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6</Words>
  <Application>Microsoft Office PowerPoint</Application>
  <PresentationFormat>Широк екран</PresentationFormat>
  <Paragraphs>4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Chiller</vt:lpstr>
      <vt:lpstr>Wingdings 3</vt:lpstr>
      <vt:lpstr>Йон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19</cp:revision>
  <dcterms:created xsi:type="dcterms:W3CDTF">2015-11-16T16:55:53Z</dcterms:created>
  <dcterms:modified xsi:type="dcterms:W3CDTF">2015-11-16T21:29:10Z</dcterms:modified>
</cp:coreProperties>
</file>