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8.1.2016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8.1.2016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09" y="3259321"/>
            <a:ext cx="2438405" cy="3624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081793" y="1293363"/>
            <a:ext cx="8825658" cy="2368718"/>
          </a:xfrm>
        </p:spPr>
        <p:txBody>
          <a:bodyPr/>
          <a:lstStyle/>
          <a:p>
            <a:pPr algn="ctr"/>
            <a:r>
              <a:rPr lang="en-US" dirty="0" err="1" smtClean="0"/>
              <a:t>Telerik</a:t>
            </a:r>
            <a:r>
              <a:rPr lang="en-US" dirty="0" smtClean="0"/>
              <a:t> Academy Learning System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081793" y="4541373"/>
            <a:ext cx="8825658" cy="85487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Test case statistics</a:t>
            </a:r>
            <a:endParaRPr lang="bg-BG" sz="4000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35" y="433818"/>
            <a:ext cx="5978733" cy="5963403"/>
          </a:xfrm>
        </p:spPr>
      </p:pic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98" y="448631"/>
            <a:ext cx="5949031" cy="59337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9" y="459575"/>
            <a:ext cx="5911889" cy="59118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21" y="464832"/>
            <a:ext cx="5871113" cy="59013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Chiller</vt:lpstr>
      <vt:lpstr>Wingdings 3</vt:lpstr>
      <vt:lpstr>Йон</vt:lpstr>
      <vt:lpstr>Telerik Academy Learning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Yane Y.</cp:lastModifiedBy>
  <cp:revision>20</cp:revision>
  <dcterms:created xsi:type="dcterms:W3CDTF">2015-11-16T16:55:53Z</dcterms:created>
  <dcterms:modified xsi:type="dcterms:W3CDTF">2016-01-08T12:18:08Z</dcterms:modified>
</cp:coreProperties>
</file>