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Automated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5574064"/>
        <c:axId val="-2095565904"/>
      </c:barChart>
      <c:catAx>
        <c:axId val="-209557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-2095565904"/>
        <c:crosses val="autoZero"/>
        <c:auto val="1"/>
        <c:lblAlgn val="ctr"/>
        <c:lblOffset val="100"/>
        <c:noMultiLvlLbl val="0"/>
      </c:catAx>
      <c:valAx>
        <c:axId val="-209556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-209557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82228992"/>
        <c:axId val="-282231712"/>
      </c:barChart>
      <c:catAx>
        <c:axId val="-28222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-282231712"/>
        <c:crosses val="autoZero"/>
        <c:auto val="1"/>
        <c:lblAlgn val="ctr"/>
        <c:lblOffset val="100"/>
        <c:noMultiLvlLbl val="0"/>
      </c:catAx>
      <c:valAx>
        <c:axId val="-28223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-28222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Passing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106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82229536"/>
        <c:axId val="-282238784"/>
      </c:barChart>
      <c:catAx>
        <c:axId val="-28222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-282238784"/>
        <c:crosses val="autoZero"/>
        <c:auto val="1"/>
        <c:lblAlgn val="ctr"/>
        <c:lblOffset val="100"/>
        <c:noMultiLvlLbl val="0"/>
      </c:catAx>
      <c:valAx>
        <c:axId val="-28223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-282229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Critical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82235520"/>
        <c:axId val="-282227360"/>
      </c:barChart>
      <c:catAx>
        <c:axId val="-28223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-282227360"/>
        <c:crosses val="autoZero"/>
        <c:auto val="1"/>
        <c:lblAlgn val="ctr"/>
        <c:lblOffset val="100"/>
        <c:noMultiLvlLbl val="0"/>
      </c:catAx>
      <c:valAx>
        <c:axId val="-28222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outerShdw sx="1000" sy="1000" algn="ctr" rotWithShape="0">
                <a:schemeClr val="tx1"/>
              </a:out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-28223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Logged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82013792"/>
        <c:axId val="-2094787184"/>
      </c:barChart>
      <c:catAx>
        <c:axId val="-28201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-2094787184"/>
        <c:crosses val="autoZero"/>
        <c:auto val="1"/>
        <c:lblAlgn val="ctr"/>
        <c:lblOffset val="100"/>
        <c:noMultiLvlLbl val="0"/>
      </c:catAx>
      <c:valAx>
        <c:axId val="-209478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-28201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91631-68CC-4E9A-97B7-3B658B703893}" type="datetimeFigureOut">
              <a:rPr lang="bg-BG" smtClean="0"/>
              <a:t>18.12.2015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73FEB-52EA-4450-A135-CE1AF618EB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4016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945AE-AB37-4316-82F6-75EA950FB326}" type="datetimeFigureOut">
              <a:rPr lang="bg-BG" smtClean="0"/>
              <a:t>18.12.2015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3A489-183F-4129-9595-78D83177247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0319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DC74-94A4-49A2-9957-63741F54B0CA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3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3E1-B400-43D5-B940-B039FA8164F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8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C592-E70B-46AE-B42B-048F437B0CE6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6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0D95-B147-46B9-A968-C9ACBE1537FF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038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5452-7ED6-43F8-B194-3DAC878DE1D9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6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29A0-F8D8-45B6-A4DE-D3901D51E76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C67-CBB4-4B11-A04C-E418E5EEEABA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2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8D62-A5F8-4569-8424-02F3D7AC6F27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0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EA58-AC52-42D4-9039-370BEC713FB9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8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Заглавие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17" name="Контейнер за 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B84-BE1B-414A-AF93-2955FAD4082F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18" name="Контейнер за долния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19" name="Контейнер за номер на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5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3F03-696B-45F5-97BD-82595B1D170E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45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E0F2-85FD-44AA-95D3-DC5FFCFF9764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4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B47-E70C-4A4B-A6A9-8ABE67C59366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F68E-84C3-47E6-A621-5D56BA5968A9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22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972-6F5A-41A9-9A2B-4C4D14F9CE1E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F7F5-21A6-4651-8D13-E44A5CC1BFF7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4DF1-A3CC-44A0-A672-F80561DCCB12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5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dirty="0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 smtClean="0"/>
              <a:t>Второ ниво</a:t>
            </a:r>
          </a:p>
          <a:p>
            <a:pPr lvl="2"/>
            <a:r>
              <a:rPr lang="bg-BG" dirty="0" smtClean="0"/>
              <a:t>Трето ниво</a:t>
            </a:r>
          </a:p>
          <a:p>
            <a:pPr lvl="3"/>
            <a:r>
              <a:rPr lang="bg-BG" dirty="0" smtClean="0"/>
              <a:t>Четвърто ниво</a:t>
            </a:r>
          </a:p>
          <a:p>
            <a:pPr lvl="4"/>
            <a:r>
              <a:rPr lang="bg-BG" dirty="0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9849C7-1568-45AD-8E19-70887F7FEEB6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0938" y="3415520"/>
            <a:ext cx="1562101" cy="4931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200" b="0" i="0">
                <a:solidFill>
                  <a:schemeClr val="accent4">
                    <a:lumMod val="20000"/>
                    <a:lumOff val="80000"/>
                    <a:alpha val="60000"/>
                  </a:schemeClr>
                </a:solidFill>
              </a:defRPr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428" y="3233614"/>
            <a:ext cx="2438611" cy="36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Statistics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number of all automated tests: 108</a:t>
            </a:r>
          </a:p>
          <a:p>
            <a:r>
              <a:rPr lang="en-US" dirty="0" smtClean="0"/>
              <a:t>Number of automated test have been ran: ALL</a:t>
            </a:r>
          </a:p>
          <a:p>
            <a:r>
              <a:rPr lang="en-US" dirty="0" smtClean="0"/>
              <a:t>Number of passing tests: 108</a:t>
            </a:r>
          </a:p>
          <a:p>
            <a:r>
              <a:rPr lang="en-US" dirty="0" smtClean="0"/>
              <a:t>Number of failed test: 0</a:t>
            </a:r>
          </a:p>
          <a:p>
            <a:r>
              <a:rPr lang="en-US" dirty="0" smtClean="0"/>
              <a:t>Found bugs: 0</a:t>
            </a:r>
          </a:p>
          <a:p>
            <a:r>
              <a:rPr lang="en-US" dirty="0" smtClean="0"/>
              <a:t>Logged bugs: 0</a:t>
            </a:r>
          </a:p>
          <a:p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numbers</a:t>
            </a:r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79122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tests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1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48033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</a:t>
            </a:r>
            <a:r>
              <a:rPr lang="en-US" dirty="0" smtClean="0"/>
              <a:t>ran tests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1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49617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Tests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1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87510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Failed test priority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9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503546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 And Logged Bugs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6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80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Chiller</vt:lpstr>
      <vt:lpstr>Wingdings 3</vt:lpstr>
      <vt:lpstr>Йон</vt:lpstr>
      <vt:lpstr>Test Statistics</vt:lpstr>
      <vt:lpstr>Let’s talk numbers</vt:lpstr>
      <vt:lpstr>Number of tests</vt:lpstr>
      <vt:lpstr>Number of ran tests</vt:lpstr>
      <vt:lpstr>Passing Tests</vt:lpstr>
      <vt:lpstr>Failed test priority</vt:lpstr>
      <vt:lpstr>Found And Logged Bugs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Decho</dc:creator>
  <cp:lastModifiedBy>ivan jelev</cp:lastModifiedBy>
  <cp:revision>23</cp:revision>
  <dcterms:created xsi:type="dcterms:W3CDTF">2015-11-16T16:55:53Z</dcterms:created>
  <dcterms:modified xsi:type="dcterms:W3CDTF">2015-12-18T11:19:09Z</dcterms:modified>
</cp:coreProperties>
</file>