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20.11.2015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20.11.2015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simulation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organize a party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team – </a:t>
            </a:r>
            <a:r>
              <a:rPr lang="en-US" dirty="0" err="1" smtClean="0"/>
              <a:t>Ilvie</a:t>
            </a:r>
            <a:r>
              <a:rPr lang="en-US" dirty="0" smtClean="0"/>
              <a:t>, </a:t>
            </a:r>
            <a:r>
              <a:rPr lang="en-US" dirty="0" err="1" smtClean="0"/>
              <a:t>Dimitar</a:t>
            </a:r>
            <a:r>
              <a:rPr lang="en-US" dirty="0" smtClean="0"/>
              <a:t>, </a:t>
            </a:r>
            <a:r>
              <a:rPr lang="en-US" dirty="0" err="1" smtClean="0"/>
              <a:t>Yane</a:t>
            </a:r>
            <a:r>
              <a:rPr lang="en-US" dirty="0" smtClean="0"/>
              <a:t>, Decho</a:t>
            </a:r>
          </a:p>
          <a:p>
            <a:r>
              <a:rPr lang="en-US" dirty="0" smtClean="0"/>
              <a:t>Choose a product owner – Decho</a:t>
            </a:r>
          </a:p>
          <a:p>
            <a:r>
              <a:rPr lang="en-US" dirty="0" smtClean="0"/>
              <a:t>Choose a scrum master - </a:t>
            </a:r>
            <a:r>
              <a:rPr lang="en-US" dirty="0" err="1" smtClean="0"/>
              <a:t>Ilvie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owner tasks:</a:t>
            </a:r>
          </a:p>
          <a:p>
            <a:pPr lvl="1"/>
            <a:r>
              <a:rPr lang="en-US" dirty="0" smtClean="0"/>
              <a:t>What kind of party it is – Christmas</a:t>
            </a:r>
          </a:p>
          <a:p>
            <a:pPr lvl="1"/>
            <a:r>
              <a:rPr lang="en-US" dirty="0" smtClean="0"/>
              <a:t>Who is it for – The employees of a company</a:t>
            </a:r>
          </a:p>
          <a:p>
            <a:pPr lvl="1"/>
            <a:r>
              <a:rPr lang="en-US" dirty="0" smtClean="0"/>
              <a:t>Purpose – Team building</a:t>
            </a:r>
          </a:p>
          <a:p>
            <a:pPr lvl="1"/>
            <a:r>
              <a:rPr lang="en-US" dirty="0" smtClean="0"/>
              <a:t>Deadline – 19</a:t>
            </a:r>
            <a:r>
              <a:rPr lang="en-US" baseline="30000" dirty="0" smtClean="0"/>
              <a:t>th</a:t>
            </a:r>
            <a:r>
              <a:rPr lang="en-US" dirty="0" smtClean="0"/>
              <a:t> of December 2015</a:t>
            </a:r>
          </a:p>
          <a:p>
            <a:pPr marL="400050"/>
            <a:r>
              <a:rPr lang="en-US" dirty="0" smtClean="0"/>
              <a:t> Team tasks:</a:t>
            </a:r>
          </a:p>
          <a:p>
            <a:pPr marL="800100" lvl="1"/>
            <a:r>
              <a:rPr lang="en-US" dirty="0" smtClean="0"/>
              <a:t>Calculate its capacity</a:t>
            </a:r>
          </a:p>
          <a:p>
            <a:pPr marL="800100" lvl="1"/>
            <a:r>
              <a:rPr lang="en-US" dirty="0" smtClean="0"/>
              <a:t>Evaluate stories</a:t>
            </a:r>
          </a:p>
          <a:p>
            <a:pPr marL="800100" lvl="1"/>
            <a:r>
              <a:rPr lang="en-US" dirty="0" smtClean="0"/>
              <a:t>Commit a number of stories for the first iteration</a:t>
            </a:r>
          </a:p>
          <a:p>
            <a:pPr marL="800100" lvl="1"/>
            <a:r>
              <a:rPr lang="en-US" dirty="0" smtClean="0"/>
              <a:t>Break down stories to tasks</a:t>
            </a:r>
          </a:p>
          <a:p>
            <a:pPr marL="800100" lvl="1"/>
            <a:r>
              <a:rPr lang="en-US" dirty="0" smtClean="0"/>
              <a:t>Estimate the tasks and assign owner of each task 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41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105</Words>
  <Application>Microsoft Office PowerPoint</Application>
  <PresentationFormat>Широк екран</PresentationFormat>
  <Paragraphs>24</Paragraphs>
  <Slides>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Chiller</vt:lpstr>
      <vt:lpstr>Wingdings 3</vt:lpstr>
      <vt:lpstr>Йон</vt:lpstr>
      <vt:lpstr>Scrum simulation</vt:lpstr>
      <vt:lpstr>First</vt:lpstr>
      <vt:lpstr>Second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22</cp:revision>
  <dcterms:created xsi:type="dcterms:W3CDTF">2015-11-16T16:55:53Z</dcterms:created>
  <dcterms:modified xsi:type="dcterms:W3CDTF">2015-11-20T08:51:48Z</dcterms:modified>
</cp:coreProperties>
</file>