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2294" autoAdjust="0"/>
  </p:normalViewPr>
  <p:slideViewPr>
    <p:cSldViewPr>
      <p:cViewPr varScale="1">
        <p:scale>
          <a:sx n="66" d="100"/>
          <a:sy n="66" d="100"/>
        </p:scale>
        <p:origin x="5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92E6-890F-42CB-BEDB-E27830372EC2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FF1C4-2ADC-4D99-B76B-57DA8D08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CAG1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bc.co.uk/guidelines/futuremedia/accessibility/" TargetMode="External"/><Relationship Id="rId4" Type="http://schemas.openxmlformats.org/officeDocument/2006/relationships/hyperlink" Target="http://www.w3.org/WAI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://www.w3.org/TR/WCAG10/"/>
              </a:rPr>
              <a:t>http://www.w3.org/TR/WCAG10/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tp://www.w3.org/WAI/"/>
              </a:rPr>
              <a:t>http://www.w3.org/WAI/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tp://www.bbc.co.uk/guidelines/futuremedia/accessibility/"/>
              </a:rPr>
              <a:t>http://www.bbc.co.uk/guidelines/futuremedia/accessibility/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1C4-2ADC-4D99-B76B-57DA8D0833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http://wave.webaim.org/ </a:t>
            </a:r>
            <a:endParaRPr lang="bg-B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1C4-2ADC-4D99-B76B-57DA8D0833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6A5A-D2DF-4DA0-8837-73BD00D23457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269C-2189-47B6-9522-80FC0398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US" dirty="0" smtClean="0"/>
              <a:t>Domain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628800"/>
            <a:ext cx="6400800" cy="1752600"/>
          </a:xfrm>
        </p:spPr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pic>
        <p:nvPicPr>
          <p:cNvPr id="4" name="Picture 2" descr="http://www.imacoder.net/img/accessibil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2876550"/>
            <a:ext cx="3981450" cy="398145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Accessibility testing</a:t>
            </a:r>
          </a:p>
          <a:p>
            <a:pPr lvl="1"/>
            <a:r>
              <a:rPr lang="en-US" dirty="0" smtClean="0"/>
              <a:t>Quality attributes of </a:t>
            </a:r>
            <a:r>
              <a:rPr lang="en-US" dirty="0" smtClean="0"/>
              <a:t>functional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 the ability of users with particular </a:t>
            </a:r>
            <a:r>
              <a:rPr lang="en-US" b="1" i="1" dirty="0" smtClean="0"/>
              <a:t>requirements</a:t>
            </a:r>
            <a:r>
              <a:rPr lang="en-US" dirty="0" smtClean="0"/>
              <a:t>, </a:t>
            </a:r>
            <a:r>
              <a:rPr lang="en-US" b="1" i="1" dirty="0" smtClean="0"/>
              <a:t>restrictions</a:t>
            </a:r>
            <a:r>
              <a:rPr lang="en-US" dirty="0" smtClean="0"/>
              <a:t>, or </a:t>
            </a:r>
            <a:r>
              <a:rPr lang="en-US" b="1" i="1" dirty="0" smtClean="0"/>
              <a:t>disabilities</a:t>
            </a:r>
            <a:r>
              <a:rPr lang="en-US" dirty="0" smtClean="0"/>
              <a:t> to use the system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257675" cy="30194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good web application should cater to </a:t>
            </a:r>
            <a:r>
              <a:rPr lang="en-US" b="1" dirty="0"/>
              <a:t>all sets of people</a:t>
            </a:r>
            <a:r>
              <a:rPr lang="en-US" dirty="0"/>
              <a:t> and NOT just limited to disabled people. These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Users with Physical Impairment</a:t>
            </a:r>
          </a:p>
          <a:p>
            <a:pPr lvl="1"/>
            <a:r>
              <a:rPr lang="en-US" dirty="0" smtClean="0"/>
              <a:t> Users </a:t>
            </a:r>
            <a:r>
              <a:rPr lang="en-US" dirty="0"/>
              <a:t>with poor communications infrastructure</a:t>
            </a:r>
          </a:p>
          <a:p>
            <a:pPr lvl="1"/>
            <a:r>
              <a:rPr lang="en-US" dirty="0" smtClean="0"/>
              <a:t> Older </a:t>
            </a:r>
            <a:r>
              <a:rPr lang="en-US" dirty="0"/>
              <a:t>people and new users, who are often computer illiterate</a:t>
            </a:r>
          </a:p>
          <a:p>
            <a:pPr lvl="1"/>
            <a:r>
              <a:rPr lang="en-US" dirty="0" smtClean="0"/>
              <a:t> Users </a:t>
            </a:r>
            <a:r>
              <a:rPr lang="en-US" dirty="0"/>
              <a:t>using old system (NOT capable of running the latest software)</a:t>
            </a:r>
          </a:p>
          <a:p>
            <a:pPr lvl="1"/>
            <a:r>
              <a:rPr lang="en-US" dirty="0" smtClean="0"/>
              <a:t> Users</a:t>
            </a:r>
            <a:r>
              <a:rPr lang="en-US" dirty="0"/>
              <a:t>, who are using NON-Standard Equipment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en-US" dirty="0" smtClean="0"/>
              <a:t>Why Accessibility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7853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Accessibility of a system is usually required by different factors: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National standards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Voluntary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Law or contract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force us to test every field and function with each assistive technology</a:t>
            </a:r>
          </a:p>
          <a:p>
            <a:endParaRPr lang="en-US" dirty="0"/>
          </a:p>
        </p:txBody>
      </p:sp>
      <p:pic>
        <p:nvPicPr>
          <p:cNvPr id="4" name="Picture 2" descr="http://www.medusawebsolutions.com/resources/images/Accessibilit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362200" cy="1761342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3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2060848"/>
            <a:ext cx="3038899" cy="447738"/>
          </a:xfrm>
          <a:prstGeom prst="rect">
            <a:avLst/>
          </a:prstGeom>
        </p:spPr>
      </p:pic>
      <p:pic>
        <p:nvPicPr>
          <p:cNvPr id="6" name="Content Placeholder 3" descr="bb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53136"/>
            <a:ext cx="4441551" cy="2204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Simplest Web Accessibility Tests Anyone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1. Unplug your mouse </a:t>
            </a:r>
          </a:p>
          <a:p>
            <a:pPr marL="514350" indent="-514350">
              <a:buNone/>
            </a:pPr>
            <a:r>
              <a:rPr lang="en-US" dirty="0" smtClean="0"/>
              <a:t>	- </a:t>
            </a:r>
            <a:r>
              <a:rPr lang="en-US" i="1" dirty="0" smtClean="0"/>
              <a:t>Interact with the site using only the keyboard?</a:t>
            </a:r>
          </a:p>
          <a:p>
            <a:pPr marL="514350" indent="-514350">
              <a:buNone/>
            </a:pPr>
            <a:r>
              <a:rPr lang="en-US" dirty="0" smtClean="0"/>
              <a:t>2. Turn off Images</a:t>
            </a:r>
          </a:p>
          <a:p>
            <a:pPr marL="514350" indent="-514350">
              <a:buNone/>
            </a:pPr>
            <a:r>
              <a:rPr lang="en-US" dirty="0" smtClean="0"/>
              <a:t>	- Does the content make sense?</a:t>
            </a:r>
          </a:p>
          <a:p>
            <a:pPr marL="514350" indent="-514350">
              <a:buNone/>
            </a:pPr>
            <a:r>
              <a:rPr lang="en-US" dirty="0" smtClean="0"/>
              <a:t>3. Check for Captions or Transcripts</a:t>
            </a:r>
          </a:p>
          <a:p>
            <a:pPr marL="514350" indent="-514350">
              <a:buNone/>
            </a:pPr>
            <a:r>
              <a:rPr lang="en-US" dirty="0" smtClean="0"/>
              <a:t>4. Click on Field Labels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158</Words>
  <Application>Microsoft Office PowerPoint</Application>
  <PresentationFormat>Презентация на цял екран (4:3)</PresentationFormat>
  <Paragraphs>38</Paragraphs>
  <Slides>5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Domain testing</vt:lpstr>
      <vt:lpstr>Accessibility Testing</vt:lpstr>
      <vt:lpstr>Accessibility Testing</vt:lpstr>
      <vt:lpstr>Why Accessibility is Needed?</vt:lpstr>
      <vt:lpstr>The Simplest Web Accessibility Tests Anyone Can Do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testing</dc:title>
  <dc:creator>Sony</dc:creator>
  <cp:lastModifiedBy>Decho</cp:lastModifiedBy>
  <cp:revision>23</cp:revision>
  <dcterms:created xsi:type="dcterms:W3CDTF">2015-11-15T17:26:22Z</dcterms:created>
  <dcterms:modified xsi:type="dcterms:W3CDTF">2015-11-16T14:48:48Z</dcterms:modified>
</cp:coreProperties>
</file>