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9753451" cy="3329581"/>
          </a:xfrm>
        </p:spPr>
        <p:txBody>
          <a:bodyPr/>
          <a:lstStyle/>
          <a:p>
            <a:r>
              <a:rPr lang="en-US" dirty="0" smtClean="0"/>
              <a:t>Mars Climate Orbiter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$327.6 </a:t>
            </a:r>
            <a:r>
              <a:rPr lang="en-US" dirty="0" smtClean="0"/>
              <a:t>million dollar mistake that could have been avoided by some simple Integration testing</a:t>
            </a: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174310" y="1263133"/>
            <a:ext cx="300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Lich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19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85607" y="0"/>
            <a:ext cx="5092906" cy="1574808"/>
          </a:xfrm>
        </p:spPr>
        <p:txBody>
          <a:bodyPr/>
          <a:lstStyle/>
          <a:p>
            <a:r>
              <a:rPr lang="en-US" dirty="0" smtClean="0"/>
              <a:t>Mission plan</a:t>
            </a:r>
            <a:endParaRPr lang="bg-BG" dirty="0"/>
          </a:p>
        </p:txBody>
      </p:sp>
      <p:pic>
        <p:nvPicPr>
          <p:cNvPr id="5" name="Контейнер за картина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5000"/>
          <a:stretch>
            <a:fillRect/>
          </a:stretch>
        </p:blipFill>
        <p:spPr/>
      </p:pic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88254" y="1879600"/>
            <a:ext cx="5893546" cy="3149600"/>
          </a:xfrm>
        </p:spPr>
        <p:txBody>
          <a:bodyPr>
            <a:normAutofit/>
          </a:bodyPr>
          <a:lstStyle/>
          <a:p>
            <a:r>
              <a:rPr lang="en-US" dirty="0" smtClean="0"/>
              <a:t>11.12.1998 - </a:t>
            </a:r>
            <a:r>
              <a:rPr lang="en-US" dirty="0"/>
              <a:t>Launch </a:t>
            </a:r>
            <a:r>
              <a:rPr lang="en-US" dirty="0" smtClean="0"/>
              <a:t>at </a:t>
            </a:r>
            <a:r>
              <a:rPr lang="en-US" dirty="0"/>
              <a:t>18:45:51 UTC</a:t>
            </a:r>
          </a:p>
          <a:p>
            <a:r>
              <a:rPr lang="en-US" dirty="0"/>
              <a:t>23.09.</a:t>
            </a:r>
            <a:r>
              <a:rPr lang="bg-BG" dirty="0"/>
              <a:t>1999</a:t>
            </a:r>
            <a:r>
              <a:rPr lang="en-US" dirty="0"/>
              <a:t> </a:t>
            </a:r>
            <a:r>
              <a:rPr lang="en-US" dirty="0" smtClean="0"/>
              <a:t>- Orbital insertion maneuver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08:41:00 Insertion begins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08:50:00 – 09:46:00 Preparation and main engine burn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engine burn expected to last for 16 minutes and 23 seconds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09:04:52 Communication with spacecraft lost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09:06:00 Orbiter expected to enter Mars occultation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09:27:00 Expected to exit Mars occultation</a:t>
            </a:r>
          </a:p>
          <a:p>
            <a:r>
              <a:rPr lang="en-US" dirty="0" smtClean="0"/>
              <a:t>25.09.1999 – Mission declared a loss. No further attempts to contact</a:t>
            </a: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90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28261" y="5054592"/>
            <a:ext cx="6544197" cy="1574808"/>
          </a:xfrm>
        </p:spPr>
        <p:txBody>
          <a:bodyPr/>
          <a:lstStyle/>
          <a:p>
            <a:r>
              <a:rPr lang="en-US" dirty="0" smtClean="0"/>
              <a:t>Insertion maneuver goal</a:t>
            </a:r>
            <a:br>
              <a:rPr lang="en-US" dirty="0" smtClean="0"/>
            </a:br>
            <a:endParaRPr lang="bg-BG" dirty="0"/>
          </a:p>
        </p:txBody>
      </p:sp>
      <p:pic>
        <p:nvPicPr>
          <p:cNvPr id="6" name="Контейнер за картина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1" y="319544"/>
            <a:ext cx="6544197" cy="4531856"/>
          </a:xfrm>
        </p:spPr>
      </p:pic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7698104" y="1727200"/>
            <a:ext cx="4269529" cy="4241800"/>
          </a:xfrm>
        </p:spPr>
        <p:txBody>
          <a:bodyPr/>
          <a:lstStyle/>
          <a:p>
            <a:r>
              <a:rPr lang="en-US" dirty="0" smtClean="0"/>
              <a:t>The goal of the maneuver is to slow down the spacecraft so it can enter the planets orbit.</a:t>
            </a:r>
          </a:p>
          <a:p>
            <a:r>
              <a:rPr lang="en-US" dirty="0" smtClean="0"/>
              <a:t>To conserve fuel and weight the atmosphere of Mars is used to further slow down the craft into the desired orbit. </a:t>
            </a:r>
          </a:p>
          <a:p>
            <a:r>
              <a:rPr lang="en-US" dirty="0" smtClean="0"/>
              <a:t>In order to achieve that a very sensitive computations must be performed.</a:t>
            </a:r>
          </a:p>
          <a:p>
            <a:r>
              <a:rPr lang="en-US" dirty="0" smtClean="0"/>
              <a:t>That computation was made on the 8</a:t>
            </a:r>
            <a:r>
              <a:rPr lang="en-US" baseline="30000" dirty="0" smtClean="0"/>
              <a:t>th</a:t>
            </a:r>
            <a:r>
              <a:rPr lang="en-US" dirty="0" smtClean="0"/>
              <a:t> of September. The command was executed on the 15</a:t>
            </a:r>
            <a:r>
              <a:rPr lang="en-US" baseline="30000" dirty="0" smtClean="0"/>
              <a:t>th</a:t>
            </a:r>
            <a:r>
              <a:rPr lang="en-US" dirty="0" smtClean="0"/>
              <a:t> of September and is known as Trajectory Correction Maneuver - 4.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56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of failure</a:t>
            </a:r>
            <a:endParaRPr lang="bg-BG" dirty="0"/>
          </a:p>
        </p:txBody>
      </p:sp>
      <p:pic>
        <p:nvPicPr>
          <p:cNvPr id="5" name="Контейнер за картина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12" y="1650206"/>
            <a:ext cx="4014787" cy="4014787"/>
          </a:xfrm>
        </p:spPr>
      </p:pic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Failure of Lockheed Martin to follow the Software Interface Specification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50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187</Words>
  <Application>Microsoft Office PowerPoint</Application>
  <PresentationFormat>Широк екран</PresentationFormat>
  <Paragraphs>20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Йон</vt:lpstr>
      <vt:lpstr>Mars Climate Orbiter</vt:lpstr>
      <vt:lpstr>Mission plan</vt:lpstr>
      <vt:lpstr>Insertion maneuver goal </vt:lpstr>
      <vt:lpstr>Cause of failure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 Climate Orbiter</dc:title>
  <dc:creator>Decho</dc:creator>
  <cp:lastModifiedBy>Decho</cp:lastModifiedBy>
  <cp:revision>13</cp:revision>
  <dcterms:created xsi:type="dcterms:W3CDTF">2015-11-12T20:10:01Z</dcterms:created>
  <dcterms:modified xsi:type="dcterms:W3CDTF">2015-11-13T13:07:39Z</dcterms:modified>
</cp:coreProperties>
</file>