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91631-68CC-4E9A-97B7-3B658B703893}" type="datetimeFigureOut">
              <a:rPr lang="bg-BG" smtClean="0"/>
              <a:t>26.11.2015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73FEB-52EA-4450-A135-CE1AF618EBC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4016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945AE-AB37-4316-82F6-75EA950FB326}" type="datetimeFigureOut">
              <a:rPr lang="bg-BG" smtClean="0"/>
              <a:t>26.11.2015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3A489-183F-4129-9595-78D83177247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03198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DC74-94A4-49A2-9957-63741F54B0CA}" type="datetime1">
              <a:rPr lang="en-US" smtClean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23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83E1-B400-43D5-B940-B039FA8164FD}" type="datetime1">
              <a:rPr lang="en-US" smtClean="0"/>
              <a:t>11/26/2015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8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C592-E70B-46AE-B42B-048F437B0CE6}" type="datetime1">
              <a:rPr lang="en-US" smtClean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67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0D95-B147-46B9-A968-C9ACBE1537FF}" type="datetime1">
              <a:rPr lang="en-US" smtClean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038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5452-7ED6-43F8-B194-3DAC878DE1D9}" type="datetime1">
              <a:rPr lang="en-US" smtClean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67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29A0-F8D8-45B6-A4DE-D3901D51E76D}" type="datetime1">
              <a:rPr lang="en-US" smtClean="0"/>
              <a:t>11/26/2015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BC67-CBB4-4B11-A04C-E418E5EEEABA}" type="datetime1">
              <a:rPr lang="en-US" smtClean="0"/>
              <a:t>11/26/2015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624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8D62-A5F8-4569-8424-02F3D7AC6F27}" type="datetime1">
              <a:rPr lang="en-US" smtClean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0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EA58-AC52-42D4-9039-370BEC713FB9}" type="datetime1">
              <a:rPr lang="en-US" smtClean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86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13" name="Заглавие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17" name="Контейнер за дата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B84-BE1B-414A-AF93-2955FAD4082F}" type="datetime1">
              <a:rPr lang="en-US" smtClean="0"/>
              <a:t>11/26/2015</a:t>
            </a:fld>
            <a:endParaRPr lang="en-US" dirty="0"/>
          </a:p>
        </p:txBody>
      </p:sp>
      <p:sp>
        <p:nvSpPr>
          <p:cNvPr id="18" name="Контейнер за долния колонтитул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19" name="Контейнер за номер на слайда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59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3F03-696B-45F5-97BD-82595B1D170E}" type="datetime1">
              <a:rPr lang="en-US" smtClean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45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E0F2-85FD-44AA-95D3-DC5FFCFF9764}" type="datetime1">
              <a:rPr lang="en-US" smtClean="0"/>
              <a:t>11/26/2015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4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6B47-E70C-4A4B-A6A9-8ABE67C59366}" type="datetime1">
              <a:rPr lang="en-US" smtClean="0"/>
              <a:t>11/26/2015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7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F68E-84C3-47E6-A621-5D56BA5968A9}" type="datetime1">
              <a:rPr lang="en-US" smtClean="0"/>
              <a:t>11/26/2015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22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2972-6F5A-41A9-9A2B-4C4D14F9CE1E}" type="datetime1">
              <a:rPr lang="en-US" smtClean="0"/>
              <a:t>11/26/2015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7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F7F5-21A6-4651-8D13-E44A5CC1BFF7}" type="datetime1">
              <a:rPr lang="en-US" smtClean="0"/>
              <a:t>11/26/2015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90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4DF1-A3CC-44A0-A672-F80561DCCB12}" type="datetime1">
              <a:rPr lang="en-US" smtClean="0"/>
              <a:t>11/26/2015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5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dirty="0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dirty="0" smtClean="0"/>
              <a:t>Второ ниво</a:t>
            </a:r>
          </a:p>
          <a:p>
            <a:pPr lvl="2"/>
            <a:r>
              <a:rPr lang="bg-BG" dirty="0" smtClean="0"/>
              <a:t>Трето ниво</a:t>
            </a:r>
          </a:p>
          <a:p>
            <a:pPr lvl="3"/>
            <a:r>
              <a:rPr lang="bg-BG" dirty="0" smtClean="0"/>
              <a:t>Четвърто ниво</a:t>
            </a:r>
          </a:p>
          <a:p>
            <a:pPr lvl="4"/>
            <a:r>
              <a:rPr lang="bg-BG" dirty="0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9849C7-1568-45AD-8E19-70887F7FEEB6}" type="datetime1">
              <a:rPr lang="en-US" smtClean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0938" y="3415520"/>
            <a:ext cx="1562101" cy="4931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3200" b="0" i="0">
                <a:solidFill>
                  <a:schemeClr val="accent4">
                    <a:lumMod val="20000"/>
                    <a:lumOff val="80000"/>
                    <a:alpha val="60000"/>
                  </a:schemeClr>
                </a:solidFill>
              </a:defRPr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Картина 10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428" y="3233614"/>
            <a:ext cx="2438611" cy="362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04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QA Book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www.qabook.com</a:t>
            </a:r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2747311"/>
            <a:ext cx="1829539" cy="182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7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Peer to peer solution (Free)</a:t>
            </a:r>
          </a:p>
          <a:p>
            <a:pPr lvl="1"/>
            <a:r>
              <a:rPr lang="en-US" dirty="0" smtClean="0"/>
              <a:t>Fully licensed</a:t>
            </a:r>
          </a:p>
          <a:p>
            <a:pPr lvl="1"/>
            <a:r>
              <a:rPr lang="en-US" dirty="0" smtClean="0"/>
              <a:t>Build up local repository of requirements and test cases</a:t>
            </a:r>
          </a:p>
          <a:p>
            <a:pPr lvl="1"/>
            <a:r>
              <a:rPr lang="en-US" dirty="0" smtClean="0"/>
              <a:t>Export to QABook file types or excel</a:t>
            </a:r>
          </a:p>
          <a:p>
            <a:pPr lvl="1"/>
            <a:r>
              <a:rPr lang="en-US" dirty="0" smtClean="0"/>
              <a:t>Upload to a centralized repository</a:t>
            </a:r>
          </a:p>
          <a:p>
            <a:r>
              <a:rPr lang="en-US" dirty="0" smtClean="0"/>
              <a:t>Client Server Solution</a:t>
            </a:r>
          </a:p>
          <a:p>
            <a:pPr lvl="1"/>
            <a:r>
              <a:rPr lang="en-US" dirty="0" smtClean="0"/>
              <a:t>Allows simultaneous work for multiple users</a:t>
            </a:r>
          </a:p>
          <a:p>
            <a:pPr lvl="1"/>
            <a:r>
              <a:rPr lang="en-US" dirty="0" smtClean="0"/>
              <a:t>Allows user permission settings</a:t>
            </a:r>
          </a:p>
          <a:p>
            <a:pPr lvl="1"/>
            <a:r>
              <a:rPr lang="en-US" dirty="0" smtClean="0"/>
              <a:t>30-day free trial</a:t>
            </a:r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versions</a:t>
            </a:r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6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онтейнер за съдържание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13" y="2112169"/>
            <a:ext cx="8743950" cy="4076700"/>
          </a:xfrm>
        </p:spPr>
      </p:pic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versions</a:t>
            </a:r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0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Complete feature rich test management solution </a:t>
            </a:r>
          </a:p>
          <a:p>
            <a:r>
              <a:rPr lang="en-US" dirty="0" smtClean="0"/>
              <a:t>Features are not limited in the free version only collaboration</a:t>
            </a:r>
          </a:p>
          <a:p>
            <a:r>
              <a:rPr lang="en-US" dirty="0" smtClean="0"/>
              <a:t>UI</a:t>
            </a:r>
          </a:p>
          <a:p>
            <a:r>
              <a:rPr lang="en-US" dirty="0" smtClean="0"/>
              <a:t>Raise defects</a:t>
            </a:r>
          </a:p>
          <a:p>
            <a:r>
              <a:rPr lang="en-US" dirty="0" smtClean="0"/>
              <a:t>Report generation</a:t>
            </a:r>
          </a:p>
          <a:p>
            <a:r>
              <a:rPr lang="en-US" dirty="0" smtClean="0"/>
              <a:t>Import from Excel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good</a:t>
            </a:r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1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Complicated team collaboration in the free version</a:t>
            </a:r>
          </a:p>
          <a:p>
            <a:r>
              <a:rPr lang="en-US" sz="2800" dirty="0" smtClean="0"/>
              <a:t>Lack of access restrictions in the free version</a:t>
            </a:r>
            <a:endParaRPr lang="bg-BG" sz="2800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be better (in the free version)</a:t>
            </a:r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4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онтейнер за съдържание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387" y="2052638"/>
            <a:ext cx="7797002" cy="4195762"/>
          </a:xfrm>
        </p:spPr>
      </p:pic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231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">
  <a:themeElements>
    <a:clrScheme name="Й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Й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Й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124</Words>
  <Application>Microsoft Office PowerPoint</Application>
  <PresentationFormat>Широк екран</PresentationFormat>
  <Paragraphs>38</Paragraphs>
  <Slides>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Chiller</vt:lpstr>
      <vt:lpstr>Wingdings 3</vt:lpstr>
      <vt:lpstr>Йон</vt:lpstr>
      <vt:lpstr>QA Book</vt:lpstr>
      <vt:lpstr>Available versions</vt:lpstr>
      <vt:lpstr>Available versions</vt:lpstr>
      <vt:lpstr>What’s good</vt:lpstr>
      <vt:lpstr>What can be better (in the free version)</vt:lpstr>
      <vt:lpstr>Live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Decho</dc:creator>
  <cp:lastModifiedBy>Decho</cp:lastModifiedBy>
  <cp:revision>31</cp:revision>
  <dcterms:created xsi:type="dcterms:W3CDTF">2015-11-16T16:55:53Z</dcterms:created>
  <dcterms:modified xsi:type="dcterms:W3CDTF">2015-11-26T21:05:10Z</dcterms:modified>
</cp:coreProperties>
</file>