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9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Team Lich</a:t>
            </a:r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691631-68CC-4E9A-97B7-3B658B703893}" type="datetimeFigureOut">
              <a:rPr lang="bg-BG" smtClean="0"/>
              <a:t>29.1.2016 г.</a:t>
            </a:fld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Team Lich</a:t>
            </a:r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473FEB-52EA-4450-A135-CE1AF618EBC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540165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Team Lich</a:t>
            </a:r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D945AE-AB37-4316-82F6-75EA950FB326}" type="datetimeFigureOut">
              <a:rPr lang="bg-BG" smtClean="0"/>
              <a:t>29.1.2016 г.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Team Lich</a:t>
            </a:r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C3A489-183F-4129-9595-78D83177247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7031983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bg-BG" dirty="0" err="1" smtClean="0"/>
              <a:t>Редакт</a:t>
            </a:r>
            <a:r>
              <a:rPr lang="bg-BG" dirty="0" smtClean="0"/>
              <a:t>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 smtClean="0"/>
              <a:t>Щракнете за редакция стил подзагл. обр.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0DC74-94A4-49A2-9957-63741F54B0CA}" type="datetime1">
              <a:rPr lang="en-US" smtClean="0"/>
              <a:t>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latin typeface="Chiller" panose="04020404031007020602" pitchFamily="82" charset="0"/>
              </a:rPr>
              <a:t>Team Lich</a:t>
            </a:r>
            <a:endParaRPr lang="en-US" dirty="0">
              <a:latin typeface="Chiller" panose="04020404031007020602" pitchFamily="82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7238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083E1-B400-43D5-B940-B039FA8164FD}" type="datetime1">
              <a:rPr lang="en-US" smtClean="0"/>
              <a:t>1/29/2016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latin typeface="Chiller" panose="04020404031007020602" pitchFamily="82" charset="0"/>
              </a:rPr>
              <a:t>Team Lich</a:t>
            </a:r>
            <a:endParaRPr lang="en-US" dirty="0">
              <a:latin typeface="Chiller" panose="04020404031007020602" pitchFamily="82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4843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лавие и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DC592-E70B-46AE-B42B-048F437B0CE6}" type="datetime1">
              <a:rPr lang="en-US" smtClean="0"/>
              <a:t>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latin typeface="Chiller" panose="04020404031007020602" pitchFamily="82" charset="0"/>
              </a:rPr>
              <a:t>Team Lich</a:t>
            </a:r>
            <a:endParaRPr lang="en-US" dirty="0">
              <a:latin typeface="Chiller" panose="04020404031007020602" pitchFamily="82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0672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0D95-B147-46B9-A968-C9ACBE1537FF}" type="datetime1">
              <a:rPr lang="en-US" smtClean="0"/>
              <a:t>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latin typeface="Chiller" panose="04020404031007020602" pitchFamily="82" charset="0"/>
              </a:rPr>
              <a:t>Team Lich</a:t>
            </a:r>
            <a:endParaRPr lang="en-US" dirty="0">
              <a:latin typeface="Chiller" panose="04020404031007020602" pitchFamily="82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20387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ичка с им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95452-7ED6-43F8-B194-3DAC878DE1D9}" type="datetime1">
              <a:rPr lang="en-US" smtClean="0"/>
              <a:t>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latin typeface="Chiller" panose="04020404031007020602" pitchFamily="82" charset="0"/>
              </a:rPr>
              <a:t>Team Lich</a:t>
            </a:r>
            <a:endParaRPr lang="en-US" dirty="0">
              <a:latin typeface="Chiller" panose="04020404031007020602" pitchFamily="82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867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629A0-F8D8-45B6-A4DE-D3901D51E76D}" type="datetime1">
              <a:rPr lang="en-US" smtClean="0"/>
              <a:t>1/29/2016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latin typeface="Chiller" panose="04020404031007020602" pitchFamily="82" charset="0"/>
              </a:rPr>
              <a:t>Team Lich</a:t>
            </a:r>
            <a:endParaRPr lang="en-US" dirty="0">
              <a:latin typeface="Chiller" panose="04020404031007020602" pitchFamily="82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651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и с карти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3BC67-CBB4-4B11-A04C-E418E5EEEABA}" type="datetime1">
              <a:rPr lang="en-US" smtClean="0"/>
              <a:t>1/29/2016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latin typeface="Chiller" panose="04020404031007020602" pitchFamily="82" charset="0"/>
              </a:rPr>
              <a:t>Team Lich</a:t>
            </a:r>
            <a:endParaRPr lang="en-US" dirty="0">
              <a:latin typeface="Chiller" panose="04020404031007020602" pitchFamily="82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6241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08D62-A5F8-4569-8424-02F3D7AC6F27}" type="datetime1">
              <a:rPr lang="en-US" smtClean="0"/>
              <a:t>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latin typeface="Chiller" panose="04020404031007020602" pitchFamily="82" charset="0"/>
              </a:rPr>
              <a:t>Team Lich</a:t>
            </a:r>
            <a:endParaRPr lang="en-US" dirty="0">
              <a:latin typeface="Chiller" panose="04020404031007020602" pitchFamily="82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054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BEA58-AC52-42D4-9039-370BEC713FB9}" type="datetime1">
              <a:rPr lang="en-US" smtClean="0"/>
              <a:t>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latin typeface="Chiller" panose="04020404031007020602" pitchFamily="82" charset="0"/>
              </a:rPr>
              <a:t>Team Lich</a:t>
            </a:r>
            <a:endParaRPr lang="en-US" dirty="0">
              <a:latin typeface="Chiller" panose="04020404031007020602" pitchFamily="82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2861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13" name="Заглавие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17" name="Контейнер за дата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FCB84-BE1B-414A-AF93-2955FAD4082F}" type="datetime1">
              <a:rPr lang="en-US" smtClean="0"/>
              <a:t>1/29/2016</a:t>
            </a:fld>
            <a:endParaRPr lang="en-US" dirty="0"/>
          </a:p>
        </p:txBody>
      </p:sp>
      <p:sp>
        <p:nvSpPr>
          <p:cNvPr id="18" name="Контейнер за долния колонтитул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latin typeface="Chiller" panose="04020404031007020602" pitchFamily="82" charset="0"/>
              </a:rPr>
              <a:t>Team Lich</a:t>
            </a:r>
            <a:endParaRPr lang="en-US" dirty="0">
              <a:latin typeface="Chiller" panose="04020404031007020602" pitchFamily="82" charset="0"/>
            </a:endParaRPr>
          </a:p>
        </p:txBody>
      </p:sp>
      <p:sp>
        <p:nvSpPr>
          <p:cNvPr id="19" name="Контейнер за номер на слайда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0591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93F03-696B-45F5-97BD-82595B1D170E}" type="datetime1">
              <a:rPr lang="en-US" smtClean="0"/>
              <a:t>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latin typeface="Chiller" panose="04020404031007020602" pitchFamily="82" charset="0"/>
              </a:rPr>
              <a:t>Team Lich</a:t>
            </a:r>
            <a:endParaRPr lang="en-US" dirty="0">
              <a:latin typeface="Chiller" panose="04020404031007020602" pitchFamily="82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5457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DE0F2-85FD-44AA-95D3-DC5FFCFF9764}" type="datetime1">
              <a:rPr lang="en-US" smtClean="0"/>
              <a:t>1/29/2016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latin typeface="Chiller" panose="04020404031007020602" pitchFamily="82" charset="0"/>
              </a:rPr>
              <a:t>Team Lich</a:t>
            </a:r>
            <a:endParaRPr lang="en-US" dirty="0">
              <a:latin typeface="Chiller" panose="04020404031007020602" pitchFamily="82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448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D6B47-E70C-4A4B-A6A9-8ABE67C59366}" type="datetime1">
              <a:rPr lang="en-US" smtClean="0"/>
              <a:t>1/29/2016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latin typeface="Chiller" panose="04020404031007020602" pitchFamily="82" charset="0"/>
              </a:rPr>
              <a:t>Team Lich</a:t>
            </a:r>
            <a:endParaRPr lang="en-US" dirty="0">
              <a:latin typeface="Chiller" panose="04020404031007020602" pitchFamily="82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175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AF68E-84C3-47E6-A621-5D56BA5968A9}" type="datetime1">
              <a:rPr lang="en-US" smtClean="0"/>
              <a:t>1/29/2016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latin typeface="Chiller" panose="04020404031007020602" pitchFamily="82" charset="0"/>
              </a:rPr>
              <a:t>Team Lich</a:t>
            </a:r>
            <a:endParaRPr lang="en-US" dirty="0">
              <a:latin typeface="Chiller" panose="04020404031007020602" pitchFamily="82" charset="0"/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8225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C2972-6F5A-41A9-9A2B-4C4D14F9CE1E}" type="datetime1">
              <a:rPr lang="en-US" smtClean="0"/>
              <a:t>1/29/2016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latin typeface="Chiller" panose="04020404031007020602" pitchFamily="82" charset="0"/>
              </a:rPr>
              <a:t>Team Lich</a:t>
            </a:r>
            <a:endParaRPr lang="en-US" dirty="0">
              <a:latin typeface="Chiller" panose="04020404031007020602" pitchFamily="82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578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DF7F5-21A6-4651-8D13-E44A5CC1BFF7}" type="datetime1">
              <a:rPr lang="en-US" smtClean="0"/>
              <a:t>1/29/2016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latin typeface="Chiller" panose="04020404031007020602" pitchFamily="82" charset="0"/>
              </a:rPr>
              <a:t>Team Lich</a:t>
            </a:r>
            <a:endParaRPr lang="en-US" dirty="0">
              <a:latin typeface="Chiller" panose="04020404031007020602" pitchFamily="82" charset="0"/>
            </a:endParaRP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905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04DF1-A3CC-44A0-A672-F80561DCCB12}" type="datetime1">
              <a:rPr lang="en-US" smtClean="0"/>
              <a:t>1/29/2016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latin typeface="Chiller" panose="04020404031007020602" pitchFamily="82" charset="0"/>
              </a:rPr>
              <a:t>Team Lich</a:t>
            </a:r>
            <a:endParaRPr lang="en-US" dirty="0">
              <a:latin typeface="Chiller" panose="04020404031007020602" pitchFamily="82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9593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6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Картина 12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4409" y="3259321"/>
            <a:ext cx="2438405" cy="362407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dirty="0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dirty="0" smtClean="0"/>
              <a:t>Второ ниво</a:t>
            </a:r>
          </a:p>
          <a:p>
            <a:pPr lvl="2"/>
            <a:r>
              <a:rPr lang="bg-BG" dirty="0" smtClean="0"/>
              <a:t>Трето ниво</a:t>
            </a:r>
          </a:p>
          <a:p>
            <a:pPr lvl="3"/>
            <a:r>
              <a:rPr lang="bg-BG" dirty="0" smtClean="0"/>
              <a:t>Четвърто ниво</a:t>
            </a:r>
          </a:p>
          <a:p>
            <a:pPr lvl="4"/>
            <a:r>
              <a:rPr lang="bg-BG" dirty="0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69849C7-1568-45AD-8E19-70887F7FEEB6}" type="datetime1">
              <a:rPr lang="en-US" smtClean="0"/>
              <a:t>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0938" y="3415520"/>
            <a:ext cx="1562101" cy="49312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3200" b="0" i="0">
                <a:solidFill>
                  <a:schemeClr val="accent4">
                    <a:lumMod val="20000"/>
                    <a:lumOff val="80000"/>
                    <a:alpha val="60000"/>
                  </a:schemeClr>
                </a:solidFill>
              </a:defRPr>
            </a:lvl1pPr>
          </a:lstStyle>
          <a:p>
            <a:r>
              <a:rPr lang="en-US" dirty="0" smtClean="0">
                <a:latin typeface="Chiller" panose="04020404031007020602" pitchFamily="82" charset="0"/>
              </a:rPr>
              <a:t>Team Lich</a:t>
            </a:r>
            <a:endParaRPr lang="en-US" dirty="0">
              <a:latin typeface="Chiller" panose="04020404031007020602" pitchFamily="82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0043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Team Lich Performance Testing</a:t>
            </a:r>
            <a:endParaRPr lang="bg-BG" dirty="0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Chiller" panose="04020404031007020602" pitchFamily="82" charset="0"/>
              </a:rPr>
              <a:t>Team Lich</a:t>
            </a:r>
            <a:endParaRPr lang="en-US" dirty="0">
              <a:latin typeface="Chiller" panose="04020404031007020602" pitchFamily="82" charset="0"/>
            </a:endParaRP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07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65" y="202241"/>
            <a:ext cx="10135775" cy="6426557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Chiller" panose="04020404031007020602" pitchFamily="82" charset="0"/>
              </a:rPr>
              <a:t>Team Lich</a:t>
            </a:r>
            <a:endParaRPr lang="en-US" dirty="0">
              <a:latin typeface="Chiller" panose="04020404031007020602" pitchFamily="8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42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33" y="295729"/>
            <a:ext cx="10167207" cy="6439922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Chiller" panose="04020404031007020602" pitchFamily="82" charset="0"/>
              </a:rPr>
              <a:t>Team Lich</a:t>
            </a:r>
            <a:endParaRPr lang="en-US" dirty="0">
              <a:latin typeface="Chiller" panose="04020404031007020602" pitchFamily="8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03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89" y="211186"/>
            <a:ext cx="10079551" cy="6408668"/>
          </a:xfrm>
        </p:spPr>
      </p:pic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Chiller" panose="04020404031007020602" pitchFamily="82" charset="0"/>
              </a:rPr>
              <a:t>Team Lich</a:t>
            </a:r>
            <a:endParaRPr lang="en-US" dirty="0">
              <a:latin typeface="Chiller" panose="04020404031007020602" pitchFamily="82" charset="0"/>
            </a:endParaRP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00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66" y="295728"/>
            <a:ext cx="10206174" cy="6481597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Chiller" panose="04020404031007020602" pitchFamily="82" charset="0"/>
              </a:rPr>
              <a:t>Team Lich</a:t>
            </a:r>
            <a:endParaRPr lang="en-US" dirty="0">
              <a:latin typeface="Chiller" panose="04020404031007020602" pitchFamily="8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635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99" y="126864"/>
            <a:ext cx="10107841" cy="6731699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Chiller" panose="04020404031007020602" pitchFamily="82" charset="0"/>
              </a:rPr>
              <a:t>Team Lich</a:t>
            </a:r>
            <a:endParaRPr lang="en-US" dirty="0">
              <a:latin typeface="Chiller" panose="04020404031007020602" pitchFamily="8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35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80" y="226683"/>
            <a:ext cx="10181559" cy="645938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Chiller" panose="04020404031007020602" pitchFamily="82" charset="0"/>
              </a:rPr>
              <a:t>Team Lich</a:t>
            </a:r>
            <a:endParaRPr lang="en-US" dirty="0">
              <a:latin typeface="Chiller" panose="04020404031007020602" pitchFamily="8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832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09" y="227756"/>
            <a:ext cx="10081751" cy="6375527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Chiller" panose="04020404031007020602" pitchFamily="82" charset="0"/>
              </a:rPr>
              <a:t>Team Lich</a:t>
            </a:r>
            <a:endParaRPr lang="en-US" dirty="0">
              <a:latin typeface="Chiller" panose="04020404031007020602" pitchFamily="8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51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71" y="198738"/>
            <a:ext cx="10157169" cy="6433563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Chiller" panose="04020404031007020602" pitchFamily="82" charset="0"/>
              </a:rPr>
              <a:t>Team Lich</a:t>
            </a:r>
            <a:endParaRPr lang="en-US" dirty="0">
              <a:latin typeface="Chiller" panose="04020404031007020602" pitchFamily="8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85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83" y="167426"/>
            <a:ext cx="10129822" cy="6426557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Chiller" panose="04020404031007020602" pitchFamily="82" charset="0"/>
              </a:rPr>
              <a:t>Team Lich</a:t>
            </a:r>
            <a:endParaRPr lang="en-US" dirty="0">
              <a:latin typeface="Chiller" panose="04020404031007020602" pitchFamily="8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23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60" y="221559"/>
            <a:ext cx="10095380" cy="6387922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Chiller" panose="04020404031007020602" pitchFamily="82" charset="0"/>
              </a:rPr>
              <a:t>Team Lich</a:t>
            </a:r>
            <a:endParaRPr lang="en-US" dirty="0">
              <a:latin typeface="Chiller" panose="04020404031007020602" pitchFamily="8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725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Йон">
  <a:themeElements>
    <a:clrScheme name="Йон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Й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Й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247</TotalTime>
  <Words>37</Words>
  <Application>Microsoft Office PowerPoint</Application>
  <PresentationFormat>Widescreen</PresentationFormat>
  <Paragraphs>23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Century Gothic</vt:lpstr>
      <vt:lpstr>Chiller</vt:lpstr>
      <vt:lpstr>Wingdings 3</vt:lpstr>
      <vt:lpstr>Йон</vt:lpstr>
      <vt:lpstr>Team Lich Performance Testing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PowerPoint</dc:title>
  <dc:creator>Decho</dc:creator>
  <cp:lastModifiedBy>Yane Y.</cp:lastModifiedBy>
  <cp:revision>20</cp:revision>
  <dcterms:created xsi:type="dcterms:W3CDTF">2015-11-16T16:55:53Z</dcterms:created>
  <dcterms:modified xsi:type="dcterms:W3CDTF">2016-01-29T12:32:04Z</dcterms:modified>
</cp:coreProperties>
</file>