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8cfc2cf8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8cfc2cf8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Brandon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6600be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6600be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Ben 4:15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2:50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6600be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e6600be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Ben 5:40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3:40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17cafc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417cafc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Ryan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/>
              <a:t>1</a:t>
            </a:r>
            <a:r>
              <a:rPr lang="en"/>
              <a:t> min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417cafc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417cafc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Ryan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/>
              <a:t>&lt;1 The backend application will generate a proxy server based upon the developer's specifications to handle incoming messages from the LoRaNode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417cafc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417cafc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8e60368a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8e60368a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on the fact that this project is dealing with new last mile technology that could be a competitor to satellite/cell in rural areas.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“Connecting devices that are far from a cell tower is slow and difficult. Cell towers are also expensive and power hungry; we can’t just carpet the map with them. But, there is a new technology, Low-Power Wide Area Networks which cover a massive area but are inexpensive and power-efficient. If there is a standard interface for devices to communicate over this LoRaWAN, it could be a competitor to satellite and a serious boon in rural areas.”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92e855a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92e855a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92e855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92e855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92e855a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92e855a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625804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625804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Brandon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17ca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17ca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Brandon</a:t>
            </a:r>
            <a:br>
              <a:rPr lang="en"/>
            </a:br>
            <a:r>
              <a:rPr lang="en"/>
              <a:t>Talk about what her lab does and why it is important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17ca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17ca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Brandon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range of cell tower to LoRa Gateway</a:t>
            </a:r>
            <a:br>
              <a:rPr lang="en"/>
            </a:br>
            <a:r>
              <a:rPr lang="en"/>
              <a:t>Mention size of LoRa Gateway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8cfc2cf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8cfc2cf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Brandon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 reason for sponsoring this project is there is no easy way ….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17ca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17ca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1-2min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So to solve our client’s problem we have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envisioned a solution that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starts from an Android smartphone to the intended destination, as you can see this is the journey of an HTTP request through our implementation. The journey begins with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An HTTP request gets created on a Kotlin  application by a simple click from the user. We need to build a simple interface along with libraries on The Kotlin application to facilitate and encode the message in a specific form to get it ready to be fragmented by the CANIS lab’s staff. The HTTP message will then get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transferred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to the LoRa node by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the use of wifi connection.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After the message gets transferred to the LoRa Node, The CANIS lab will be responsible for fragmenting the message to make it able to go through the LoRaWAN tight pipeline.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After the fragmented message went through the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LoRaWAN pipeline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, the CANIS lab is also responsible for resembling the message back again on the LoRa Gateway.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After the message got resembled back again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, We will be implementing a proxy server that connects to the LoRa Gateway that will have extensible libraries along with API hooks on a Python application to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facilitate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 sz="1200">
                <a:solidFill>
                  <a:srgbClr val="1C1E29"/>
                </a:solidFill>
                <a:latin typeface="Georgia"/>
                <a:ea typeface="Georgia"/>
                <a:cs typeface="Georgia"/>
                <a:sym typeface="Georgia"/>
              </a:rPr>
              <a:t>decoded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HTTP messages from an Android smartphone or other Mobile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CrowdSensing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projects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to the intended destination . the intended destination will be selected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Based on Configured server that the future developers like the CANIS lab will define it with the use of our configuration services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Now that we’ve established what we’re doing, Ben will get more in detail about the meat of our project.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6258047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6258047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6258047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e6258047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Ben 1:15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"Tell me some of the languages and </a:t>
            </a:r>
            <a:r>
              <a:rPr lang="en"/>
              <a:t>frameworks</a:t>
            </a:r>
            <a:r>
              <a:rPr lang="en"/>
              <a:t> we are using"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6600be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6600be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Ben 2:30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1:49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3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4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0" y="3692275"/>
            <a:ext cx="9144087" cy="1364606"/>
          </a:xfrm>
          <a:custGeom>
            <a:rect b="b" l="l" r="r" t="t"/>
            <a:pathLst>
              <a:path extrusionOk="0" h="72779" w="472807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5"/>
          <p:cNvSpPr txBox="1"/>
          <p:nvPr>
            <p:ph hasCustomPrompt="1"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6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88150" y="1006575"/>
            <a:ext cx="6187500" cy="22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Design Review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LoRaMessenger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288150" y="3505450"/>
            <a:ext cx="82629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Team Lora: </a:t>
            </a:r>
            <a:r>
              <a:rPr b="1" lang="en">
                <a:solidFill>
                  <a:srgbClr val="666666"/>
                </a:solidFill>
              </a:rPr>
              <a:t>Ryan Wallace,  Benjamin Couey,  Mohammed Alfouzan,  Brandon Salter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Sponsor:  </a:t>
            </a:r>
            <a:r>
              <a:rPr b="1" lang="en">
                <a:solidFill>
                  <a:srgbClr val="666666"/>
                </a:solidFill>
              </a:rPr>
              <a:t>Dr. Morgan Vigil-Hayes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Mentor: Scooter Nowak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25" y="788625"/>
            <a:ext cx="1869150" cy="18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 - Proxy Server</a:t>
            </a:r>
            <a:endParaRPr sz="3200"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900" y="619125"/>
            <a:ext cx="4444950" cy="4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0" y="619050"/>
            <a:ext cx="46989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Decodes messages from the LoRaGateway and forwards them to their destination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Uses multi-threading to handle multiple messages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Each thread is responsible for one message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Challenges - Determine Destination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Solution - Determine URL from app + api combination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Many web applications will follow the format of application name/api name?parameters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 - Configuration Service</a:t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7"/>
          <p:cNvSpPr txBox="1"/>
          <p:nvPr>
            <p:ph idx="4294967295" type="body"/>
          </p:nvPr>
        </p:nvSpPr>
        <p:spPr>
          <a:xfrm>
            <a:off x="0" y="619050"/>
            <a:ext cx="4572000" cy="4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the encoding table which relates byte values to parameters of an API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 on the proxy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Passed a formatted JSON file, returns encoding table as a 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 - Synchronizing encoding table between LoRaMessenger and proxy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 - Have developers copy encoding table and include it in their module’s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crude solution, but avoids downlink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3213"/>
          <a:stretch/>
        </p:blipFill>
        <p:spPr>
          <a:xfrm>
            <a:off x="5367325" y="845325"/>
            <a:ext cx="2748875" cy="417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460950" y="781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</a:t>
            </a:r>
            <a:r>
              <a:rPr lang="en"/>
              <a:t>Challenges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471900" y="1822125"/>
            <a:ext cx="82221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It's a tool for developers, not a tangible product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Wrapping our minds around what a developer needs to make a LoRaWAN Application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Thinking backwards to create a helpful tool for developers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Supporting multiple developers/applications with the configuration service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To avoid byte code collisions the configuration service will have to read the pre-existing encoding table and carefully append to it.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Another option would be to split the encoding table to multiple files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4022" l="0" r="15597" t="4969"/>
          <a:stretch/>
        </p:blipFill>
        <p:spPr>
          <a:xfrm>
            <a:off x="0" y="1181450"/>
            <a:ext cx="9144275" cy="336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9"/>
          <p:cNvCxnSpPr>
            <a:stCxn id="206" idx="0"/>
            <a:endCxn id="206" idx="2"/>
          </p:cNvCxnSpPr>
          <p:nvPr/>
        </p:nvCxnSpPr>
        <p:spPr>
          <a:xfrm>
            <a:off x="4572138" y="1181450"/>
            <a:ext cx="0" cy="336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9"/>
          <p:cNvSpPr txBox="1"/>
          <p:nvPr/>
        </p:nvSpPr>
        <p:spPr>
          <a:xfrm>
            <a:off x="4306650" y="4470650"/>
            <a:ext cx="835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NOW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</a:t>
            </a:r>
            <a:endParaRPr sz="4800"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LoRaWAN is a new technology that saves money and energy</a:t>
            </a:r>
            <a:r>
              <a:rPr lang="en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Our clients goal is to increase connectivity in rural areas and support mobile crowdsensing with LoRaWAN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Client needs tools to ease development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Built proof of concept configuration service and proxy server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Will address framework challenges in the next weeks of development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288150" y="1006575"/>
            <a:ext cx="6187500" cy="22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425" y="1006575"/>
            <a:ext cx="1601025" cy="16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6748638" y="2607600"/>
            <a:ext cx="22725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our Website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LoRaWAN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3000"/>
              <a:t>In an urban area:</a:t>
            </a:r>
            <a:endParaRPr b="1"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5 - 10 Miles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Between 4 - 6 Buildings</a:t>
            </a:r>
            <a:endParaRPr b="1"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3000"/>
              <a:t>With clear line of sight:</a:t>
            </a:r>
            <a:endParaRPr b="1"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100 - 300 Miles</a:t>
            </a:r>
            <a:endParaRPr b="1" sz="2400"/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Only ~12</a:t>
            </a:r>
            <a:r>
              <a:rPr lang="en" sz="7200"/>
              <a:t> Bytes</a:t>
            </a:r>
            <a:endParaRPr sz="7200"/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Disconnected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last time you were disconnected from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tasks became difficult or impossible?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Connectivity is vital in the modern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Rural communities still have limited or no internet access</a:t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4741" r="4084" t="0"/>
          <a:stretch/>
        </p:blipFill>
        <p:spPr>
          <a:xfrm>
            <a:off x="4619625" y="1693075"/>
            <a:ext cx="4524375" cy="34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Sponsor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0" y="1919075"/>
            <a:ext cx="4703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Dr. Vigil-Hayes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Her research lab Community Aware Networks &amp; Information Systems (CANIS)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Network traces, network scientific analysis, wireless network design, and software development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10493" r="10493" t="0"/>
          <a:stretch/>
        </p:blipFill>
        <p:spPr>
          <a:xfrm>
            <a:off x="5044575" y="1684825"/>
            <a:ext cx="4099374" cy="345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24475" y="148225"/>
            <a:ext cx="37842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Problem Statement</a:t>
            </a:r>
            <a:endParaRPr b="0" sz="32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38875" y="1813125"/>
            <a:ext cx="53676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Cell and satellite networks are expensive to install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Average cost of a cell tower is $175,000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Unavailable in rural areas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LoRaWAN is new and exciting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Fraction of the p</a:t>
            </a:r>
            <a:r>
              <a:rPr lang="en">
                <a:solidFill>
                  <a:srgbClr val="666666"/>
                </a:solidFill>
              </a:rPr>
              <a:t>ower and cost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Costs less than $1000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Our Clients goals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Enable mobile crowdsensing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Expand connectivity in rural areas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131" name="Google Shape;131;p20"/>
          <p:cNvGrpSpPr/>
          <p:nvPr/>
        </p:nvGrpSpPr>
        <p:grpSpPr>
          <a:xfrm>
            <a:off x="5606464" y="-120"/>
            <a:ext cx="3537531" cy="5143720"/>
            <a:chOff x="5698850" y="0"/>
            <a:chExt cx="3445200" cy="5082225"/>
          </a:xfrm>
        </p:grpSpPr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98856" y="0"/>
              <a:ext cx="3445145" cy="45935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0"/>
            <p:cNvSpPr txBox="1"/>
            <p:nvPr/>
          </p:nvSpPr>
          <p:spPr>
            <a:xfrm>
              <a:off x="5698850" y="4593525"/>
              <a:ext cx="34452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A LoRa Gateway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24475" y="148225"/>
            <a:ext cx="39864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Problem Statement</a:t>
            </a:r>
            <a:endParaRPr b="0" sz="3200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93500" y="1853750"/>
            <a:ext cx="52929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Currently no generic LoRaWAN interface for mobile development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Makes it harder to develop apps that communicate over LoRaWAN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Slows the adoption of LoRaWAN technology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141" name="Google Shape;141;p21"/>
          <p:cNvGrpSpPr/>
          <p:nvPr/>
        </p:nvGrpSpPr>
        <p:grpSpPr>
          <a:xfrm>
            <a:off x="5486347" y="-13"/>
            <a:ext cx="3657570" cy="5143424"/>
            <a:chOff x="5514975" y="0"/>
            <a:chExt cx="3079800" cy="4682225"/>
          </a:xfrm>
        </p:grpSpPr>
        <p:pic>
          <p:nvPicPr>
            <p:cNvPr id="142" name="Google Shape;14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14975" y="0"/>
              <a:ext cx="3079672" cy="41062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1"/>
            <p:cNvSpPr txBox="1"/>
            <p:nvPr/>
          </p:nvSpPr>
          <p:spPr>
            <a:xfrm>
              <a:off x="5514975" y="4106225"/>
              <a:ext cx="3079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A LoRa Node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181800" y="4256725"/>
            <a:ext cx="4100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The Journey of an HTTP Request through our framework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98250" y="642200"/>
            <a:ext cx="4267200" cy="3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 the Android smartphones 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(Using Kotlin):</a:t>
            </a:r>
            <a:endParaRPr i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 uses our LoRaMessenger library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CANIS lab is responsible for transmission over LoRaWAN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Proxy server that connects to the LoRa Gateway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(Using Python):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Configuration Services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Message  handler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1550" l="0" r="0" t="1550"/>
          <a:stretch/>
        </p:blipFill>
        <p:spPr>
          <a:xfrm>
            <a:off x="4365450" y="718750"/>
            <a:ext cx="4778550" cy="442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in Summary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71900" y="1842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An Android library that encodes messages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A configurable proxy server to decode messages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framework must be easily usable and extendible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A proof of concept Android application that extends OpencellID API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Overview</a:t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986" y="672975"/>
            <a:ext cx="6437014" cy="447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0" y="672975"/>
            <a:ext cx="27072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LoRaMessenger Library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Backbox interface for encoding and sending a message over LoRaWAN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Proxy Server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Decodes and forwards messages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Configuration Service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Creates the encoding scheme used by both LoRaMessenger and Proxy Server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 - LoRaMessenger</a:t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5"/>
          <p:cNvSpPr txBox="1"/>
          <p:nvPr>
            <p:ph idx="4294967295" type="body"/>
          </p:nvPr>
        </p:nvSpPr>
        <p:spPr>
          <a:xfrm>
            <a:off x="0" y="673450"/>
            <a:ext cx="4572000" cy="4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Encodes messages sent by the application and forwards them to the LoRaNode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Blackbox interface for developers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 parameters to sendLoRaMessage() which does everything by calling other functions of the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- Finding the LoRaNode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 - For now, CANIS lab is manually obtaining the IP assigned to the Node by the router it connects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testing purposes, will assume a static IP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645" y="0"/>
            <a:ext cx="44963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