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Lst>
  <p:sldSz cy="31089600" cx="40233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hpOLewBmLlkSy+CQ58LFv9/qPD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017520" y="5088045"/>
            <a:ext cx="34198560" cy="1082378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6400"/>
              <a:buFont typeface="Calibri"/>
              <a:buNone/>
              <a:defRPr sz="2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5029200" y="16329239"/>
            <a:ext cx="30175200" cy="750612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400"/>
              </a:spcBef>
              <a:spcAft>
                <a:spcPts val="0"/>
              </a:spcAft>
              <a:buClr>
                <a:schemeClr val="dk1"/>
              </a:buClr>
              <a:buSzPts val="10560"/>
              <a:buNone/>
              <a:defRPr sz="10560"/>
            </a:lvl1pPr>
            <a:lvl2pPr lvl="1" algn="ctr">
              <a:lnSpc>
                <a:spcPct val="90000"/>
              </a:lnSpc>
              <a:spcBef>
                <a:spcPts val="2200"/>
              </a:spcBef>
              <a:spcAft>
                <a:spcPts val="0"/>
              </a:spcAft>
              <a:buClr>
                <a:schemeClr val="dk1"/>
              </a:buClr>
              <a:buSzPts val="8800"/>
              <a:buNone/>
              <a:defRPr sz="8800"/>
            </a:lvl2pPr>
            <a:lvl3pPr lvl="2" algn="ctr">
              <a:lnSpc>
                <a:spcPct val="90000"/>
              </a:lnSpc>
              <a:spcBef>
                <a:spcPts val="2200"/>
              </a:spcBef>
              <a:spcAft>
                <a:spcPts val="0"/>
              </a:spcAft>
              <a:buClr>
                <a:schemeClr val="dk1"/>
              </a:buClr>
              <a:buSzPts val="7920"/>
              <a:buNone/>
              <a:defRPr sz="7919"/>
            </a:lvl3pPr>
            <a:lvl4pPr lvl="3" algn="ctr">
              <a:lnSpc>
                <a:spcPct val="90000"/>
              </a:lnSpc>
              <a:spcBef>
                <a:spcPts val="2200"/>
              </a:spcBef>
              <a:spcAft>
                <a:spcPts val="0"/>
              </a:spcAft>
              <a:buClr>
                <a:schemeClr val="dk1"/>
              </a:buClr>
              <a:buSzPts val="7040"/>
              <a:buNone/>
              <a:defRPr sz="7040"/>
            </a:lvl4pPr>
            <a:lvl5pPr lvl="4" algn="ctr">
              <a:lnSpc>
                <a:spcPct val="90000"/>
              </a:lnSpc>
              <a:spcBef>
                <a:spcPts val="2200"/>
              </a:spcBef>
              <a:spcAft>
                <a:spcPts val="0"/>
              </a:spcAft>
              <a:buClr>
                <a:schemeClr val="dk1"/>
              </a:buClr>
              <a:buSzPts val="7040"/>
              <a:buNone/>
              <a:defRPr sz="7040"/>
            </a:lvl5pPr>
            <a:lvl6pPr lvl="5" algn="ctr">
              <a:lnSpc>
                <a:spcPct val="90000"/>
              </a:lnSpc>
              <a:spcBef>
                <a:spcPts val="2200"/>
              </a:spcBef>
              <a:spcAft>
                <a:spcPts val="0"/>
              </a:spcAft>
              <a:buClr>
                <a:schemeClr val="dk1"/>
              </a:buClr>
              <a:buSzPts val="7040"/>
              <a:buNone/>
              <a:defRPr sz="7040"/>
            </a:lvl6pPr>
            <a:lvl7pPr lvl="6" algn="ctr">
              <a:lnSpc>
                <a:spcPct val="90000"/>
              </a:lnSpc>
              <a:spcBef>
                <a:spcPts val="2200"/>
              </a:spcBef>
              <a:spcAft>
                <a:spcPts val="0"/>
              </a:spcAft>
              <a:buClr>
                <a:schemeClr val="dk1"/>
              </a:buClr>
              <a:buSzPts val="7040"/>
              <a:buNone/>
              <a:defRPr sz="7040"/>
            </a:lvl7pPr>
            <a:lvl8pPr lvl="7" algn="ctr">
              <a:lnSpc>
                <a:spcPct val="90000"/>
              </a:lnSpc>
              <a:spcBef>
                <a:spcPts val="2200"/>
              </a:spcBef>
              <a:spcAft>
                <a:spcPts val="0"/>
              </a:spcAft>
              <a:buClr>
                <a:schemeClr val="dk1"/>
              </a:buClr>
              <a:buSzPts val="7040"/>
              <a:buNone/>
              <a:defRPr sz="7040"/>
            </a:lvl8pPr>
            <a:lvl9pPr lvl="8" algn="ctr">
              <a:lnSpc>
                <a:spcPct val="90000"/>
              </a:lnSpc>
              <a:spcBef>
                <a:spcPts val="2200"/>
              </a:spcBef>
              <a:spcAft>
                <a:spcPts val="0"/>
              </a:spcAft>
              <a:buClr>
                <a:schemeClr val="dk1"/>
              </a:buClr>
              <a:buSzPts val="7040"/>
              <a:buNone/>
              <a:defRPr sz="7040"/>
            </a:lvl9pPr>
          </a:lstStyle>
          <a:p/>
        </p:txBody>
      </p:sp>
      <p:sp>
        <p:nvSpPr>
          <p:cNvPr id="14" name="Google Shape;14;p3"/>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766060" y="1655240"/>
            <a:ext cx="34701479" cy="600921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0253768" y="788459"/>
            <a:ext cx="19726067" cy="347014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00"/>
              </a:spcBef>
              <a:spcAft>
                <a:spcPts val="0"/>
              </a:spcAft>
              <a:buClr>
                <a:schemeClr val="dk1"/>
              </a:buClr>
              <a:buSzPts val="1800"/>
              <a:buChar char="•"/>
              <a:defRPr/>
            </a:lvl1pPr>
            <a:lvl2pPr indent="-342900" lvl="1" marL="914400" algn="l">
              <a:lnSpc>
                <a:spcPct val="90000"/>
              </a:lnSpc>
              <a:spcBef>
                <a:spcPts val="2200"/>
              </a:spcBef>
              <a:spcAft>
                <a:spcPts val="0"/>
              </a:spcAft>
              <a:buClr>
                <a:schemeClr val="dk1"/>
              </a:buClr>
              <a:buSzPts val="1800"/>
              <a:buChar char="•"/>
              <a:defRPr/>
            </a:lvl2pPr>
            <a:lvl3pPr indent="-342900" lvl="2" marL="1371600" algn="l">
              <a:lnSpc>
                <a:spcPct val="90000"/>
              </a:lnSpc>
              <a:spcBef>
                <a:spcPts val="2200"/>
              </a:spcBef>
              <a:spcAft>
                <a:spcPts val="0"/>
              </a:spcAft>
              <a:buClr>
                <a:schemeClr val="dk1"/>
              </a:buClr>
              <a:buSzPts val="1800"/>
              <a:buChar char="•"/>
              <a:defRPr/>
            </a:lvl3pPr>
            <a:lvl4pPr indent="-342900" lvl="3" marL="1828800" algn="l">
              <a:lnSpc>
                <a:spcPct val="90000"/>
              </a:lnSpc>
              <a:spcBef>
                <a:spcPts val="2200"/>
              </a:spcBef>
              <a:spcAft>
                <a:spcPts val="0"/>
              </a:spcAft>
              <a:buClr>
                <a:schemeClr val="dk1"/>
              </a:buClr>
              <a:buSzPts val="1800"/>
              <a:buChar char="•"/>
              <a:defRPr/>
            </a:lvl4pPr>
            <a:lvl5pPr indent="-342900" lvl="4" marL="2286000" algn="l">
              <a:lnSpc>
                <a:spcPct val="90000"/>
              </a:lnSpc>
              <a:spcBef>
                <a:spcPts val="2200"/>
              </a:spcBef>
              <a:spcAft>
                <a:spcPts val="0"/>
              </a:spcAft>
              <a:buClr>
                <a:schemeClr val="dk1"/>
              </a:buClr>
              <a:buSzPts val="1800"/>
              <a:buChar char="•"/>
              <a:defRPr/>
            </a:lvl5pPr>
            <a:lvl6pPr indent="-342900" lvl="5" marL="2743200" algn="l">
              <a:lnSpc>
                <a:spcPct val="90000"/>
              </a:lnSpc>
              <a:spcBef>
                <a:spcPts val="2200"/>
              </a:spcBef>
              <a:spcAft>
                <a:spcPts val="0"/>
              </a:spcAft>
              <a:buClr>
                <a:schemeClr val="dk1"/>
              </a:buClr>
              <a:buSzPts val="1800"/>
              <a:buChar char="•"/>
              <a:defRPr/>
            </a:lvl6pPr>
            <a:lvl7pPr indent="-342900" lvl="6" marL="3200400" algn="l">
              <a:lnSpc>
                <a:spcPct val="90000"/>
              </a:lnSpc>
              <a:spcBef>
                <a:spcPts val="2200"/>
              </a:spcBef>
              <a:spcAft>
                <a:spcPts val="0"/>
              </a:spcAft>
              <a:buClr>
                <a:schemeClr val="dk1"/>
              </a:buClr>
              <a:buSzPts val="1800"/>
              <a:buChar char="•"/>
              <a:defRPr/>
            </a:lvl7pPr>
            <a:lvl8pPr indent="-342900" lvl="7" marL="3657600" algn="l">
              <a:lnSpc>
                <a:spcPct val="90000"/>
              </a:lnSpc>
              <a:spcBef>
                <a:spcPts val="2200"/>
              </a:spcBef>
              <a:spcAft>
                <a:spcPts val="0"/>
              </a:spcAft>
              <a:buClr>
                <a:schemeClr val="dk1"/>
              </a:buClr>
              <a:buSzPts val="1800"/>
              <a:buChar char="•"/>
              <a:defRPr/>
            </a:lvl8pPr>
            <a:lvl9pPr indent="-342900" lvl="8" marL="4114800" algn="l">
              <a:lnSpc>
                <a:spcPct val="90000"/>
              </a:lnSpc>
              <a:spcBef>
                <a:spcPts val="2200"/>
              </a:spcBef>
              <a:spcAft>
                <a:spcPts val="0"/>
              </a:spcAft>
              <a:buClr>
                <a:schemeClr val="dk1"/>
              </a:buClr>
              <a:buSzPts val="1800"/>
              <a:buChar char="•"/>
              <a:defRPr/>
            </a:lvl9pPr>
          </a:lstStyle>
          <a:p/>
        </p:txBody>
      </p:sp>
      <p:sp>
        <p:nvSpPr>
          <p:cNvPr id="71" name="Google Shape;71;p12"/>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9956356" y="10491048"/>
            <a:ext cx="26347000" cy="86753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354159" y="2067139"/>
            <a:ext cx="26347000" cy="2552318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00"/>
              </a:spcBef>
              <a:spcAft>
                <a:spcPts val="0"/>
              </a:spcAft>
              <a:buClr>
                <a:schemeClr val="dk1"/>
              </a:buClr>
              <a:buSzPts val="1800"/>
              <a:buChar char="•"/>
              <a:defRPr/>
            </a:lvl1pPr>
            <a:lvl2pPr indent="-342900" lvl="1" marL="914400" algn="l">
              <a:lnSpc>
                <a:spcPct val="90000"/>
              </a:lnSpc>
              <a:spcBef>
                <a:spcPts val="2200"/>
              </a:spcBef>
              <a:spcAft>
                <a:spcPts val="0"/>
              </a:spcAft>
              <a:buClr>
                <a:schemeClr val="dk1"/>
              </a:buClr>
              <a:buSzPts val="1800"/>
              <a:buChar char="•"/>
              <a:defRPr/>
            </a:lvl2pPr>
            <a:lvl3pPr indent="-342900" lvl="2" marL="1371600" algn="l">
              <a:lnSpc>
                <a:spcPct val="90000"/>
              </a:lnSpc>
              <a:spcBef>
                <a:spcPts val="2200"/>
              </a:spcBef>
              <a:spcAft>
                <a:spcPts val="0"/>
              </a:spcAft>
              <a:buClr>
                <a:schemeClr val="dk1"/>
              </a:buClr>
              <a:buSzPts val="1800"/>
              <a:buChar char="•"/>
              <a:defRPr/>
            </a:lvl3pPr>
            <a:lvl4pPr indent="-342900" lvl="3" marL="1828800" algn="l">
              <a:lnSpc>
                <a:spcPct val="90000"/>
              </a:lnSpc>
              <a:spcBef>
                <a:spcPts val="2200"/>
              </a:spcBef>
              <a:spcAft>
                <a:spcPts val="0"/>
              </a:spcAft>
              <a:buClr>
                <a:schemeClr val="dk1"/>
              </a:buClr>
              <a:buSzPts val="1800"/>
              <a:buChar char="•"/>
              <a:defRPr/>
            </a:lvl4pPr>
            <a:lvl5pPr indent="-342900" lvl="4" marL="2286000" algn="l">
              <a:lnSpc>
                <a:spcPct val="90000"/>
              </a:lnSpc>
              <a:spcBef>
                <a:spcPts val="2200"/>
              </a:spcBef>
              <a:spcAft>
                <a:spcPts val="0"/>
              </a:spcAft>
              <a:buClr>
                <a:schemeClr val="dk1"/>
              </a:buClr>
              <a:buSzPts val="1800"/>
              <a:buChar char="•"/>
              <a:defRPr/>
            </a:lvl5pPr>
            <a:lvl6pPr indent="-342900" lvl="5" marL="2743200" algn="l">
              <a:lnSpc>
                <a:spcPct val="90000"/>
              </a:lnSpc>
              <a:spcBef>
                <a:spcPts val="2200"/>
              </a:spcBef>
              <a:spcAft>
                <a:spcPts val="0"/>
              </a:spcAft>
              <a:buClr>
                <a:schemeClr val="dk1"/>
              </a:buClr>
              <a:buSzPts val="1800"/>
              <a:buChar char="•"/>
              <a:defRPr/>
            </a:lvl6pPr>
            <a:lvl7pPr indent="-342900" lvl="6" marL="3200400" algn="l">
              <a:lnSpc>
                <a:spcPct val="90000"/>
              </a:lnSpc>
              <a:spcBef>
                <a:spcPts val="2200"/>
              </a:spcBef>
              <a:spcAft>
                <a:spcPts val="0"/>
              </a:spcAft>
              <a:buClr>
                <a:schemeClr val="dk1"/>
              </a:buClr>
              <a:buSzPts val="1800"/>
              <a:buChar char="•"/>
              <a:defRPr/>
            </a:lvl7pPr>
            <a:lvl8pPr indent="-342900" lvl="7" marL="3657600" algn="l">
              <a:lnSpc>
                <a:spcPct val="90000"/>
              </a:lnSpc>
              <a:spcBef>
                <a:spcPts val="2200"/>
              </a:spcBef>
              <a:spcAft>
                <a:spcPts val="0"/>
              </a:spcAft>
              <a:buClr>
                <a:schemeClr val="dk1"/>
              </a:buClr>
              <a:buSzPts val="1800"/>
              <a:buChar char="•"/>
              <a:defRPr/>
            </a:lvl8pPr>
            <a:lvl9pPr indent="-342900" lvl="8" marL="4114800" algn="l">
              <a:lnSpc>
                <a:spcPct val="90000"/>
              </a:lnSpc>
              <a:spcBef>
                <a:spcPts val="2200"/>
              </a:spcBef>
              <a:spcAft>
                <a:spcPts val="0"/>
              </a:spcAft>
              <a:buClr>
                <a:schemeClr val="dk1"/>
              </a:buClr>
              <a:buSzPts val="1800"/>
              <a:buChar char="•"/>
              <a:defRPr/>
            </a:lvl9pPr>
          </a:lstStyle>
          <a:p/>
        </p:txBody>
      </p:sp>
      <p:sp>
        <p:nvSpPr>
          <p:cNvPr id="77" name="Google Shape;77;p13"/>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766060" y="1655240"/>
            <a:ext cx="34701479" cy="600921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766060" y="8276166"/>
            <a:ext cx="34701479" cy="197260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00"/>
              </a:spcBef>
              <a:spcAft>
                <a:spcPts val="0"/>
              </a:spcAft>
              <a:buClr>
                <a:schemeClr val="dk1"/>
              </a:buClr>
              <a:buSzPts val="1800"/>
              <a:buChar char="•"/>
              <a:defRPr/>
            </a:lvl1pPr>
            <a:lvl2pPr indent="-342900" lvl="1" marL="914400" algn="l">
              <a:lnSpc>
                <a:spcPct val="90000"/>
              </a:lnSpc>
              <a:spcBef>
                <a:spcPts val="2200"/>
              </a:spcBef>
              <a:spcAft>
                <a:spcPts val="0"/>
              </a:spcAft>
              <a:buClr>
                <a:schemeClr val="dk1"/>
              </a:buClr>
              <a:buSzPts val="1800"/>
              <a:buChar char="•"/>
              <a:defRPr/>
            </a:lvl2pPr>
            <a:lvl3pPr indent="-342900" lvl="2" marL="1371600" algn="l">
              <a:lnSpc>
                <a:spcPct val="90000"/>
              </a:lnSpc>
              <a:spcBef>
                <a:spcPts val="2200"/>
              </a:spcBef>
              <a:spcAft>
                <a:spcPts val="0"/>
              </a:spcAft>
              <a:buClr>
                <a:schemeClr val="dk1"/>
              </a:buClr>
              <a:buSzPts val="1800"/>
              <a:buChar char="•"/>
              <a:defRPr/>
            </a:lvl3pPr>
            <a:lvl4pPr indent="-342900" lvl="3" marL="1828800" algn="l">
              <a:lnSpc>
                <a:spcPct val="90000"/>
              </a:lnSpc>
              <a:spcBef>
                <a:spcPts val="2200"/>
              </a:spcBef>
              <a:spcAft>
                <a:spcPts val="0"/>
              </a:spcAft>
              <a:buClr>
                <a:schemeClr val="dk1"/>
              </a:buClr>
              <a:buSzPts val="1800"/>
              <a:buChar char="•"/>
              <a:defRPr/>
            </a:lvl4pPr>
            <a:lvl5pPr indent="-342900" lvl="4" marL="2286000" algn="l">
              <a:lnSpc>
                <a:spcPct val="90000"/>
              </a:lnSpc>
              <a:spcBef>
                <a:spcPts val="2200"/>
              </a:spcBef>
              <a:spcAft>
                <a:spcPts val="0"/>
              </a:spcAft>
              <a:buClr>
                <a:schemeClr val="dk1"/>
              </a:buClr>
              <a:buSzPts val="1800"/>
              <a:buChar char="•"/>
              <a:defRPr/>
            </a:lvl5pPr>
            <a:lvl6pPr indent="-342900" lvl="5" marL="2743200" algn="l">
              <a:lnSpc>
                <a:spcPct val="90000"/>
              </a:lnSpc>
              <a:spcBef>
                <a:spcPts val="2200"/>
              </a:spcBef>
              <a:spcAft>
                <a:spcPts val="0"/>
              </a:spcAft>
              <a:buClr>
                <a:schemeClr val="dk1"/>
              </a:buClr>
              <a:buSzPts val="1800"/>
              <a:buChar char="•"/>
              <a:defRPr/>
            </a:lvl6pPr>
            <a:lvl7pPr indent="-342900" lvl="6" marL="3200400" algn="l">
              <a:lnSpc>
                <a:spcPct val="90000"/>
              </a:lnSpc>
              <a:spcBef>
                <a:spcPts val="2200"/>
              </a:spcBef>
              <a:spcAft>
                <a:spcPts val="0"/>
              </a:spcAft>
              <a:buClr>
                <a:schemeClr val="dk1"/>
              </a:buClr>
              <a:buSzPts val="1800"/>
              <a:buChar char="•"/>
              <a:defRPr/>
            </a:lvl7pPr>
            <a:lvl8pPr indent="-342900" lvl="7" marL="3657600" algn="l">
              <a:lnSpc>
                <a:spcPct val="90000"/>
              </a:lnSpc>
              <a:spcBef>
                <a:spcPts val="2200"/>
              </a:spcBef>
              <a:spcAft>
                <a:spcPts val="0"/>
              </a:spcAft>
              <a:buClr>
                <a:schemeClr val="dk1"/>
              </a:buClr>
              <a:buSzPts val="1800"/>
              <a:buChar char="•"/>
              <a:defRPr/>
            </a:lvl8pPr>
            <a:lvl9pPr indent="-342900" lvl="8" marL="4114800" algn="l">
              <a:lnSpc>
                <a:spcPct val="90000"/>
              </a:lnSpc>
              <a:spcBef>
                <a:spcPts val="2200"/>
              </a:spcBef>
              <a:spcAft>
                <a:spcPts val="0"/>
              </a:spcAft>
              <a:buClr>
                <a:schemeClr val="dk1"/>
              </a:buClr>
              <a:buSzPts val="1800"/>
              <a:buChar char="•"/>
              <a:defRPr/>
            </a:lvl9pPr>
          </a:lstStyle>
          <a:p/>
        </p:txBody>
      </p:sp>
      <p:sp>
        <p:nvSpPr>
          <p:cNvPr id="20" name="Google Shape;20;p4"/>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745107" y="7750819"/>
            <a:ext cx="34701479" cy="1293240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6400"/>
              <a:buFont typeface="Calibri"/>
              <a:buNone/>
              <a:defRPr sz="2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745107" y="20805572"/>
            <a:ext cx="34701479" cy="68008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400"/>
              </a:spcBef>
              <a:spcAft>
                <a:spcPts val="0"/>
              </a:spcAft>
              <a:buClr>
                <a:schemeClr val="dk1"/>
              </a:buClr>
              <a:buSzPts val="10560"/>
              <a:buNone/>
              <a:defRPr sz="10560">
                <a:solidFill>
                  <a:schemeClr val="dk1"/>
                </a:solidFill>
              </a:defRPr>
            </a:lvl1pPr>
            <a:lvl2pPr indent="-228600" lvl="1" marL="914400" algn="l">
              <a:lnSpc>
                <a:spcPct val="90000"/>
              </a:lnSpc>
              <a:spcBef>
                <a:spcPts val="2200"/>
              </a:spcBef>
              <a:spcAft>
                <a:spcPts val="0"/>
              </a:spcAft>
              <a:buClr>
                <a:srgbClr val="888888"/>
              </a:buClr>
              <a:buSzPts val="8800"/>
              <a:buNone/>
              <a:defRPr sz="8800">
                <a:solidFill>
                  <a:srgbClr val="888888"/>
                </a:solidFill>
              </a:defRPr>
            </a:lvl2pPr>
            <a:lvl3pPr indent="-228600" lvl="2" marL="1371600" algn="l">
              <a:lnSpc>
                <a:spcPct val="90000"/>
              </a:lnSpc>
              <a:spcBef>
                <a:spcPts val="2200"/>
              </a:spcBef>
              <a:spcAft>
                <a:spcPts val="0"/>
              </a:spcAft>
              <a:buClr>
                <a:srgbClr val="888888"/>
              </a:buClr>
              <a:buSzPts val="7920"/>
              <a:buNone/>
              <a:defRPr sz="7919">
                <a:solidFill>
                  <a:srgbClr val="888888"/>
                </a:solidFill>
              </a:defRPr>
            </a:lvl3pPr>
            <a:lvl4pPr indent="-228600" lvl="3" marL="1828800" algn="l">
              <a:lnSpc>
                <a:spcPct val="90000"/>
              </a:lnSpc>
              <a:spcBef>
                <a:spcPts val="2200"/>
              </a:spcBef>
              <a:spcAft>
                <a:spcPts val="0"/>
              </a:spcAft>
              <a:buClr>
                <a:srgbClr val="888888"/>
              </a:buClr>
              <a:buSzPts val="7040"/>
              <a:buNone/>
              <a:defRPr sz="7040">
                <a:solidFill>
                  <a:srgbClr val="888888"/>
                </a:solidFill>
              </a:defRPr>
            </a:lvl4pPr>
            <a:lvl5pPr indent="-228600" lvl="4" marL="2286000" algn="l">
              <a:lnSpc>
                <a:spcPct val="90000"/>
              </a:lnSpc>
              <a:spcBef>
                <a:spcPts val="2200"/>
              </a:spcBef>
              <a:spcAft>
                <a:spcPts val="0"/>
              </a:spcAft>
              <a:buClr>
                <a:srgbClr val="888888"/>
              </a:buClr>
              <a:buSzPts val="7040"/>
              <a:buNone/>
              <a:defRPr sz="7040">
                <a:solidFill>
                  <a:srgbClr val="888888"/>
                </a:solidFill>
              </a:defRPr>
            </a:lvl5pPr>
            <a:lvl6pPr indent="-228600" lvl="5" marL="2743200" algn="l">
              <a:lnSpc>
                <a:spcPct val="90000"/>
              </a:lnSpc>
              <a:spcBef>
                <a:spcPts val="2200"/>
              </a:spcBef>
              <a:spcAft>
                <a:spcPts val="0"/>
              </a:spcAft>
              <a:buClr>
                <a:srgbClr val="888888"/>
              </a:buClr>
              <a:buSzPts val="7040"/>
              <a:buNone/>
              <a:defRPr sz="7040">
                <a:solidFill>
                  <a:srgbClr val="888888"/>
                </a:solidFill>
              </a:defRPr>
            </a:lvl6pPr>
            <a:lvl7pPr indent="-228600" lvl="6" marL="3200400" algn="l">
              <a:lnSpc>
                <a:spcPct val="90000"/>
              </a:lnSpc>
              <a:spcBef>
                <a:spcPts val="2200"/>
              </a:spcBef>
              <a:spcAft>
                <a:spcPts val="0"/>
              </a:spcAft>
              <a:buClr>
                <a:srgbClr val="888888"/>
              </a:buClr>
              <a:buSzPts val="7040"/>
              <a:buNone/>
              <a:defRPr sz="7040">
                <a:solidFill>
                  <a:srgbClr val="888888"/>
                </a:solidFill>
              </a:defRPr>
            </a:lvl7pPr>
            <a:lvl8pPr indent="-228600" lvl="7" marL="3657600" algn="l">
              <a:lnSpc>
                <a:spcPct val="90000"/>
              </a:lnSpc>
              <a:spcBef>
                <a:spcPts val="2200"/>
              </a:spcBef>
              <a:spcAft>
                <a:spcPts val="0"/>
              </a:spcAft>
              <a:buClr>
                <a:srgbClr val="888888"/>
              </a:buClr>
              <a:buSzPts val="7040"/>
              <a:buNone/>
              <a:defRPr sz="7040">
                <a:solidFill>
                  <a:srgbClr val="888888"/>
                </a:solidFill>
              </a:defRPr>
            </a:lvl8pPr>
            <a:lvl9pPr indent="-228600" lvl="8" marL="4114800" algn="l">
              <a:lnSpc>
                <a:spcPct val="90000"/>
              </a:lnSpc>
              <a:spcBef>
                <a:spcPts val="2200"/>
              </a:spcBef>
              <a:spcAft>
                <a:spcPts val="0"/>
              </a:spcAft>
              <a:buClr>
                <a:srgbClr val="888888"/>
              </a:buClr>
              <a:buSzPts val="7040"/>
              <a:buNone/>
              <a:defRPr sz="7040">
                <a:solidFill>
                  <a:srgbClr val="888888"/>
                </a:solidFill>
              </a:defRPr>
            </a:lvl9pPr>
          </a:lstStyle>
          <a:p/>
        </p:txBody>
      </p:sp>
      <p:sp>
        <p:nvSpPr>
          <p:cNvPr id="26" name="Google Shape;26;p5"/>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766060" y="1655240"/>
            <a:ext cx="34701479" cy="600921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766060" y="8276166"/>
            <a:ext cx="17099280" cy="197260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00"/>
              </a:spcBef>
              <a:spcAft>
                <a:spcPts val="0"/>
              </a:spcAft>
              <a:buClr>
                <a:schemeClr val="dk1"/>
              </a:buClr>
              <a:buSzPts val="1800"/>
              <a:buChar char="•"/>
              <a:defRPr/>
            </a:lvl1pPr>
            <a:lvl2pPr indent="-342900" lvl="1" marL="914400" algn="l">
              <a:lnSpc>
                <a:spcPct val="90000"/>
              </a:lnSpc>
              <a:spcBef>
                <a:spcPts val="2200"/>
              </a:spcBef>
              <a:spcAft>
                <a:spcPts val="0"/>
              </a:spcAft>
              <a:buClr>
                <a:schemeClr val="dk1"/>
              </a:buClr>
              <a:buSzPts val="1800"/>
              <a:buChar char="•"/>
              <a:defRPr/>
            </a:lvl2pPr>
            <a:lvl3pPr indent="-342900" lvl="2" marL="1371600" algn="l">
              <a:lnSpc>
                <a:spcPct val="90000"/>
              </a:lnSpc>
              <a:spcBef>
                <a:spcPts val="2200"/>
              </a:spcBef>
              <a:spcAft>
                <a:spcPts val="0"/>
              </a:spcAft>
              <a:buClr>
                <a:schemeClr val="dk1"/>
              </a:buClr>
              <a:buSzPts val="1800"/>
              <a:buChar char="•"/>
              <a:defRPr/>
            </a:lvl3pPr>
            <a:lvl4pPr indent="-342900" lvl="3" marL="1828800" algn="l">
              <a:lnSpc>
                <a:spcPct val="90000"/>
              </a:lnSpc>
              <a:spcBef>
                <a:spcPts val="2200"/>
              </a:spcBef>
              <a:spcAft>
                <a:spcPts val="0"/>
              </a:spcAft>
              <a:buClr>
                <a:schemeClr val="dk1"/>
              </a:buClr>
              <a:buSzPts val="1800"/>
              <a:buChar char="•"/>
              <a:defRPr/>
            </a:lvl4pPr>
            <a:lvl5pPr indent="-342900" lvl="4" marL="2286000" algn="l">
              <a:lnSpc>
                <a:spcPct val="90000"/>
              </a:lnSpc>
              <a:spcBef>
                <a:spcPts val="2200"/>
              </a:spcBef>
              <a:spcAft>
                <a:spcPts val="0"/>
              </a:spcAft>
              <a:buClr>
                <a:schemeClr val="dk1"/>
              </a:buClr>
              <a:buSzPts val="1800"/>
              <a:buChar char="•"/>
              <a:defRPr/>
            </a:lvl5pPr>
            <a:lvl6pPr indent="-342900" lvl="5" marL="2743200" algn="l">
              <a:lnSpc>
                <a:spcPct val="90000"/>
              </a:lnSpc>
              <a:spcBef>
                <a:spcPts val="2200"/>
              </a:spcBef>
              <a:spcAft>
                <a:spcPts val="0"/>
              </a:spcAft>
              <a:buClr>
                <a:schemeClr val="dk1"/>
              </a:buClr>
              <a:buSzPts val="1800"/>
              <a:buChar char="•"/>
              <a:defRPr/>
            </a:lvl6pPr>
            <a:lvl7pPr indent="-342900" lvl="6" marL="3200400" algn="l">
              <a:lnSpc>
                <a:spcPct val="90000"/>
              </a:lnSpc>
              <a:spcBef>
                <a:spcPts val="2200"/>
              </a:spcBef>
              <a:spcAft>
                <a:spcPts val="0"/>
              </a:spcAft>
              <a:buClr>
                <a:schemeClr val="dk1"/>
              </a:buClr>
              <a:buSzPts val="1800"/>
              <a:buChar char="•"/>
              <a:defRPr/>
            </a:lvl7pPr>
            <a:lvl8pPr indent="-342900" lvl="7" marL="3657600" algn="l">
              <a:lnSpc>
                <a:spcPct val="90000"/>
              </a:lnSpc>
              <a:spcBef>
                <a:spcPts val="2200"/>
              </a:spcBef>
              <a:spcAft>
                <a:spcPts val="0"/>
              </a:spcAft>
              <a:buClr>
                <a:schemeClr val="dk1"/>
              </a:buClr>
              <a:buSzPts val="1800"/>
              <a:buChar char="•"/>
              <a:defRPr/>
            </a:lvl8pPr>
            <a:lvl9pPr indent="-342900" lvl="8" marL="4114800" algn="l">
              <a:lnSpc>
                <a:spcPct val="90000"/>
              </a:lnSpc>
              <a:spcBef>
                <a:spcPts val="2200"/>
              </a:spcBef>
              <a:spcAft>
                <a:spcPts val="0"/>
              </a:spcAft>
              <a:buClr>
                <a:schemeClr val="dk1"/>
              </a:buClr>
              <a:buSzPts val="1800"/>
              <a:buChar char="•"/>
              <a:defRPr/>
            </a:lvl9pPr>
          </a:lstStyle>
          <a:p/>
        </p:txBody>
      </p:sp>
      <p:sp>
        <p:nvSpPr>
          <p:cNvPr id="32" name="Google Shape;32;p6"/>
          <p:cNvSpPr txBox="1"/>
          <p:nvPr>
            <p:ph idx="2" type="body"/>
          </p:nvPr>
        </p:nvSpPr>
        <p:spPr>
          <a:xfrm>
            <a:off x="20368259" y="8276166"/>
            <a:ext cx="17099280" cy="197260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00"/>
              </a:spcBef>
              <a:spcAft>
                <a:spcPts val="0"/>
              </a:spcAft>
              <a:buClr>
                <a:schemeClr val="dk1"/>
              </a:buClr>
              <a:buSzPts val="1800"/>
              <a:buChar char="•"/>
              <a:defRPr/>
            </a:lvl1pPr>
            <a:lvl2pPr indent="-342900" lvl="1" marL="914400" algn="l">
              <a:lnSpc>
                <a:spcPct val="90000"/>
              </a:lnSpc>
              <a:spcBef>
                <a:spcPts val="2200"/>
              </a:spcBef>
              <a:spcAft>
                <a:spcPts val="0"/>
              </a:spcAft>
              <a:buClr>
                <a:schemeClr val="dk1"/>
              </a:buClr>
              <a:buSzPts val="1800"/>
              <a:buChar char="•"/>
              <a:defRPr/>
            </a:lvl2pPr>
            <a:lvl3pPr indent="-342900" lvl="2" marL="1371600" algn="l">
              <a:lnSpc>
                <a:spcPct val="90000"/>
              </a:lnSpc>
              <a:spcBef>
                <a:spcPts val="2200"/>
              </a:spcBef>
              <a:spcAft>
                <a:spcPts val="0"/>
              </a:spcAft>
              <a:buClr>
                <a:schemeClr val="dk1"/>
              </a:buClr>
              <a:buSzPts val="1800"/>
              <a:buChar char="•"/>
              <a:defRPr/>
            </a:lvl3pPr>
            <a:lvl4pPr indent="-342900" lvl="3" marL="1828800" algn="l">
              <a:lnSpc>
                <a:spcPct val="90000"/>
              </a:lnSpc>
              <a:spcBef>
                <a:spcPts val="2200"/>
              </a:spcBef>
              <a:spcAft>
                <a:spcPts val="0"/>
              </a:spcAft>
              <a:buClr>
                <a:schemeClr val="dk1"/>
              </a:buClr>
              <a:buSzPts val="1800"/>
              <a:buChar char="•"/>
              <a:defRPr/>
            </a:lvl4pPr>
            <a:lvl5pPr indent="-342900" lvl="4" marL="2286000" algn="l">
              <a:lnSpc>
                <a:spcPct val="90000"/>
              </a:lnSpc>
              <a:spcBef>
                <a:spcPts val="2200"/>
              </a:spcBef>
              <a:spcAft>
                <a:spcPts val="0"/>
              </a:spcAft>
              <a:buClr>
                <a:schemeClr val="dk1"/>
              </a:buClr>
              <a:buSzPts val="1800"/>
              <a:buChar char="•"/>
              <a:defRPr/>
            </a:lvl5pPr>
            <a:lvl6pPr indent="-342900" lvl="5" marL="2743200" algn="l">
              <a:lnSpc>
                <a:spcPct val="90000"/>
              </a:lnSpc>
              <a:spcBef>
                <a:spcPts val="2200"/>
              </a:spcBef>
              <a:spcAft>
                <a:spcPts val="0"/>
              </a:spcAft>
              <a:buClr>
                <a:schemeClr val="dk1"/>
              </a:buClr>
              <a:buSzPts val="1800"/>
              <a:buChar char="•"/>
              <a:defRPr/>
            </a:lvl6pPr>
            <a:lvl7pPr indent="-342900" lvl="6" marL="3200400" algn="l">
              <a:lnSpc>
                <a:spcPct val="90000"/>
              </a:lnSpc>
              <a:spcBef>
                <a:spcPts val="2200"/>
              </a:spcBef>
              <a:spcAft>
                <a:spcPts val="0"/>
              </a:spcAft>
              <a:buClr>
                <a:schemeClr val="dk1"/>
              </a:buClr>
              <a:buSzPts val="1800"/>
              <a:buChar char="•"/>
              <a:defRPr/>
            </a:lvl7pPr>
            <a:lvl8pPr indent="-342900" lvl="7" marL="3657600" algn="l">
              <a:lnSpc>
                <a:spcPct val="90000"/>
              </a:lnSpc>
              <a:spcBef>
                <a:spcPts val="2200"/>
              </a:spcBef>
              <a:spcAft>
                <a:spcPts val="0"/>
              </a:spcAft>
              <a:buClr>
                <a:schemeClr val="dk1"/>
              </a:buClr>
              <a:buSzPts val="1800"/>
              <a:buChar char="•"/>
              <a:defRPr/>
            </a:lvl8pPr>
            <a:lvl9pPr indent="-342900" lvl="8" marL="4114800" algn="l">
              <a:lnSpc>
                <a:spcPct val="90000"/>
              </a:lnSpc>
              <a:spcBef>
                <a:spcPts val="2200"/>
              </a:spcBef>
              <a:spcAft>
                <a:spcPts val="0"/>
              </a:spcAft>
              <a:buClr>
                <a:schemeClr val="dk1"/>
              </a:buClr>
              <a:buSzPts val="1800"/>
              <a:buChar char="•"/>
              <a:defRPr/>
            </a:lvl9pPr>
          </a:lstStyle>
          <a:p/>
        </p:txBody>
      </p:sp>
      <p:sp>
        <p:nvSpPr>
          <p:cNvPr id="33" name="Google Shape;33;p6"/>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771300" y="1655240"/>
            <a:ext cx="34701479" cy="600921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771305" y="7621272"/>
            <a:ext cx="17020696" cy="373506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400"/>
              </a:spcBef>
              <a:spcAft>
                <a:spcPts val="0"/>
              </a:spcAft>
              <a:buClr>
                <a:schemeClr val="dk1"/>
              </a:buClr>
              <a:buSzPts val="10560"/>
              <a:buNone/>
              <a:defRPr b="1" sz="10560"/>
            </a:lvl1pPr>
            <a:lvl2pPr indent="-228600" lvl="1" marL="914400" algn="l">
              <a:lnSpc>
                <a:spcPct val="90000"/>
              </a:lnSpc>
              <a:spcBef>
                <a:spcPts val="2200"/>
              </a:spcBef>
              <a:spcAft>
                <a:spcPts val="0"/>
              </a:spcAft>
              <a:buClr>
                <a:schemeClr val="dk1"/>
              </a:buClr>
              <a:buSzPts val="8800"/>
              <a:buNone/>
              <a:defRPr b="1" sz="8800"/>
            </a:lvl2pPr>
            <a:lvl3pPr indent="-228600" lvl="2" marL="1371600" algn="l">
              <a:lnSpc>
                <a:spcPct val="90000"/>
              </a:lnSpc>
              <a:spcBef>
                <a:spcPts val="2200"/>
              </a:spcBef>
              <a:spcAft>
                <a:spcPts val="0"/>
              </a:spcAft>
              <a:buClr>
                <a:schemeClr val="dk1"/>
              </a:buClr>
              <a:buSzPts val="7920"/>
              <a:buNone/>
              <a:defRPr b="1" sz="7919"/>
            </a:lvl3pPr>
            <a:lvl4pPr indent="-228600" lvl="3" marL="1828800" algn="l">
              <a:lnSpc>
                <a:spcPct val="90000"/>
              </a:lnSpc>
              <a:spcBef>
                <a:spcPts val="2200"/>
              </a:spcBef>
              <a:spcAft>
                <a:spcPts val="0"/>
              </a:spcAft>
              <a:buClr>
                <a:schemeClr val="dk1"/>
              </a:buClr>
              <a:buSzPts val="7040"/>
              <a:buNone/>
              <a:defRPr b="1" sz="7040"/>
            </a:lvl4pPr>
            <a:lvl5pPr indent="-228600" lvl="4" marL="2286000" algn="l">
              <a:lnSpc>
                <a:spcPct val="90000"/>
              </a:lnSpc>
              <a:spcBef>
                <a:spcPts val="2200"/>
              </a:spcBef>
              <a:spcAft>
                <a:spcPts val="0"/>
              </a:spcAft>
              <a:buClr>
                <a:schemeClr val="dk1"/>
              </a:buClr>
              <a:buSzPts val="7040"/>
              <a:buNone/>
              <a:defRPr b="1" sz="7040"/>
            </a:lvl5pPr>
            <a:lvl6pPr indent="-228600" lvl="5" marL="2743200" algn="l">
              <a:lnSpc>
                <a:spcPct val="90000"/>
              </a:lnSpc>
              <a:spcBef>
                <a:spcPts val="2200"/>
              </a:spcBef>
              <a:spcAft>
                <a:spcPts val="0"/>
              </a:spcAft>
              <a:buClr>
                <a:schemeClr val="dk1"/>
              </a:buClr>
              <a:buSzPts val="7040"/>
              <a:buNone/>
              <a:defRPr b="1" sz="7040"/>
            </a:lvl6pPr>
            <a:lvl7pPr indent="-228600" lvl="6" marL="3200400" algn="l">
              <a:lnSpc>
                <a:spcPct val="90000"/>
              </a:lnSpc>
              <a:spcBef>
                <a:spcPts val="2200"/>
              </a:spcBef>
              <a:spcAft>
                <a:spcPts val="0"/>
              </a:spcAft>
              <a:buClr>
                <a:schemeClr val="dk1"/>
              </a:buClr>
              <a:buSzPts val="7040"/>
              <a:buNone/>
              <a:defRPr b="1" sz="7040"/>
            </a:lvl7pPr>
            <a:lvl8pPr indent="-228600" lvl="7" marL="3657600" algn="l">
              <a:lnSpc>
                <a:spcPct val="90000"/>
              </a:lnSpc>
              <a:spcBef>
                <a:spcPts val="2200"/>
              </a:spcBef>
              <a:spcAft>
                <a:spcPts val="0"/>
              </a:spcAft>
              <a:buClr>
                <a:schemeClr val="dk1"/>
              </a:buClr>
              <a:buSzPts val="7040"/>
              <a:buNone/>
              <a:defRPr b="1" sz="7040"/>
            </a:lvl8pPr>
            <a:lvl9pPr indent="-228600" lvl="8" marL="4114800" algn="l">
              <a:lnSpc>
                <a:spcPct val="90000"/>
              </a:lnSpc>
              <a:spcBef>
                <a:spcPts val="2200"/>
              </a:spcBef>
              <a:spcAft>
                <a:spcPts val="0"/>
              </a:spcAft>
              <a:buClr>
                <a:schemeClr val="dk1"/>
              </a:buClr>
              <a:buSzPts val="7040"/>
              <a:buNone/>
              <a:defRPr b="1" sz="7040"/>
            </a:lvl9pPr>
          </a:lstStyle>
          <a:p/>
        </p:txBody>
      </p:sp>
      <p:sp>
        <p:nvSpPr>
          <p:cNvPr id="39" name="Google Shape;39;p7"/>
          <p:cNvSpPr txBox="1"/>
          <p:nvPr>
            <p:ph idx="2" type="body"/>
          </p:nvPr>
        </p:nvSpPr>
        <p:spPr>
          <a:xfrm>
            <a:off x="2771305" y="11356340"/>
            <a:ext cx="17020696" cy="167034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00"/>
              </a:spcBef>
              <a:spcAft>
                <a:spcPts val="0"/>
              </a:spcAft>
              <a:buClr>
                <a:schemeClr val="dk1"/>
              </a:buClr>
              <a:buSzPts val="1800"/>
              <a:buChar char="•"/>
              <a:defRPr/>
            </a:lvl1pPr>
            <a:lvl2pPr indent="-342900" lvl="1" marL="914400" algn="l">
              <a:lnSpc>
                <a:spcPct val="90000"/>
              </a:lnSpc>
              <a:spcBef>
                <a:spcPts val="2200"/>
              </a:spcBef>
              <a:spcAft>
                <a:spcPts val="0"/>
              </a:spcAft>
              <a:buClr>
                <a:schemeClr val="dk1"/>
              </a:buClr>
              <a:buSzPts val="1800"/>
              <a:buChar char="•"/>
              <a:defRPr/>
            </a:lvl2pPr>
            <a:lvl3pPr indent="-342900" lvl="2" marL="1371600" algn="l">
              <a:lnSpc>
                <a:spcPct val="90000"/>
              </a:lnSpc>
              <a:spcBef>
                <a:spcPts val="2200"/>
              </a:spcBef>
              <a:spcAft>
                <a:spcPts val="0"/>
              </a:spcAft>
              <a:buClr>
                <a:schemeClr val="dk1"/>
              </a:buClr>
              <a:buSzPts val="1800"/>
              <a:buChar char="•"/>
              <a:defRPr/>
            </a:lvl3pPr>
            <a:lvl4pPr indent="-342900" lvl="3" marL="1828800" algn="l">
              <a:lnSpc>
                <a:spcPct val="90000"/>
              </a:lnSpc>
              <a:spcBef>
                <a:spcPts val="2200"/>
              </a:spcBef>
              <a:spcAft>
                <a:spcPts val="0"/>
              </a:spcAft>
              <a:buClr>
                <a:schemeClr val="dk1"/>
              </a:buClr>
              <a:buSzPts val="1800"/>
              <a:buChar char="•"/>
              <a:defRPr/>
            </a:lvl4pPr>
            <a:lvl5pPr indent="-342900" lvl="4" marL="2286000" algn="l">
              <a:lnSpc>
                <a:spcPct val="90000"/>
              </a:lnSpc>
              <a:spcBef>
                <a:spcPts val="2200"/>
              </a:spcBef>
              <a:spcAft>
                <a:spcPts val="0"/>
              </a:spcAft>
              <a:buClr>
                <a:schemeClr val="dk1"/>
              </a:buClr>
              <a:buSzPts val="1800"/>
              <a:buChar char="•"/>
              <a:defRPr/>
            </a:lvl5pPr>
            <a:lvl6pPr indent="-342900" lvl="5" marL="2743200" algn="l">
              <a:lnSpc>
                <a:spcPct val="90000"/>
              </a:lnSpc>
              <a:spcBef>
                <a:spcPts val="2200"/>
              </a:spcBef>
              <a:spcAft>
                <a:spcPts val="0"/>
              </a:spcAft>
              <a:buClr>
                <a:schemeClr val="dk1"/>
              </a:buClr>
              <a:buSzPts val="1800"/>
              <a:buChar char="•"/>
              <a:defRPr/>
            </a:lvl6pPr>
            <a:lvl7pPr indent="-342900" lvl="6" marL="3200400" algn="l">
              <a:lnSpc>
                <a:spcPct val="90000"/>
              </a:lnSpc>
              <a:spcBef>
                <a:spcPts val="2200"/>
              </a:spcBef>
              <a:spcAft>
                <a:spcPts val="0"/>
              </a:spcAft>
              <a:buClr>
                <a:schemeClr val="dk1"/>
              </a:buClr>
              <a:buSzPts val="1800"/>
              <a:buChar char="•"/>
              <a:defRPr/>
            </a:lvl7pPr>
            <a:lvl8pPr indent="-342900" lvl="7" marL="3657600" algn="l">
              <a:lnSpc>
                <a:spcPct val="90000"/>
              </a:lnSpc>
              <a:spcBef>
                <a:spcPts val="2200"/>
              </a:spcBef>
              <a:spcAft>
                <a:spcPts val="0"/>
              </a:spcAft>
              <a:buClr>
                <a:schemeClr val="dk1"/>
              </a:buClr>
              <a:buSzPts val="1800"/>
              <a:buChar char="•"/>
              <a:defRPr/>
            </a:lvl8pPr>
            <a:lvl9pPr indent="-342900" lvl="8" marL="4114800" algn="l">
              <a:lnSpc>
                <a:spcPct val="90000"/>
              </a:lnSpc>
              <a:spcBef>
                <a:spcPts val="2200"/>
              </a:spcBef>
              <a:spcAft>
                <a:spcPts val="0"/>
              </a:spcAft>
              <a:buClr>
                <a:schemeClr val="dk1"/>
              </a:buClr>
              <a:buSzPts val="1800"/>
              <a:buChar char="•"/>
              <a:defRPr/>
            </a:lvl9pPr>
          </a:lstStyle>
          <a:p/>
        </p:txBody>
      </p:sp>
      <p:sp>
        <p:nvSpPr>
          <p:cNvPr id="40" name="Google Shape;40;p7"/>
          <p:cNvSpPr txBox="1"/>
          <p:nvPr>
            <p:ph idx="3" type="body"/>
          </p:nvPr>
        </p:nvSpPr>
        <p:spPr>
          <a:xfrm>
            <a:off x="20368263" y="7621272"/>
            <a:ext cx="17104520" cy="373506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400"/>
              </a:spcBef>
              <a:spcAft>
                <a:spcPts val="0"/>
              </a:spcAft>
              <a:buClr>
                <a:schemeClr val="dk1"/>
              </a:buClr>
              <a:buSzPts val="10560"/>
              <a:buNone/>
              <a:defRPr b="1" sz="10560"/>
            </a:lvl1pPr>
            <a:lvl2pPr indent="-228600" lvl="1" marL="914400" algn="l">
              <a:lnSpc>
                <a:spcPct val="90000"/>
              </a:lnSpc>
              <a:spcBef>
                <a:spcPts val="2200"/>
              </a:spcBef>
              <a:spcAft>
                <a:spcPts val="0"/>
              </a:spcAft>
              <a:buClr>
                <a:schemeClr val="dk1"/>
              </a:buClr>
              <a:buSzPts val="8800"/>
              <a:buNone/>
              <a:defRPr b="1" sz="8800"/>
            </a:lvl2pPr>
            <a:lvl3pPr indent="-228600" lvl="2" marL="1371600" algn="l">
              <a:lnSpc>
                <a:spcPct val="90000"/>
              </a:lnSpc>
              <a:spcBef>
                <a:spcPts val="2200"/>
              </a:spcBef>
              <a:spcAft>
                <a:spcPts val="0"/>
              </a:spcAft>
              <a:buClr>
                <a:schemeClr val="dk1"/>
              </a:buClr>
              <a:buSzPts val="7920"/>
              <a:buNone/>
              <a:defRPr b="1" sz="7919"/>
            </a:lvl3pPr>
            <a:lvl4pPr indent="-228600" lvl="3" marL="1828800" algn="l">
              <a:lnSpc>
                <a:spcPct val="90000"/>
              </a:lnSpc>
              <a:spcBef>
                <a:spcPts val="2200"/>
              </a:spcBef>
              <a:spcAft>
                <a:spcPts val="0"/>
              </a:spcAft>
              <a:buClr>
                <a:schemeClr val="dk1"/>
              </a:buClr>
              <a:buSzPts val="7040"/>
              <a:buNone/>
              <a:defRPr b="1" sz="7040"/>
            </a:lvl4pPr>
            <a:lvl5pPr indent="-228600" lvl="4" marL="2286000" algn="l">
              <a:lnSpc>
                <a:spcPct val="90000"/>
              </a:lnSpc>
              <a:spcBef>
                <a:spcPts val="2200"/>
              </a:spcBef>
              <a:spcAft>
                <a:spcPts val="0"/>
              </a:spcAft>
              <a:buClr>
                <a:schemeClr val="dk1"/>
              </a:buClr>
              <a:buSzPts val="7040"/>
              <a:buNone/>
              <a:defRPr b="1" sz="7040"/>
            </a:lvl5pPr>
            <a:lvl6pPr indent="-228600" lvl="5" marL="2743200" algn="l">
              <a:lnSpc>
                <a:spcPct val="90000"/>
              </a:lnSpc>
              <a:spcBef>
                <a:spcPts val="2200"/>
              </a:spcBef>
              <a:spcAft>
                <a:spcPts val="0"/>
              </a:spcAft>
              <a:buClr>
                <a:schemeClr val="dk1"/>
              </a:buClr>
              <a:buSzPts val="7040"/>
              <a:buNone/>
              <a:defRPr b="1" sz="7040"/>
            </a:lvl6pPr>
            <a:lvl7pPr indent="-228600" lvl="6" marL="3200400" algn="l">
              <a:lnSpc>
                <a:spcPct val="90000"/>
              </a:lnSpc>
              <a:spcBef>
                <a:spcPts val="2200"/>
              </a:spcBef>
              <a:spcAft>
                <a:spcPts val="0"/>
              </a:spcAft>
              <a:buClr>
                <a:schemeClr val="dk1"/>
              </a:buClr>
              <a:buSzPts val="7040"/>
              <a:buNone/>
              <a:defRPr b="1" sz="7040"/>
            </a:lvl7pPr>
            <a:lvl8pPr indent="-228600" lvl="7" marL="3657600" algn="l">
              <a:lnSpc>
                <a:spcPct val="90000"/>
              </a:lnSpc>
              <a:spcBef>
                <a:spcPts val="2200"/>
              </a:spcBef>
              <a:spcAft>
                <a:spcPts val="0"/>
              </a:spcAft>
              <a:buClr>
                <a:schemeClr val="dk1"/>
              </a:buClr>
              <a:buSzPts val="7040"/>
              <a:buNone/>
              <a:defRPr b="1" sz="7040"/>
            </a:lvl8pPr>
            <a:lvl9pPr indent="-228600" lvl="8" marL="4114800" algn="l">
              <a:lnSpc>
                <a:spcPct val="90000"/>
              </a:lnSpc>
              <a:spcBef>
                <a:spcPts val="2200"/>
              </a:spcBef>
              <a:spcAft>
                <a:spcPts val="0"/>
              </a:spcAft>
              <a:buClr>
                <a:schemeClr val="dk1"/>
              </a:buClr>
              <a:buSzPts val="7040"/>
              <a:buNone/>
              <a:defRPr b="1" sz="7040"/>
            </a:lvl9pPr>
          </a:lstStyle>
          <a:p/>
        </p:txBody>
      </p:sp>
      <p:sp>
        <p:nvSpPr>
          <p:cNvPr id="41" name="Google Shape;41;p7"/>
          <p:cNvSpPr txBox="1"/>
          <p:nvPr>
            <p:ph idx="4" type="body"/>
          </p:nvPr>
        </p:nvSpPr>
        <p:spPr>
          <a:xfrm>
            <a:off x="20368263" y="11356340"/>
            <a:ext cx="17104520" cy="167034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00"/>
              </a:spcBef>
              <a:spcAft>
                <a:spcPts val="0"/>
              </a:spcAft>
              <a:buClr>
                <a:schemeClr val="dk1"/>
              </a:buClr>
              <a:buSzPts val="1800"/>
              <a:buChar char="•"/>
              <a:defRPr/>
            </a:lvl1pPr>
            <a:lvl2pPr indent="-342900" lvl="1" marL="914400" algn="l">
              <a:lnSpc>
                <a:spcPct val="90000"/>
              </a:lnSpc>
              <a:spcBef>
                <a:spcPts val="2200"/>
              </a:spcBef>
              <a:spcAft>
                <a:spcPts val="0"/>
              </a:spcAft>
              <a:buClr>
                <a:schemeClr val="dk1"/>
              </a:buClr>
              <a:buSzPts val="1800"/>
              <a:buChar char="•"/>
              <a:defRPr/>
            </a:lvl2pPr>
            <a:lvl3pPr indent="-342900" lvl="2" marL="1371600" algn="l">
              <a:lnSpc>
                <a:spcPct val="90000"/>
              </a:lnSpc>
              <a:spcBef>
                <a:spcPts val="2200"/>
              </a:spcBef>
              <a:spcAft>
                <a:spcPts val="0"/>
              </a:spcAft>
              <a:buClr>
                <a:schemeClr val="dk1"/>
              </a:buClr>
              <a:buSzPts val="1800"/>
              <a:buChar char="•"/>
              <a:defRPr/>
            </a:lvl3pPr>
            <a:lvl4pPr indent="-342900" lvl="3" marL="1828800" algn="l">
              <a:lnSpc>
                <a:spcPct val="90000"/>
              </a:lnSpc>
              <a:spcBef>
                <a:spcPts val="2200"/>
              </a:spcBef>
              <a:spcAft>
                <a:spcPts val="0"/>
              </a:spcAft>
              <a:buClr>
                <a:schemeClr val="dk1"/>
              </a:buClr>
              <a:buSzPts val="1800"/>
              <a:buChar char="•"/>
              <a:defRPr/>
            </a:lvl4pPr>
            <a:lvl5pPr indent="-342900" lvl="4" marL="2286000" algn="l">
              <a:lnSpc>
                <a:spcPct val="90000"/>
              </a:lnSpc>
              <a:spcBef>
                <a:spcPts val="2200"/>
              </a:spcBef>
              <a:spcAft>
                <a:spcPts val="0"/>
              </a:spcAft>
              <a:buClr>
                <a:schemeClr val="dk1"/>
              </a:buClr>
              <a:buSzPts val="1800"/>
              <a:buChar char="•"/>
              <a:defRPr/>
            </a:lvl5pPr>
            <a:lvl6pPr indent="-342900" lvl="5" marL="2743200" algn="l">
              <a:lnSpc>
                <a:spcPct val="90000"/>
              </a:lnSpc>
              <a:spcBef>
                <a:spcPts val="2200"/>
              </a:spcBef>
              <a:spcAft>
                <a:spcPts val="0"/>
              </a:spcAft>
              <a:buClr>
                <a:schemeClr val="dk1"/>
              </a:buClr>
              <a:buSzPts val="1800"/>
              <a:buChar char="•"/>
              <a:defRPr/>
            </a:lvl6pPr>
            <a:lvl7pPr indent="-342900" lvl="6" marL="3200400" algn="l">
              <a:lnSpc>
                <a:spcPct val="90000"/>
              </a:lnSpc>
              <a:spcBef>
                <a:spcPts val="2200"/>
              </a:spcBef>
              <a:spcAft>
                <a:spcPts val="0"/>
              </a:spcAft>
              <a:buClr>
                <a:schemeClr val="dk1"/>
              </a:buClr>
              <a:buSzPts val="1800"/>
              <a:buChar char="•"/>
              <a:defRPr/>
            </a:lvl7pPr>
            <a:lvl8pPr indent="-342900" lvl="7" marL="3657600" algn="l">
              <a:lnSpc>
                <a:spcPct val="90000"/>
              </a:lnSpc>
              <a:spcBef>
                <a:spcPts val="2200"/>
              </a:spcBef>
              <a:spcAft>
                <a:spcPts val="0"/>
              </a:spcAft>
              <a:buClr>
                <a:schemeClr val="dk1"/>
              </a:buClr>
              <a:buSzPts val="1800"/>
              <a:buChar char="•"/>
              <a:defRPr/>
            </a:lvl8pPr>
            <a:lvl9pPr indent="-342900" lvl="8" marL="4114800" algn="l">
              <a:lnSpc>
                <a:spcPct val="90000"/>
              </a:lnSpc>
              <a:spcBef>
                <a:spcPts val="2200"/>
              </a:spcBef>
              <a:spcAft>
                <a:spcPts val="0"/>
              </a:spcAft>
              <a:buClr>
                <a:schemeClr val="dk1"/>
              </a:buClr>
              <a:buSzPts val="1800"/>
              <a:buChar char="•"/>
              <a:defRPr/>
            </a:lvl9pPr>
          </a:lstStyle>
          <a:p/>
        </p:txBody>
      </p:sp>
      <p:sp>
        <p:nvSpPr>
          <p:cNvPr id="42" name="Google Shape;42;p7"/>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766060" y="1655240"/>
            <a:ext cx="34701479" cy="600921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771301" y="2072640"/>
            <a:ext cx="12976383" cy="72542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080"/>
              <a:buFont typeface="Calibri"/>
              <a:buNone/>
              <a:defRPr sz="140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7104520" y="4476333"/>
            <a:ext cx="20368260" cy="22093768"/>
          </a:xfrm>
          <a:prstGeom prst="rect">
            <a:avLst/>
          </a:prstGeom>
          <a:noFill/>
          <a:ln>
            <a:noFill/>
          </a:ln>
        </p:spPr>
        <p:txBody>
          <a:bodyPr anchorCtr="0" anchor="t" bIns="45700" lIns="91425" spcFirstLastPara="1" rIns="91425" wrap="square" tIns="45700">
            <a:normAutofit/>
          </a:bodyPr>
          <a:lstStyle>
            <a:lvl1pPr indent="-1122680" lvl="0" marL="457200" algn="l">
              <a:lnSpc>
                <a:spcPct val="90000"/>
              </a:lnSpc>
              <a:spcBef>
                <a:spcPts val="4400"/>
              </a:spcBef>
              <a:spcAft>
                <a:spcPts val="0"/>
              </a:spcAft>
              <a:buClr>
                <a:schemeClr val="dk1"/>
              </a:buClr>
              <a:buSzPts val="14080"/>
              <a:buChar char="•"/>
              <a:defRPr sz="14080"/>
            </a:lvl1pPr>
            <a:lvl2pPr indent="-1010920" lvl="1" marL="914400" algn="l">
              <a:lnSpc>
                <a:spcPct val="90000"/>
              </a:lnSpc>
              <a:spcBef>
                <a:spcPts val="2200"/>
              </a:spcBef>
              <a:spcAft>
                <a:spcPts val="0"/>
              </a:spcAft>
              <a:buClr>
                <a:schemeClr val="dk1"/>
              </a:buClr>
              <a:buSzPts val="12320"/>
              <a:buChar char="•"/>
              <a:defRPr sz="12320"/>
            </a:lvl2pPr>
            <a:lvl3pPr indent="-899160" lvl="2" marL="1371600" algn="l">
              <a:lnSpc>
                <a:spcPct val="90000"/>
              </a:lnSpc>
              <a:spcBef>
                <a:spcPts val="2200"/>
              </a:spcBef>
              <a:spcAft>
                <a:spcPts val="0"/>
              </a:spcAft>
              <a:buClr>
                <a:schemeClr val="dk1"/>
              </a:buClr>
              <a:buSzPts val="10560"/>
              <a:buChar char="•"/>
              <a:defRPr sz="10560"/>
            </a:lvl3pPr>
            <a:lvl4pPr indent="-787400" lvl="3" marL="1828800" algn="l">
              <a:lnSpc>
                <a:spcPct val="90000"/>
              </a:lnSpc>
              <a:spcBef>
                <a:spcPts val="2200"/>
              </a:spcBef>
              <a:spcAft>
                <a:spcPts val="0"/>
              </a:spcAft>
              <a:buClr>
                <a:schemeClr val="dk1"/>
              </a:buClr>
              <a:buSzPts val="8800"/>
              <a:buChar char="•"/>
              <a:defRPr sz="8800"/>
            </a:lvl4pPr>
            <a:lvl5pPr indent="-787400" lvl="4" marL="2286000" algn="l">
              <a:lnSpc>
                <a:spcPct val="90000"/>
              </a:lnSpc>
              <a:spcBef>
                <a:spcPts val="2200"/>
              </a:spcBef>
              <a:spcAft>
                <a:spcPts val="0"/>
              </a:spcAft>
              <a:buClr>
                <a:schemeClr val="dk1"/>
              </a:buClr>
              <a:buSzPts val="8800"/>
              <a:buChar char="•"/>
              <a:defRPr sz="8800"/>
            </a:lvl5pPr>
            <a:lvl6pPr indent="-787400" lvl="5" marL="2743200" algn="l">
              <a:lnSpc>
                <a:spcPct val="90000"/>
              </a:lnSpc>
              <a:spcBef>
                <a:spcPts val="2200"/>
              </a:spcBef>
              <a:spcAft>
                <a:spcPts val="0"/>
              </a:spcAft>
              <a:buClr>
                <a:schemeClr val="dk1"/>
              </a:buClr>
              <a:buSzPts val="8800"/>
              <a:buChar char="•"/>
              <a:defRPr sz="8800"/>
            </a:lvl6pPr>
            <a:lvl7pPr indent="-787400" lvl="6" marL="3200400" algn="l">
              <a:lnSpc>
                <a:spcPct val="90000"/>
              </a:lnSpc>
              <a:spcBef>
                <a:spcPts val="2200"/>
              </a:spcBef>
              <a:spcAft>
                <a:spcPts val="0"/>
              </a:spcAft>
              <a:buClr>
                <a:schemeClr val="dk1"/>
              </a:buClr>
              <a:buSzPts val="8800"/>
              <a:buChar char="•"/>
              <a:defRPr sz="8800"/>
            </a:lvl7pPr>
            <a:lvl8pPr indent="-787400" lvl="7" marL="3657600" algn="l">
              <a:lnSpc>
                <a:spcPct val="90000"/>
              </a:lnSpc>
              <a:spcBef>
                <a:spcPts val="2200"/>
              </a:spcBef>
              <a:spcAft>
                <a:spcPts val="0"/>
              </a:spcAft>
              <a:buClr>
                <a:schemeClr val="dk1"/>
              </a:buClr>
              <a:buSzPts val="8800"/>
              <a:buChar char="•"/>
              <a:defRPr sz="8800"/>
            </a:lvl8pPr>
            <a:lvl9pPr indent="-787400" lvl="8" marL="4114800" algn="l">
              <a:lnSpc>
                <a:spcPct val="90000"/>
              </a:lnSpc>
              <a:spcBef>
                <a:spcPts val="2200"/>
              </a:spcBef>
              <a:spcAft>
                <a:spcPts val="0"/>
              </a:spcAft>
              <a:buClr>
                <a:schemeClr val="dk1"/>
              </a:buClr>
              <a:buSzPts val="8800"/>
              <a:buChar char="•"/>
              <a:defRPr sz="8800"/>
            </a:lvl9pPr>
          </a:lstStyle>
          <a:p/>
        </p:txBody>
      </p:sp>
      <p:sp>
        <p:nvSpPr>
          <p:cNvPr id="57" name="Google Shape;57;p10"/>
          <p:cNvSpPr txBox="1"/>
          <p:nvPr>
            <p:ph idx="2" type="body"/>
          </p:nvPr>
        </p:nvSpPr>
        <p:spPr>
          <a:xfrm>
            <a:off x="2771301" y="9326880"/>
            <a:ext cx="12976383" cy="172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400"/>
              </a:spcBef>
              <a:spcAft>
                <a:spcPts val="0"/>
              </a:spcAft>
              <a:buClr>
                <a:schemeClr val="dk1"/>
              </a:buClr>
              <a:buSzPts val="7040"/>
              <a:buNone/>
              <a:defRPr sz="7040"/>
            </a:lvl1pPr>
            <a:lvl2pPr indent="-228600" lvl="1" marL="914400" algn="l">
              <a:lnSpc>
                <a:spcPct val="90000"/>
              </a:lnSpc>
              <a:spcBef>
                <a:spcPts val="2200"/>
              </a:spcBef>
              <a:spcAft>
                <a:spcPts val="0"/>
              </a:spcAft>
              <a:buClr>
                <a:schemeClr val="dk1"/>
              </a:buClr>
              <a:buSzPts val="6160"/>
              <a:buNone/>
              <a:defRPr sz="6160"/>
            </a:lvl2pPr>
            <a:lvl3pPr indent="-228600" lvl="2" marL="1371600" algn="l">
              <a:lnSpc>
                <a:spcPct val="90000"/>
              </a:lnSpc>
              <a:spcBef>
                <a:spcPts val="2200"/>
              </a:spcBef>
              <a:spcAft>
                <a:spcPts val="0"/>
              </a:spcAft>
              <a:buClr>
                <a:schemeClr val="dk1"/>
              </a:buClr>
              <a:buSzPts val="5280"/>
              <a:buNone/>
              <a:defRPr sz="5280"/>
            </a:lvl3pPr>
            <a:lvl4pPr indent="-228600" lvl="3" marL="1828800" algn="l">
              <a:lnSpc>
                <a:spcPct val="90000"/>
              </a:lnSpc>
              <a:spcBef>
                <a:spcPts val="2200"/>
              </a:spcBef>
              <a:spcAft>
                <a:spcPts val="0"/>
              </a:spcAft>
              <a:buClr>
                <a:schemeClr val="dk1"/>
              </a:buClr>
              <a:buSzPts val="4400"/>
              <a:buNone/>
              <a:defRPr sz="4400"/>
            </a:lvl4pPr>
            <a:lvl5pPr indent="-228600" lvl="4" marL="2286000" algn="l">
              <a:lnSpc>
                <a:spcPct val="90000"/>
              </a:lnSpc>
              <a:spcBef>
                <a:spcPts val="2200"/>
              </a:spcBef>
              <a:spcAft>
                <a:spcPts val="0"/>
              </a:spcAft>
              <a:buClr>
                <a:schemeClr val="dk1"/>
              </a:buClr>
              <a:buSzPts val="4400"/>
              <a:buNone/>
              <a:defRPr sz="4400"/>
            </a:lvl5pPr>
            <a:lvl6pPr indent="-228600" lvl="5" marL="2743200" algn="l">
              <a:lnSpc>
                <a:spcPct val="90000"/>
              </a:lnSpc>
              <a:spcBef>
                <a:spcPts val="2200"/>
              </a:spcBef>
              <a:spcAft>
                <a:spcPts val="0"/>
              </a:spcAft>
              <a:buClr>
                <a:schemeClr val="dk1"/>
              </a:buClr>
              <a:buSzPts val="4400"/>
              <a:buNone/>
              <a:defRPr sz="4400"/>
            </a:lvl6pPr>
            <a:lvl7pPr indent="-228600" lvl="6" marL="3200400" algn="l">
              <a:lnSpc>
                <a:spcPct val="90000"/>
              </a:lnSpc>
              <a:spcBef>
                <a:spcPts val="2200"/>
              </a:spcBef>
              <a:spcAft>
                <a:spcPts val="0"/>
              </a:spcAft>
              <a:buClr>
                <a:schemeClr val="dk1"/>
              </a:buClr>
              <a:buSzPts val="4400"/>
              <a:buNone/>
              <a:defRPr sz="4400"/>
            </a:lvl7pPr>
            <a:lvl8pPr indent="-228600" lvl="7" marL="3657600" algn="l">
              <a:lnSpc>
                <a:spcPct val="90000"/>
              </a:lnSpc>
              <a:spcBef>
                <a:spcPts val="2200"/>
              </a:spcBef>
              <a:spcAft>
                <a:spcPts val="0"/>
              </a:spcAft>
              <a:buClr>
                <a:schemeClr val="dk1"/>
              </a:buClr>
              <a:buSzPts val="4400"/>
              <a:buNone/>
              <a:defRPr sz="4400"/>
            </a:lvl8pPr>
            <a:lvl9pPr indent="-228600" lvl="8" marL="4114800" algn="l">
              <a:lnSpc>
                <a:spcPct val="90000"/>
              </a:lnSpc>
              <a:spcBef>
                <a:spcPts val="2200"/>
              </a:spcBef>
              <a:spcAft>
                <a:spcPts val="0"/>
              </a:spcAft>
              <a:buClr>
                <a:schemeClr val="dk1"/>
              </a:buClr>
              <a:buSzPts val="4400"/>
              <a:buNone/>
              <a:defRPr sz="4400"/>
            </a:lvl9pPr>
          </a:lstStyle>
          <a:p/>
        </p:txBody>
      </p:sp>
      <p:sp>
        <p:nvSpPr>
          <p:cNvPr id="58" name="Google Shape;58;p10"/>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771301" y="2072640"/>
            <a:ext cx="12976383" cy="72542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080"/>
              <a:buFont typeface="Calibri"/>
              <a:buNone/>
              <a:defRPr sz="140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7104520" y="4476333"/>
            <a:ext cx="20368260" cy="2209376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4400"/>
              </a:spcBef>
              <a:spcAft>
                <a:spcPts val="0"/>
              </a:spcAft>
              <a:buClr>
                <a:schemeClr val="dk1"/>
              </a:buClr>
              <a:buSzPts val="14080"/>
              <a:buFont typeface="Arial"/>
              <a:buNone/>
              <a:defRPr b="0" i="0" sz="14080" u="none" cap="none" strike="noStrike">
                <a:solidFill>
                  <a:schemeClr val="dk1"/>
                </a:solidFill>
                <a:latin typeface="Calibri"/>
                <a:ea typeface="Calibri"/>
                <a:cs typeface="Calibri"/>
                <a:sym typeface="Calibri"/>
              </a:defRPr>
            </a:lvl1pPr>
            <a:lvl2pPr lvl="1" marR="0" rtl="0" algn="l">
              <a:lnSpc>
                <a:spcPct val="90000"/>
              </a:lnSpc>
              <a:spcBef>
                <a:spcPts val="2200"/>
              </a:spcBef>
              <a:spcAft>
                <a:spcPts val="0"/>
              </a:spcAft>
              <a:buClr>
                <a:schemeClr val="dk1"/>
              </a:buClr>
              <a:buSzPts val="12320"/>
              <a:buFont typeface="Arial"/>
              <a:buNone/>
              <a:defRPr b="0" i="0" sz="12320" u="none" cap="none" strike="noStrike">
                <a:solidFill>
                  <a:schemeClr val="dk1"/>
                </a:solidFill>
                <a:latin typeface="Calibri"/>
                <a:ea typeface="Calibri"/>
                <a:cs typeface="Calibri"/>
                <a:sym typeface="Calibri"/>
              </a:defRPr>
            </a:lvl2pPr>
            <a:lvl3pPr lvl="2" marR="0" rtl="0" algn="l">
              <a:lnSpc>
                <a:spcPct val="90000"/>
              </a:lnSpc>
              <a:spcBef>
                <a:spcPts val="2200"/>
              </a:spcBef>
              <a:spcAft>
                <a:spcPts val="0"/>
              </a:spcAft>
              <a:buClr>
                <a:schemeClr val="dk1"/>
              </a:buClr>
              <a:buSzPts val="10560"/>
              <a:buFont typeface="Arial"/>
              <a:buNone/>
              <a:defRPr b="0" i="0" sz="10560" u="none" cap="none" strike="noStrike">
                <a:solidFill>
                  <a:schemeClr val="dk1"/>
                </a:solidFill>
                <a:latin typeface="Calibri"/>
                <a:ea typeface="Calibri"/>
                <a:cs typeface="Calibri"/>
                <a:sym typeface="Calibri"/>
              </a:defRPr>
            </a:lvl3pPr>
            <a:lvl4pPr lvl="3"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4pPr>
            <a:lvl5pPr lvl="4"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5pPr>
            <a:lvl6pPr lvl="5"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6pPr>
            <a:lvl7pPr lvl="6"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7pPr>
            <a:lvl8pPr lvl="7"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8pPr>
            <a:lvl9pPr lvl="8"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2771301" y="9326880"/>
            <a:ext cx="12976383" cy="172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400"/>
              </a:spcBef>
              <a:spcAft>
                <a:spcPts val="0"/>
              </a:spcAft>
              <a:buClr>
                <a:schemeClr val="dk1"/>
              </a:buClr>
              <a:buSzPts val="7040"/>
              <a:buNone/>
              <a:defRPr sz="7040"/>
            </a:lvl1pPr>
            <a:lvl2pPr indent="-228600" lvl="1" marL="914400" algn="l">
              <a:lnSpc>
                <a:spcPct val="90000"/>
              </a:lnSpc>
              <a:spcBef>
                <a:spcPts val="2200"/>
              </a:spcBef>
              <a:spcAft>
                <a:spcPts val="0"/>
              </a:spcAft>
              <a:buClr>
                <a:schemeClr val="dk1"/>
              </a:buClr>
              <a:buSzPts val="6160"/>
              <a:buNone/>
              <a:defRPr sz="6160"/>
            </a:lvl2pPr>
            <a:lvl3pPr indent="-228600" lvl="2" marL="1371600" algn="l">
              <a:lnSpc>
                <a:spcPct val="90000"/>
              </a:lnSpc>
              <a:spcBef>
                <a:spcPts val="2200"/>
              </a:spcBef>
              <a:spcAft>
                <a:spcPts val="0"/>
              </a:spcAft>
              <a:buClr>
                <a:schemeClr val="dk1"/>
              </a:buClr>
              <a:buSzPts val="5280"/>
              <a:buNone/>
              <a:defRPr sz="5280"/>
            </a:lvl3pPr>
            <a:lvl4pPr indent="-228600" lvl="3" marL="1828800" algn="l">
              <a:lnSpc>
                <a:spcPct val="90000"/>
              </a:lnSpc>
              <a:spcBef>
                <a:spcPts val="2200"/>
              </a:spcBef>
              <a:spcAft>
                <a:spcPts val="0"/>
              </a:spcAft>
              <a:buClr>
                <a:schemeClr val="dk1"/>
              </a:buClr>
              <a:buSzPts val="4400"/>
              <a:buNone/>
              <a:defRPr sz="4400"/>
            </a:lvl4pPr>
            <a:lvl5pPr indent="-228600" lvl="4" marL="2286000" algn="l">
              <a:lnSpc>
                <a:spcPct val="90000"/>
              </a:lnSpc>
              <a:spcBef>
                <a:spcPts val="2200"/>
              </a:spcBef>
              <a:spcAft>
                <a:spcPts val="0"/>
              </a:spcAft>
              <a:buClr>
                <a:schemeClr val="dk1"/>
              </a:buClr>
              <a:buSzPts val="4400"/>
              <a:buNone/>
              <a:defRPr sz="4400"/>
            </a:lvl5pPr>
            <a:lvl6pPr indent="-228600" lvl="5" marL="2743200" algn="l">
              <a:lnSpc>
                <a:spcPct val="90000"/>
              </a:lnSpc>
              <a:spcBef>
                <a:spcPts val="2200"/>
              </a:spcBef>
              <a:spcAft>
                <a:spcPts val="0"/>
              </a:spcAft>
              <a:buClr>
                <a:schemeClr val="dk1"/>
              </a:buClr>
              <a:buSzPts val="4400"/>
              <a:buNone/>
              <a:defRPr sz="4400"/>
            </a:lvl6pPr>
            <a:lvl7pPr indent="-228600" lvl="6" marL="3200400" algn="l">
              <a:lnSpc>
                <a:spcPct val="90000"/>
              </a:lnSpc>
              <a:spcBef>
                <a:spcPts val="2200"/>
              </a:spcBef>
              <a:spcAft>
                <a:spcPts val="0"/>
              </a:spcAft>
              <a:buClr>
                <a:schemeClr val="dk1"/>
              </a:buClr>
              <a:buSzPts val="4400"/>
              <a:buNone/>
              <a:defRPr sz="4400"/>
            </a:lvl7pPr>
            <a:lvl8pPr indent="-228600" lvl="7" marL="3657600" algn="l">
              <a:lnSpc>
                <a:spcPct val="90000"/>
              </a:lnSpc>
              <a:spcBef>
                <a:spcPts val="2200"/>
              </a:spcBef>
              <a:spcAft>
                <a:spcPts val="0"/>
              </a:spcAft>
              <a:buClr>
                <a:schemeClr val="dk1"/>
              </a:buClr>
              <a:buSzPts val="4400"/>
              <a:buNone/>
              <a:defRPr sz="4400"/>
            </a:lvl8pPr>
            <a:lvl9pPr indent="-228600" lvl="8" marL="4114800" algn="l">
              <a:lnSpc>
                <a:spcPct val="90000"/>
              </a:lnSpc>
              <a:spcBef>
                <a:spcPts val="2200"/>
              </a:spcBef>
              <a:spcAft>
                <a:spcPts val="0"/>
              </a:spcAft>
              <a:buClr>
                <a:schemeClr val="dk1"/>
              </a:buClr>
              <a:buSzPts val="4400"/>
              <a:buNone/>
              <a:defRPr sz="4400"/>
            </a:lvl9pPr>
          </a:lstStyle>
          <a:p/>
        </p:txBody>
      </p:sp>
      <p:sp>
        <p:nvSpPr>
          <p:cNvPr id="65" name="Google Shape;65;p11"/>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766060" y="1655240"/>
            <a:ext cx="34701479" cy="600921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9360"/>
              <a:buFont typeface="Calibri"/>
              <a:buNone/>
              <a:defRPr b="0" i="0" sz="193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766060" y="8276166"/>
            <a:ext cx="34701479" cy="19726067"/>
          </a:xfrm>
          <a:prstGeom prst="rect">
            <a:avLst/>
          </a:prstGeom>
          <a:noFill/>
          <a:ln>
            <a:noFill/>
          </a:ln>
        </p:spPr>
        <p:txBody>
          <a:bodyPr anchorCtr="0" anchor="t" bIns="45700" lIns="91425" spcFirstLastPara="1" rIns="91425" wrap="square" tIns="45700">
            <a:normAutofit/>
          </a:bodyPr>
          <a:lstStyle>
            <a:lvl1pPr indent="-1010920" lvl="0" marL="457200" marR="0" rtl="0" algn="l">
              <a:lnSpc>
                <a:spcPct val="90000"/>
              </a:lnSpc>
              <a:spcBef>
                <a:spcPts val="4400"/>
              </a:spcBef>
              <a:spcAft>
                <a:spcPts val="0"/>
              </a:spcAft>
              <a:buClr>
                <a:schemeClr val="dk1"/>
              </a:buClr>
              <a:buSzPts val="12320"/>
              <a:buFont typeface="Arial"/>
              <a:buChar char="•"/>
              <a:defRPr b="0" i="0" sz="12320" u="none" cap="none" strike="noStrike">
                <a:solidFill>
                  <a:schemeClr val="dk1"/>
                </a:solidFill>
                <a:latin typeface="Calibri"/>
                <a:ea typeface="Calibri"/>
                <a:cs typeface="Calibri"/>
                <a:sym typeface="Calibri"/>
              </a:defRPr>
            </a:lvl1pPr>
            <a:lvl2pPr indent="-899160" lvl="1" marL="914400" marR="0" rtl="0" algn="l">
              <a:lnSpc>
                <a:spcPct val="90000"/>
              </a:lnSpc>
              <a:spcBef>
                <a:spcPts val="2200"/>
              </a:spcBef>
              <a:spcAft>
                <a:spcPts val="0"/>
              </a:spcAft>
              <a:buClr>
                <a:schemeClr val="dk1"/>
              </a:buClr>
              <a:buSzPts val="10560"/>
              <a:buFont typeface="Arial"/>
              <a:buChar char="•"/>
              <a:defRPr b="0" i="0" sz="10560" u="none" cap="none" strike="noStrike">
                <a:solidFill>
                  <a:schemeClr val="dk1"/>
                </a:solidFill>
                <a:latin typeface="Calibri"/>
                <a:ea typeface="Calibri"/>
                <a:cs typeface="Calibri"/>
                <a:sym typeface="Calibri"/>
              </a:defRPr>
            </a:lvl2pPr>
            <a:lvl3pPr indent="-787400" lvl="2" marL="1371600" marR="0" rtl="0" algn="l">
              <a:lnSpc>
                <a:spcPct val="90000"/>
              </a:lnSpc>
              <a:spcBef>
                <a:spcPts val="220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3pPr>
            <a:lvl4pPr indent="-731520" lvl="3" marL="1828800" marR="0" rtl="0" algn="l">
              <a:lnSpc>
                <a:spcPct val="90000"/>
              </a:lnSpc>
              <a:spcBef>
                <a:spcPts val="2200"/>
              </a:spcBef>
              <a:spcAft>
                <a:spcPts val="0"/>
              </a:spcAft>
              <a:buClr>
                <a:schemeClr val="dk1"/>
              </a:buClr>
              <a:buSzPts val="7920"/>
              <a:buFont typeface="Arial"/>
              <a:buChar char="•"/>
              <a:defRPr b="0" i="0" sz="7919" u="none" cap="none" strike="noStrike">
                <a:solidFill>
                  <a:schemeClr val="dk1"/>
                </a:solidFill>
                <a:latin typeface="Calibri"/>
                <a:ea typeface="Calibri"/>
                <a:cs typeface="Calibri"/>
                <a:sym typeface="Calibri"/>
              </a:defRPr>
            </a:lvl4pPr>
            <a:lvl5pPr indent="-731520" lvl="4" marL="2286000" marR="0" rtl="0" algn="l">
              <a:lnSpc>
                <a:spcPct val="90000"/>
              </a:lnSpc>
              <a:spcBef>
                <a:spcPts val="2200"/>
              </a:spcBef>
              <a:spcAft>
                <a:spcPts val="0"/>
              </a:spcAft>
              <a:buClr>
                <a:schemeClr val="dk1"/>
              </a:buClr>
              <a:buSzPts val="7920"/>
              <a:buFont typeface="Arial"/>
              <a:buChar char="•"/>
              <a:defRPr b="0" i="0" sz="7919" u="none" cap="none" strike="noStrike">
                <a:solidFill>
                  <a:schemeClr val="dk1"/>
                </a:solidFill>
                <a:latin typeface="Calibri"/>
                <a:ea typeface="Calibri"/>
                <a:cs typeface="Calibri"/>
                <a:sym typeface="Calibri"/>
              </a:defRPr>
            </a:lvl5pPr>
            <a:lvl6pPr indent="-731520" lvl="5" marL="2743200" marR="0" rtl="0" algn="l">
              <a:lnSpc>
                <a:spcPct val="90000"/>
              </a:lnSpc>
              <a:spcBef>
                <a:spcPts val="2200"/>
              </a:spcBef>
              <a:spcAft>
                <a:spcPts val="0"/>
              </a:spcAft>
              <a:buClr>
                <a:schemeClr val="dk1"/>
              </a:buClr>
              <a:buSzPts val="7920"/>
              <a:buFont typeface="Arial"/>
              <a:buChar char="•"/>
              <a:defRPr b="0" i="0" sz="7919" u="none" cap="none" strike="noStrike">
                <a:solidFill>
                  <a:schemeClr val="dk1"/>
                </a:solidFill>
                <a:latin typeface="Calibri"/>
                <a:ea typeface="Calibri"/>
                <a:cs typeface="Calibri"/>
                <a:sym typeface="Calibri"/>
              </a:defRPr>
            </a:lvl6pPr>
            <a:lvl7pPr indent="-731520" lvl="6" marL="3200400" marR="0" rtl="0" algn="l">
              <a:lnSpc>
                <a:spcPct val="90000"/>
              </a:lnSpc>
              <a:spcBef>
                <a:spcPts val="2200"/>
              </a:spcBef>
              <a:spcAft>
                <a:spcPts val="0"/>
              </a:spcAft>
              <a:buClr>
                <a:schemeClr val="dk1"/>
              </a:buClr>
              <a:buSzPts val="7920"/>
              <a:buFont typeface="Arial"/>
              <a:buChar char="•"/>
              <a:defRPr b="0" i="0" sz="7919" u="none" cap="none" strike="noStrike">
                <a:solidFill>
                  <a:schemeClr val="dk1"/>
                </a:solidFill>
                <a:latin typeface="Calibri"/>
                <a:ea typeface="Calibri"/>
                <a:cs typeface="Calibri"/>
                <a:sym typeface="Calibri"/>
              </a:defRPr>
            </a:lvl7pPr>
            <a:lvl8pPr indent="-731520" lvl="7" marL="3657600" marR="0" rtl="0" algn="l">
              <a:lnSpc>
                <a:spcPct val="90000"/>
              </a:lnSpc>
              <a:spcBef>
                <a:spcPts val="2200"/>
              </a:spcBef>
              <a:spcAft>
                <a:spcPts val="0"/>
              </a:spcAft>
              <a:buClr>
                <a:schemeClr val="dk1"/>
              </a:buClr>
              <a:buSzPts val="7920"/>
              <a:buFont typeface="Arial"/>
              <a:buChar char="•"/>
              <a:defRPr b="0" i="0" sz="7919" u="none" cap="none" strike="noStrike">
                <a:solidFill>
                  <a:schemeClr val="dk1"/>
                </a:solidFill>
                <a:latin typeface="Calibri"/>
                <a:ea typeface="Calibri"/>
                <a:cs typeface="Calibri"/>
                <a:sym typeface="Calibri"/>
              </a:defRPr>
            </a:lvl8pPr>
            <a:lvl9pPr indent="-731520" lvl="8" marL="4114800" marR="0" rtl="0" algn="l">
              <a:lnSpc>
                <a:spcPct val="90000"/>
              </a:lnSpc>
              <a:spcBef>
                <a:spcPts val="2200"/>
              </a:spcBef>
              <a:spcAft>
                <a:spcPts val="0"/>
              </a:spcAft>
              <a:buClr>
                <a:schemeClr val="dk1"/>
              </a:buClr>
              <a:buSzPts val="7920"/>
              <a:buFont typeface="Arial"/>
              <a:buChar char="•"/>
              <a:defRPr b="0" i="0" sz="7919"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766060" y="28815459"/>
            <a:ext cx="9052560" cy="165523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2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3327380" y="28815459"/>
            <a:ext cx="13578840" cy="165523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2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739"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8414981" y="28815459"/>
            <a:ext cx="9052560" cy="16552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280" u="none" cap="none" strike="noStrike">
                <a:solidFill>
                  <a:srgbClr val="888888"/>
                </a:solidFill>
                <a:latin typeface="Calibri"/>
                <a:ea typeface="Calibri"/>
                <a:cs typeface="Calibri"/>
                <a:sym typeface="Calibri"/>
              </a:defRPr>
            </a:lvl1pPr>
            <a:lvl2pPr indent="0" lvl="1" marL="0" marR="0" rtl="0" algn="r">
              <a:spcBef>
                <a:spcPts val="0"/>
              </a:spcBef>
              <a:buNone/>
              <a:defRPr b="0" i="0" sz="5280" u="none" cap="none" strike="noStrike">
                <a:solidFill>
                  <a:srgbClr val="888888"/>
                </a:solidFill>
                <a:latin typeface="Calibri"/>
                <a:ea typeface="Calibri"/>
                <a:cs typeface="Calibri"/>
                <a:sym typeface="Calibri"/>
              </a:defRPr>
            </a:lvl2pPr>
            <a:lvl3pPr indent="0" lvl="2" marL="0" marR="0" rtl="0" algn="r">
              <a:spcBef>
                <a:spcPts val="0"/>
              </a:spcBef>
              <a:buNone/>
              <a:defRPr b="0" i="0" sz="5280" u="none" cap="none" strike="noStrike">
                <a:solidFill>
                  <a:srgbClr val="888888"/>
                </a:solidFill>
                <a:latin typeface="Calibri"/>
                <a:ea typeface="Calibri"/>
                <a:cs typeface="Calibri"/>
                <a:sym typeface="Calibri"/>
              </a:defRPr>
            </a:lvl3pPr>
            <a:lvl4pPr indent="0" lvl="3" marL="0" marR="0" rtl="0" algn="r">
              <a:spcBef>
                <a:spcPts val="0"/>
              </a:spcBef>
              <a:buNone/>
              <a:defRPr b="0" i="0" sz="5280" u="none" cap="none" strike="noStrike">
                <a:solidFill>
                  <a:srgbClr val="888888"/>
                </a:solidFill>
                <a:latin typeface="Calibri"/>
                <a:ea typeface="Calibri"/>
                <a:cs typeface="Calibri"/>
                <a:sym typeface="Calibri"/>
              </a:defRPr>
            </a:lvl4pPr>
            <a:lvl5pPr indent="0" lvl="4" marL="0" marR="0" rtl="0" algn="r">
              <a:spcBef>
                <a:spcPts val="0"/>
              </a:spcBef>
              <a:buNone/>
              <a:defRPr b="0" i="0" sz="5280" u="none" cap="none" strike="noStrike">
                <a:solidFill>
                  <a:srgbClr val="888888"/>
                </a:solidFill>
                <a:latin typeface="Calibri"/>
                <a:ea typeface="Calibri"/>
                <a:cs typeface="Calibri"/>
                <a:sym typeface="Calibri"/>
              </a:defRPr>
            </a:lvl5pPr>
            <a:lvl6pPr indent="0" lvl="5" marL="0" marR="0" rtl="0" algn="r">
              <a:spcBef>
                <a:spcPts val="0"/>
              </a:spcBef>
              <a:buNone/>
              <a:defRPr b="0" i="0" sz="5280" u="none" cap="none" strike="noStrike">
                <a:solidFill>
                  <a:srgbClr val="888888"/>
                </a:solidFill>
                <a:latin typeface="Calibri"/>
                <a:ea typeface="Calibri"/>
                <a:cs typeface="Calibri"/>
                <a:sym typeface="Calibri"/>
              </a:defRPr>
            </a:lvl6pPr>
            <a:lvl7pPr indent="0" lvl="6" marL="0" marR="0" rtl="0" algn="r">
              <a:spcBef>
                <a:spcPts val="0"/>
              </a:spcBef>
              <a:buNone/>
              <a:defRPr b="0" i="0" sz="5280" u="none" cap="none" strike="noStrike">
                <a:solidFill>
                  <a:srgbClr val="888888"/>
                </a:solidFill>
                <a:latin typeface="Calibri"/>
                <a:ea typeface="Calibri"/>
                <a:cs typeface="Calibri"/>
                <a:sym typeface="Calibri"/>
              </a:defRPr>
            </a:lvl7pPr>
            <a:lvl8pPr indent="0" lvl="7" marL="0" marR="0" rtl="0" algn="r">
              <a:spcBef>
                <a:spcPts val="0"/>
              </a:spcBef>
              <a:buNone/>
              <a:defRPr b="0" i="0" sz="5280" u="none" cap="none" strike="noStrike">
                <a:solidFill>
                  <a:srgbClr val="888888"/>
                </a:solidFill>
                <a:latin typeface="Calibri"/>
                <a:ea typeface="Calibri"/>
                <a:cs typeface="Calibri"/>
                <a:sym typeface="Calibri"/>
              </a:defRPr>
            </a:lvl8pPr>
            <a:lvl9pPr indent="0" lvl="8" marL="0" marR="0" rtl="0" algn="r">
              <a:spcBef>
                <a:spcPts val="0"/>
              </a:spcBef>
              <a:buNone/>
              <a:defRPr b="0" i="0" sz="52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3" name="Shape 83"/>
        <p:cNvGrpSpPr/>
        <p:nvPr/>
      </p:nvGrpSpPr>
      <p:grpSpPr>
        <a:xfrm>
          <a:off x="0" y="0"/>
          <a:ext cx="0" cy="0"/>
          <a:chOff x="0" y="0"/>
          <a:chExt cx="0" cy="0"/>
        </a:xfrm>
      </p:grpSpPr>
      <p:sp>
        <p:nvSpPr>
          <p:cNvPr id="84" name="Google Shape;84;p1"/>
          <p:cNvSpPr txBox="1"/>
          <p:nvPr/>
        </p:nvSpPr>
        <p:spPr>
          <a:xfrm>
            <a:off x="4930318" y="572651"/>
            <a:ext cx="35333219" cy="240065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5000">
                <a:solidFill>
                  <a:srgbClr val="003366"/>
                </a:solidFill>
              </a:rPr>
              <a:t>Connecting Over LoRaWAN</a:t>
            </a:r>
            <a:endParaRPr/>
          </a:p>
        </p:txBody>
      </p:sp>
      <p:sp>
        <p:nvSpPr>
          <p:cNvPr id="85" name="Google Shape;85;p1"/>
          <p:cNvSpPr txBox="1"/>
          <p:nvPr/>
        </p:nvSpPr>
        <p:spPr>
          <a:xfrm>
            <a:off x="4930318" y="4174827"/>
            <a:ext cx="3533321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000">
                <a:solidFill>
                  <a:srgbClr val="00A3A3"/>
                </a:solidFill>
              </a:rPr>
              <a:t>School of Informatics, Computing, and Cyber System</a:t>
            </a:r>
            <a:endParaRPr sz="5000">
              <a:solidFill>
                <a:srgbClr val="00A3A3"/>
              </a:solidFill>
            </a:endParaRPr>
          </a:p>
          <a:p>
            <a:pPr indent="0" lvl="0" marL="0" marR="0" rtl="0" algn="ctr">
              <a:spcBef>
                <a:spcPts val="0"/>
              </a:spcBef>
              <a:spcAft>
                <a:spcPts val="0"/>
              </a:spcAft>
              <a:buNone/>
            </a:pPr>
            <a:r>
              <a:rPr lang="en-US" sz="5000">
                <a:solidFill>
                  <a:srgbClr val="00A3A3"/>
                </a:solidFill>
              </a:rPr>
              <a:t>Project Client - Dr. Vigil-Hayes Team Mentor - Scooter Nowak</a:t>
            </a:r>
            <a:endParaRPr sz="5000">
              <a:solidFill>
                <a:srgbClr val="00A3A3"/>
              </a:solidFill>
            </a:endParaRPr>
          </a:p>
        </p:txBody>
      </p:sp>
      <p:sp>
        <p:nvSpPr>
          <p:cNvPr id="86" name="Google Shape;86;p1"/>
          <p:cNvSpPr txBox="1"/>
          <p:nvPr/>
        </p:nvSpPr>
        <p:spPr>
          <a:xfrm>
            <a:off x="4141424" y="2851388"/>
            <a:ext cx="3609217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00A3A3"/>
                </a:solidFill>
              </a:rPr>
              <a:t>Benjamin Couey, Brandon Salter, Mohammed Alfouzan, </a:t>
            </a:r>
            <a:r>
              <a:rPr lang="en-US" sz="8000">
                <a:solidFill>
                  <a:srgbClr val="00A3A3"/>
                </a:solidFill>
              </a:rPr>
              <a:t>Ryan Wallace</a:t>
            </a:r>
            <a:endParaRPr/>
          </a:p>
        </p:txBody>
      </p:sp>
      <p:sp>
        <p:nvSpPr>
          <p:cNvPr id="87" name="Google Shape;87;p1"/>
          <p:cNvSpPr/>
          <p:nvPr/>
        </p:nvSpPr>
        <p:spPr>
          <a:xfrm>
            <a:off x="451675" y="19286325"/>
            <a:ext cx="26875500" cy="11351400"/>
          </a:xfrm>
          <a:prstGeom prst="roundRect">
            <a:avLst>
              <a:gd fmla="val 16667" name="adj"/>
            </a:avLst>
          </a:prstGeom>
          <a:solidFill>
            <a:schemeClr val="lt1">
              <a:alpha val="69803"/>
            </a:schemeClr>
          </a:solidFill>
          <a:ln cap="flat" cmpd="sng" w="9525">
            <a:solidFill>
              <a:srgbClr val="003366"/>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950"/>
              <a:buFont typeface="Arial"/>
              <a:buNone/>
            </a:pPr>
            <a:r>
              <a:rPr b="0" i="0" lang="en-US" sz="4950" u="none" cap="none" strike="noStrike">
                <a:solidFill>
                  <a:schemeClr val="dk1"/>
                </a:solidFill>
                <a:latin typeface="Arial"/>
                <a:ea typeface="Arial"/>
                <a:cs typeface="Arial"/>
                <a:sym typeface="Arial"/>
              </a:rPr>
              <a:t> </a:t>
            </a:r>
            <a:r>
              <a:rPr b="0" i="0" lang="en-US" sz="4400" u="none" cap="none" strike="noStrike">
                <a:solidFill>
                  <a:schemeClr val="dk1"/>
                </a:solidFill>
                <a:latin typeface="Arial"/>
                <a:ea typeface="Arial"/>
                <a:cs typeface="Arial"/>
                <a:sym typeface="Arial"/>
              </a:rPr>
              <a:t> </a:t>
            </a:r>
            <a:r>
              <a:rPr b="1" lang="en-US" sz="4400">
                <a:solidFill>
                  <a:srgbClr val="083566"/>
                </a:solidFill>
              </a:rPr>
              <a:t>Journey of a Message Through the Framework</a:t>
            </a:r>
            <a:endParaRPr/>
          </a:p>
        </p:txBody>
      </p:sp>
      <p:sp>
        <p:nvSpPr>
          <p:cNvPr id="88" name="Google Shape;88;p1"/>
          <p:cNvSpPr/>
          <p:nvPr/>
        </p:nvSpPr>
        <p:spPr>
          <a:xfrm>
            <a:off x="451675" y="6328850"/>
            <a:ext cx="13167300" cy="12501600"/>
          </a:xfrm>
          <a:prstGeom prst="roundRect">
            <a:avLst>
              <a:gd fmla="val 16667" name="adj"/>
            </a:avLst>
          </a:prstGeom>
          <a:solidFill>
            <a:schemeClr val="lt1">
              <a:alpha val="69803"/>
            </a:schemeClr>
          </a:solidFill>
          <a:ln cap="flat" cmpd="sng" w="9525">
            <a:solidFill>
              <a:srgbClr val="003366"/>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950"/>
              <a:buFont typeface="Arial"/>
              <a:buNone/>
            </a:pPr>
            <a:r>
              <a:rPr b="1" lang="en-US" sz="6000">
                <a:solidFill>
                  <a:srgbClr val="003366"/>
                </a:solidFill>
              </a:rPr>
              <a:t>The Internet isn’t everywhere</a:t>
            </a:r>
            <a:endParaRPr b="1" sz="6000">
              <a:solidFill>
                <a:srgbClr val="003366"/>
              </a:solidFill>
            </a:endParaRPr>
          </a:p>
          <a:p>
            <a:pPr indent="0" lvl="0" marL="0" marR="0" rtl="0" algn="l">
              <a:lnSpc>
                <a:spcPct val="90000"/>
              </a:lnSpc>
              <a:spcBef>
                <a:spcPts val="0"/>
              </a:spcBef>
              <a:spcAft>
                <a:spcPts val="0"/>
              </a:spcAft>
              <a:buClr>
                <a:schemeClr val="dk1"/>
              </a:buClr>
              <a:buSzPts val="4950"/>
              <a:buFont typeface="Arial"/>
              <a:buNone/>
            </a:pPr>
            <a:r>
              <a:rPr b="1" lang="en-US" sz="3600">
                <a:solidFill>
                  <a:srgbClr val="003366"/>
                </a:solidFill>
              </a:rPr>
              <a:t>The internet is vital in today’s world and still many rural communities lack access. Dr. Vigil-Hayes and her CANIS lab seek to address this with a new technology: Long Range Wide Area Networks (LoRaWAN).</a:t>
            </a:r>
            <a:endParaRPr b="1" sz="3600">
              <a:solidFill>
                <a:srgbClr val="003366"/>
              </a:solidFill>
            </a:endParaRPr>
          </a:p>
          <a:p>
            <a:pPr indent="0" lvl="0" marL="0" marR="0" rtl="0" algn="l">
              <a:lnSpc>
                <a:spcPct val="90000"/>
              </a:lnSpc>
              <a:spcBef>
                <a:spcPts val="0"/>
              </a:spcBef>
              <a:spcAft>
                <a:spcPts val="0"/>
              </a:spcAft>
              <a:buClr>
                <a:schemeClr val="dk1"/>
              </a:buClr>
              <a:buSzPts val="4950"/>
              <a:buFont typeface="Arial"/>
              <a:buNone/>
            </a:pPr>
            <a:r>
              <a:t/>
            </a:r>
            <a:endParaRPr b="1" sz="3600">
              <a:solidFill>
                <a:srgbClr val="003366"/>
              </a:solidFill>
            </a:endParaRPr>
          </a:p>
          <a:p>
            <a:pPr indent="0" lvl="0" marL="0" marR="0" rtl="0" algn="l">
              <a:lnSpc>
                <a:spcPct val="90000"/>
              </a:lnSpc>
              <a:spcBef>
                <a:spcPts val="0"/>
              </a:spcBef>
              <a:spcAft>
                <a:spcPts val="0"/>
              </a:spcAft>
              <a:buClr>
                <a:schemeClr val="dk1"/>
              </a:buClr>
              <a:buSzPts val="4950"/>
              <a:buFont typeface="Arial"/>
              <a:buNone/>
            </a:pPr>
            <a:r>
              <a:rPr b="1" lang="en-US" sz="3600">
                <a:solidFill>
                  <a:srgbClr val="003366"/>
                </a:solidFill>
              </a:rPr>
              <a:t>LoRaWAN is:</a:t>
            </a:r>
            <a:endParaRPr b="1" sz="3600">
              <a:solidFill>
                <a:srgbClr val="003366"/>
              </a:solidFill>
            </a:endParaRPr>
          </a:p>
          <a:p>
            <a:pPr indent="-457200" lvl="0" marL="457200" marR="0" rtl="0" algn="l">
              <a:lnSpc>
                <a:spcPct val="90000"/>
              </a:lnSpc>
              <a:spcBef>
                <a:spcPts val="0"/>
              </a:spcBef>
              <a:spcAft>
                <a:spcPts val="0"/>
              </a:spcAft>
              <a:buClr>
                <a:srgbClr val="003366"/>
              </a:buClr>
              <a:buSzPts val="3600"/>
              <a:buChar char="+"/>
            </a:pPr>
            <a:r>
              <a:rPr b="1" lang="en-US" sz="3600">
                <a:solidFill>
                  <a:srgbClr val="003366"/>
                </a:solidFill>
              </a:rPr>
              <a:t>Cheap to install</a:t>
            </a:r>
            <a:endParaRPr b="1" sz="3600">
              <a:solidFill>
                <a:srgbClr val="003366"/>
              </a:solidFill>
            </a:endParaRPr>
          </a:p>
          <a:p>
            <a:pPr indent="-457200" lvl="0" marL="457200" marR="0" rtl="0" algn="l">
              <a:lnSpc>
                <a:spcPct val="90000"/>
              </a:lnSpc>
              <a:spcBef>
                <a:spcPts val="0"/>
              </a:spcBef>
              <a:spcAft>
                <a:spcPts val="0"/>
              </a:spcAft>
              <a:buClr>
                <a:srgbClr val="003366"/>
              </a:buClr>
              <a:buSzPts val="3600"/>
              <a:buChar char="+"/>
            </a:pPr>
            <a:r>
              <a:rPr b="1" lang="en-US" sz="3600">
                <a:solidFill>
                  <a:srgbClr val="003366"/>
                </a:solidFill>
              </a:rPr>
              <a:t>Has a similar range to a cell tower</a:t>
            </a:r>
            <a:endParaRPr b="1" sz="3600">
              <a:solidFill>
                <a:srgbClr val="003366"/>
              </a:solidFill>
            </a:endParaRPr>
          </a:p>
          <a:p>
            <a:pPr indent="-457200" lvl="0" marL="457200" marR="0" rtl="0" algn="l">
              <a:lnSpc>
                <a:spcPct val="90000"/>
              </a:lnSpc>
              <a:spcBef>
                <a:spcPts val="0"/>
              </a:spcBef>
              <a:spcAft>
                <a:spcPts val="0"/>
              </a:spcAft>
              <a:buClr>
                <a:srgbClr val="003366"/>
              </a:buClr>
              <a:buSzPts val="3600"/>
              <a:buChar char="-"/>
            </a:pPr>
            <a:r>
              <a:rPr b="1" lang="en-US" sz="3600">
                <a:solidFill>
                  <a:srgbClr val="003366"/>
                </a:solidFill>
              </a:rPr>
              <a:t>Can only send very small packets</a:t>
            </a:r>
            <a:endParaRPr b="1" sz="3600">
              <a:solidFill>
                <a:srgbClr val="003366"/>
              </a:solidFill>
            </a:endParaRPr>
          </a:p>
          <a:p>
            <a:pPr indent="0" lvl="0" marL="457200" marR="0" rtl="0" algn="l">
              <a:lnSpc>
                <a:spcPct val="90000"/>
              </a:lnSpc>
              <a:spcBef>
                <a:spcPts val="0"/>
              </a:spcBef>
              <a:spcAft>
                <a:spcPts val="0"/>
              </a:spcAft>
              <a:buNone/>
            </a:pPr>
            <a:r>
              <a:t/>
            </a:r>
            <a:endParaRPr b="1" sz="3600">
              <a:solidFill>
                <a:srgbClr val="003366"/>
              </a:solidFill>
            </a:endParaRPr>
          </a:p>
          <a:p>
            <a:pPr indent="0" lvl="0" marL="0" marR="0" rtl="0" algn="l">
              <a:lnSpc>
                <a:spcPct val="90000"/>
              </a:lnSpc>
              <a:spcBef>
                <a:spcPts val="0"/>
              </a:spcBef>
              <a:spcAft>
                <a:spcPts val="0"/>
              </a:spcAft>
              <a:buNone/>
            </a:pPr>
            <a:r>
              <a:rPr b="1" lang="en-US" sz="3600">
                <a:solidFill>
                  <a:srgbClr val="003366"/>
                </a:solidFill>
              </a:rPr>
              <a:t>Using this cheap but long range technology, internet coverage could be greatly expanded. However, due to this small packet size, it is difficult to develop traditional web or mobile applications that communicate over LoRaWAN.</a:t>
            </a:r>
            <a:endParaRPr b="1" sz="3600">
              <a:solidFill>
                <a:srgbClr val="003366"/>
              </a:solidFill>
            </a:endParaRPr>
          </a:p>
          <a:p>
            <a:pPr indent="0" lvl="0" marL="0" marR="0" rtl="0" algn="l">
              <a:lnSpc>
                <a:spcPct val="90000"/>
              </a:lnSpc>
              <a:spcBef>
                <a:spcPts val="0"/>
              </a:spcBef>
              <a:spcAft>
                <a:spcPts val="0"/>
              </a:spcAft>
              <a:buNone/>
            </a:pPr>
            <a:r>
              <a:t/>
            </a:r>
            <a:endParaRPr b="1" sz="3600">
              <a:solidFill>
                <a:srgbClr val="003366"/>
              </a:solidFill>
            </a:endParaRPr>
          </a:p>
          <a:p>
            <a:pPr indent="0" lvl="0" marL="0" marR="0" rtl="0" algn="l">
              <a:lnSpc>
                <a:spcPct val="90000"/>
              </a:lnSpc>
              <a:spcBef>
                <a:spcPts val="0"/>
              </a:spcBef>
              <a:spcAft>
                <a:spcPts val="0"/>
              </a:spcAft>
              <a:buNone/>
            </a:pPr>
            <a:r>
              <a:t/>
            </a:r>
            <a:endParaRPr b="1" sz="3600">
              <a:solidFill>
                <a:srgbClr val="003366"/>
              </a:solidFill>
            </a:endParaRPr>
          </a:p>
          <a:p>
            <a:pPr indent="0" lvl="0" marL="0" marR="0" rtl="0" algn="l">
              <a:lnSpc>
                <a:spcPct val="90000"/>
              </a:lnSpc>
              <a:spcBef>
                <a:spcPts val="0"/>
              </a:spcBef>
              <a:spcAft>
                <a:spcPts val="0"/>
              </a:spcAft>
              <a:buNone/>
            </a:pPr>
            <a:r>
              <a:t/>
            </a:r>
            <a:endParaRPr b="1" sz="3600">
              <a:solidFill>
                <a:srgbClr val="003366"/>
              </a:solidFill>
            </a:endParaRPr>
          </a:p>
        </p:txBody>
      </p:sp>
      <p:pic>
        <p:nvPicPr>
          <p:cNvPr id="89" name="Google Shape;89;p1"/>
          <p:cNvPicPr preferRelativeResize="0"/>
          <p:nvPr/>
        </p:nvPicPr>
        <p:blipFill>
          <a:blip r:embed="rId3">
            <a:alphaModFix/>
          </a:blip>
          <a:stretch>
            <a:fillRect/>
          </a:stretch>
        </p:blipFill>
        <p:spPr>
          <a:xfrm>
            <a:off x="849975" y="1178446"/>
            <a:ext cx="3853650" cy="4669325"/>
          </a:xfrm>
          <a:prstGeom prst="rect">
            <a:avLst/>
          </a:prstGeom>
          <a:noFill/>
          <a:ln>
            <a:noFill/>
          </a:ln>
        </p:spPr>
      </p:pic>
      <p:sp>
        <p:nvSpPr>
          <p:cNvPr id="90" name="Google Shape;90;p1"/>
          <p:cNvSpPr/>
          <p:nvPr/>
        </p:nvSpPr>
        <p:spPr>
          <a:xfrm>
            <a:off x="28681425" y="23294300"/>
            <a:ext cx="11092800" cy="7343400"/>
          </a:xfrm>
          <a:prstGeom prst="roundRect">
            <a:avLst>
              <a:gd fmla="val 16667" name="adj"/>
            </a:avLst>
          </a:prstGeom>
          <a:solidFill>
            <a:schemeClr val="lt1">
              <a:alpha val="69800"/>
            </a:schemeClr>
          </a:solidFill>
          <a:ln cap="flat" cmpd="sng" w="9525">
            <a:solidFill>
              <a:srgbClr val="0033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950"/>
              <a:buFont typeface="Arial"/>
              <a:buNone/>
            </a:pPr>
            <a:r>
              <a:rPr b="0" i="0" lang="en-US" sz="4950" u="none" cap="none" strike="noStrike">
                <a:solidFill>
                  <a:schemeClr val="dk1"/>
                </a:solidFill>
                <a:latin typeface="Arial"/>
                <a:ea typeface="Arial"/>
                <a:cs typeface="Arial"/>
                <a:sym typeface="Arial"/>
              </a:rPr>
              <a:t> </a:t>
            </a:r>
            <a:r>
              <a:rPr b="0" i="0" lang="en-US" sz="4400" u="none" cap="none" strike="noStrike">
                <a:solidFill>
                  <a:schemeClr val="dk1"/>
                </a:solidFill>
                <a:latin typeface="Arial"/>
                <a:ea typeface="Arial"/>
                <a:cs typeface="Arial"/>
                <a:sym typeface="Arial"/>
              </a:rPr>
              <a:t> </a:t>
            </a:r>
            <a:r>
              <a:rPr b="1" lang="en-US" sz="4400">
                <a:solidFill>
                  <a:srgbClr val="083566"/>
                </a:solidFill>
              </a:rPr>
              <a:t>The future of LoRaMessenger</a:t>
            </a:r>
            <a:endParaRPr b="1" sz="4400">
              <a:solidFill>
                <a:srgbClr val="083566"/>
              </a:solidFill>
            </a:endParaRPr>
          </a:p>
          <a:p>
            <a:pPr indent="0" lvl="0" marL="0" marR="0" rtl="0" algn="l">
              <a:lnSpc>
                <a:spcPct val="90000"/>
              </a:lnSpc>
              <a:spcBef>
                <a:spcPts val="0"/>
              </a:spcBef>
              <a:spcAft>
                <a:spcPts val="0"/>
              </a:spcAft>
              <a:buClr>
                <a:schemeClr val="dk1"/>
              </a:buClr>
              <a:buSzPts val="4950"/>
              <a:buFont typeface="Arial"/>
              <a:buNone/>
            </a:pPr>
            <a:r>
              <a:rPr b="1" lang="en-US" sz="3600">
                <a:solidFill>
                  <a:srgbClr val="083566"/>
                </a:solidFill>
              </a:rPr>
              <a:t>This project is primarily a tool to help future developers and the CANIS lab; what applications it produces is up to them.</a:t>
            </a:r>
            <a:endParaRPr b="1" sz="3600">
              <a:solidFill>
                <a:srgbClr val="083566"/>
              </a:solidFill>
            </a:endParaRPr>
          </a:p>
          <a:p>
            <a:pPr indent="0" lvl="0" marL="0" marR="0" rtl="0" algn="l">
              <a:lnSpc>
                <a:spcPct val="90000"/>
              </a:lnSpc>
              <a:spcBef>
                <a:spcPts val="0"/>
              </a:spcBef>
              <a:spcAft>
                <a:spcPts val="0"/>
              </a:spcAft>
              <a:buClr>
                <a:schemeClr val="dk1"/>
              </a:buClr>
              <a:buSzPts val="4950"/>
              <a:buFont typeface="Arial"/>
              <a:buNone/>
            </a:pPr>
            <a:r>
              <a:t/>
            </a:r>
            <a:endParaRPr b="1" sz="3600">
              <a:solidFill>
                <a:srgbClr val="083566"/>
              </a:solidFill>
            </a:endParaRPr>
          </a:p>
          <a:p>
            <a:pPr indent="0" lvl="0" marL="0" marR="0" rtl="0" algn="l">
              <a:lnSpc>
                <a:spcPct val="90000"/>
              </a:lnSpc>
              <a:spcBef>
                <a:spcPts val="0"/>
              </a:spcBef>
              <a:spcAft>
                <a:spcPts val="0"/>
              </a:spcAft>
              <a:buClr>
                <a:schemeClr val="dk1"/>
              </a:buClr>
              <a:buSzPts val="4950"/>
              <a:buFont typeface="Arial"/>
              <a:buNone/>
            </a:pPr>
            <a:r>
              <a:rPr b="1" lang="en-US" sz="3600">
                <a:solidFill>
                  <a:srgbClr val="083566"/>
                </a:solidFill>
              </a:rPr>
              <a:t>Future work on the framework itself might entail:</a:t>
            </a:r>
            <a:endParaRPr b="1" sz="3600">
              <a:solidFill>
                <a:srgbClr val="083566"/>
              </a:solidFill>
            </a:endParaRPr>
          </a:p>
          <a:p>
            <a:pPr indent="-457200" lvl="0" marL="457200" marR="0" rtl="0" algn="l">
              <a:lnSpc>
                <a:spcPct val="90000"/>
              </a:lnSpc>
              <a:spcBef>
                <a:spcPts val="0"/>
              </a:spcBef>
              <a:spcAft>
                <a:spcPts val="0"/>
              </a:spcAft>
              <a:buClr>
                <a:srgbClr val="083566"/>
              </a:buClr>
              <a:buSzPts val="3600"/>
              <a:buChar char="●"/>
            </a:pPr>
            <a:r>
              <a:rPr b="1" lang="en-US" sz="3600">
                <a:solidFill>
                  <a:srgbClr val="083566"/>
                </a:solidFill>
              </a:rPr>
              <a:t>Implementing support for additional data types</a:t>
            </a:r>
            <a:endParaRPr b="1" sz="3600">
              <a:solidFill>
                <a:srgbClr val="083566"/>
              </a:solidFill>
            </a:endParaRPr>
          </a:p>
          <a:p>
            <a:pPr indent="-457200" lvl="0" marL="457200" marR="0" rtl="0" algn="l">
              <a:lnSpc>
                <a:spcPct val="90000"/>
              </a:lnSpc>
              <a:spcBef>
                <a:spcPts val="0"/>
              </a:spcBef>
              <a:spcAft>
                <a:spcPts val="0"/>
              </a:spcAft>
              <a:buClr>
                <a:srgbClr val="083566"/>
              </a:buClr>
              <a:buSzPts val="3600"/>
              <a:buChar char="●"/>
            </a:pPr>
            <a:r>
              <a:rPr b="1" lang="en-US" sz="3600">
                <a:solidFill>
                  <a:srgbClr val="083566"/>
                </a:solidFill>
              </a:rPr>
              <a:t>Porting the framework to Swift to support iOS development </a:t>
            </a:r>
            <a:endParaRPr b="1" sz="3600">
              <a:solidFill>
                <a:srgbClr val="083566"/>
              </a:solidFill>
            </a:endParaRPr>
          </a:p>
          <a:p>
            <a:pPr indent="-457200" lvl="0" marL="457200" marR="0" rtl="0" algn="l">
              <a:lnSpc>
                <a:spcPct val="90000"/>
              </a:lnSpc>
              <a:spcBef>
                <a:spcPts val="0"/>
              </a:spcBef>
              <a:spcAft>
                <a:spcPts val="0"/>
              </a:spcAft>
              <a:buClr>
                <a:srgbClr val="083566"/>
              </a:buClr>
              <a:buSzPts val="3600"/>
              <a:buChar char="●"/>
            </a:pPr>
            <a:r>
              <a:rPr b="1" lang="en-US" sz="3600">
                <a:solidFill>
                  <a:srgbClr val="083566"/>
                </a:solidFill>
              </a:rPr>
              <a:t>Implement support for downlink communication</a:t>
            </a:r>
            <a:endParaRPr b="1" sz="3600">
              <a:solidFill>
                <a:srgbClr val="083566"/>
              </a:solidFill>
            </a:endParaRPr>
          </a:p>
        </p:txBody>
      </p:sp>
      <p:sp>
        <p:nvSpPr>
          <p:cNvPr id="91" name="Google Shape;91;p1"/>
          <p:cNvSpPr txBox="1"/>
          <p:nvPr/>
        </p:nvSpPr>
        <p:spPr>
          <a:xfrm>
            <a:off x="13918625" y="14551425"/>
            <a:ext cx="10050300" cy="4266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Our framework has three main components:</a:t>
            </a:r>
            <a:endParaRPr b="1" sz="3600">
              <a:solidFill>
                <a:srgbClr val="003366"/>
              </a:solidFill>
            </a:endParaRPr>
          </a:p>
          <a:p>
            <a:pPr indent="-457200" lvl="0" marL="457200" rtl="0" algn="l">
              <a:lnSpc>
                <a:spcPct val="90000"/>
              </a:lnSpc>
              <a:spcBef>
                <a:spcPts val="0"/>
              </a:spcBef>
              <a:spcAft>
                <a:spcPts val="0"/>
              </a:spcAft>
              <a:buClr>
                <a:srgbClr val="003366"/>
              </a:buClr>
              <a:buSzPts val="3600"/>
              <a:buChar char="●"/>
            </a:pPr>
            <a:r>
              <a:rPr b="1" lang="en-US" sz="3600">
                <a:solidFill>
                  <a:srgbClr val="003366"/>
                </a:solidFill>
              </a:rPr>
              <a:t>LoRaMessenger library encodes and sends messages from Android device</a:t>
            </a:r>
            <a:endParaRPr b="1" sz="3600">
              <a:solidFill>
                <a:srgbClr val="003366"/>
              </a:solidFill>
            </a:endParaRPr>
          </a:p>
          <a:p>
            <a:pPr indent="-457200" lvl="0" marL="457200" rtl="0" algn="l">
              <a:lnSpc>
                <a:spcPct val="90000"/>
              </a:lnSpc>
              <a:spcBef>
                <a:spcPts val="0"/>
              </a:spcBef>
              <a:spcAft>
                <a:spcPts val="0"/>
              </a:spcAft>
              <a:buClr>
                <a:srgbClr val="003366"/>
              </a:buClr>
              <a:buSzPts val="3600"/>
              <a:buChar char="●"/>
            </a:pPr>
            <a:r>
              <a:rPr b="1" lang="en-US" sz="3600">
                <a:solidFill>
                  <a:srgbClr val="003366"/>
                </a:solidFill>
              </a:rPr>
              <a:t>Proxy server decodes and forwards messages received from LoRaWAN network</a:t>
            </a:r>
            <a:endParaRPr b="1" sz="3600">
              <a:solidFill>
                <a:srgbClr val="003366"/>
              </a:solidFill>
            </a:endParaRPr>
          </a:p>
          <a:p>
            <a:pPr indent="-457200" lvl="0" marL="457200" rtl="0" algn="l">
              <a:lnSpc>
                <a:spcPct val="90000"/>
              </a:lnSpc>
              <a:spcBef>
                <a:spcPts val="0"/>
              </a:spcBef>
              <a:spcAft>
                <a:spcPts val="0"/>
              </a:spcAft>
              <a:buClr>
                <a:srgbClr val="003366"/>
              </a:buClr>
              <a:buSzPts val="3600"/>
              <a:buChar char="●"/>
            </a:pPr>
            <a:r>
              <a:rPr b="1" lang="en-US" sz="3600">
                <a:solidFill>
                  <a:srgbClr val="003366"/>
                </a:solidFill>
              </a:rPr>
              <a:t>Configuration service lets developers define encoding scheme for their app</a:t>
            </a:r>
            <a:endParaRPr b="1" sz="3600">
              <a:solidFill>
                <a:srgbClr val="003366"/>
              </a:solidFill>
            </a:endParaRPr>
          </a:p>
        </p:txBody>
      </p:sp>
      <p:pic>
        <p:nvPicPr>
          <p:cNvPr id="92" name="Google Shape;92;p1"/>
          <p:cNvPicPr preferRelativeResize="0"/>
          <p:nvPr/>
        </p:nvPicPr>
        <p:blipFill rotWithShape="1">
          <a:blip r:embed="rId4">
            <a:alphaModFix/>
          </a:blip>
          <a:srcRect b="9568" l="12746" r="7489" t="13020"/>
          <a:stretch/>
        </p:blipFill>
        <p:spPr>
          <a:xfrm>
            <a:off x="34049688" y="21323450"/>
            <a:ext cx="5724525" cy="1876519"/>
          </a:xfrm>
          <a:prstGeom prst="rect">
            <a:avLst/>
          </a:prstGeom>
          <a:noFill/>
          <a:ln>
            <a:noFill/>
          </a:ln>
        </p:spPr>
      </p:pic>
      <p:pic>
        <p:nvPicPr>
          <p:cNvPr id="93" name="Google Shape;93;p1"/>
          <p:cNvPicPr preferRelativeResize="0"/>
          <p:nvPr/>
        </p:nvPicPr>
        <p:blipFill>
          <a:blip r:embed="rId5">
            <a:alphaModFix/>
          </a:blip>
          <a:stretch>
            <a:fillRect/>
          </a:stretch>
        </p:blipFill>
        <p:spPr>
          <a:xfrm>
            <a:off x="34049689" y="19747813"/>
            <a:ext cx="5724525" cy="1271976"/>
          </a:xfrm>
          <a:prstGeom prst="rect">
            <a:avLst/>
          </a:prstGeom>
          <a:noFill/>
          <a:ln>
            <a:noFill/>
          </a:ln>
        </p:spPr>
      </p:pic>
      <p:sp>
        <p:nvSpPr>
          <p:cNvPr id="94" name="Google Shape;94;p1"/>
          <p:cNvSpPr txBox="1"/>
          <p:nvPr/>
        </p:nvSpPr>
        <p:spPr>
          <a:xfrm>
            <a:off x="13918625" y="6299675"/>
            <a:ext cx="10050300" cy="6126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Our solution is the LoRaMessenger framework</a:t>
            </a:r>
            <a:endParaRPr b="1" sz="3600">
              <a:solidFill>
                <a:srgbClr val="003366"/>
              </a:solidFill>
            </a:endParaRPr>
          </a:p>
          <a:p>
            <a:pPr indent="-457200" lvl="0" marL="457200" rtl="0" algn="l">
              <a:lnSpc>
                <a:spcPct val="90000"/>
              </a:lnSpc>
              <a:spcBef>
                <a:spcPts val="0"/>
              </a:spcBef>
              <a:spcAft>
                <a:spcPts val="0"/>
              </a:spcAft>
              <a:buClr>
                <a:srgbClr val="003366"/>
              </a:buClr>
              <a:buSzPts val="3600"/>
              <a:buChar char="●"/>
            </a:pPr>
            <a:r>
              <a:rPr b="1" lang="en-US" sz="3600">
                <a:solidFill>
                  <a:srgbClr val="003366"/>
                </a:solidFill>
              </a:rPr>
              <a:t>Though clever encoding and fragmentation, can fit large messages over LoRaWAN</a:t>
            </a:r>
            <a:endParaRPr b="1" sz="3600">
              <a:solidFill>
                <a:srgbClr val="003366"/>
              </a:solidFill>
            </a:endParaRPr>
          </a:p>
          <a:p>
            <a:pPr indent="-457200" lvl="0" marL="457200" rtl="0" algn="l">
              <a:lnSpc>
                <a:spcPct val="90000"/>
              </a:lnSpc>
              <a:spcBef>
                <a:spcPts val="0"/>
              </a:spcBef>
              <a:spcAft>
                <a:spcPts val="0"/>
              </a:spcAft>
              <a:buClr>
                <a:srgbClr val="003366"/>
              </a:buClr>
              <a:buSzPts val="3600"/>
              <a:buChar char="●"/>
            </a:pPr>
            <a:r>
              <a:rPr b="1" lang="en-US" sz="3600">
                <a:solidFill>
                  <a:srgbClr val="003366"/>
                </a:solidFill>
              </a:rPr>
              <a:t>Abstracts this encoding into a simple, easy-to-use interface</a:t>
            </a:r>
            <a:endParaRPr b="1" sz="3600">
              <a:solidFill>
                <a:srgbClr val="003366"/>
              </a:solidFill>
            </a:endParaRPr>
          </a:p>
          <a:p>
            <a:pPr indent="0" lvl="0" marL="457200" rtl="0" algn="l">
              <a:lnSpc>
                <a:spcPct val="90000"/>
              </a:lnSpc>
              <a:spcBef>
                <a:spcPts val="0"/>
              </a:spcBef>
              <a:spcAft>
                <a:spcPts val="0"/>
              </a:spcAft>
              <a:buNone/>
            </a:pPr>
            <a:r>
              <a:t/>
            </a:r>
            <a:endParaRPr b="1" sz="3600">
              <a:solidFill>
                <a:srgbClr val="003366"/>
              </a:solidFill>
            </a:endParaRPr>
          </a:p>
          <a:p>
            <a:pPr indent="0" lvl="0" marL="0" rtl="0" algn="l">
              <a:lnSpc>
                <a:spcPct val="90000"/>
              </a:lnSpc>
              <a:spcBef>
                <a:spcPts val="0"/>
              </a:spcBef>
              <a:spcAft>
                <a:spcPts val="0"/>
              </a:spcAft>
              <a:buNone/>
            </a:pPr>
            <a:r>
              <a:rPr b="1" lang="en-US" sz="3600">
                <a:solidFill>
                  <a:srgbClr val="003366"/>
                </a:solidFill>
              </a:rPr>
              <a:t>This will make it easier for developers to create applications that communicate over LoRaWAN and support future work with the technology.</a:t>
            </a:r>
            <a:endParaRPr b="1" sz="3600">
              <a:solidFill>
                <a:srgbClr val="003366"/>
              </a:solidFill>
            </a:endParaRPr>
          </a:p>
        </p:txBody>
      </p:sp>
      <p:grpSp>
        <p:nvGrpSpPr>
          <p:cNvPr id="95" name="Google Shape;95;p1"/>
          <p:cNvGrpSpPr/>
          <p:nvPr/>
        </p:nvGrpSpPr>
        <p:grpSpPr>
          <a:xfrm>
            <a:off x="22973225" y="6299673"/>
            <a:ext cx="16800994" cy="13144501"/>
            <a:chOff x="12544525" y="6276573"/>
            <a:chExt cx="16800994" cy="13144501"/>
          </a:xfrm>
        </p:grpSpPr>
        <p:sp>
          <p:nvSpPr>
            <p:cNvPr id="96" name="Google Shape;96;p1"/>
            <p:cNvSpPr txBox="1"/>
            <p:nvPr/>
          </p:nvSpPr>
          <p:spPr>
            <a:xfrm>
              <a:off x="12544525" y="6276575"/>
              <a:ext cx="12987900" cy="13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a:solidFill>
                    <a:srgbClr val="003366"/>
                  </a:solidFill>
                </a:rPr>
                <a:t>LoRaMessenger Framework</a:t>
              </a:r>
              <a:endParaRPr sz="6000">
                <a:solidFill>
                  <a:schemeClr val="dk1"/>
                </a:solidFill>
              </a:endParaRPr>
            </a:p>
          </p:txBody>
        </p:sp>
        <p:grpSp>
          <p:nvGrpSpPr>
            <p:cNvPr id="97" name="Google Shape;97;p1"/>
            <p:cNvGrpSpPr/>
            <p:nvPr/>
          </p:nvGrpSpPr>
          <p:grpSpPr>
            <a:xfrm>
              <a:off x="13586589" y="6276573"/>
              <a:ext cx="15758930" cy="13144501"/>
              <a:chOff x="16616029" y="7709363"/>
              <a:chExt cx="8689308" cy="7114750"/>
            </a:xfrm>
          </p:grpSpPr>
          <p:sp>
            <p:nvSpPr>
              <p:cNvPr id="98" name="Google Shape;98;p1"/>
              <p:cNvSpPr/>
              <p:nvPr/>
            </p:nvSpPr>
            <p:spPr>
              <a:xfrm flipH="1">
                <a:off x="21624763" y="8962763"/>
                <a:ext cx="3586200" cy="3201300"/>
              </a:xfrm>
              <a:prstGeom prst="rect">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99" name="Google Shape;99;p1"/>
              <p:cNvSpPr/>
              <p:nvPr/>
            </p:nvSpPr>
            <p:spPr>
              <a:xfrm flipH="1">
                <a:off x="21722663" y="9116050"/>
                <a:ext cx="2164200" cy="12345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Configuration </a:t>
                </a:r>
                <a:r>
                  <a:rPr b="1" lang="en-US" sz="3000"/>
                  <a:t>Service </a:t>
                </a:r>
                <a:endParaRPr b="1" sz="3000"/>
              </a:p>
            </p:txBody>
          </p:sp>
          <p:sp>
            <p:nvSpPr>
              <p:cNvPr id="100" name="Google Shape;100;p1"/>
              <p:cNvSpPr/>
              <p:nvPr/>
            </p:nvSpPr>
            <p:spPr>
              <a:xfrm flipH="1">
                <a:off x="21722676" y="11041288"/>
                <a:ext cx="1253100" cy="8121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Decoding tables</a:t>
                </a:r>
                <a:endParaRPr b="1" sz="3000"/>
              </a:p>
            </p:txBody>
          </p:sp>
          <p:sp>
            <p:nvSpPr>
              <p:cNvPr id="101" name="Google Shape;101;p1"/>
              <p:cNvSpPr/>
              <p:nvPr/>
            </p:nvSpPr>
            <p:spPr>
              <a:xfrm flipH="1">
                <a:off x="17165938" y="12882375"/>
                <a:ext cx="1545600" cy="740400"/>
              </a:xfrm>
              <a:prstGeom prst="rect">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LoRa Node</a:t>
                </a:r>
                <a:endParaRPr b="1" sz="3000"/>
              </a:p>
            </p:txBody>
          </p:sp>
          <p:sp>
            <p:nvSpPr>
              <p:cNvPr id="102" name="Google Shape;102;p1"/>
              <p:cNvSpPr/>
              <p:nvPr/>
            </p:nvSpPr>
            <p:spPr>
              <a:xfrm flipH="1">
                <a:off x="23283688" y="12882375"/>
                <a:ext cx="1545600" cy="740400"/>
              </a:xfrm>
              <a:prstGeom prst="rect">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LoRa Gateway</a:t>
                </a:r>
                <a:endParaRPr b="1" sz="3000"/>
              </a:p>
            </p:txBody>
          </p:sp>
          <p:sp>
            <p:nvSpPr>
              <p:cNvPr id="103" name="Google Shape;103;p1"/>
              <p:cNvSpPr/>
              <p:nvPr/>
            </p:nvSpPr>
            <p:spPr>
              <a:xfrm flipH="1" rot="5400000">
                <a:off x="20743088" y="10067538"/>
                <a:ext cx="648900" cy="7894200"/>
              </a:xfrm>
              <a:prstGeom prst="leftBrace">
                <a:avLst>
                  <a:gd fmla="val 8333" name="adj1"/>
                  <a:gd fmla="val 49864"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p:nvPr/>
            </p:nvSpPr>
            <p:spPr>
              <a:xfrm flipH="1">
                <a:off x="17166040" y="14341113"/>
                <a:ext cx="7848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Worked on by CANIS - outside the purview of the project</a:t>
                </a:r>
                <a:endParaRPr b="1" sz="3000"/>
              </a:p>
            </p:txBody>
          </p:sp>
          <p:cxnSp>
            <p:nvCxnSpPr>
              <p:cNvPr id="105" name="Google Shape;105;p1"/>
              <p:cNvCxnSpPr>
                <a:stCxn id="101" idx="1"/>
                <a:endCxn id="102" idx="3"/>
              </p:cNvCxnSpPr>
              <p:nvPr/>
            </p:nvCxnSpPr>
            <p:spPr>
              <a:xfrm>
                <a:off x="18711538" y="13252575"/>
                <a:ext cx="4572000" cy="0"/>
              </a:xfrm>
              <a:prstGeom prst="straightConnector1">
                <a:avLst/>
              </a:prstGeom>
              <a:noFill/>
              <a:ln cap="flat" cmpd="sng" w="38100">
                <a:solidFill>
                  <a:srgbClr val="000000"/>
                </a:solidFill>
                <a:prstDash val="dot"/>
                <a:round/>
                <a:headEnd len="med" w="med" type="none"/>
                <a:tailEnd len="med" w="med" type="triangle"/>
              </a:ln>
            </p:spPr>
          </p:cxnSp>
          <p:sp>
            <p:nvSpPr>
              <p:cNvPr id="106" name="Google Shape;106;p1"/>
              <p:cNvSpPr/>
              <p:nvPr/>
            </p:nvSpPr>
            <p:spPr>
              <a:xfrm flipH="1">
                <a:off x="19347637" y="13398438"/>
                <a:ext cx="3207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LoRaWAN Connection</a:t>
                </a:r>
                <a:endParaRPr b="1" sz="3000"/>
              </a:p>
            </p:txBody>
          </p:sp>
          <p:sp>
            <p:nvSpPr>
              <p:cNvPr id="107" name="Google Shape;107;p1"/>
              <p:cNvSpPr/>
              <p:nvPr/>
            </p:nvSpPr>
            <p:spPr>
              <a:xfrm flipH="1">
                <a:off x="22975512" y="10775488"/>
                <a:ext cx="2144100" cy="12948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Proxy Server</a:t>
                </a:r>
                <a:endParaRPr b="1" sz="3000"/>
              </a:p>
            </p:txBody>
          </p:sp>
          <p:cxnSp>
            <p:nvCxnSpPr>
              <p:cNvPr id="108" name="Google Shape;108;p1"/>
              <p:cNvCxnSpPr>
                <a:stCxn id="102" idx="0"/>
                <a:endCxn id="107" idx="2"/>
              </p:cNvCxnSpPr>
              <p:nvPr/>
            </p:nvCxnSpPr>
            <p:spPr>
              <a:xfrm rot="10800000">
                <a:off x="24047488" y="12070275"/>
                <a:ext cx="9000" cy="812100"/>
              </a:xfrm>
              <a:prstGeom prst="straightConnector1">
                <a:avLst/>
              </a:prstGeom>
              <a:noFill/>
              <a:ln cap="flat" cmpd="sng" w="38100">
                <a:solidFill>
                  <a:srgbClr val="000000"/>
                </a:solidFill>
                <a:prstDash val="solid"/>
                <a:round/>
                <a:headEnd len="med" w="med" type="none"/>
                <a:tailEnd len="med" w="med" type="triangle"/>
              </a:ln>
            </p:spPr>
          </p:cxnSp>
          <p:sp>
            <p:nvSpPr>
              <p:cNvPr id="109" name="Google Shape;109;p1"/>
              <p:cNvSpPr/>
              <p:nvPr/>
            </p:nvSpPr>
            <p:spPr>
              <a:xfrm flipH="1">
                <a:off x="23274763" y="7709363"/>
                <a:ext cx="1545600" cy="740400"/>
              </a:xfrm>
              <a:prstGeom prst="rect">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Message Destination</a:t>
                </a:r>
                <a:endParaRPr b="1" sz="3000"/>
              </a:p>
            </p:txBody>
          </p:sp>
          <p:cxnSp>
            <p:nvCxnSpPr>
              <p:cNvPr id="110" name="Google Shape;110;p1"/>
              <p:cNvCxnSpPr>
                <a:stCxn id="107" idx="0"/>
                <a:endCxn id="109" idx="2"/>
              </p:cNvCxnSpPr>
              <p:nvPr/>
            </p:nvCxnSpPr>
            <p:spPr>
              <a:xfrm rot="10800000">
                <a:off x="24047562" y="8449588"/>
                <a:ext cx="0" cy="2325900"/>
              </a:xfrm>
              <a:prstGeom prst="straightConnector1">
                <a:avLst/>
              </a:prstGeom>
              <a:noFill/>
              <a:ln cap="flat" cmpd="sng" w="38100">
                <a:solidFill>
                  <a:srgbClr val="000000"/>
                </a:solidFill>
                <a:prstDash val="solid"/>
                <a:round/>
                <a:headEnd len="med" w="med" type="none"/>
                <a:tailEnd len="med" w="med" type="triangle"/>
              </a:ln>
            </p:spPr>
          </p:cxnSp>
          <p:cxnSp>
            <p:nvCxnSpPr>
              <p:cNvPr id="111" name="Google Shape;111;p1"/>
              <p:cNvCxnSpPr>
                <a:stCxn id="99" idx="2"/>
                <a:endCxn id="100" idx="0"/>
              </p:cNvCxnSpPr>
              <p:nvPr/>
            </p:nvCxnSpPr>
            <p:spPr>
              <a:xfrm flipH="1">
                <a:off x="22349063" y="10350550"/>
                <a:ext cx="455700" cy="690900"/>
              </a:xfrm>
              <a:prstGeom prst="straightConnector1">
                <a:avLst/>
              </a:prstGeom>
              <a:noFill/>
              <a:ln cap="flat" cmpd="sng" w="38100">
                <a:solidFill>
                  <a:srgbClr val="000000"/>
                </a:solidFill>
                <a:prstDash val="solid"/>
                <a:round/>
                <a:headEnd len="med" w="med" type="none"/>
                <a:tailEnd len="med" w="med" type="triangle"/>
              </a:ln>
            </p:spPr>
          </p:cxnSp>
          <p:sp>
            <p:nvSpPr>
              <p:cNvPr id="112" name="Google Shape;112;p1"/>
              <p:cNvSpPr txBox="1"/>
              <p:nvPr/>
            </p:nvSpPr>
            <p:spPr>
              <a:xfrm flipH="1">
                <a:off x="23997938" y="9338425"/>
                <a:ext cx="1307400" cy="54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t>Small Computer</a:t>
                </a:r>
                <a:endParaRPr sz="3000"/>
              </a:p>
            </p:txBody>
          </p:sp>
          <p:grpSp>
            <p:nvGrpSpPr>
              <p:cNvPr id="113" name="Google Shape;113;p1"/>
              <p:cNvGrpSpPr/>
              <p:nvPr/>
            </p:nvGrpSpPr>
            <p:grpSpPr>
              <a:xfrm>
                <a:off x="16616029" y="8962761"/>
                <a:ext cx="4029996" cy="3138948"/>
                <a:chOff x="260379" y="1029849"/>
                <a:chExt cx="4029996" cy="3138948"/>
              </a:xfrm>
            </p:grpSpPr>
            <p:grpSp>
              <p:nvGrpSpPr>
                <p:cNvPr id="114" name="Google Shape;114;p1"/>
                <p:cNvGrpSpPr/>
                <p:nvPr/>
              </p:nvGrpSpPr>
              <p:grpSpPr>
                <a:xfrm>
                  <a:off x="1646175" y="1191125"/>
                  <a:ext cx="2644200" cy="2816400"/>
                  <a:chOff x="103850" y="1109900"/>
                  <a:chExt cx="2644200" cy="2816400"/>
                </a:xfrm>
              </p:grpSpPr>
              <p:sp>
                <p:nvSpPr>
                  <p:cNvPr id="115" name="Google Shape;115;p1"/>
                  <p:cNvSpPr/>
                  <p:nvPr/>
                </p:nvSpPr>
                <p:spPr>
                  <a:xfrm flipH="1">
                    <a:off x="331400" y="1109900"/>
                    <a:ext cx="2279100" cy="2816400"/>
                  </a:xfrm>
                  <a:prstGeom prst="rect">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p>
                </p:txBody>
              </p:sp>
              <p:sp>
                <p:nvSpPr>
                  <p:cNvPr id="116" name="Google Shape;116;p1"/>
                  <p:cNvSpPr/>
                  <p:nvPr/>
                </p:nvSpPr>
                <p:spPr>
                  <a:xfrm flipH="1">
                    <a:off x="462500" y="2739950"/>
                    <a:ext cx="2035500" cy="10428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LoRaMessenger</a:t>
                    </a:r>
                    <a:endParaRPr b="1" sz="3000"/>
                  </a:p>
                </p:txBody>
              </p:sp>
              <p:sp>
                <p:nvSpPr>
                  <p:cNvPr id="117" name="Google Shape;117;p1"/>
                  <p:cNvSpPr txBox="1"/>
                  <p:nvPr/>
                </p:nvSpPr>
                <p:spPr>
                  <a:xfrm flipH="1">
                    <a:off x="103850" y="1189775"/>
                    <a:ext cx="2644200" cy="9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t>Android App Using LoRaMessenger</a:t>
                    </a:r>
                    <a:endParaRPr sz="3000"/>
                  </a:p>
                </p:txBody>
              </p:sp>
              <p:sp>
                <p:nvSpPr>
                  <p:cNvPr id="118" name="Google Shape;118;p1"/>
                  <p:cNvSpPr/>
                  <p:nvPr/>
                </p:nvSpPr>
                <p:spPr>
                  <a:xfrm flipH="1">
                    <a:off x="1244888" y="1895425"/>
                    <a:ext cx="1253100" cy="8121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Encoding tables</a:t>
                    </a:r>
                    <a:endParaRPr b="1" sz="3000"/>
                  </a:p>
                </p:txBody>
              </p:sp>
            </p:grpSp>
            <p:pic>
              <p:nvPicPr>
                <p:cNvPr id="119" name="Google Shape;119;p1"/>
                <p:cNvPicPr preferRelativeResize="0"/>
                <p:nvPr/>
              </p:nvPicPr>
              <p:blipFill rotWithShape="1">
                <a:blip r:embed="rId6">
                  <a:alphaModFix/>
                </a:blip>
                <a:srcRect b="0" l="18374" r="19149" t="0"/>
                <a:stretch/>
              </p:blipFill>
              <p:spPr>
                <a:xfrm>
                  <a:off x="260379" y="1029849"/>
                  <a:ext cx="1744452" cy="3138948"/>
                </a:xfrm>
                <a:prstGeom prst="rect">
                  <a:avLst/>
                </a:prstGeom>
                <a:noFill/>
                <a:ln>
                  <a:noFill/>
                </a:ln>
              </p:spPr>
            </p:pic>
          </p:grpSp>
          <p:cxnSp>
            <p:nvCxnSpPr>
              <p:cNvPr id="120" name="Google Shape;120;p1"/>
              <p:cNvCxnSpPr>
                <a:stCxn id="99" idx="3"/>
                <a:endCxn id="118" idx="1"/>
              </p:cNvCxnSpPr>
              <p:nvPr/>
            </p:nvCxnSpPr>
            <p:spPr>
              <a:xfrm flipH="1">
                <a:off x="20396063" y="9733300"/>
                <a:ext cx="1326600" cy="582300"/>
              </a:xfrm>
              <a:prstGeom prst="straightConnector1">
                <a:avLst/>
              </a:prstGeom>
              <a:noFill/>
              <a:ln cap="flat" cmpd="sng" w="38100">
                <a:solidFill>
                  <a:srgbClr val="000000"/>
                </a:solidFill>
                <a:prstDash val="solid"/>
                <a:round/>
                <a:headEnd len="med" w="med" type="none"/>
                <a:tailEnd len="med" w="med" type="triangle"/>
              </a:ln>
            </p:spPr>
          </p:cxnSp>
          <p:cxnSp>
            <p:nvCxnSpPr>
              <p:cNvPr id="121" name="Google Shape;121;p1"/>
              <p:cNvCxnSpPr>
                <a:stCxn id="119" idx="2"/>
                <a:endCxn id="101" idx="0"/>
              </p:cNvCxnSpPr>
              <p:nvPr/>
            </p:nvCxnSpPr>
            <p:spPr>
              <a:xfrm>
                <a:off x="17488255" y="12101709"/>
                <a:ext cx="450300" cy="780600"/>
              </a:xfrm>
              <a:prstGeom prst="straightConnector1">
                <a:avLst/>
              </a:prstGeom>
              <a:noFill/>
              <a:ln cap="flat" cmpd="sng" w="38100">
                <a:solidFill>
                  <a:srgbClr val="000000"/>
                </a:solidFill>
                <a:prstDash val="solid"/>
                <a:round/>
                <a:headEnd len="med" w="med" type="none"/>
                <a:tailEnd len="med" w="med" type="triangle"/>
              </a:ln>
            </p:spPr>
          </p:cxnSp>
        </p:grpSp>
      </p:grpSp>
      <p:sp>
        <p:nvSpPr>
          <p:cNvPr id="122" name="Google Shape;122;p1"/>
          <p:cNvSpPr txBox="1"/>
          <p:nvPr/>
        </p:nvSpPr>
        <p:spPr>
          <a:xfrm>
            <a:off x="27683575" y="20055013"/>
            <a:ext cx="6535800" cy="657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83566"/>
                </a:solidFill>
              </a:rPr>
              <a:t>LoRaMessenger built with </a:t>
            </a:r>
            <a:endParaRPr b="1" sz="3600">
              <a:solidFill>
                <a:srgbClr val="083566"/>
              </a:solidFill>
            </a:endParaRPr>
          </a:p>
        </p:txBody>
      </p:sp>
      <p:sp>
        <p:nvSpPr>
          <p:cNvPr id="123" name="Google Shape;123;p1"/>
          <p:cNvSpPr txBox="1"/>
          <p:nvPr/>
        </p:nvSpPr>
        <p:spPr>
          <a:xfrm>
            <a:off x="27768475" y="21297100"/>
            <a:ext cx="6366000" cy="1719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83566"/>
                </a:solidFill>
              </a:rPr>
              <a:t>Proxy server &amp; configuration service built with </a:t>
            </a:r>
            <a:endParaRPr/>
          </a:p>
        </p:txBody>
      </p:sp>
      <p:sp>
        <p:nvSpPr>
          <p:cNvPr id="124" name="Google Shape;124;p1"/>
          <p:cNvSpPr txBox="1"/>
          <p:nvPr/>
        </p:nvSpPr>
        <p:spPr>
          <a:xfrm>
            <a:off x="849975" y="20717050"/>
            <a:ext cx="8984700" cy="1876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First, the developer uses the configuration service to define encoding and decoding tables for their app...</a:t>
            </a:r>
            <a:endParaRPr b="1" sz="3600">
              <a:solidFill>
                <a:srgbClr val="003366"/>
              </a:solidFill>
            </a:endParaRPr>
          </a:p>
        </p:txBody>
      </p:sp>
      <p:sp>
        <p:nvSpPr>
          <p:cNvPr id="125" name="Google Shape;125;p1"/>
          <p:cNvSpPr txBox="1"/>
          <p:nvPr/>
        </p:nvSpPr>
        <p:spPr>
          <a:xfrm>
            <a:off x="9834675" y="20645700"/>
            <a:ext cx="8984700" cy="1876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Then, with a single call to the LoRaMessenger library, their message is encoded and sent over the LoRaWAN...</a:t>
            </a:r>
            <a:endParaRPr b="1" sz="3600">
              <a:solidFill>
                <a:srgbClr val="003366"/>
              </a:solidFill>
            </a:endParaRPr>
          </a:p>
        </p:txBody>
      </p:sp>
      <p:sp>
        <p:nvSpPr>
          <p:cNvPr id="126" name="Google Shape;126;p1"/>
          <p:cNvSpPr txBox="1"/>
          <p:nvPr/>
        </p:nvSpPr>
        <p:spPr>
          <a:xfrm>
            <a:off x="19246075" y="20645700"/>
            <a:ext cx="7658100" cy="1876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Finally, the proxy server receives the encoded messages, decodes them, and forwards them to their </a:t>
            </a:r>
            <a:r>
              <a:rPr b="1" lang="en-US" sz="3600">
                <a:solidFill>
                  <a:srgbClr val="003366"/>
                </a:solidFill>
              </a:rPr>
              <a:t>destination.</a:t>
            </a:r>
            <a:endParaRPr b="1" sz="3600">
              <a:solidFill>
                <a:srgbClr val="003366"/>
              </a:solidFill>
            </a:endParaRPr>
          </a:p>
        </p:txBody>
      </p:sp>
      <p:sp>
        <p:nvSpPr>
          <p:cNvPr id="127" name="Google Shape;127;p1"/>
          <p:cNvSpPr/>
          <p:nvPr/>
        </p:nvSpPr>
        <p:spPr>
          <a:xfrm flipH="1">
            <a:off x="2901398" y="23199979"/>
            <a:ext cx="3924900" cy="22806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Configuration Service </a:t>
            </a:r>
            <a:endParaRPr b="1" sz="3000"/>
          </a:p>
        </p:txBody>
      </p:sp>
      <p:sp>
        <p:nvSpPr>
          <p:cNvPr id="128" name="Google Shape;128;p1"/>
          <p:cNvSpPr/>
          <p:nvPr/>
        </p:nvSpPr>
        <p:spPr>
          <a:xfrm flipH="1">
            <a:off x="814348" y="26442604"/>
            <a:ext cx="3924900" cy="22806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Encoding Table</a:t>
            </a:r>
            <a:endParaRPr b="1" sz="3000"/>
          </a:p>
        </p:txBody>
      </p:sp>
      <p:sp>
        <p:nvSpPr>
          <p:cNvPr id="129" name="Google Shape;129;p1"/>
          <p:cNvSpPr/>
          <p:nvPr/>
        </p:nvSpPr>
        <p:spPr>
          <a:xfrm flipH="1">
            <a:off x="4930323" y="26442604"/>
            <a:ext cx="3924900" cy="22806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Decoding Table</a:t>
            </a:r>
            <a:endParaRPr b="1" sz="3000"/>
          </a:p>
        </p:txBody>
      </p:sp>
      <p:cxnSp>
        <p:nvCxnSpPr>
          <p:cNvPr id="130" name="Google Shape;130;p1"/>
          <p:cNvCxnSpPr>
            <a:stCxn id="127" idx="2"/>
            <a:endCxn id="128" idx="0"/>
          </p:cNvCxnSpPr>
          <p:nvPr/>
        </p:nvCxnSpPr>
        <p:spPr>
          <a:xfrm flipH="1">
            <a:off x="2776748" y="25480579"/>
            <a:ext cx="2087100" cy="962100"/>
          </a:xfrm>
          <a:prstGeom prst="straightConnector1">
            <a:avLst/>
          </a:prstGeom>
          <a:noFill/>
          <a:ln cap="flat" cmpd="sng" w="76200">
            <a:solidFill>
              <a:srgbClr val="083566"/>
            </a:solidFill>
            <a:prstDash val="solid"/>
            <a:round/>
            <a:headEnd len="med" w="med" type="none"/>
            <a:tailEnd len="med" w="med" type="triangle"/>
          </a:ln>
        </p:spPr>
      </p:cxnSp>
      <p:cxnSp>
        <p:nvCxnSpPr>
          <p:cNvPr id="131" name="Google Shape;131;p1"/>
          <p:cNvCxnSpPr>
            <a:stCxn id="127" idx="2"/>
            <a:endCxn id="129" idx="0"/>
          </p:cNvCxnSpPr>
          <p:nvPr/>
        </p:nvCxnSpPr>
        <p:spPr>
          <a:xfrm>
            <a:off x="4863848" y="25480579"/>
            <a:ext cx="2028900" cy="962100"/>
          </a:xfrm>
          <a:prstGeom prst="straightConnector1">
            <a:avLst/>
          </a:prstGeom>
          <a:noFill/>
          <a:ln cap="flat" cmpd="sng" w="76200">
            <a:solidFill>
              <a:srgbClr val="083566"/>
            </a:solidFill>
            <a:prstDash val="solid"/>
            <a:round/>
            <a:headEnd len="med" w="med" type="none"/>
            <a:tailEnd len="med" w="med" type="triangle"/>
          </a:ln>
        </p:spPr>
      </p:cxnSp>
      <p:grpSp>
        <p:nvGrpSpPr>
          <p:cNvPr id="132" name="Google Shape;132;p1"/>
          <p:cNvGrpSpPr/>
          <p:nvPr/>
        </p:nvGrpSpPr>
        <p:grpSpPr>
          <a:xfrm>
            <a:off x="10809079" y="24765552"/>
            <a:ext cx="6160684" cy="2392143"/>
            <a:chOff x="21722676" y="10775488"/>
            <a:chExt cx="3396937" cy="1294800"/>
          </a:xfrm>
        </p:grpSpPr>
        <p:sp>
          <p:nvSpPr>
            <p:cNvPr id="133" name="Google Shape;133;p1"/>
            <p:cNvSpPr/>
            <p:nvPr/>
          </p:nvSpPr>
          <p:spPr>
            <a:xfrm flipH="1">
              <a:off x="21722676" y="11041288"/>
              <a:ext cx="1253100" cy="8121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Encoding</a:t>
              </a:r>
              <a:r>
                <a:rPr b="1" lang="en-US" sz="3000"/>
                <a:t> tables</a:t>
              </a:r>
              <a:endParaRPr b="1" sz="3000"/>
            </a:p>
          </p:txBody>
        </p:sp>
        <p:sp>
          <p:nvSpPr>
            <p:cNvPr id="134" name="Google Shape;134;p1"/>
            <p:cNvSpPr/>
            <p:nvPr/>
          </p:nvSpPr>
          <p:spPr>
            <a:xfrm flipH="1">
              <a:off x="22975512" y="10775488"/>
              <a:ext cx="2144100" cy="12948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LoRaMessenger</a:t>
              </a:r>
              <a:endParaRPr b="1" sz="3000"/>
            </a:p>
          </p:txBody>
        </p:sp>
      </p:grpSp>
      <p:sp>
        <p:nvSpPr>
          <p:cNvPr id="135" name="Google Shape;135;p1"/>
          <p:cNvSpPr txBox="1"/>
          <p:nvPr/>
        </p:nvSpPr>
        <p:spPr>
          <a:xfrm>
            <a:off x="11306125" y="22862700"/>
            <a:ext cx="5166600" cy="783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An important message</a:t>
            </a:r>
            <a:endParaRPr/>
          </a:p>
        </p:txBody>
      </p:sp>
      <p:cxnSp>
        <p:nvCxnSpPr>
          <p:cNvPr id="136" name="Google Shape;136;p1"/>
          <p:cNvCxnSpPr>
            <a:stCxn id="135" idx="2"/>
          </p:cNvCxnSpPr>
          <p:nvPr/>
        </p:nvCxnSpPr>
        <p:spPr>
          <a:xfrm>
            <a:off x="13889425" y="23646000"/>
            <a:ext cx="7200" cy="1142700"/>
          </a:xfrm>
          <a:prstGeom prst="straightConnector1">
            <a:avLst/>
          </a:prstGeom>
          <a:noFill/>
          <a:ln cap="flat" cmpd="sng" w="76200">
            <a:solidFill>
              <a:srgbClr val="083566"/>
            </a:solidFill>
            <a:prstDash val="solid"/>
            <a:round/>
            <a:headEnd len="med" w="med" type="none"/>
            <a:tailEnd len="med" w="med" type="triangle"/>
          </a:ln>
        </p:spPr>
      </p:cxnSp>
      <p:sp>
        <p:nvSpPr>
          <p:cNvPr id="137" name="Google Shape;137;p1"/>
          <p:cNvSpPr txBox="1"/>
          <p:nvPr/>
        </p:nvSpPr>
        <p:spPr>
          <a:xfrm>
            <a:off x="11367775" y="28488875"/>
            <a:ext cx="4998000" cy="657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1010011010101010101</a:t>
            </a:r>
            <a:endParaRPr/>
          </a:p>
        </p:txBody>
      </p:sp>
      <p:cxnSp>
        <p:nvCxnSpPr>
          <p:cNvPr id="138" name="Google Shape;138;p1"/>
          <p:cNvCxnSpPr>
            <a:endCxn id="137" idx="0"/>
          </p:cNvCxnSpPr>
          <p:nvPr/>
        </p:nvCxnSpPr>
        <p:spPr>
          <a:xfrm>
            <a:off x="13859275" y="27185675"/>
            <a:ext cx="7500" cy="1303200"/>
          </a:xfrm>
          <a:prstGeom prst="straightConnector1">
            <a:avLst/>
          </a:prstGeom>
          <a:noFill/>
          <a:ln cap="flat" cmpd="sng" w="76200">
            <a:solidFill>
              <a:srgbClr val="083566"/>
            </a:solidFill>
            <a:prstDash val="solid"/>
            <a:round/>
            <a:headEnd len="med" w="med" type="none"/>
            <a:tailEnd len="med" w="med" type="triangle"/>
          </a:ln>
        </p:spPr>
      </p:cxnSp>
      <p:grpSp>
        <p:nvGrpSpPr>
          <p:cNvPr id="139" name="Google Shape;139;p1"/>
          <p:cNvGrpSpPr/>
          <p:nvPr/>
        </p:nvGrpSpPr>
        <p:grpSpPr>
          <a:xfrm>
            <a:off x="19994779" y="24919852"/>
            <a:ext cx="6160684" cy="2392143"/>
            <a:chOff x="21722676" y="10775488"/>
            <a:chExt cx="3396937" cy="1294800"/>
          </a:xfrm>
        </p:grpSpPr>
        <p:sp>
          <p:nvSpPr>
            <p:cNvPr id="140" name="Google Shape;140;p1"/>
            <p:cNvSpPr/>
            <p:nvPr/>
          </p:nvSpPr>
          <p:spPr>
            <a:xfrm flipH="1">
              <a:off x="21722676" y="11041288"/>
              <a:ext cx="1253100" cy="8121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Decoding Tables</a:t>
              </a:r>
              <a:endParaRPr b="1" sz="3000"/>
            </a:p>
          </p:txBody>
        </p:sp>
        <p:sp>
          <p:nvSpPr>
            <p:cNvPr id="141" name="Google Shape;141;p1"/>
            <p:cNvSpPr/>
            <p:nvPr/>
          </p:nvSpPr>
          <p:spPr>
            <a:xfrm flipH="1">
              <a:off x="22975512" y="10775488"/>
              <a:ext cx="2144100" cy="1294800"/>
            </a:xfrm>
            <a:prstGeom prst="rect">
              <a:avLst/>
            </a:prstGeom>
            <a:solidFill>
              <a:srgbClr val="CFE2F3"/>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Proxy Server</a:t>
              </a:r>
              <a:endParaRPr b="1" sz="3000"/>
            </a:p>
          </p:txBody>
        </p:sp>
      </p:grpSp>
      <p:sp>
        <p:nvSpPr>
          <p:cNvPr id="142" name="Google Shape;142;p1"/>
          <p:cNvSpPr txBox="1"/>
          <p:nvPr/>
        </p:nvSpPr>
        <p:spPr>
          <a:xfrm>
            <a:off x="20491825" y="23017000"/>
            <a:ext cx="5166600" cy="783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1010011010101010101</a:t>
            </a:r>
            <a:endParaRPr/>
          </a:p>
        </p:txBody>
      </p:sp>
      <p:cxnSp>
        <p:nvCxnSpPr>
          <p:cNvPr id="143" name="Google Shape;143;p1"/>
          <p:cNvCxnSpPr>
            <a:stCxn id="142" idx="2"/>
          </p:cNvCxnSpPr>
          <p:nvPr/>
        </p:nvCxnSpPr>
        <p:spPr>
          <a:xfrm>
            <a:off x="23075125" y="23800300"/>
            <a:ext cx="7200" cy="1142700"/>
          </a:xfrm>
          <a:prstGeom prst="straightConnector1">
            <a:avLst/>
          </a:prstGeom>
          <a:noFill/>
          <a:ln cap="flat" cmpd="sng" w="76200">
            <a:solidFill>
              <a:srgbClr val="083566"/>
            </a:solidFill>
            <a:prstDash val="solid"/>
            <a:round/>
            <a:headEnd len="med" w="med" type="none"/>
            <a:tailEnd len="med" w="med" type="triangle"/>
          </a:ln>
        </p:spPr>
      </p:cxnSp>
      <p:cxnSp>
        <p:nvCxnSpPr>
          <p:cNvPr id="144" name="Google Shape;144;p1"/>
          <p:cNvCxnSpPr>
            <a:endCxn id="145" idx="0"/>
          </p:cNvCxnSpPr>
          <p:nvPr/>
        </p:nvCxnSpPr>
        <p:spPr>
          <a:xfrm>
            <a:off x="23044975" y="27339975"/>
            <a:ext cx="7500" cy="1303200"/>
          </a:xfrm>
          <a:prstGeom prst="straightConnector1">
            <a:avLst/>
          </a:prstGeom>
          <a:noFill/>
          <a:ln cap="flat" cmpd="sng" w="76200">
            <a:solidFill>
              <a:srgbClr val="083566"/>
            </a:solidFill>
            <a:prstDash val="solid"/>
            <a:round/>
            <a:headEnd len="med" w="med" type="none"/>
            <a:tailEnd len="med" w="med" type="triangle"/>
          </a:ln>
        </p:spPr>
      </p:cxnSp>
      <p:sp>
        <p:nvSpPr>
          <p:cNvPr id="146" name="Google Shape;146;p1"/>
          <p:cNvSpPr txBox="1"/>
          <p:nvPr/>
        </p:nvSpPr>
        <p:spPr>
          <a:xfrm>
            <a:off x="20465425" y="28643175"/>
            <a:ext cx="5166600" cy="783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3600">
                <a:solidFill>
                  <a:srgbClr val="003366"/>
                </a:solidFill>
              </a:rPr>
              <a:t>An important message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2018-10-09T15:34:40Z</dcterms:created>
  <dc:creator>Microsoft Office User</dc:creator>
</cp:coreProperties>
</file>