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  <p:sldMasterId id="2147483783" r:id="rId5"/>
  </p:sldMasterIdLst>
  <p:sldIdLst>
    <p:sldId id="256" r:id="rId6"/>
    <p:sldId id="257" r:id="rId7"/>
    <p:sldId id="258" r:id="rId8"/>
    <p:sldId id="263" r:id="rId9"/>
    <p:sldId id="261" r:id="rId10"/>
    <p:sldId id="262" r:id="rId11"/>
    <p:sldId id="260" r:id="rId12"/>
    <p:sldId id="25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23E04-B045-45AB-91BA-6466F3EA0C9C}" v="12" dt="2021-12-12T22:13:49.724"/>
    <p1510:client id="{8231E57B-9CA5-4F31-A28E-968A3557A9E1}" v="383" dt="2021-12-12T21:44:51.658"/>
    <p1510:client id="{AAAE1315-B617-475F-A74B-9DB2A45A1E58}" vWet="2" dt="2021-12-13T15:55:46.787"/>
    <p1510:client id="{DB6ED3C0-44D0-4636-A6BC-41C813F945F6}" v="36" dt="2021-12-12T21:25:33.079"/>
    <p1510:client id="{EDB86177-091D-4F57-8635-5D0ACE1629B5}" v="4" dt="2021-12-13T15:56:17.059"/>
    <p1510:client id="{F5BB27B4-B07D-4CE0-AF10-73338DA7365C}" v="3875" vWet="3877" dt="2021-12-13T15:56:12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mouh, Hamza" userId="S::6007890@bdeb.qc.ca::7bdf3c03-d8ad-4ef9-867e-ac5708152f77" providerId="AD" clId="Web-{8231E57B-9CA5-4F31-A28E-968A3557A9E1}"/>
    <pc:docChg chg="addSld delSld modSld">
      <pc:chgData name="Belmouh, Hamza" userId="S::6007890@bdeb.qc.ca::7bdf3c03-d8ad-4ef9-867e-ac5708152f77" providerId="AD" clId="Web-{8231E57B-9CA5-4F31-A28E-968A3557A9E1}" dt="2021-12-12T21:44:51.658" v="379" actId="20577"/>
      <pc:docMkLst>
        <pc:docMk/>
      </pc:docMkLst>
      <pc:sldChg chg="modSp new">
        <pc:chgData name="Belmouh, Hamza" userId="S::6007890@bdeb.qc.ca::7bdf3c03-d8ad-4ef9-867e-ac5708152f77" providerId="AD" clId="Web-{8231E57B-9CA5-4F31-A28E-968A3557A9E1}" dt="2021-12-12T21:44:51.658" v="379" actId="20577"/>
        <pc:sldMkLst>
          <pc:docMk/>
          <pc:sldMk cId="2480278130" sldId="263"/>
        </pc:sldMkLst>
        <pc:spChg chg="mod">
          <ac:chgData name="Belmouh, Hamza" userId="S::6007890@bdeb.qc.ca::7bdf3c03-d8ad-4ef9-867e-ac5708152f77" providerId="AD" clId="Web-{8231E57B-9CA5-4F31-A28E-968A3557A9E1}" dt="2021-12-12T21:30:46.839" v="94" actId="20577"/>
          <ac:spMkLst>
            <pc:docMk/>
            <pc:sldMk cId="2480278130" sldId="263"/>
            <ac:spMk id="2" creationId="{D2B9CDA1-DBEC-4E22-BBEA-3424D3A87C7B}"/>
          </ac:spMkLst>
        </pc:spChg>
        <pc:spChg chg="mod">
          <ac:chgData name="Belmouh, Hamza" userId="S::6007890@bdeb.qc.ca::7bdf3c03-d8ad-4ef9-867e-ac5708152f77" providerId="AD" clId="Web-{8231E57B-9CA5-4F31-A28E-968A3557A9E1}" dt="2021-12-12T21:44:51.658" v="379" actId="20577"/>
          <ac:spMkLst>
            <pc:docMk/>
            <pc:sldMk cId="2480278130" sldId="263"/>
            <ac:spMk id="3" creationId="{4C58958A-308D-4513-9F2D-B92967839E16}"/>
          </ac:spMkLst>
        </pc:spChg>
      </pc:sldChg>
      <pc:sldChg chg="del">
        <pc:chgData name="Belmouh, Hamza" userId="S::6007890@bdeb.qc.ca::7bdf3c03-d8ad-4ef9-867e-ac5708152f77" providerId="AD" clId="Web-{8231E57B-9CA5-4F31-A28E-968A3557A9E1}" dt="2021-12-12T21:30:42.027" v="93"/>
        <pc:sldMkLst>
          <pc:docMk/>
          <pc:sldMk cId="1934897557" sldId="264"/>
        </pc:sldMkLst>
      </pc:sldChg>
    </pc:docChg>
  </pc:docChgLst>
  <pc:docChgLst>
    <pc:chgData name="Chemmi, Mohamed" userId="S::1804233@bdeb.qc.ca::d7ddbcb1-ea23-41ba-97f7-222ef0a25386" providerId="AD" clId="Web-{1A723E04-B045-45AB-91BA-6466F3EA0C9C}"/>
    <pc:docChg chg="modSld">
      <pc:chgData name="Chemmi, Mohamed" userId="S::1804233@bdeb.qc.ca::d7ddbcb1-ea23-41ba-97f7-222ef0a25386" providerId="AD" clId="Web-{1A723E04-B045-45AB-91BA-6466F3EA0C9C}" dt="2021-12-12T22:13:49.724" v="11" actId="20577"/>
      <pc:docMkLst>
        <pc:docMk/>
      </pc:docMkLst>
      <pc:sldChg chg="modSp">
        <pc:chgData name="Chemmi, Mohamed" userId="S::1804233@bdeb.qc.ca::d7ddbcb1-ea23-41ba-97f7-222ef0a25386" providerId="AD" clId="Web-{1A723E04-B045-45AB-91BA-6466F3EA0C9C}" dt="2021-12-12T22:13:49.724" v="11" actId="20577"/>
        <pc:sldMkLst>
          <pc:docMk/>
          <pc:sldMk cId="2480278130" sldId="263"/>
        </pc:sldMkLst>
        <pc:spChg chg="mod">
          <ac:chgData name="Chemmi, Mohamed" userId="S::1804233@bdeb.qc.ca::d7ddbcb1-ea23-41ba-97f7-222ef0a25386" providerId="AD" clId="Web-{1A723E04-B045-45AB-91BA-6466F3EA0C9C}" dt="2021-12-12T22:13:49.724" v="11" actId="20577"/>
          <ac:spMkLst>
            <pc:docMk/>
            <pc:sldMk cId="2480278130" sldId="263"/>
            <ac:spMk id="3" creationId="{4C58958A-308D-4513-9F2D-B92967839E16}"/>
          </ac:spMkLst>
        </pc:spChg>
      </pc:sldChg>
    </pc:docChg>
  </pc:docChgLst>
  <pc:docChgLst>
    <pc:chgData name="Mkrtchyan, Viktorya" userId="S::1883439@bdeb.qc.ca::7bdd3101-dbec-4322-9515-af5ddbe88048" providerId="AD" clId="Web-{EE8205AA-E6C0-4474-A4C8-0ACBAA1BD4B4}"/>
    <pc:docChg chg="modSld">
      <pc:chgData name="Mkrtchyan, Viktorya" userId="S::1883439@bdeb.qc.ca::7bdd3101-dbec-4322-9515-af5ddbe88048" providerId="AD" clId="Web-{EE8205AA-E6C0-4474-A4C8-0ACBAA1BD4B4}" dt="2021-12-10T22:10:37.741" v="4" actId="20577"/>
      <pc:docMkLst>
        <pc:docMk/>
      </pc:docMkLst>
      <pc:sldChg chg="modSp">
        <pc:chgData name="Mkrtchyan, Viktorya" userId="S::1883439@bdeb.qc.ca::7bdd3101-dbec-4322-9515-af5ddbe88048" providerId="AD" clId="Web-{EE8205AA-E6C0-4474-A4C8-0ACBAA1BD4B4}" dt="2021-12-10T22:10:37.741" v="4" actId="20577"/>
        <pc:sldMkLst>
          <pc:docMk/>
          <pc:sldMk cId="953571608" sldId="262"/>
        </pc:sldMkLst>
        <pc:spChg chg="mod">
          <ac:chgData name="Mkrtchyan, Viktorya" userId="S::1883439@bdeb.qc.ca::7bdd3101-dbec-4322-9515-af5ddbe88048" providerId="AD" clId="Web-{EE8205AA-E6C0-4474-A4C8-0ACBAA1BD4B4}" dt="2021-12-10T22:10:37.741" v="4" actId="20577"/>
          <ac:spMkLst>
            <pc:docMk/>
            <pc:sldMk cId="953571608" sldId="262"/>
            <ac:spMk id="3" creationId="{71592CAA-E671-43FF-92FE-59CDF86676A3}"/>
          </ac:spMkLst>
        </pc:spChg>
      </pc:sldChg>
    </pc:docChg>
  </pc:docChgLst>
  <pc:docChgLst>
    <pc:chgData name="Karamat, Reda" userId="S::1965472@bdeb.qc.ca::bfbaf81c-2de3-48da-91b2-c949a5384ea8" providerId="AD" clId="Web-{EDB86177-091D-4F57-8635-5D0ACE1629B5}"/>
    <pc:docChg chg="modSld">
      <pc:chgData name="Karamat, Reda" userId="S::1965472@bdeb.qc.ca::bfbaf81c-2de3-48da-91b2-c949a5384ea8" providerId="AD" clId="Web-{EDB86177-091D-4F57-8635-5D0ACE1629B5}" dt="2021-12-13T15:56:16.481" v="2" actId="20577"/>
      <pc:docMkLst>
        <pc:docMk/>
      </pc:docMkLst>
      <pc:sldChg chg="modSp">
        <pc:chgData name="Karamat, Reda" userId="S::1965472@bdeb.qc.ca::bfbaf81c-2de3-48da-91b2-c949a5384ea8" providerId="AD" clId="Web-{EDB86177-091D-4F57-8635-5D0ACE1629B5}" dt="2021-12-13T15:56:16.481" v="2" actId="20577"/>
        <pc:sldMkLst>
          <pc:docMk/>
          <pc:sldMk cId="1824668057" sldId="258"/>
        </pc:sldMkLst>
        <pc:spChg chg="mod">
          <ac:chgData name="Karamat, Reda" userId="S::1965472@bdeb.qc.ca::bfbaf81c-2de3-48da-91b2-c949a5384ea8" providerId="AD" clId="Web-{EDB86177-091D-4F57-8635-5D0ACE1629B5}" dt="2021-12-13T15:56:16.481" v="2" actId="20577"/>
          <ac:spMkLst>
            <pc:docMk/>
            <pc:sldMk cId="1824668057" sldId="258"/>
            <ac:spMk id="3" creationId="{3E3291EA-CA83-4CF6-9247-A6EA7186B472}"/>
          </ac:spMkLst>
        </pc:spChg>
      </pc:sldChg>
    </pc:docChg>
  </pc:docChgLst>
  <pc:docChgLst>
    <pc:chgData name="Karamat, Reda" userId="S::1965472@bdeb.qc.ca::bfbaf81c-2de3-48da-91b2-c949a5384ea8" providerId="AD" clId="Web-{2FF7C17C-3BD0-40F5-B8B2-242BBCE937D9}"/>
    <pc:docChg chg="modSld">
      <pc:chgData name="Karamat, Reda" userId="S::1965472@bdeb.qc.ca::bfbaf81c-2de3-48da-91b2-c949a5384ea8" providerId="AD" clId="Web-{2FF7C17C-3BD0-40F5-B8B2-242BBCE937D9}" dt="2021-12-10T22:20:23.011" v="97" actId="20577"/>
      <pc:docMkLst>
        <pc:docMk/>
      </pc:docMkLst>
      <pc:sldChg chg="modSp">
        <pc:chgData name="Karamat, Reda" userId="S::1965472@bdeb.qc.ca::bfbaf81c-2de3-48da-91b2-c949a5384ea8" providerId="AD" clId="Web-{2FF7C17C-3BD0-40F5-B8B2-242BBCE937D9}" dt="2021-12-10T22:07:59.078" v="2" actId="20577"/>
        <pc:sldMkLst>
          <pc:docMk/>
          <pc:sldMk cId="3502534072" sldId="257"/>
        </pc:sldMkLst>
        <pc:spChg chg="mod">
          <ac:chgData name="Karamat, Reda" userId="S::1965472@bdeb.qc.ca::bfbaf81c-2de3-48da-91b2-c949a5384ea8" providerId="AD" clId="Web-{2FF7C17C-3BD0-40F5-B8B2-242BBCE937D9}" dt="2021-12-10T22:07:59.078" v="2" actId="20577"/>
          <ac:spMkLst>
            <pc:docMk/>
            <pc:sldMk cId="3502534072" sldId="257"/>
            <ac:spMk id="3" creationId="{76AF9B38-1B16-4D48-95F8-CAC9A1DD89FD}"/>
          </ac:spMkLst>
        </pc:spChg>
      </pc:sldChg>
      <pc:sldChg chg="modSp">
        <pc:chgData name="Karamat, Reda" userId="S::1965472@bdeb.qc.ca::bfbaf81c-2de3-48da-91b2-c949a5384ea8" providerId="AD" clId="Web-{2FF7C17C-3BD0-40F5-B8B2-242BBCE937D9}" dt="2021-12-10T22:12:07.738" v="33" actId="20577"/>
        <pc:sldMkLst>
          <pc:docMk/>
          <pc:sldMk cId="1824668057" sldId="258"/>
        </pc:sldMkLst>
        <pc:spChg chg="mod">
          <ac:chgData name="Karamat, Reda" userId="S::1965472@bdeb.qc.ca::bfbaf81c-2de3-48da-91b2-c949a5384ea8" providerId="AD" clId="Web-{2FF7C17C-3BD0-40F5-B8B2-242BBCE937D9}" dt="2021-12-10T22:12:07.738" v="33" actId="20577"/>
          <ac:spMkLst>
            <pc:docMk/>
            <pc:sldMk cId="1824668057" sldId="258"/>
            <ac:spMk id="3" creationId="{3E3291EA-CA83-4CF6-9247-A6EA7186B472}"/>
          </ac:spMkLst>
        </pc:spChg>
      </pc:sldChg>
      <pc:sldChg chg="modSp">
        <pc:chgData name="Karamat, Reda" userId="S::1965472@bdeb.qc.ca::bfbaf81c-2de3-48da-91b2-c949a5384ea8" providerId="AD" clId="Web-{2FF7C17C-3BD0-40F5-B8B2-242BBCE937D9}" dt="2021-12-10T22:20:23.011" v="97" actId="20577"/>
        <pc:sldMkLst>
          <pc:docMk/>
          <pc:sldMk cId="104514607" sldId="259"/>
        </pc:sldMkLst>
        <pc:spChg chg="mod">
          <ac:chgData name="Karamat, Reda" userId="S::1965472@bdeb.qc.ca::bfbaf81c-2de3-48da-91b2-c949a5384ea8" providerId="AD" clId="Web-{2FF7C17C-3BD0-40F5-B8B2-242BBCE937D9}" dt="2021-12-10T22:20:23.011" v="97" actId="20577"/>
          <ac:spMkLst>
            <pc:docMk/>
            <pc:sldMk cId="104514607" sldId="259"/>
            <ac:spMk id="3" creationId="{53A642B5-71C1-46CA-A4A5-E0840CFC5A72}"/>
          </ac:spMkLst>
        </pc:spChg>
      </pc:sldChg>
      <pc:sldChg chg="modSp">
        <pc:chgData name="Karamat, Reda" userId="S::1965472@bdeb.qc.ca::bfbaf81c-2de3-48da-91b2-c949a5384ea8" providerId="AD" clId="Web-{2FF7C17C-3BD0-40F5-B8B2-242BBCE937D9}" dt="2021-12-10T22:16:19.430" v="57" actId="20577"/>
        <pc:sldMkLst>
          <pc:docMk/>
          <pc:sldMk cId="867009331" sldId="260"/>
        </pc:sldMkLst>
        <pc:spChg chg="mod">
          <ac:chgData name="Karamat, Reda" userId="S::1965472@bdeb.qc.ca::bfbaf81c-2de3-48da-91b2-c949a5384ea8" providerId="AD" clId="Web-{2FF7C17C-3BD0-40F5-B8B2-242BBCE937D9}" dt="2021-12-10T22:16:19.430" v="57" actId="20577"/>
          <ac:spMkLst>
            <pc:docMk/>
            <pc:sldMk cId="867009331" sldId="260"/>
            <ac:spMk id="3" creationId="{66553A4C-9F14-4D1B-ADE2-FFCBA9E1B2DE}"/>
          </ac:spMkLst>
        </pc:spChg>
      </pc:sldChg>
      <pc:sldChg chg="modSp">
        <pc:chgData name="Karamat, Reda" userId="S::1965472@bdeb.qc.ca::bfbaf81c-2de3-48da-91b2-c949a5384ea8" providerId="AD" clId="Web-{2FF7C17C-3BD0-40F5-B8B2-242BBCE937D9}" dt="2021-12-10T22:12:41.364" v="35" actId="20577"/>
        <pc:sldMkLst>
          <pc:docMk/>
          <pc:sldMk cId="381542349" sldId="261"/>
        </pc:sldMkLst>
        <pc:spChg chg="mod">
          <ac:chgData name="Karamat, Reda" userId="S::1965472@bdeb.qc.ca::bfbaf81c-2de3-48da-91b2-c949a5384ea8" providerId="AD" clId="Web-{2FF7C17C-3BD0-40F5-B8B2-242BBCE937D9}" dt="2021-12-10T22:12:41.364" v="35" actId="20577"/>
          <ac:spMkLst>
            <pc:docMk/>
            <pc:sldMk cId="381542349" sldId="261"/>
            <ac:spMk id="3" creationId="{71592CAA-E671-43FF-92FE-59CDF86676A3}"/>
          </ac:spMkLst>
        </pc:spChg>
      </pc:sldChg>
      <pc:sldChg chg="modSp">
        <pc:chgData name="Karamat, Reda" userId="S::1965472@bdeb.qc.ca::bfbaf81c-2de3-48da-91b2-c949a5384ea8" providerId="AD" clId="Web-{2FF7C17C-3BD0-40F5-B8B2-242BBCE937D9}" dt="2021-12-10T22:13:17.520" v="39" actId="20577"/>
        <pc:sldMkLst>
          <pc:docMk/>
          <pc:sldMk cId="953571608" sldId="262"/>
        </pc:sldMkLst>
        <pc:spChg chg="mod">
          <ac:chgData name="Karamat, Reda" userId="S::1965472@bdeb.qc.ca::bfbaf81c-2de3-48da-91b2-c949a5384ea8" providerId="AD" clId="Web-{2FF7C17C-3BD0-40F5-B8B2-242BBCE937D9}" dt="2021-12-10T22:13:17.520" v="39" actId="20577"/>
          <ac:spMkLst>
            <pc:docMk/>
            <pc:sldMk cId="953571608" sldId="262"/>
            <ac:spMk id="3" creationId="{71592CAA-E671-43FF-92FE-59CDF86676A3}"/>
          </ac:spMkLst>
        </pc:spChg>
      </pc:sldChg>
    </pc:docChg>
  </pc:docChgLst>
  <pc:docChgLst>
    <pc:chgData name="Mowafy, Mohamed Ashraf" userId="S::1848278@bdeb.qc.ca::7cbc74a9-0513-4376-bc98-5056a5919948" providerId="AD" clId="Web-{B44B5E8C-12CD-4D07-8BFF-437618BBD15A}"/>
    <pc:docChg chg="modSld addMainMaster delMainMaster">
      <pc:chgData name="Mowafy, Mohamed Ashraf" userId="S::1848278@bdeb.qc.ca::7cbc74a9-0513-4376-bc98-5056a5919948" providerId="AD" clId="Web-{B44B5E8C-12CD-4D07-8BFF-437618BBD15A}" dt="2021-12-10T17:05:18.456" v="0"/>
      <pc:docMkLst>
        <pc:docMk/>
      </pc:docMkLst>
      <pc:sldChg chg="modSp mod modClrScheme chgLayout">
        <pc:chgData name="Mowafy, Mohamed Ashraf" userId="S::1848278@bdeb.qc.ca::7cbc74a9-0513-4376-bc98-5056a5919948" providerId="AD" clId="Web-{B44B5E8C-12CD-4D07-8BFF-437618BBD15A}" dt="2021-12-10T17:05:18.456" v="0"/>
        <pc:sldMkLst>
          <pc:docMk/>
          <pc:sldMk cId="762178470" sldId="256"/>
        </pc:sldMkLst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762178470" sldId="256"/>
            <ac:spMk id="2" creationId="{922855D9-0EAC-4057-A4D2-C095AD09080C}"/>
          </ac:spMkLst>
        </pc:spChg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762178470" sldId="256"/>
            <ac:spMk id="3" creationId="{9694F1DF-D008-400B-B078-89A014F5F51D}"/>
          </ac:spMkLst>
        </pc:spChg>
      </pc:sldChg>
      <pc:sldChg chg="modSp mod modClrScheme chgLayout">
        <pc:chgData name="Mowafy, Mohamed Ashraf" userId="S::1848278@bdeb.qc.ca::7cbc74a9-0513-4376-bc98-5056a5919948" providerId="AD" clId="Web-{B44B5E8C-12CD-4D07-8BFF-437618BBD15A}" dt="2021-12-10T17:05:18.456" v="0"/>
        <pc:sldMkLst>
          <pc:docMk/>
          <pc:sldMk cId="3502534072" sldId="257"/>
        </pc:sldMkLst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3502534072" sldId="257"/>
            <ac:spMk id="2" creationId="{6CFDC0C7-5B74-42AA-AF71-1DD6A300A598}"/>
          </ac:spMkLst>
        </pc:spChg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3502534072" sldId="257"/>
            <ac:spMk id="3" creationId="{76AF9B38-1B16-4D48-95F8-CAC9A1DD89FD}"/>
          </ac:spMkLst>
        </pc:spChg>
      </pc:sldChg>
      <pc:sldChg chg="modSp mod modClrScheme chgLayout">
        <pc:chgData name="Mowafy, Mohamed Ashraf" userId="S::1848278@bdeb.qc.ca::7cbc74a9-0513-4376-bc98-5056a5919948" providerId="AD" clId="Web-{B44B5E8C-12CD-4D07-8BFF-437618BBD15A}" dt="2021-12-10T17:05:18.456" v="0"/>
        <pc:sldMkLst>
          <pc:docMk/>
          <pc:sldMk cId="1824668057" sldId="258"/>
        </pc:sldMkLst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1824668057" sldId="258"/>
            <ac:spMk id="2" creationId="{C397475F-FA9A-4D24-A4DD-3268EBE1C561}"/>
          </ac:spMkLst>
        </pc:spChg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1824668057" sldId="258"/>
            <ac:spMk id="3" creationId="{3E3291EA-CA83-4CF6-9247-A6EA7186B472}"/>
          </ac:spMkLst>
        </pc:spChg>
      </pc:sldChg>
      <pc:sldChg chg="modSp mod modClrScheme chgLayout">
        <pc:chgData name="Mowafy, Mohamed Ashraf" userId="S::1848278@bdeb.qc.ca::7cbc74a9-0513-4376-bc98-5056a5919948" providerId="AD" clId="Web-{B44B5E8C-12CD-4D07-8BFF-437618BBD15A}" dt="2021-12-10T17:05:18.456" v="0"/>
        <pc:sldMkLst>
          <pc:docMk/>
          <pc:sldMk cId="104514607" sldId="259"/>
        </pc:sldMkLst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104514607" sldId="259"/>
            <ac:spMk id="2" creationId="{3BF9D5D7-3747-40AE-A782-CC5CFF0801D6}"/>
          </ac:spMkLst>
        </pc:spChg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104514607" sldId="259"/>
            <ac:spMk id="3" creationId="{53A642B5-71C1-46CA-A4A5-E0840CFC5A72}"/>
          </ac:spMkLst>
        </pc:spChg>
      </pc:sldChg>
      <pc:sldChg chg="modSp mod modClrScheme chgLayout">
        <pc:chgData name="Mowafy, Mohamed Ashraf" userId="S::1848278@bdeb.qc.ca::7cbc74a9-0513-4376-bc98-5056a5919948" providerId="AD" clId="Web-{B44B5E8C-12CD-4D07-8BFF-437618BBD15A}" dt="2021-12-10T17:05:18.456" v="0"/>
        <pc:sldMkLst>
          <pc:docMk/>
          <pc:sldMk cId="867009331" sldId="260"/>
        </pc:sldMkLst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867009331" sldId="260"/>
            <ac:spMk id="2" creationId="{2A5915D6-9D9E-472F-9C3D-B4C989403E9D}"/>
          </ac:spMkLst>
        </pc:spChg>
        <pc:spChg chg="mod ord">
          <ac:chgData name="Mowafy, Mohamed Ashraf" userId="S::1848278@bdeb.qc.ca::7cbc74a9-0513-4376-bc98-5056a5919948" providerId="AD" clId="Web-{B44B5E8C-12CD-4D07-8BFF-437618BBD15A}" dt="2021-12-10T17:05:18.456" v="0"/>
          <ac:spMkLst>
            <pc:docMk/>
            <pc:sldMk cId="867009331" sldId="260"/>
            <ac:spMk id="3" creationId="{66553A4C-9F14-4D1B-ADE2-FFCBA9E1B2DE}"/>
          </ac:spMkLst>
        </pc:spChg>
      </pc:sldChg>
      <pc:sldMasterChg chg="del delSldLayout">
        <pc:chgData name="Mowafy, Mohamed Ashraf" userId="S::1848278@bdeb.qc.ca::7cbc74a9-0513-4376-bc98-5056a5919948" providerId="AD" clId="Web-{B44B5E8C-12CD-4D07-8BFF-437618BBD15A}" dt="2021-12-10T17:05:18.456" v="0"/>
        <pc:sldMasterMkLst>
          <pc:docMk/>
          <pc:sldMasterMk cId="938956288" sldId="2147483648"/>
        </pc:sldMasterMkLst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865472614" sldId="2147483649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1690902675" sldId="2147483650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562721015" sldId="2147483651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3080030387" sldId="2147483652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1471218378" sldId="2147483653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937174101" sldId="2147483654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549215110" sldId="2147483655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1696940975" sldId="2147483656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1240885822" sldId="2147483657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1631879877" sldId="2147483658"/>
          </pc:sldLayoutMkLst>
        </pc:sldLayoutChg>
        <pc:sldLayoutChg chg="del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938956288" sldId="2147483648"/>
            <pc:sldLayoutMk cId="1684164589" sldId="2147483659"/>
          </pc:sldLayoutMkLst>
        </pc:sldLayoutChg>
      </pc:sldMasterChg>
      <pc:sldMasterChg chg="add addSldLayout modSldLayout">
        <pc:chgData name="Mowafy, Mohamed Ashraf" userId="S::1848278@bdeb.qc.ca::7cbc74a9-0513-4376-bc98-5056a5919948" providerId="AD" clId="Web-{B44B5E8C-12CD-4D07-8BFF-437618BBD15A}" dt="2021-12-10T17:05:18.456" v="0"/>
        <pc:sldMasterMkLst>
          <pc:docMk/>
          <pc:sldMasterMk cId="2260384135" sldId="2147483660"/>
        </pc:sldMasterMkLst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631593754" sldId="2147483661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2390213505" sldId="2147483662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2729372860" sldId="2147483663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3981696273" sldId="2147483664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3294044949" sldId="2147483665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947646846" sldId="2147483666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648359535" sldId="2147483667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2454794911" sldId="2147483668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1960820593" sldId="2147483669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2321143845" sldId="2147483670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1265020118" sldId="2147483671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16364371" sldId="2147483672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3253287284" sldId="2147483673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1195781358" sldId="2147483674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99973506" sldId="2147483675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1648592188" sldId="2147483676"/>
          </pc:sldLayoutMkLst>
        </pc:sldLayoutChg>
        <pc:sldLayoutChg chg="add mod replId">
          <pc:chgData name="Mowafy, Mohamed Ashraf" userId="S::1848278@bdeb.qc.ca::7cbc74a9-0513-4376-bc98-5056a5919948" providerId="AD" clId="Web-{B44B5E8C-12CD-4D07-8BFF-437618BBD15A}" dt="2021-12-10T17:05:18.456" v="0"/>
          <pc:sldLayoutMkLst>
            <pc:docMk/>
            <pc:sldMasterMk cId="2260384135" sldId="2147483660"/>
            <pc:sldLayoutMk cId="1759460597" sldId="2147483677"/>
          </pc:sldLayoutMkLst>
        </pc:sldLayoutChg>
      </pc:sldMasterChg>
    </pc:docChg>
  </pc:docChgLst>
  <pc:docChgLst>
    <pc:chgData name="Mkrtchyan, Viktorya" userId="7bdd3101-dbec-4322-9515-af5ddbe88048" providerId="ADAL" clId="{AAAE1315-B617-475F-A74B-9DB2A45A1E58}"/>
    <pc:docChg chg="custSel addSld modSld">
      <pc:chgData name="Mkrtchyan, Viktorya" userId="7bdd3101-dbec-4322-9515-af5ddbe88048" providerId="ADAL" clId="{AAAE1315-B617-475F-A74B-9DB2A45A1E58}" dt="2021-12-10T18:15:18.703" v="702" actId="115"/>
      <pc:docMkLst>
        <pc:docMk/>
      </pc:docMkLst>
      <pc:sldChg chg="modSp mod">
        <pc:chgData name="Mkrtchyan, Viktorya" userId="7bdd3101-dbec-4322-9515-af5ddbe88048" providerId="ADAL" clId="{AAAE1315-B617-475F-A74B-9DB2A45A1E58}" dt="2021-12-10T17:09:29.063" v="35" actId="20577"/>
        <pc:sldMkLst>
          <pc:docMk/>
          <pc:sldMk cId="762178470" sldId="256"/>
        </pc:sldMkLst>
        <pc:spChg chg="mod">
          <ac:chgData name="Mkrtchyan, Viktorya" userId="7bdd3101-dbec-4322-9515-af5ddbe88048" providerId="ADAL" clId="{AAAE1315-B617-475F-A74B-9DB2A45A1E58}" dt="2021-12-10T17:09:24.026" v="34" actId="20577"/>
          <ac:spMkLst>
            <pc:docMk/>
            <pc:sldMk cId="762178470" sldId="256"/>
            <ac:spMk id="2" creationId="{922855D9-0EAC-4057-A4D2-C095AD09080C}"/>
          </ac:spMkLst>
        </pc:spChg>
        <pc:spChg chg="mod">
          <ac:chgData name="Mkrtchyan, Viktorya" userId="7bdd3101-dbec-4322-9515-af5ddbe88048" providerId="ADAL" clId="{AAAE1315-B617-475F-A74B-9DB2A45A1E58}" dt="2021-12-10T17:09:29.063" v="35" actId="20577"/>
          <ac:spMkLst>
            <pc:docMk/>
            <pc:sldMk cId="762178470" sldId="256"/>
            <ac:spMk id="3" creationId="{9694F1DF-D008-400B-B078-89A014F5F51D}"/>
          </ac:spMkLst>
        </pc:spChg>
      </pc:sldChg>
      <pc:sldChg chg="modSp mod">
        <pc:chgData name="Mkrtchyan, Viktorya" userId="7bdd3101-dbec-4322-9515-af5ddbe88048" providerId="ADAL" clId="{AAAE1315-B617-475F-A74B-9DB2A45A1E58}" dt="2021-12-10T17:13:11.771" v="38" actId="5793"/>
        <pc:sldMkLst>
          <pc:docMk/>
          <pc:sldMk cId="3502534072" sldId="257"/>
        </pc:sldMkLst>
        <pc:spChg chg="mod">
          <ac:chgData name="Mkrtchyan, Viktorya" userId="7bdd3101-dbec-4322-9515-af5ddbe88048" providerId="ADAL" clId="{AAAE1315-B617-475F-A74B-9DB2A45A1E58}" dt="2021-12-10T17:07:35.882" v="11"/>
          <ac:spMkLst>
            <pc:docMk/>
            <pc:sldMk cId="3502534072" sldId="257"/>
            <ac:spMk id="2" creationId="{6CFDC0C7-5B74-42AA-AF71-1DD6A300A598}"/>
          </ac:spMkLst>
        </pc:spChg>
        <pc:spChg chg="mod">
          <ac:chgData name="Mkrtchyan, Viktorya" userId="7bdd3101-dbec-4322-9515-af5ddbe88048" providerId="ADAL" clId="{AAAE1315-B617-475F-A74B-9DB2A45A1E58}" dt="2021-12-10T17:13:11.771" v="38" actId="5793"/>
          <ac:spMkLst>
            <pc:docMk/>
            <pc:sldMk cId="3502534072" sldId="257"/>
            <ac:spMk id="3" creationId="{76AF9B38-1B16-4D48-95F8-CAC9A1DD89FD}"/>
          </ac:spMkLst>
        </pc:spChg>
      </pc:sldChg>
      <pc:sldChg chg="modSp mod">
        <pc:chgData name="Mkrtchyan, Viktorya" userId="7bdd3101-dbec-4322-9515-af5ddbe88048" providerId="ADAL" clId="{AAAE1315-B617-475F-A74B-9DB2A45A1E58}" dt="2021-12-10T18:12:00.576" v="698" actId="113"/>
        <pc:sldMkLst>
          <pc:docMk/>
          <pc:sldMk cId="1824668057" sldId="258"/>
        </pc:sldMkLst>
        <pc:spChg chg="mod">
          <ac:chgData name="Mkrtchyan, Viktorya" userId="7bdd3101-dbec-4322-9515-af5ddbe88048" providerId="ADAL" clId="{AAAE1315-B617-475F-A74B-9DB2A45A1E58}" dt="2021-12-10T17:07:35.882" v="11"/>
          <ac:spMkLst>
            <pc:docMk/>
            <pc:sldMk cId="1824668057" sldId="258"/>
            <ac:spMk id="2" creationId="{C397475F-FA9A-4D24-A4DD-3268EBE1C561}"/>
          </ac:spMkLst>
        </pc:spChg>
        <pc:spChg chg="mod">
          <ac:chgData name="Mkrtchyan, Viktorya" userId="7bdd3101-dbec-4322-9515-af5ddbe88048" providerId="ADAL" clId="{AAAE1315-B617-475F-A74B-9DB2A45A1E58}" dt="2021-12-10T18:12:00.576" v="698" actId="113"/>
          <ac:spMkLst>
            <pc:docMk/>
            <pc:sldMk cId="1824668057" sldId="258"/>
            <ac:spMk id="3" creationId="{3E3291EA-CA83-4CF6-9247-A6EA7186B472}"/>
          </ac:spMkLst>
        </pc:spChg>
      </pc:sldChg>
      <pc:sldChg chg="modSp mod">
        <pc:chgData name="Mkrtchyan, Viktorya" userId="7bdd3101-dbec-4322-9515-af5ddbe88048" providerId="ADAL" clId="{AAAE1315-B617-475F-A74B-9DB2A45A1E58}" dt="2021-12-10T18:15:18.703" v="702" actId="115"/>
        <pc:sldMkLst>
          <pc:docMk/>
          <pc:sldMk cId="104514607" sldId="259"/>
        </pc:sldMkLst>
        <pc:spChg chg="mod">
          <ac:chgData name="Mkrtchyan, Viktorya" userId="7bdd3101-dbec-4322-9515-af5ddbe88048" providerId="ADAL" clId="{AAAE1315-B617-475F-A74B-9DB2A45A1E58}" dt="2021-12-10T17:07:35.882" v="11"/>
          <ac:spMkLst>
            <pc:docMk/>
            <pc:sldMk cId="104514607" sldId="259"/>
            <ac:spMk id="2" creationId="{3BF9D5D7-3747-40AE-A782-CC5CFF0801D6}"/>
          </ac:spMkLst>
        </pc:spChg>
        <pc:spChg chg="mod">
          <ac:chgData name="Mkrtchyan, Viktorya" userId="7bdd3101-dbec-4322-9515-af5ddbe88048" providerId="ADAL" clId="{AAAE1315-B617-475F-A74B-9DB2A45A1E58}" dt="2021-12-10T18:15:18.703" v="702" actId="115"/>
          <ac:spMkLst>
            <pc:docMk/>
            <pc:sldMk cId="104514607" sldId="259"/>
            <ac:spMk id="3" creationId="{53A642B5-71C1-46CA-A4A5-E0840CFC5A72}"/>
          </ac:spMkLst>
        </pc:spChg>
      </pc:sldChg>
      <pc:sldChg chg="modSp mod">
        <pc:chgData name="Mkrtchyan, Viktorya" userId="7bdd3101-dbec-4322-9515-af5ddbe88048" providerId="ADAL" clId="{AAAE1315-B617-475F-A74B-9DB2A45A1E58}" dt="2021-12-10T18:12:08.566" v="700" actId="115"/>
        <pc:sldMkLst>
          <pc:docMk/>
          <pc:sldMk cId="867009331" sldId="260"/>
        </pc:sldMkLst>
        <pc:spChg chg="mod">
          <ac:chgData name="Mkrtchyan, Viktorya" userId="7bdd3101-dbec-4322-9515-af5ddbe88048" providerId="ADAL" clId="{AAAE1315-B617-475F-A74B-9DB2A45A1E58}" dt="2021-12-10T17:07:35.882" v="11"/>
          <ac:spMkLst>
            <pc:docMk/>
            <pc:sldMk cId="867009331" sldId="260"/>
            <ac:spMk id="2" creationId="{2A5915D6-9D9E-472F-9C3D-B4C989403E9D}"/>
          </ac:spMkLst>
        </pc:spChg>
        <pc:spChg chg="mod">
          <ac:chgData name="Mkrtchyan, Viktorya" userId="7bdd3101-dbec-4322-9515-af5ddbe88048" providerId="ADAL" clId="{AAAE1315-B617-475F-A74B-9DB2A45A1E58}" dt="2021-12-10T18:12:08.566" v="700" actId="115"/>
          <ac:spMkLst>
            <pc:docMk/>
            <pc:sldMk cId="867009331" sldId="260"/>
            <ac:spMk id="3" creationId="{66553A4C-9F14-4D1B-ADE2-FFCBA9E1B2DE}"/>
          </ac:spMkLst>
        </pc:spChg>
      </pc:sldChg>
      <pc:sldChg chg="modSp mod">
        <pc:chgData name="Mkrtchyan, Viktorya" userId="7bdd3101-dbec-4322-9515-af5ddbe88048" providerId="ADAL" clId="{AAAE1315-B617-475F-A74B-9DB2A45A1E58}" dt="2021-12-10T17:52:01.079" v="685" actId="20577"/>
        <pc:sldMkLst>
          <pc:docMk/>
          <pc:sldMk cId="381542349" sldId="261"/>
        </pc:sldMkLst>
        <pc:spChg chg="mod">
          <ac:chgData name="Mkrtchyan, Viktorya" userId="7bdd3101-dbec-4322-9515-af5ddbe88048" providerId="ADAL" clId="{AAAE1315-B617-475F-A74B-9DB2A45A1E58}" dt="2021-12-10T17:23:43.699" v="69"/>
          <ac:spMkLst>
            <pc:docMk/>
            <pc:sldMk cId="381542349" sldId="261"/>
            <ac:spMk id="2" creationId="{B9DE1390-28E3-4C1C-B692-F19637E15953}"/>
          </ac:spMkLst>
        </pc:spChg>
        <pc:spChg chg="mod">
          <ac:chgData name="Mkrtchyan, Viktorya" userId="7bdd3101-dbec-4322-9515-af5ddbe88048" providerId="ADAL" clId="{AAAE1315-B617-475F-A74B-9DB2A45A1E58}" dt="2021-12-10T17:52:01.079" v="685" actId="20577"/>
          <ac:spMkLst>
            <pc:docMk/>
            <pc:sldMk cId="381542349" sldId="261"/>
            <ac:spMk id="3" creationId="{71592CAA-E671-43FF-92FE-59CDF86676A3}"/>
          </ac:spMkLst>
        </pc:spChg>
      </pc:sldChg>
      <pc:sldChg chg="modSp add mod">
        <pc:chgData name="Mkrtchyan, Viktorya" userId="7bdd3101-dbec-4322-9515-af5ddbe88048" providerId="ADAL" clId="{AAAE1315-B617-475F-A74B-9DB2A45A1E58}" dt="2021-12-10T17:52:41.767" v="695" actId="20577"/>
        <pc:sldMkLst>
          <pc:docMk/>
          <pc:sldMk cId="953571608" sldId="262"/>
        </pc:sldMkLst>
        <pc:spChg chg="mod">
          <ac:chgData name="Mkrtchyan, Viktorya" userId="7bdd3101-dbec-4322-9515-af5ddbe88048" providerId="ADAL" clId="{AAAE1315-B617-475F-A74B-9DB2A45A1E58}" dt="2021-12-10T17:28:34.672" v="346" actId="20577"/>
          <ac:spMkLst>
            <pc:docMk/>
            <pc:sldMk cId="953571608" sldId="262"/>
            <ac:spMk id="2" creationId="{B9DE1390-28E3-4C1C-B692-F19637E15953}"/>
          </ac:spMkLst>
        </pc:spChg>
        <pc:spChg chg="mod">
          <ac:chgData name="Mkrtchyan, Viktorya" userId="7bdd3101-dbec-4322-9515-af5ddbe88048" providerId="ADAL" clId="{AAAE1315-B617-475F-A74B-9DB2A45A1E58}" dt="2021-12-10T17:52:41.767" v="695" actId="20577"/>
          <ac:spMkLst>
            <pc:docMk/>
            <pc:sldMk cId="953571608" sldId="262"/>
            <ac:spMk id="3" creationId="{71592CAA-E671-43FF-92FE-59CDF86676A3}"/>
          </ac:spMkLst>
        </pc:spChg>
      </pc:sldChg>
    </pc:docChg>
  </pc:docChgLst>
  <pc:docChgLst>
    <pc:chgData name="Mowafy, Mohamed Ashraf" userId="7cbc74a9-0513-4376-bc98-5056a5919948" providerId="ADAL" clId="{F5BB27B4-B07D-4CE0-AF10-73338DA7365C}"/>
    <pc:docChg chg="undo redo custSel addSld modSld">
      <pc:chgData name="Mowafy, Mohamed Ashraf" userId="7cbc74a9-0513-4376-bc98-5056a5919948" providerId="ADAL" clId="{F5BB27B4-B07D-4CE0-AF10-73338DA7365C}" dt="2021-12-13T15:09:37.063" v="4036" actId="20577"/>
      <pc:docMkLst>
        <pc:docMk/>
      </pc:docMkLst>
      <pc:sldChg chg="delSp modSp mod">
        <pc:chgData name="Mowafy, Mohamed Ashraf" userId="7cbc74a9-0513-4376-bc98-5056a5919948" providerId="ADAL" clId="{F5BB27B4-B07D-4CE0-AF10-73338DA7365C}" dt="2021-12-10T17:09:56.877" v="17" actId="478"/>
        <pc:sldMkLst>
          <pc:docMk/>
          <pc:sldMk cId="762178470" sldId="256"/>
        </pc:sldMkLst>
        <pc:spChg chg="mod">
          <ac:chgData name="Mowafy, Mohamed Ashraf" userId="7cbc74a9-0513-4376-bc98-5056a5919948" providerId="ADAL" clId="{F5BB27B4-B07D-4CE0-AF10-73338DA7365C}" dt="2021-12-10T17:08:15.428" v="0"/>
          <ac:spMkLst>
            <pc:docMk/>
            <pc:sldMk cId="762178470" sldId="256"/>
            <ac:spMk id="2" creationId="{922855D9-0EAC-4057-A4D2-C095AD09080C}"/>
          </ac:spMkLst>
        </pc:spChg>
        <pc:spChg chg="del mod">
          <ac:chgData name="Mowafy, Mohamed Ashraf" userId="7cbc74a9-0513-4376-bc98-5056a5919948" providerId="ADAL" clId="{F5BB27B4-B07D-4CE0-AF10-73338DA7365C}" dt="2021-12-10T17:09:56.877" v="17" actId="478"/>
          <ac:spMkLst>
            <pc:docMk/>
            <pc:sldMk cId="762178470" sldId="256"/>
            <ac:spMk id="3" creationId="{9694F1DF-D008-400B-B078-89A014F5F51D}"/>
          </ac:spMkLst>
        </pc:spChg>
      </pc:sldChg>
      <pc:sldChg chg="modSp mod">
        <pc:chgData name="Mowafy, Mohamed Ashraf" userId="7cbc74a9-0513-4376-bc98-5056a5919948" providerId="ADAL" clId="{F5BB27B4-B07D-4CE0-AF10-73338DA7365C}" dt="2021-12-10T17:12:58.230" v="367" actId="255"/>
        <pc:sldMkLst>
          <pc:docMk/>
          <pc:sldMk cId="3502534072" sldId="257"/>
        </pc:sldMkLst>
        <pc:spChg chg="mod">
          <ac:chgData name="Mowafy, Mohamed Ashraf" userId="7cbc74a9-0513-4376-bc98-5056a5919948" providerId="ADAL" clId="{F5BB27B4-B07D-4CE0-AF10-73338DA7365C}" dt="2021-12-10T17:09:42.049" v="16" actId="20577"/>
          <ac:spMkLst>
            <pc:docMk/>
            <pc:sldMk cId="3502534072" sldId="257"/>
            <ac:spMk id="2" creationId="{6CFDC0C7-5B74-42AA-AF71-1DD6A300A598}"/>
          </ac:spMkLst>
        </pc:spChg>
        <pc:spChg chg="mod">
          <ac:chgData name="Mowafy, Mohamed Ashraf" userId="7cbc74a9-0513-4376-bc98-5056a5919948" providerId="ADAL" clId="{F5BB27B4-B07D-4CE0-AF10-73338DA7365C}" dt="2021-12-10T17:12:58.230" v="367" actId="255"/>
          <ac:spMkLst>
            <pc:docMk/>
            <pc:sldMk cId="3502534072" sldId="257"/>
            <ac:spMk id="3" creationId="{76AF9B38-1B16-4D48-95F8-CAC9A1DD89FD}"/>
          </ac:spMkLst>
        </pc:spChg>
      </pc:sldChg>
      <pc:sldChg chg="modSp mod">
        <pc:chgData name="Mowafy, Mohamed Ashraf" userId="7cbc74a9-0513-4376-bc98-5056a5919948" providerId="ADAL" clId="{F5BB27B4-B07D-4CE0-AF10-73338DA7365C}" dt="2021-12-13T01:51:44.585" v="4032" actId="20577"/>
        <pc:sldMkLst>
          <pc:docMk/>
          <pc:sldMk cId="1824668057" sldId="258"/>
        </pc:sldMkLst>
        <pc:spChg chg="mod">
          <ac:chgData name="Mowafy, Mohamed Ashraf" userId="7cbc74a9-0513-4376-bc98-5056a5919948" providerId="ADAL" clId="{F5BB27B4-B07D-4CE0-AF10-73338DA7365C}" dt="2021-12-10T17:15:21.572" v="533"/>
          <ac:spMkLst>
            <pc:docMk/>
            <pc:sldMk cId="1824668057" sldId="258"/>
            <ac:spMk id="2" creationId="{C397475F-FA9A-4D24-A4DD-3268EBE1C561}"/>
          </ac:spMkLst>
        </pc:spChg>
        <pc:spChg chg="mod">
          <ac:chgData name="Mowafy, Mohamed Ashraf" userId="7cbc74a9-0513-4376-bc98-5056a5919948" providerId="ADAL" clId="{F5BB27B4-B07D-4CE0-AF10-73338DA7365C}" dt="2021-12-13T01:51:44.585" v="4032" actId="20577"/>
          <ac:spMkLst>
            <pc:docMk/>
            <pc:sldMk cId="1824668057" sldId="258"/>
            <ac:spMk id="3" creationId="{3E3291EA-CA83-4CF6-9247-A6EA7186B472}"/>
          </ac:spMkLst>
        </pc:spChg>
      </pc:sldChg>
      <pc:sldChg chg="modSp mod">
        <pc:chgData name="Mowafy, Mohamed Ashraf" userId="7cbc74a9-0513-4376-bc98-5056a5919948" providerId="ADAL" clId="{F5BB27B4-B07D-4CE0-AF10-73338DA7365C}" dt="2021-12-12T21:14:37.239" v="3739" actId="113"/>
        <pc:sldMkLst>
          <pc:docMk/>
          <pc:sldMk cId="104514607" sldId="259"/>
        </pc:sldMkLst>
        <pc:spChg chg="mod">
          <ac:chgData name="Mowafy, Mohamed Ashraf" userId="7cbc74a9-0513-4376-bc98-5056a5919948" providerId="ADAL" clId="{F5BB27B4-B07D-4CE0-AF10-73338DA7365C}" dt="2021-12-10T18:05:27.568" v="2379" actId="20577"/>
          <ac:spMkLst>
            <pc:docMk/>
            <pc:sldMk cId="104514607" sldId="259"/>
            <ac:spMk id="2" creationId="{3BF9D5D7-3747-40AE-A782-CC5CFF0801D6}"/>
          </ac:spMkLst>
        </pc:spChg>
        <pc:spChg chg="mod">
          <ac:chgData name="Mowafy, Mohamed Ashraf" userId="7cbc74a9-0513-4376-bc98-5056a5919948" providerId="ADAL" clId="{F5BB27B4-B07D-4CE0-AF10-73338DA7365C}" dt="2021-12-12T21:14:37.239" v="3739" actId="113"/>
          <ac:spMkLst>
            <pc:docMk/>
            <pc:sldMk cId="104514607" sldId="259"/>
            <ac:spMk id="3" creationId="{53A642B5-71C1-46CA-A4A5-E0840CFC5A72}"/>
          </ac:spMkLst>
        </pc:spChg>
      </pc:sldChg>
      <pc:sldChg chg="modSp mod">
        <pc:chgData name="Mowafy, Mohamed Ashraf" userId="7cbc74a9-0513-4376-bc98-5056a5919948" providerId="ADAL" clId="{F5BB27B4-B07D-4CE0-AF10-73338DA7365C}" dt="2021-12-10T18:05:21.913" v="2369" actId="20577"/>
        <pc:sldMkLst>
          <pc:docMk/>
          <pc:sldMk cId="867009331" sldId="260"/>
        </pc:sldMkLst>
        <pc:spChg chg="mod">
          <ac:chgData name="Mowafy, Mohamed Ashraf" userId="7cbc74a9-0513-4376-bc98-5056a5919948" providerId="ADAL" clId="{F5BB27B4-B07D-4CE0-AF10-73338DA7365C}" dt="2021-12-10T17:59:32.552" v="1722" actId="20577"/>
          <ac:spMkLst>
            <pc:docMk/>
            <pc:sldMk cId="867009331" sldId="260"/>
            <ac:spMk id="2" creationId="{2A5915D6-9D9E-472F-9C3D-B4C989403E9D}"/>
          </ac:spMkLst>
        </pc:spChg>
        <pc:spChg chg="mod">
          <ac:chgData name="Mowafy, Mohamed Ashraf" userId="7cbc74a9-0513-4376-bc98-5056a5919948" providerId="ADAL" clId="{F5BB27B4-B07D-4CE0-AF10-73338DA7365C}" dt="2021-12-10T18:05:21.913" v="2369" actId="20577"/>
          <ac:spMkLst>
            <pc:docMk/>
            <pc:sldMk cId="867009331" sldId="260"/>
            <ac:spMk id="3" creationId="{66553A4C-9F14-4D1B-ADE2-FFCBA9E1B2DE}"/>
          </ac:spMkLst>
        </pc:spChg>
      </pc:sldChg>
      <pc:sldChg chg="modSp new mod">
        <pc:chgData name="Mowafy, Mohamed Ashraf" userId="7cbc74a9-0513-4376-bc98-5056a5919948" providerId="ADAL" clId="{F5BB27B4-B07D-4CE0-AF10-73338DA7365C}" dt="2021-12-13T15:09:37.063" v="4036" actId="20577"/>
        <pc:sldMkLst>
          <pc:docMk/>
          <pc:sldMk cId="381542349" sldId="261"/>
        </pc:sldMkLst>
        <pc:spChg chg="mod">
          <ac:chgData name="Mowafy, Mohamed Ashraf" userId="7cbc74a9-0513-4376-bc98-5056a5919948" providerId="ADAL" clId="{F5BB27B4-B07D-4CE0-AF10-73338DA7365C}" dt="2021-12-12T21:25:18.658" v="3748" actId="20577"/>
          <ac:spMkLst>
            <pc:docMk/>
            <pc:sldMk cId="381542349" sldId="261"/>
            <ac:spMk id="2" creationId="{B9DE1390-28E3-4C1C-B692-F19637E15953}"/>
          </ac:spMkLst>
        </pc:spChg>
        <pc:spChg chg="mod">
          <ac:chgData name="Mowafy, Mohamed Ashraf" userId="7cbc74a9-0513-4376-bc98-5056a5919948" providerId="ADAL" clId="{F5BB27B4-B07D-4CE0-AF10-73338DA7365C}" dt="2021-12-13T15:09:37.063" v="4036" actId="20577"/>
          <ac:spMkLst>
            <pc:docMk/>
            <pc:sldMk cId="381542349" sldId="261"/>
            <ac:spMk id="3" creationId="{71592CAA-E671-43FF-92FE-59CDF86676A3}"/>
          </ac:spMkLst>
        </pc:spChg>
      </pc:sldChg>
      <pc:sldChg chg="modSp mod">
        <pc:chgData name="Mowafy, Mohamed Ashraf" userId="7cbc74a9-0513-4376-bc98-5056a5919948" providerId="ADAL" clId="{F5BB27B4-B07D-4CE0-AF10-73338DA7365C}" dt="2021-12-13T15:01:35.506" v="4035" actId="20577"/>
        <pc:sldMkLst>
          <pc:docMk/>
          <pc:sldMk cId="953571608" sldId="262"/>
        </pc:sldMkLst>
        <pc:spChg chg="mod">
          <ac:chgData name="Mowafy, Mohamed Ashraf" userId="7cbc74a9-0513-4376-bc98-5056a5919948" providerId="ADAL" clId="{F5BB27B4-B07D-4CE0-AF10-73338DA7365C}" dt="2021-12-13T15:01:35.506" v="4035" actId="20577"/>
          <ac:spMkLst>
            <pc:docMk/>
            <pc:sldMk cId="953571608" sldId="262"/>
            <ac:spMk id="3" creationId="{71592CAA-E671-43FF-92FE-59CDF86676A3}"/>
          </ac:spMkLst>
        </pc:spChg>
      </pc:sldChg>
      <pc:sldChg chg="modSp mod">
        <pc:chgData name="Mowafy, Mohamed Ashraf" userId="7cbc74a9-0513-4376-bc98-5056a5919948" providerId="ADAL" clId="{F5BB27B4-B07D-4CE0-AF10-73338DA7365C}" dt="2021-12-12T21:26:27.836" v="3763" actId="20577"/>
        <pc:sldMkLst>
          <pc:docMk/>
          <pc:sldMk cId="2480278130" sldId="263"/>
        </pc:sldMkLst>
        <pc:spChg chg="mod">
          <ac:chgData name="Mowafy, Mohamed Ashraf" userId="7cbc74a9-0513-4376-bc98-5056a5919948" providerId="ADAL" clId="{F5BB27B4-B07D-4CE0-AF10-73338DA7365C}" dt="2021-12-12T21:26:27.836" v="3763" actId="20577"/>
          <ac:spMkLst>
            <pc:docMk/>
            <pc:sldMk cId="2480278130" sldId="263"/>
            <ac:spMk id="2" creationId="{D2B9CDA1-DBEC-4E22-BBEA-3424D3A87C7B}"/>
          </ac:spMkLst>
        </pc:spChg>
      </pc:sldChg>
      <pc:sldChg chg="modSp new mod">
        <pc:chgData name="Mowafy, Mohamed Ashraf" userId="7cbc74a9-0513-4376-bc98-5056a5919948" providerId="ADAL" clId="{F5BB27B4-B07D-4CE0-AF10-73338DA7365C}" dt="2021-12-12T21:26:49.166" v="3804" actId="20577"/>
        <pc:sldMkLst>
          <pc:docMk/>
          <pc:sldMk cId="1934897557" sldId="264"/>
        </pc:sldMkLst>
        <pc:spChg chg="mod">
          <ac:chgData name="Mowafy, Mohamed Ashraf" userId="7cbc74a9-0513-4376-bc98-5056a5919948" providerId="ADAL" clId="{F5BB27B4-B07D-4CE0-AF10-73338DA7365C}" dt="2021-12-12T21:26:49.166" v="3804" actId="20577"/>
          <ac:spMkLst>
            <pc:docMk/>
            <pc:sldMk cId="1934897557" sldId="264"/>
            <ac:spMk id="2" creationId="{44554001-D184-4E37-8E74-E78486BFE168}"/>
          </ac:spMkLst>
        </pc:spChg>
      </pc:sldChg>
    </pc:docChg>
  </pc:docChgLst>
  <pc:docChgLst>
    <pc:chgData name="Mkrtchyan, Viktorya" userId="S::1883439@bdeb.qc.ca::7bdd3101-dbec-4322-9515-af5ddbe88048" providerId="AD" clId="Web-{DB6ED3C0-44D0-4636-A6BC-41C813F945F6}"/>
    <pc:docChg chg="modSld">
      <pc:chgData name="Mkrtchyan, Viktorya" userId="S::1883439@bdeb.qc.ca::7bdd3101-dbec-4322-9515-af5ddbe88048" providerId="AD" clId="Web-{DB6ED3C0-44D0-4636-A6BC-41C813F945F6}" dt="2021-12-12T21:25:31.422" v="34" actId="20577"/>
      <pc:docMkLst>
        <pc:docMk/>
      </pc:docMkLst>
      <pc:sldChg chg="modSp">
        <pc:chgData name="Mkrtchyan, Viktorya" userId="S::1883439@bdeb.qc.ca::7bdd3101-dbec-4322-9515-af5ddbe88048" providerId="AD" clId="Web-{DB6ED3C0-44D0-4636-A6BC-41C813F945F6}" dt="2021-12-12T21:24:56.953" v="19" actId="20577"/>
        <pc:sldMkLst>
          <pc:docMk/>
          <pc:sldMk cId="1824668057" sldId="258"/>
        </pc:sldMkLst>
        <pc:spChg chg="mod">
          <ac:chgData name="Mkrtchyan, Viktorya" userId="S::1883439@bdeb.qc.ca::7bdd3101-dbec-4322-9515-af5ddbe88048" providerId="AD" clId="Web-{DB6ED3C0-44D0-4636-A6BC-41C813F945F6}" dt="2021-12-12T21:24:56.953" v="19" actId="20577"/>
          <ac:spMkLst>
            <pc:docMk/>
            <pc:sldMk cId="1824668057" sldId="258"/>
            <ac:spMk id="3" creationId="{3E3291EA-CA83-4CF6-9247-A6EA7186B472}"/>
          </ac:spMkLst>
        </pc:spChg>
      </pc:sldChg>
      <pc:sldChg chg="modSp">
        <pc:chgData name="Mkrtchyan, Viktorya" userId="S::1883439@bdeb.qc.ca::7bdd3101-dbec-4322-9515-af5ddbe88048" providerId="AD" clId="Web-{DB6ED3C0-44D0-4636-A6BC-41C813F945F6}" dt="2021-12-12T21:25:31.422" v="34" actId="20577"/>
        <pc:sldMkLst>
          <pc:docMk/>
          <pc:sldMk cId="953571608" sldId="262"/>
        </pc:sldMkLst>
        <pc:spChg chg="mod">
          <ac:chgData name="Mkrtchyan, Viktorya" userId="S::1883439@bdeb.qc.ca::7bdd3101-dbec-4322-9515-af5ddbe88048" providerId="AD" clId="Web-{DB6ED3C0-44D0-4636-A6BC-41C813F945F6}" dt="2021-12-12T21:25:31.422" v="34" actId="20577"/>
          <ac:spMkLst>
            <pc:docMk/>
            <pc:sldMk cId="953571608" sldId="262"/>
            <ac:spMk id="2" creationId="{B9DE1390-28E3-4C1C-B692-F19637E159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17000" y="1264233"/>
            <a:ext cx="7158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15833" y="4258200"/>
            <a:ext cx="456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86616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163700"/>
            <a:ext cx="7116800" cy="17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255167" y="3915700"/>
            <a:ext cx="36820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639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0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1901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6086167" y="12667"/>
            <a:ext cx="6106000" cy="68580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14"/>
          <p:cNvSpPr/>
          <p:nvPr/>
        </p:nvSpPr>
        <p:spPr>
          <a:xfrm>
            <a:off x="-19833" y="12667"/>
            <a:ext cx="6106000" cy="6858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66821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66821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30610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3"/>
          </p:nvPr>
        </p:nvSpPr>
        <p:spPr>
          <a:xfrm>
            <a:off x="30610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56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 hasCustomPrompt="1"/>
          </p:nvPr>
        </p:nvSpPr>
        <p:spPr>
          <a:xfrm>
            <a:off x="181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 idx="3" hasCustomPrompt="1"/>
          </p:nvPr>
        </p:nvSpPr>
        <p:spPr>
          <a:xfrm>
            <a:off x="422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 idx="4" hasCustomPrompt="1"/>
          </p:nvPr>
        </p:nvSpPr>
        <p:spPr>
          <a:xfrm>
            <a:off x="663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 idx="5" hasCustomPrompt="1"/>
          </p:nvPr>
        </p:nvSpPr>
        <p:spPr>
          <a:xfrm>
            <a:off x="904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17331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6"/>
          </p:nvPr>
        </p:nvSpPr>
        <p:spPr>
          <a:xfrm>
            <a:off x="41430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7"/>
          </p:nvPr>
        </p:nvSpPr>
        <p:spPr>
          <a:xfrm>
            <a:off x="65530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8"/>
          </p:nvPr>
        </p:nvSpPr>
        <p:spPr>
          <a:xfrm>
            <a:off x="89630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9"/>
          </p:nvPr>
        </p:nvSpPr>
        <p:spPr>
          <a:xfrm>
            <a:off x="15918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3"/>
          </p:nvPr>
        </p:nvSpPr>
        <p:spPr>
          <a:xfrm>
            <a:off x="40018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4"/>
          </p:nvPr>
        </p:nvSpPr>
        <p:spPr>
          <a:xfrm>
            <a:off x="64118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5"/>
          </p:nvPr>
        </p:nvSpPr>
        <p:spPr>
          <a:xfrm>
            <a:off x="88218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445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959467" y="31449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2"/>
          </p:nvPr>
        </p:nvSpPr>
        <p:spPr>
          <a:xfrm>
            <a:off x="960133" y="35448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3"/>
          </p:nvPr>
        </p:nvSpPr>
        <p:spPr>
          <a:xfrm>
            <a:off x="4551333" y="31449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4"/>
          </p:nvPr>
        </p:nvSpPr>
        <p:spPr>
          <a:xfrm>
            <a:off x="4551651" y="35448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5"/>
          </p:nvPr>
        </p:nvSpPr>
        <p:spPr>
          <a:xfrm>
            <a:off x="8142733" y="31449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6"/>
          </p:nvPr>
        </p:nvSpPr>
        <p:spPr>
          <a:xfrm>
            <a:off x="8142800" y="35448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1566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959933" y="3559367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5241183" y="4428533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9522400" y="3559367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4"/>
          </p:nvPr>
        </p:nvSpPr>
        <p:spPr>
          <a:xfrm>
            <a:off x="959933" y="314136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5"/>
          </p:nvPr>
        </p:nvSpPr>
        <p:spPr>
          <a:xfrm>
            <a:off x="9522400" y="314136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6"/>
          </p:nvPr>
        </p:nvSpPr>
        <p:spPr>
          <a:xfrm>
            <a:off x="5241167" y="399346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2068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2964333" y="1955200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2398067" y="24566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2964792" y="3720033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2398099" y="42215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6983884" y="3720033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6983967" y="42215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983943" y="1955200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984035" y="24566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02655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7641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3"/>
          </p:nvPr>
        </p:nvSpPr>
        <p:spPr>
          <a:xfrm>
            <a:off x="959467" y="46924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40893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5"/>
          </p:nvPr>
        </p:nvSpPr>
        <p:spPr>
          <a:xfrm>
            <a:off x="960133" y="51938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6"/>
          </p:nvPr>
        </p:nvSpPr>
        <p:spPr>
          <a:xfrm>
            <a:off x="4551200" y="46924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40893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8"/>
          </p:nvPr>
        </p:nvSpPr>
        <p:spPr>
          <a:xfrm>
            <a:off x="4551651" y="51938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9"/>
          </p:nvPr>
        </p:nvSpPr>
        <p:spPr>
          <a:xfrm>
            <a:off x="8142733" y="46924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40893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1"/>
          </p:nvPr>
        </p:nvSpPr>
        <p:spPr>
          <a:xfrm>
            <a:off x="8142801" y="51938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86795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932200" y="2016300"/>
            <a:ext cx="83276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41113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2592484" y="20560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2593151" y="25574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3"/>
          </p:nvPr>
        </p:nvSpPr>
        <p:spPr>
          <a:xfrm>
            <a:off x="2592517" y="332341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4"/>
          </p:nvPr>
        </p:nvSpPr>
        <p:spPr>
          <a:xfrm>
            <a:off x="2592833" y="3824871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5"/>
          </p:nvPr>
        </p:nvSpPr>
        <p:spPr>
          <a:xfrm>
            <a:off x="6510084" y="20560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6"/>
          </p:nvPr>
        </p:nvSpPr>
        <p:spPr>
          <a:xfrm>
            <a:off x="6510151" y="25574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7"/>
          </p:nvPr>
        </p:nvSpPr>
        <p:spPr>
          <a:xfrm>
            <a:off x="2592484" y="45908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8"/>
          </p:nvPr>
        </p:nvSpPr>
        <p:spPr>
          <a:xfrm>
            <a:off x="2593151" y="50922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9"/>
          </p:nvPr>
        </p:nvSpPr>
        <p:spPr>
          <a:xfrm>
            <a:off x="6509851" y="3323420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3"/>
          </p:nvPr>
        </p:nvSpPr>
        <p:spPr>
          <a:xfrm>
            <a:off x="6510300" y="3824887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4"/>
          </p:nvPr>
        </p:nvSpPr>
        <p:spPr>
          <a:xfrm>
            <a:off x="6510084" y="45908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5"/>
          </p:nvPr>
        </p:nvSpPr>
        <p:spPr>
          <a:xfrm>
            <a:off x="6510151" y="50922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21196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Number and subtitl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4519767" y="1808200"/>
            <a:ext cx="15632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4676533" y="3449324"/>
            <a:ext cx="5136000" cy="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366149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2">
  <p:cSld name="Number and subtitle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 hasCustomPrompt="1"/>
          </p:nvPr>
        </p:nvSpPr>
        <p:spPr>
          <a:xfrm>
            <a:off x="3047767" y="2570600"/>
            <a:ext cx="17852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/>
          </p:nvPr>
        </p:nvSpPr>
        <p:spPr>
          <a:xfrm>
            <a:off x="4963933" y="2764737"/>
            <a:ext cx="51360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207845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3">
  <p:cSld name="Number and subtitle 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 hasCustomPrompt="1"/>
          </p:nvPr>
        </p:nvSpPr>
        <p:spPr>
          <a:xfrm>
            <a:off x="5085800" y="1808200"/>
            <a:ext cx="20204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4097400" y="3357900"/>
            <a:ext cx="39972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90899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4">
  <p:cSld name="Number and subtitle 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 hasCustomPrompt="1"/>
          </p:nvPr>
        </p:nvSpPr>
        <p:spPr>
          <a:xfrm>
            <a:off x="6125833" y="1808200"/>
            <a:ext cx="17176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 idx="2"/>
          </p:nvPr>
        </p:nvSpPr>
        <p:spPr>
          <a:xfrm>
            <a:off x="3582617" y="3449333"/>
            <a:ext cx="4260800" cy="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968897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5">
  <p:cSld name="Number and subtitle 5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hasCustomPrompt="1"/>
          </p:nvPr>
        </p:nvSpPr>
        <p:spPr>
          <a:xfrm>
            <a:off x="6277067" y="2862833"/>
            <a:ext cx="1616000" cy="1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2"/>
          </p:nvPr>
        </p:nvSpPr>
        <p:spPr>
          <a:xfrm>
            <a:off x="3863533" y="2862833"/>
            <a:ext cx="2262000" cy="1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1825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6">
  <p:cSld name="Number and subtitle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 hasCustomPrompt="1"/>
          </p:nvPr>
        </p:nvSpPr>
        <p:spPr>
          <a:xfrm>
            <a:off x="5193000" y="3669000"/>
            <a:ext cx="1806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2"/>
          </p:nvPr>
        </p:nvSpPr>
        <p:spPr>
          <a:xfrm>
            <a:off x="3528000" y="2474665"/>
            <a:ext cx="51360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803863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32622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46971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49805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46901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845435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ctrTitle"/>
          </p:nvPr>
        </p:nvSpPr>
        <p:spPr>
          <a:xfrm>
            <a:off x="2517000" y="1261633"/>
            <a:ext cx="7158000" cy="13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6366181" y="2966367"/>
            <a:ext cx="4073200" cy="15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3425767" y="5535200"/>
            <a:ext cx="534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333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333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333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33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2"/>
          </p:nvPr>
        </p:nvSpPr>
        <p:spPr>
          <a:xfrm>
            <a:off x="1752601" y="2966367"/>
            <a:ext cx="3401200" cy="1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090532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4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2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6821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6821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0610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30610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90921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453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63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0000" y="2093367"/>
            <a:ext cx="8517200" cy="2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14951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6069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606933" y="3544855"/>
            <a:ext cx="34896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5741700" y="2151000"/>
            <a:ext cx="5136000" cy="2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8486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909867" y="4118967"/>
            <a:ext cx="4322000" cy="19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4569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5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0042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55D9-0EAC-4057-A4D2-C095AD090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 Gadget’s </a:t>
            </a:r>
            <a:r>
              <a:rPr lang="en-US" err="1"/>
              <a:t>Factorie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7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C0C7-5B74-42AA-AF71-1DD6A300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9B38-1B16-4D48-95F8-CAC9A1DD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>
                <a:latin typeface="Calibri"/>
                <a:cs typeface="Times New Roman"/>
              </a:rPr>
              <a:t>Le </a:t>
            </a:r>
            <a:r>
              <a:rPr lang="fr-CA" sz="2000" err="1">
                <a:latin typeface="Calibri"/>
                <a:cs typeface="Times New Roman"/>
              </a:rPr>
              <a:t>Gadget’s</a:t>
            </a:r>
            <a:r>
              <a:rPr lang="fr-CA" sz="2000">
                <a:latin typeface="Calibri"/>
                <a:cs typeface="Times New Roman"/>
              </a:rPr>
              <a:t> </a:t>
            </a:r>
            <a:r>
              <a:rPr lang="fr-CA" sz="2000" err="1">
                <a:latin typeface="Calibri"/>
                <a:cs typeface="Times New Roman"/>
              </a:rPr>
              <a:t>Factorie</a:t>
            </a:r>
            <a:r>
              <a:rPr lang="fr-CA" sz="2000">
                <a:latin typeface="Calibri"/>
                <a:cs typeface="Times New Roman"/>
              </a:rPr>
              <a:t> est un site de vente de produits électroniques. On peut y faire des achats en ligne et recevoir le produit par poste.</a:t>
            </a:r>
          </a:p>
          <a:p>
            <a:pPr marL="139700" indent="0">
              <a:buNone/>
            </a:pPr>
            <a:endParaRPr lang="fr-CA" sz="20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sz="2000">
                <a:latin typeface="Calibri"/>
                <a:cs typeface="Times New Roman"/>
              </a:rPr>
              <a:t>Réalisé par: Mowafy, Mohamed Ashraf; </a:t>
            </a:r>
            <a:r>
              <a:rPr lang="fr-CA" sz="2000" err="1">
                <a:latin typeface="Calibri"/>
                <a:cs typeface="Times New Roman"/>
              </a:rPr>
              <a:t>Chemmi</a:t>
            </a:r>
            <a:r>
              <a:rPr lang="fr-CA" sz="2000">
                <a:latin typeface="Calibri"/>
                <a:cs typeface="Times New Roman"/>
              </a:rPr>
              <a:t>, Mohamed; </a:t>
            </a:r>
            <a:r>
              <a:rPr lang="fr-CA" sz="2000" err="1">
                <a:latin typeface="Calibri"/>
                <a:cs typeface="Times New Roman"/>
              </a:rPr>
              <a:t>Karamat</a:t>
            </a:r>
            <a:r>
              <a:rPr lang="fr-CA" sz="2000">
                <a:latin typeface="Calibri"/>
                <a:cs typeface="Times New Roman"/>
              </a:rPr>
              <a:t>, Reda; </a:t>
            </a:r>
            <a:r>
              <a:rPr lang="fr-CA" sz="2000" err="1">
                <a:latin typeface="Calibri"/>
                <a:cs typeface="Times New Roman"/>
              </a:rPr>
              <a:t>Mkrtchyan</a:t>
            </a:r>
            <a:r>
              <a:rPr lang="fr-CA" sz="2000">
                <a:latin typeface="Calibri"/>
                <a:cs typeface="Times New Roman"/>
              </a:rPr>
              <a:t>, </a:t>
            </a:r>
            <a:r>
              <a:rPr lang="fr-CA" sz="2000" err="1">
                <a:latin typeface="Calibri"/>
                <a:cs typeface="Times New Roman"/>
              </a:rPr>
              <a:t>Viktorya</a:t>
            </a:r>
            <a:r>
              <a:rPr lang="fr-CA" sz="2000">
                <a:latin typeface="Calibri"/>
                <a:cs typeface="Times New Roman"/>
              </a:rPr>
              <a:t>; </a:t>
            </a:r>
            <a:r>
              <a:rPr lang="fr-CA" sz="2000" err="1">
                <a:latin typeface="Calibri"/>
                <a:cs typeface="Times New Roman"/>
              </a:rPr>
              <a:t>Belmouh</a:t>
            </a:r>
            <a:r>
              <a:rPr lang="fr-CA" sz="2000">
                <a:latin typeface="Calibri"/>
                <a:cs typeface="Times New Roman"/>
              </a:rPr>
              <a:t>, Hamza</a:t>
            </a:r>
          </a:p>
        </p:txBody>
      </p:sp>
    </p:spTree>
    <p:extLst>
      <p:ext uri="{BB962C8B-B14F-4D97-AF65-F5344CB8AC3E}">
        <p14:creationId xmlns:p14="http://schemas.microsoft.com/office/powerpoint/2010/main" val="350253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475F-FA9A-4D24-A4DD-3268EBE1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Fonctionnalités</a:t>
            </a:r>
            <a:r>
              <a:rPr lang="en-CA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91EA-CA83-4CF6-9247-A6EA7186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On a séparé l’équipe en deux. Une équipe pour le backend, et l’autre pour le frontend.</a:t>
            </a:r>
            <a:r>
              <a:rPr lang="fr-CA" sz="18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/>
          </a:p>
          <a:p>
            <a:r>
              <a:rPr lang="fr-CA" sz="1800">
                <a:latin typeface="Calibri"/>
                <a:cs typeface="Times New Roman"/>
              </a:rPr>
              <a:t>Fonctionnalités backend: Hamza et Mohamed </a:t>
            </a:r>
            <a:r>
              <a:rPr lang="fr-CA" sz="1800" err="1">
                <a:latin typeface="Calibri"/>
                <a:cs typeface="Times New Roman"/>
              </a:rPr>
              <a:t>Chemmi</a:t>
            </a:r>
            <a:r>
              <a:rPr lang="fr-CA" sz="1800">
                <a:latin typeface="Calibri"/>
                <a:cs typeface="Times New Roman"/>
              </a:rPr>
              <a:t> ont travaillé ensemble sur toutes les tâches.</a:t>
            </a:r>
          </a:p>
          <a:p>
            <a:r>
              <a:rPr lang="fr-CA" sz="1800">
                <a:latin typeface="Calibri"/>
                <a:cs typeface="Times New Roman"/>
              </a:rPr>
              <a:t>Fonctionnalités frontend: Mohamed Ashraf, </a:t>
            </a:r>
            <a:r>
              <a:rPr lang="fr-CA" sz="1800" err="1">
                <a:latin typeface="Calibri"/>
                <a:cs typeface="Times New Roman"/>
              </a:rPr>
              <a:t>Viktorya</a:t>
            </a:r>
            <a:r>
              <a:rPr lang="fr-CA" sz="1800">
                <a:latin typeface="Calibri"/>
                <a:cs typeface="Times New Roman"/>
              </a:rPr>
              <a:t>, Reda.</a:t>
            </a:r>
          </a:p>
          <a:p>
            <a:pPr marL="139700" indent="0">
              <a:buNone/>
            </a:pPr>
            <a:r>
              <a:rPr lang="fr-CA" sz="2000">
                <a:latin typeface="Calibri"/>
                <a:cs typeface="Times New Roman"/>
              </a:rPr>
              <a:t>Fonctionnalités générales dans le frontend:</a:t>
            </a:r>
          </a:p>
          <a:p>
            <a:r>
              <a:rPr lang="en-CA" sz="1850"/>
              <a:t>Se connecter et </a:t>
            </a:r>
            <a:r>
              <a:rPr lang="en-CA" sz="1850" err="1"/>
              <a:t>s’inscrire</a:t>
            </a:r>
            <a:r>
              <a:rPr lang="en-CA" sz="1850"/>
              <a:t>. (Reda et Mohamed Ashraf)</a:t>
            </a:r>
          </a:p>
          <a:p>
            <a:r>
              <a:rPr lang="en-CA" sz="1850"/>
              <a:t>Se d</a:t>
            </a:r>
            <a:r>
              <a:rPr lang="fr-CA" sz="1850" err="1"/>
              <a:t>éconnecter</a:t>
            </a:r>
            <a:r>
              <a:rPr lang="fr-CA" sz="1850"/>
              <a:t> (Reda)</a:t>
            </a:r>
            <a:endParaRPr lang="en-CA" sz="1850"/>
          </a:p>
          <a:p>
            <a:r>
              <a:rPr lang="en-CA" sz="1850" err="1"/>
              <a:t>Pouvoir</a:t>
            </a:r>
            <a:r>
              <a:rPr lang="en-CA" sz="1850"/>
              <a:t> </a:t>
            </a:r>
            <a:r>
              <a:rPr lang="en-CA" sz="1850" err="1"/>
              <a:t>naviguer</a:t>
            </a:r>
            <a:r>
              <a:rPr lang="en-CA" sz="1850"/>
              <a:t> sur la page </a:t>
            </a:r>
            <a:r>
              <a:rPr lang="en-CA" sz="1850" err="1"/>
              <a:t>voulue</a:t>
            </a:r>
            <a:r>
              <a:rPr lang="en-CA" sz="1850"/>
              <a:t>. (</a:t>
            </a:r>
            <a:r>
              <a:rPr lang="en-CA" sz="1850" err="1"/>
              <a:t>Toute</a:t>
            </a:r>
            <a:r>
              <a:rPr lang="en-CA" sz="1850"/>
              <a:t> </a:t>
            </a:r>
            <a:r>
              <a:rPr lang="en-CA" sz="1850" err="1"/>
              <a:t>l’équipe</a:t>
            </a:r>
            <a:r>
              <a:rPr lang="en-CA" sz="1850"/>
              <a:t> frontend)</a:t>
            </a:r>
          </a:p>
          <a:p>
            <a:r>
              <a:rPr lang="en-CA" sz="1850" err="1"/>
              <a:t>Pouvoir</a:t>
            </a:r>
            <a:r>
              <a:rPr lang="en-CA" sz="1850"/>
              <a:t> </a:t>
            </a:r>
            <a:r>
              <a:rPr lang="en-CA" sz="1850" err="1"/>
              <a:t>effectuer</a:t>
            </a:r>
            <a:r>
              <a:rPr lang="en-CA" sz="1850"/>
              <a:t> des </a:t>
            </a:r>
            <a:r>
              <a:rPr lang="en-CA" sz="1850" err="1"/>
              <a:t>commandes</a:t>
            </a:r>
            <a:r>
              <a:rPr lang="en-CA" sz="1850"/>
              <a:t> sur le site. (Viktorya)</a:t>
            </a:r>
          </a:p>
          <a:p>
            <a:r>
              <a:rPr lang="en-CA" sz="1850" err="1"/>
              <a:t>Ajout</a:t>
            </a:r>
            <a:r>
              <a:rPr lang="en-CA" sz="1850"/>
              <a:t> des </a:t>
            </a:r>
            <a:r>
              <a:rPr lang="en-CA" sz="1850" err="1"/>
              <a:t>commandes</a:t>
            </a:r>
            <a:r>
              <a:rPr lang="en-CA" sz="1850"/>
              <a:t> </a:t>
            </a:r>
            <a:r>
              <a:rPr lang="fr-CA" sz="1850"/>
              <a:t>à la base de données (Mohamed Ashraf)</a:t>
            </a:r>
            <a:endParaRPr lang="en-CA" sz="1850"/>
          </a:p>
          <a:p>
            <a:r>
              <a:rPr lang="en-CA" sz="1850" err="1"/>
              <a:t>Pouvoir</a:t>
            </a:r>
            <a:r>
              <a:rPr lang="en-CA" sz="1850"/>
              <a:t> </a:t>
            </a:r>
            <a:r>
              <a:rPr lang="en-CA" sz="1850" err="1"/>
              <a:t>rechercher</a:t>
            </a:r>
            <a:r>
              <a:rPr lang="en-CA" sz="1850"/>
              <a:t> un </a:t>
            </a:r>
            <a:r>
              <a:rPr lang="en-CA" sz="1850" err="1"/>
              <a:t>produit</a:t>
            </a:r>
            <a:r>
              <a:rPr lang="en-CA" sz="1850"/>
              <a:t>. (Reda)</a:t>
            </a:r>
          </a:p>
          <a:p>
            <a:r>
              <a:rPr lang="en-CA" sz="1850" err="1"/>
              <a:t>Affichage</a:t>
            </a:r>
            <a:r>
              <a:rPr lang="en-CA" sz="1850"/>
              <a:t> des </a:t>
            </a:r>
            <a:r>
              <a:rPr lang="en-CA" sz="1850" err="1"/>
              <a:t>produits</a:t>
            </a:r>
            <a:r>
              <a:rPr lang="en-CA" sz="1850"/>
              <a:t> </a:t>
            </a:r>
            <a:r>
              <a:rPr lang="en-CA" sz="1850" err="1"/>
              <a:t>selon</a:t>
            </a:r>
            <a:r>
              <a:rPr lang="en-CA" sz="1850"/>
              <a:t> les plus </a:t>
            </a:r>
            <a:r>
              <a:rPr lang="en-CA" sz="1850" err="1"/>
              <a:t>vendus</a:t>
            </a:r>
            <a:r>
              <a:rPr lang="en-CA" sz="1850"/>
              <a:t> et plus </a:t>
            </a:r>
            <a:r>
              <a:rPr lang="en-CA" sz="1850" err="1"/>
              <a:t>récents</a:t>
            </a:r>
            <a:r>
              <a:rPr lang="en-CA" sz="1850"/>
              <a:t>. (Reda)</a:t>
            </a:r>
          </a:p>
          <a:p>
            <a:r>
              <a:rPr lang="en-CA" sz="1850" err="1"/>
              <a:t>Pouvoir</a:t>
            </a:r>
            <a:r>
              <a:rPr lang="en-CA" sz="1850"/>
              <a:t> </a:t>
            </a:r>
            <a:r>
              <a:rPr lang="en-CA" sz="1850" err="1"/>
              <a:t>filtrer</a:t>
            </a:r>
            <a:r>
              <a:rPr lang="en-CA" sz="1850"/>
              <a:t> les </a:t>
            </a:r>
            <a:r>
              <a:rPr lang="en-CA" sz="1850" err="1"/>
              <a:t>produits</a:t>
            </a:r>
            <a:r>
              <a:rPr lang="en-CA" sz="1850"/>
              <a:t> par </a:t>
            </a:r>
            <a:r>
              <a:rPr lang="en-CA" sz="1850" err="1"/>
              <a:t>catégorie</a:t>
            </a:r>
            <a:r>
              <a:rPr lang="en-CA" sz="1850"/>
              <a:t> (</a:t>
            </a:r>
            <a:r>
              <a:rPr lang="en-US" sz="1850"/>
              <a:t>Viktorya)</a:t>
            </a:r>
            <a:r>
              <a:rPr lang="en-CA" sz="1850"/>
              <a:t>.</a:t>
            </a:r>
          </a:p>
          <a:p>
            <a:r>
              <a:rPr lang="en-CA" sz="1850" err="1"/>
              <a:t>Avoir</a:t>
            </a:r>
            <a:r>
              <a:rPr lang="en-CA" sz="1850"/>
              <a:t> </a:t>
            </a:r>
            <a:r>
              <a:rPr lang="en-CA" sz="1850" err="1"/>
              <a:t>accès</a:t>
            </a:r>
            <a:r>
              <a:rPr lang="en-CA" sz="1850"/>
              <a:t> à un dashboard avec les </a:t>
            </a:r>
            <a:r>
              <a:rPr lang="en-CA" sz="1850" err="1"/>
              <a:t>informations</a:t>
            </a:r>
            <a:r>
              <a:rPr lang="en-CA" sz="1850"/>
              <a:t> du </a:t>
            </a:r>
            <a:r>
              <a:rPr lang="en-CA" sz="1850" err="1"/>
              <a:t>compte</a:t>
            </a:r>
            <a:r>
              <a:rPr lang="en-CA" sz="1850"/>
              <a:t> (Viktorya et Mohamed Ashraf).</a:t>
            </a:r>
          </a:p>
          <a:p>
            <a:r>
              <a:rPr lang="en-CA" sz="1850" err="1"/>
              <a:t>Pouvoir</a:t>
            </a:r>
            <a:r>
              <a:rPr lang="en-CA" sz="1850"/>
              <a:t> poser des questions au chatbot. (Viktorya)</a:t>
            </a:r>
          </a:p>
          <a:p>
            <a:r>
              <a:rPr lang="en-CA" sz="1850" err="1"/>
              <a:t>Pouvoir</a:t>
            </a:r>
            <a:r>
              <a:rPr lang="en-CA" sz="1850"/>
              <a:t> </a:t>
            </a:r>
            <a:r>
              <a:rPr lang="en-CA" sz="1850" err="1"/>
              <a:t>ajouter</a:t>
            </a:r>
            <a:r>
              <a:rPr lang="en-US" sz="1850"/>
              <a:t>/</a:t>
            </a:r>
            <a:r>
              <a:rPr lang="en-US" sz="1850" err="1"/>
              <a:t>supprimer</a:t>
            </a:r>
            <a:r>
              <a:rPr lang="en-US" sz="1850"/>
              <a:t> des </a:t>
            </a:r>
            <a:r>
              <a:rPr lang="en-US" sz="1850" err="1"/>
              <a:t>produits</a:t>
            </a:r>
            <a:r>
              <a:rPr lang="en-US" sz="1850"/>
              <a:t> du panier (Viktorya).</a:t>
            </a:r>
          </a:p>
          <a:p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voir</a:t>
            </a:r>
            <a:r>
              <a:rPr lang="en-US" sz="1850"/>
              <a:t> la description  des </a:t>
            </a:r>
            <a:r>
              <a:rPr lang="en-US" sz="1850" err="1"/>
              <a:t>produits</a:t>
            </a:r>
            <a:r>
              <a:rPr lang="en-US" sz="1850"/>
              <a:t> </a:t>
            </a:r>
            <a:r>
              <a:rPr lang="en-US" sz="1850" err="1"/>
              <a:t>en</a:t>
            </a:r>
            <a:r>
              <a:rPr lang="en-US" sz="1850"/>
              <a:t> d</a:t>
            </a:r>
            <a:r>
              <a:rPr lang="fr-CA" sz="1850" err="1"/>
              <a:t>étail</a:t>
            </a:r>
            <a:r>
              <a:rPr lang="fr-CA" sz="1850"/>
              <a:t> (Reda).</a:t>
            </a:r>
            <a:endParaRPr lang="en-CA" sz="1850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66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CDA1-DBEC-4E22-BBEA-3424D3A8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Fonctionnalités</a:t>
            </a:r>
            <a:r>
              <a:rPr lang="en-CA"/>
              <a:t> </a:t>
            </a:r>
            <a:r>
              <a:rPr lang="en-US"/>
              <a:t>du Back-end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958A-308D-4513-9F2D-B9296783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36633"/>
            <a:ext cx="10272000" cy="2451762"/>
          </a:xfrm>
        </p:spPr>
        <p:txBody>
          <a:bodyPr/>
          <a:lstStyle/>
          <a:p>
            <a:pPr marL="608965" indent="-422910"/>
            <a:r>
              <a:rPr lang="en-US" sz="1850"/>
              <a:t>Implantation de Node et Express et creation du </a:t>
            </a:r>
            <a:r>
              <a:rPr lang="en-US" sz="1850" err="1"/>
              <a:t>projet</a:t>
            </a:r>
            <a:r>
              <a:rPr lang="en-US" sz="1850"/>
              <a:t> (Mohamed </a:t>
            </a:r>
            <a:r>
              <a:rPr lang="en-US" sz="1850" err="1"/>
              <a:t>Chemmi</a:t>
            </a:r>
            <a:r>
              <a:rPr lang="en-US" sz="1850"/>
              <a:t>, Hamza </a:t>
            </a:r>
            <a:r>
              <a:rPr lang="en-US" sz="1850" err="1"/>
              <a:t>Belmouh</a:t>
            </a:r>
            <a:r>
              <a:rPr lang="en-US" sz="1850"/>
              <a:t>)</a:t>
            </a:r>
          </a:p>
          <a:p>
            <a:pPr marL="608965" indent="-422910"/>
            <a:r>
              <a:rPr lang="en-US" sz="1850"/>
              <a:t>Creation des </a:t>
            </a:r>
            <a:r>
              <a:rPr lang="en-US" sz="1850" err="1"/>
              <a:t>fonctions</a:t>
            </a:r>
            <a:r>
              <a:rPr lang="en-US" sz="1850"/>
              <a:t> de </a:t>
            </a:r>
            <a:r>
              <a:rPr lang="en-US" sz="1850" err="1"/>
              <a:t>connexion</a:t>
            </a:r>
            <a:r>
              <a:rPr lang="en-US" sz="1850"/>
              <a:t> et de </a:t>
            </a:r>
            <a:r>
              <a:rPr lang="en-US" sz="1850" err="1"/>
              <a:t>l'inscription</a:t>
            </a:r>
            <a:r>
              <a:rPr lang="en-US" sz="1850"/>
              <a:t> du user (Mohamed </a:t>
            </a:r>
            <a:r>
              <a:rPr lang="en-US" sz="1850" err="1"/>
              <a:t>Chemmi</a:t>
            </a:r>
            <a:r>
              <a:rPr lang="en-US" sz="1850"/>
              <a:t>)</a:t>
            </a:r>
          </a:p>
          <a:p>
            <a:pPr marL="608965" indent="-422910"/>
            <a:r>
              <a:rPr lang="en-US" sz="1850"/>
              <a:t>Creation des </a:t>
            </a:r>
            <a:r>
              <a:rPr lang="en-US" sz="1850" err="1"/>
              <a:t>middlewares</a:t>
            </a:r>
            <a:r>
              <a:rPr lang="en-US" sz="1850"/>
              <a:t> des Auth et Admin (Mohamed </a:t>
            </a:r>
            <a:r>
              <a:rPr lang="en-US" sz="1850" err="1"/>
              <a:t>Chemmi</a:t>
            </a:r>
            <a:r>
              <a:rPr lang="en-US" sz="1850"/>
              <a:t>)</a:t>
            </a:r>
          </a:p>
          <a:p>
            <a:pPr marL="608965" indent="-422910"/>
            <a:r>
              <a:rPr lang="en-US" sz="1850"/>
              <a:t>Creation de la </a:t>
            </a:r>
            <a:r>
              <a:rPr lang="en-US" sz="1850" err="1"/>
              <a:t>classe</a:t>
            </a:r>
            <a:r>
              <a:rPr lang="en-US" sz="1850"/>
              <a:t> </a:t>
            </a:r>
            <a:r>
              <a:rPr lang="en-US" sz="1850" err="1"/>
              <a:t>produit</a:t>
            </a:r>
            <a:r>
              <a:rPr lang="en-US" sz="1850"/>
              <a:t> avec </a:t>
            </a:r>
            <a:r>
              <a:rPr lang="en-US" sz="1850" err="1"/>
              <a:t>ses</a:t>
            </a:r>
            <a:r>
              <a:rPr lang="en-US" sz="1850"/>
              <a:t> </a:t>
            </a:r>
            <a:r>
              <a:rPr lang="en-US" sz="1850" err="1"/>
              <a:t>middlewares</a:t>
            </a:r>
            <a:r>
              <a:rPr lang="en-US" sz="1850"/>
              <a:t> (Hamza </a:t>
            </a:r>
            <a:r>
              <a:rPr lang="en-US" sz="1850" err="1"/>
              <a:t>Belmouh</a:t>
            </a:r>
            <a:r>
              <a:rPr lang="en-US" sz="1850"/>
              <a:t>)</a:t>
            </a:r>
          </a:p>
          <a:p>
            <a:pPr marL="608965" indent="-422910"/>
            <a:r>
              <a:rPr lang="en-US" sz="1850"/>
              <a:t>Creation de la </a:t>
            </a:r>
            <a:r>
              <a:rPr lang="en-US" sz="1850" err="1"/>
              <a:t>classe</a:t>
            </a:r>
            <a:r>
              <a:rPr lang="en-US" sz="1850"/>
              <a:t> category avec </a:t>
            </a:r>
            <a:r>
              <a:rPr lang="en-US" sz="1850" err="1"/>
              <a:t>ses</a:t>
            </a:r>
            <a:r>
              <a:rPr lang="en-US" sz="1850"/>
              <a:t> </a:t>
            </a:r>
            <a:r>
              <a:rPr lang="en-US" sz="1850" err="1"/>
              <a:t>middlewares</a:t>
            </a:r>
            <a:r>
              <a:rPr lang="en-US" sz="1850"/>
              <a:t> (Hamza </a:t>
            </a:r>
            <a:r>
              <a:rPr lang="en-US" sz="1850" err="1"/>
              <a:t>Belmouh</a:t>
            </a:r>
            <a:r>
              <a:rPr lang="en-US" sz="1850"/>
              <a:t>)</a:t>
            </a:r>
          </a:p>
          <a:p>
            <a:pPr marL="608965" indent="-422910"/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envoyer</a:t>
            </a:r>
            <a:r>
              <a:rPr lang="en-US" sz="1850"/>
              <a:t> des </a:t>
            </a:r>
            <a:r>
              <a:rPr lang="en-US" sz="1850" err="1"/>
              <a:t>produits</a:t>
            </a:r>
            <a:r>
              <a:rPr lang="en-US" sz="1850"/>
              <a:t> avec des queries  (Hamza </a:t>
            </a:r>
            <a:r>
              <a:rPr lang="en-US" sz="1850" err="1"/>
              <a:t>Belmouh</a:t>
            </a:r>
            <a:r>
              <a:rPr lang="en-US" sz="1850"/>
              <a:t>)</a:t>
            </a:r>
          </a:p>
          <a:p>
            <a:pPr marL="608965" indent="-422910"/>
            <a:r>
              <a:rPr lang="en-US" sz="1850"/>
              <a:t>Implementation des tests du backend (Hamza </a:t>
            </a:r>
            <a:r>
              <a:rPr lang="en-US" sz="1850" err="1"/>
              <a:t>Belmouh</a:t>
            </a:r>
            <a:r>
              <a:rPr lang="en-US" sz="185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02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390-28E3-4C1C-B692-F19637E1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Fonctionnalités</a:t>
            </a:r>
            <a:r>
              <a:rPr lang="en-US"/>
              <a:t> du client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2CAA-E671-43FF-92FE-59CDF86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50" err="1"/>
              <a:t>Pouvoir</a:t>
            </a:r>
            <a:r>
              <a:rPr lang="en-US" sz="1850"/>
              <a:t> modifier les </a:t>
            </a:r>
            <a:r>
              <a:rPr lang="en-US" sz="1850" err="1"/>
              <a:t>informations</a:t>
            </a:r>
            <a:r>
              <a:rPr lang="en-US" sz="1850"/>
              <a:t> de son </a:t>
            </a:r>
            <a:r>
              <a:rPr lang="en-US" sz="1850" err="1"/>
              <a:t>compte</a:t>
            </a:r>
            <a:r>
              <a:rPr lang="en-US" sz="1850"/>
              <a:t> (nom, </a:t>
            </a:r>
            <a:r>
              <a:rPr lang="en-US" sz="1850" err="1"/>
              <a:t>adresse</a:t>
            </a:r>
            <a:r>
              <a:rPr lang="en-US" sz="1850"/>
              <a:t> </a:t>
            </a:r>
            <a:r>
              <a:rPr lang="en-US" sz="1850" err="1"/>
              <a:t>courriel</a:t>
            </a:r>
            <a:r>
              <a:rPr lang="en-US" sz="1850"/>
              <a:t>, mot de passe) – (Mohamed Ashraf)</a:t>
            </a:r>
          </a:p>
          <a:p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voir</a:t>
            </a:r>
            <a:r>
              <a:rPr lang="en-US" sz="1850"/>
              <a:t> son propre </a:t>
            </a:r>
            <a:r>
              <a:rPr lang="en-US" sz="1850" err="1"/>
              <a:t>historique</a:t>
            </a:r>
            <a:r>
              <a:rPr lang="en-US" sz="1850"/>
              <a:t> </a:t>
            </a:r>
            <a:r>
              <a:rPr lang="en-US" sz="1850" err="1"/>
              <a:t>d’achat</a:t>
            </a:r>
            <a:r>
              <a:rPr lang="en-US" sz="1850"/>
              <a:t> – (Mohamed Ashraf)</a:t>
            </a:r>
          </a:p>
          <a:p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recevoir</a:t>
            </a:r>
            <a:r>
              <a:rPr lang="en-US" sz="1850"/>
              <a:t> un </a:t>
            </a:r>
            <a:r>
              <a:rPr lang="en-US" sz="1850" err="1"/>
              <a:t>courriel</a:t>
            </a:r>
            <a:r>
              <a:rPr lang="en-US" sz="1850"/>
              <a:t> </a:t>
            </a:r>
            <a:r>
              <a:rPr lang="en-US" sz="1850" err="1"/>
              <a:t>d’inscription</a:t>
            </a:r>
            <a:r>
              <a:rPr lang="en-US" sz="1850"/>
              <a:t> et un </a:t>
            </a:r>
            <a:r>
              <a:rPr lang="fr-CA" sz="1850"/>
              <a:t>courriel</a:t>
            </a:r>
            <a:r>
              <a:rPr lang="en-US" sz="1850"/>
              <a:t> de confirmation </a:t>
            </a:r>
            <a:r>
              <a:rPr lang="en-US" sz="1850" err="1"/>
              <a:t>d’achat</a:t>
            </a:r>
            <a:r>
              <a:rPr lang="en-US" sz="1850"/>
              <a:t> – (</a:t>
            </a:r>
            <a:r>
              <a:rPr lang="en-US" sz="1850" err="1"/>
              <a:t>Viktorya</a:t>
            </a:r>
            <a:r>
              <a:rPr lang="en-US" sz="1850"/>
              <a:t> et Mohamed </a:t>
            </a:r>
            <a:r>
              <a:rPr lang="en-US" sz="1850" err="1"/>
              <a:t>Chemmi</a:t>
            </a:r>
            <a:r>
              <a:rPr lang="en-US" sz="185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54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390-28E3-4C1C-B692-F19637E1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Fonctionnalités</a:t>
            </a:r>
            <a:r>
              <a:rPr lang="en-US"/>
              <a:t> de l’administrateur 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2CAA-E671-43FF-92FE-59CDF86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ajouter</a:t>
            </a:r>
            <a:r>
              <a:rPr lang="en-US" sz="1850"/>
              <a:t> </a:t>
            </a:r>
            <a:r>
              <a:rPr lang="en-US" sz="1850" err="1"/>
              <a:t>une</a:t>
            </a:r>
            <a:r>
              <a:rPr lang="en-US" sz="1850"/>
              <a:t> </a:t>
            </a:r>
            <a:r>
              <a:rPr lang="en-US" sz="1850" err="1"/>
              <a:t>catégorie</a:t>
            </a:r>
            <a:r>
              <a:rPr lang="en-US" sz="1850"/>
              <a:t>. (Mohamed Ashraf et </a:t>
            </a:r>
            <a:r>
              <a:rPr lang="en-US" sz="1850" err="1"/>
              <a:t>Viktorya</a:t>
            </a:r>
            <a:r>
              <a:rPr lang="en-US" sz="1850"/>
              <a:t>)</a:t>
            </a:r>
          </a:p>
          <a:p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ajouter</a:t>
            </a:r>
            <a:r>
              <a:rPr lang="en-US" sz="1850"/>
              <a:t> un </a:t>
            </a:r>
            <a:r>
              <a:rPr lang="en-US" sz="1850" err="1"/>
              <a:t>produit</a:t>
            </a:r>
            <a:r>
              <a:rPr lang="en-US" sz="1850"/>
              <a:t>. (Mohamed Ashraf et </a:t>
            </a:r>
            <a:r>
              <a:rPr lang="en-US" sz="1850" err="1"/>
              <a:t>Viktorya</a:t>
            </a:r>
            <a:r>
              <a:rPr lang="en-US" sz="1850"/>
              <a:t>)</a:t>
            </a:r>
          </a:p>
          <a:p>
            <a:r>
              <a:rPr lang="en-US" sz="1850" err="1"/>
              <a:t>Pouvoir</a:t>
            </a:r>
            <a:r>
              <a:rPr lang="en-US" sz="1850"/>
              <a:t> </a:t>
            </a:r>
            <a:r>
              <a:rPr lang="en-US" sz="1850" err="1"/>
              <a:t>voir</a:t>
            </a:r>
            <a:r>
              <a:rPr lang="en-US" sz="1850"/>
              <a:t> les </a:t>
            </a:r>
            <a:r>
              <a:rPr lang="en-US" sz="1850" err="1"/>
              <a:t>commandes</a:t>
            </a:r>
            <a:r>
              <a:rPr lang="en-US" sz="1850"/>
              <a:t> de </a:t>
            </a:r>
            <a:r>
              <a:rPr lang="en-US" sz="1850" err="1"/>
              <a:t>tous</a:t>
            </a:r>
            <a:r>
              <a:rPr lang="en-US" sz="1850"/>
              <a:t> les </a:t>
            </a:r>
            <a:r>
              <a:rPr lang="en-US" sz="1850" err="1"/>
              <a:t>utilisateurs</a:t>
            </a:r>
            <a:r>
              <a:rPr lang="en-US" sz="1850"/>
              <a:t>. (Mohamed Ashraf)</a:t>
            </a:r>
          </a:p>
          <a:p>
            <a:r>
              <a:rPr lang="en-US" sz="1850" err="1"/>
              <a:t>Pouvoir</a:t>
            </a:r>
            <a:r>
              <a:rPr lang="en-US" sz="1850"/>
              <a:t> modifier </a:t>
            </a:r>
            <a:r>
              <a:rPr lang="en-US" sz="1850" err="1"/>
              <a:t>ou</a:t>
            </a:r>
            <a:r>
              <a:rPr lang="en-US" sz="1850"/>
              <a:t> </a:t>
            </a:r>
            <a:r>
              <a:rPr lang="en-US" sz="1850" err="1"/>
              <a:t>supprimer</a:t>
            </a:r>
            <a:r>
              <a:rPr lang="en-US" sz="1850"/>
              <a:t> un </a:t>
            </a:r>
            <a:r>
              <a:rPr lang="en-US" sz="1850" err="1"/>
              <a:t>produit</a:t>
            </a:r>
            <a:r>
              <a:rPr lang="en-US" sz="1850"/>
              <a:t>. (</a:t>
            </a:r>
            <a:r>
              <a:rPr lang="en-US" sz="1850" err="1"/>
              <a:t>Viktorya</a:t>
            </a:r>
            <a:r>
              <a:rPr lang="en-US" sz="1850"/>
              <a:t>)</a:t>
            </a:r>
          </a:p>
          <a:p>
            <a:r>
              <a:rPr lang="en-US" sz="1850" err="1"/>
              <a:t>Recevoir</a:t>
            </a:r>
            <a:r>
              <a:rPr lang="en-US" sz="1850"/>
              <a:t> un </a:t>
            </a:r>
            <a:r>
              <a:rPr lang="en-US" sz="1850" err="1"/>
              <a:t>courriel</a:t>
            </a:r>
            <a:r>
              <a:rPr lang="en-US" sz="1850"/>
              <a:t> de confirmation </a:t>
            </a:r>
            <a:r>
              <a:rPr lang="en-US" sz="1850" err="1"/>
              <a:t>lorsqu’un</a:t>
            </a:r>
            <a:r>
              <a:rPr lang="en-US" sz="1850"/>
              <a:t> client </a:t>
            </a:r>
            <a:r>
              <a:rPr lang="en-US" sz="1850" err="1"/>
              <a:t>effectue</a:t>
            </a:r>
            <a:r>
              <a:rPr lang="en-US" sz="1850"/>
              <a:t> </a:t>
            </a:r>
            <a:r>
              <a:rPr lang="en-US" sz="1850" err="1"/>
              <a:t>une</a:t>
            </a:r>
            <a:r>
              <a:rPr lang="en-US" sz="1850"/>
              <a:t> </a:t>
            </a:r>
            <a:r>
              <a:rPr lang="en-US" sz="1850" err="1"/>
              <a:t>commande</a:t>
            </a:r>
            <a:r>
              <a:rPr lang="en-US" sz="1850"/>
              <a:t> (</a:t>
            </a:r>
            <a:r>
              <a:rPr lang="en-US" sz="1850" err="1"/>
              <a:t>Viktorya</a:t>
            </a:r>
            <a:r>
              <a:rPr lang="en-US" sz="1850"/>
              <a:t> et Mohamed </a:t>
            </a:r>
            <a:r>
              <a:rPr lang="en-US" sz="1850" err="1"/>
              <a:t>Chemmi</a:t>
            </a:r>
            <a:r>
              <a:rPr lang="en-US" sz="185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57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15D6-9D9E-472F-9C3D-B4C98940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Défis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3A4C-9F14-4D1B-ADE2-FFCBA9E1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>
                <a:latin typeface="Calibri"/>
                <a:ea typeface="Calibri" panose="020F0502020204030204" pitchFamily="34" charset="0"/>
                <a:cs typeface="Times New Roman"/>
              </a:rPr>
              <a:t>Un des défis qu’on a eu était l’organisation avec nos tâches. Vu qu’il y avait beaucoup de tâches interdépendantes, on devait souvent attendre que certaines personnes finissent leurs tâches. Quand on a réalisé cela, on a essayé de s’assigner des tâches qui sont indépendantes</a:t>
            </a:r>
            <a:r>
              <a:rPr lang="fr-CA" sz="2000">
                <a:effectLst/>
                <a:latin typeface="Calibri"/>
                <a:ea typeface="Calibri" panose="020F0502020204030204" pitchFamily="34" charset="0"/>
                <a:cs typeface="Times New Roman"/>
              </a:rPr>
              <a:t> à chaque Sprint.</a:t>
            </a:r>
            <a:endParaRPr lang="en-US" sz="2000">
              <a:latin typeface="Calibri"/>
              <a:cs typeface="Times New Roman"/>
            </a:endParaRPr>
          </a:p>
          <a:p>
            <a:endParaRPr lang="fr-CA" sz="2000">
              <a:latin typeface="Calibri"/>
              <a:cs typeface="Times New Roman"/>
            </a:endParaRPr>
          </a:p>
          <a:p>
            <a:r>
              <a:rPr lang="en-CA" sz="2000">
                <a:latin typeface="Calibri"/>
                <a:cs typeface="Calibri"/>
              </a:rPr>
              <a:t>On a </a:t>
            </a:r>
            <a:r>
              <a:rPr lang="en-CA" sz="2000" err="1">
                <a:latin typeface="Calibri"/>
                <a:cs typeface="Calibri"/>
              </a:rPr>
              <a:t>aussi</a:t>
            </a:r>
            <a:r>
              <a:rPr lang="en-CA" sz="2000">
                <a:latin typeface="Calibri"/>
                <a:cs typeface="Calibri"/>
              </a:rPr>
              <a:t> </a:t>
            </a:r>
            <a:r>
              <a:rPr lang="en-CA" sz="2000" err="1">
                <a:latin typeface="Calibri"/>
                <a:cs typeface="Calibri"/>
              </a:rPr>
              <a:t>eu</a:t>
            </a:r>
            <a:r>
              <a:rPr lang="en-CA" sz="2000">
                <a:latin typeface="Calibri"/>
                <a:cs typeface="Calibri"/>
              </a:rPr>
              <a:t> de la </a:t>
            </a:r>
            <a:r>
              <a:rPr lang="en-CA" sz="2000" err="1">
                <a:latin typeface="Calibri"/>
                <a:cs typeface="Calibri"/>
              </a:rPr>
              <a:t>difficulté</a:t>
            </a:r>
            <a:r>
              <a:rPr lang="en-CA" sz="2000">
                <a:latin typeface="Calibri"/>
                <a:cs typeface="Calibri"/>
              </a:rPr>
              <a:t> avec React. Vu que </a:t>
            </a:r>
            <a:r>
              <a:rPr lang="en-CA" sz="2000" err="1">
                <a:latin typeface="Calibri"/>
                <a:cs typeface="Calibri"/>
              </a:rPr>
              <a:t>c’était</a:t>
            </a:r>
            <a:r>
              <a:rPr lang="en-CA" sz="2000">
                <a:latin typeface="Calibri"/>
                <a:cs typeface="Calibri"/>
              </a:rPr>
              <a:t> nouveau pour nous, les taches </a:t>
            </a:r>
            <a:r>
              <a:rPr lang="en-CA" sz="2000" err="1">
                <a:latin typeface="Calibri"/>
                <a:cs typeface="Calibri"/>
              </a:rPr>
              <a:t>prenaient</a:t>
            </a:r>
            <a:r>
              <a:rPr lang="en-CA" sz="2000">
                <a:latin typeface="Calibri"/>
                <a:cs typeface="Calibri"/>
              </a:rPr>
              <a:t> beaucoup de temps. Pour </a:t>
            </a:r>
            <a:r>
              <a:rPr lang="en-CA" sz="2000" err="1">
                <a:latin typeface="Calibri"/>
                <a:cs typeface="Calibri"/>
              </a:rPr>
              <a:t>s’améliorer</a:t>
            </a:r>
            <a:r>
              <a:rPr lang="en-CA" sz="2000">
                <a:latin typeface="Calibri"/>
                <a:cs typeface="Calibri"/>
              </a:rPr>
              <a:t> </a:t>
            </a:r>
            <a:r>
              <a:rPr lang="en-CA" sz="2000" err="1">
                <a:latin typeface="Calibri"/>
                <a:cs typeface="Calibri"/>
              </a:rPr>
              <a:t>en</a:t>
            </a:r>
            <a:r>
              <a:rPr lang="en-CA" sz="2000">
                <a:latin typeface="Calibri"/>
                <a:cs typeface="Calibri"/>
              </a:rPr>
              <a:t> React, on a </a:t>
            </a:r>
            <a:r>
              <a:rPr lang="en-CA" sz="2000" err="1">
                <a:latin typeface="Calibri"/>
                <a:cs typeface="Calibri"/>
              </a:rPr>
              <a:t>consulté</a:t>
            </a:r>
            <a:r>
              <a:rPr lang="en-CA" sz="2000">
                <a:latin typeface="Calibri"/>
                <a:cs typeface="Calibri"/>
              </a:rPr>
              <a:t> les documentations </a:t>
            </a:r>
            <a:r>
              <a:rPr lang="en-CA" sz="2000" err="1">
                <a:latin typeface="Calibri"/>
                <a:cs typeface="Calibri"/>
              </a:rPr>
              <a:t>en</a:t>
            </a:r>
            <a:r>
              <a:rPr lang="en-CA" sz="2000">
                <a:latin typeface="Calibri"/>
                <a:cs typeface="Calibri"/>
              </a:rPr>
              <a:t> </a:t>
            </a:r>
            <a:r>
              <a:rPr lang="en-CA" sz="2000" err="1">
                <a:latin typeface="Calibri"/>
                <a:cs typeface="Calibri"/>
              </a:rPr>
              <a:t>ligne</a:t>
            </a:r>
            <a:r>
              <a:rPr lang="en-CA" sz="2000">
                <a:latin typeface="Calibri"/>
                <a:cs typeface="Calibri"/>
              </a:rPr>
              <a:t>.</a:t>
            </a:r>
          </a:p>
          <a:p>
            <a:endParaRPr lang="en-CA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D5D7-3747-40AE-A782-CC5CFF08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42B5-71C1-46CA-A4A5-E0840CFC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>
                <a:latin typeface="Calibri"/>
                <a:ea typeface="Calibri" panose="020F0502020204030204" pitchFamily="34" charset="0"/>
                <a:cs typeface="Times New Roman"/>
              </a:rPr>
              <a:t>Ce qu’on a appris: On a appris </a:t>
            </a:r>
            <a:r>
              <a:rPr lang="fr-CA" sz="2000" b="1">
                <a:latin typeface="Calibri"/>
                <a:ea typeface="Calibri" panose="020F0502020204030204" pitchFamily="34" charset="0"/>
                <a:cs typeface="Times New Roman"/>
              </a:rPr>
              <a:t>un nouveau </a:t>
            </a:r>
            <a:r>
              <a:rPr lang="fr-CA" sz="2000" b="1" err="1">
                <a:latin typeface="Calibri"/>
                <a:ea typeface="Calibri" panose="020F0502020204030204" pitchFamily="34" charset="0"/>
                <a:cs typeface="Times New Roman"/>
              </a:rPr>
              <a:t>framework</a:t>
            </a:r>
            <a:r>
              <a:rPr lang="fr-CA" sz="2000" b="1">
                <a:latin typeface="Calibri"/>
                <a:ea typeface="Calibri" panose="020F0502020204030204" pitchFamily="34" charset="0"/>
                <a:cs typeface="Times New Roman"/>
              </a:rPr>
              <a:t> (</a:t>
            </a:r>
            <a:r>
              <a:rPr lang="fr-CA" sz="2000" b="1" err="1">
                <a:latin typeface="Calibri"/>
                <a:ea typeface="Calibri" panose="020F0502020204030204" pitchFamily="34" charset="0"/>
                <a:cs typeface="Times New Roman"/>
              </a:rPr>
              <a:t>React</a:t>
            </a:r>
            <a:r>
              <a:rPr lang="fr-CA" sz="2000" b="1">
                <a:latin typeface="Calibri"/>
                <a:ea typeface="Calibri" panose="020F0502020204030204" pitchFamily="34" charset="0"/>
                <a:cs typeface="Times New Roman"/>
              </a:rPr>
              <a:t>). </a:t>
            </a:r>
            <a:r>
              <a:rPr lang="fr-CA" sz="2000">
                <a:latin typeface="Calibri"/>
                <a:ea typeface="Calibri" panose="020F0502020204030204" pitchFamily="34" charset="0"/>
                <a:cs typeface="Times New Roman"/>
              </a:rPr>
              <a:t>On a aussi appris à développer des méthodes afin d’appliquer l’agilité et cela nous a permis de mieux nous organiser en équipe. Nous avons aussi appris comment bien travailler en équipe et de communiquer de manière efficace. On a aussi appris à faire du </a:t>
            </a:r>
            <a:r>
              <a:rPr lang="fr-CA" sz="2000" b="1">
                <a:latin typeface="Calibri"/>
                <a:ea typeface="Calibri" panose="020F0502020204030204" pitchFamily="34" charset="0"/>
                <a:cs typeface="Times New Roman"/>
              </a:rPr>
              <a:t>pair </a:t>
            </a:r>
            <a:r>
              <a:rPr lang="fr-CA" sz="2000" b="1" err="1">
                <a:latin typeface="Calibri"/>
                <a:ea typeface="Calibri" panose="020F0502020204030204" pitchFamily="34" charset="0"/>
                <a:cs typeface="Times New Roman"/>
              </a:rPr>
              <a:t>programming</a:t>
            </a:r>
            <a:r>
              <a:rPr lang="fr-CA" sz="2000">
                <a:latin typeface="Calibri"/>
                <a:ea typeface="Calibri" panose="020F0502020204030204" pitchFamily="34" charset="0"/>
                <a:cs typeface="Times New Roman"/>
              </a:rPr>
              <a:t>, car chaque fois qu’une personne avait des difficultés, on programmait ensemble afin de résoudre le problème et cela a fait en sorte que l'on comprend mieux le code des autres.</a:t>
            </a:r>
            <a:endParaRPr lang="en-US" sz="2000">
              <a:latin typeface="Calibri"/>
              <a:cs typeface="Times New Roman"/>
            </a:endParaRPr>
          </a:p>
          <a:p>
            <a:endParaRPr lang="fr-CA" sz="2000"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fr-CA" sz="2000">
                <a:effectLst/>
                <a:latin typeface="Calibri"/>
                <a:ea typeface="Calibri" panose="020F0502020204030204" pitchFamily="34" charset="0"/>
                <a:cs typeface="Times New Roman"/>
              </a:rPr>
              <a:t>Ce </a:t>
            </a:r>
            <a:r>
              <a:rPr lang="fr-CA" sz="2000">
                <a:latin typeface="Calibri"/>
                <a:ea typeface="Calibri" panose="020F0502020204030204" pitchFamily="34" charset="0"/>
                <a:cs typeface="Times New Roman"/>
              </a:rPr>
              <a:t>qu’on ferait si c’était à refaire: Au début, on a commencé à faire le CSS de notre page sans prendre en considération les différentes tailles d’écrans et on a laissé cette tâche pour la fin. Maintenant, on a eu un manque de temps et on n'a pas pu rendre tous nos pages réactifs. Si on avait à refaire notre projet, on aurait codé le CSS des différentes tailles d’écrans en même temps qu’on le fait pour la taille de base (ordinateur). </a:t>
            </a:r>
            <a:endParaRPr lang="fr-CA" sz="20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14607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5E502B513CE41B610661A2E09B74F" ma:contentTypeVersion="4" ma:contentTypeDescription="Crée un document." ma:contentTypeScope="" ma:versionID="24c63a66ce31a31fac022146bff48467">
  <xsd:schema xmlns:xsd="http://www.w3.org/2001/XMLSchema" xmlns:xs="http://www.w3.org/2001/XMLSchema" xmlns:p="http://schemas.microsoft.com/office/2006/metadata/properties" xmlns:ns2="e2a0037a-75ba-4d10-a5ac-875e331c3a6e" targetNamespace="http://schemas.microsoft.com/office/2006/metadata/properties" ma:root="true" ma:fieldsID="d21cb6267140b1b954f5f1df33abef30" ns2:_="">
    <xsd:import namespace="e2a0037a-75ba-4d10-a5ac-875e331c3a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0037a-75ba-4d10-a5ac-875e331c3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1D9972-20E2-4F47-8753-2353B520B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B8A0CD-E436-41D3-A380-A09AFD012C08}">
  <ds:schemaRefs>
    <ds:schemaRef ds:uri="e2a0037a-75ba-4d10-a5ac-875e331c3a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195D79-F131-42DA-A582-05B7300EF5B8}">
  <ds:schemaRefs>
    <ds:schemaRef ds:uri="e2a0037a-75ba-4d10-a5ac-875e331c3a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E-Commerce Business Plan By Slidesgo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E-Commerce Business Plan By Slidesgo</vt:lpstr>
      <vt:lpstr>Slidesgo Final Pages</vt:lpstr>
      <vt:lpstr>Le Gadget’s Factorie</vt:lpstr>
      <vt:lpstr>Introduction</vt:lpstr>
      <vt:lpstr>Fonctionnalités </vt:lpstr>
      <vt:lpstr>Fonctionnalités du Back-end </vt:lpstr>
      <vt:lpstr>Fonctionnalités du client frontend</vt:lpstr>
      <vt:lpstr>Fonctionnalités de l’administrateur frontend</vt:lpstr>
      <vt:lpstr>Défis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Mkrtchyan, Viktorya</dc:creator>
  <cp:revision>1</cp:revision>
  <dcterms:created xsi:type="dcterms:W3CDTF">2021-12-10T16:58:38Z</dcterms:created>
  <dcterms:modified xsi:type="dcterms:W3CDTF">2021-12-13T15:56:31Z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0x0101008385E502B513CE41B610661A2E09B74F</vt:lpwstr>
  </property>
</Properties>
</file>