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9" r:id="rId11"/>
    <p:sldId id="270" r:id="rId12"/>
    <p:sldId id="268" r:id="rId13"/>
    <p:sldId id="264" r:id="rId14"/>
    <p:sldId id="263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7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716A2C-7221-4BD4-9191-F91F58F42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E9ABC3-29C2-4E7B-9342-00F0D24E1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6BA4DA-29E2-4B9B-B5E6-E4FCDF3F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5C5F-56A3-420C-86D3-213F5555216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75E488-080C-4563-9D2C-F73AD35D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02A616-8238-495C-8B04-F2230710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8F97-8919-48E6-A681-CCE8D11BB2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87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2A2A4-ED0B-4DAB-ACE5-E7F135D3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C14722-7EDE-4C65-A2AF-5B7034092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91763F-BE02-4394-BA6E-08FFC51C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5C5F-56A3-420C-86D3-213F5555216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EE4143-E09C-4E2F-912A-6A0D0521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5B9201-0CA8-47EC-A7AC-6360D681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8F97-8919-48E6-A681-CCE8D11BB2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1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778F6A-000B-410F-B7F7-9999C082B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4EEB93-8C5E-43B5-BB81-157E1BAF9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1E0ECB-D4C3-4AEB-B177-359953E3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5C5F-56A3-420C-86D3-213F5555216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53D7D2-967B-4C48-BA3D-C4279A6C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BCE6B2-20DC-470E-B2B6-D4D98629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8F97-8919-48E6-A681-CCE8D11BB2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59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02230E-05A5-423B-BA79-F6480D35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9210AA-FFF6-4AAE-B708-2398575D2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A44572-399F-4688-BCE0-E6394C43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5C5F-56A3-420C-86D3-213F5555216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AF42A9-B803-44DD-A3D0-A7800A82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E005C5-F264-4003-B562-BFA6877F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8F97-8919-48E6-A681-CCE8D11BB2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54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60E563-A74F-4826-8CE5-4F3372FD4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08E994-E486-41CA-B687-95CB19D85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646A91-197E-4533-9D0E-307638E4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5C5F-56A3-420C-86D3-213F5555216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04477-EA5F-48FC-9560-0F0FDC89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7BBB39-33B9-48DD-AF40-278B3C82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8F97-8919-48E6-A681-CCE8D11BB2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02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46DA4D-0CBE-4250-B7F6-8B05C846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25C4D6-CEE6-45AF-BF37-CD7D9F916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237DE8-D0B5-42C3-AECD-972A91702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7C5488-3A36-485E-A08A-5FE2A80E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5C5F-56A3-420C-86D3-213F5555216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CAE486-9D92-4116-96B6-E28A6B3B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805B95-915E-4EF7-839D-7371274C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8F97-8919-48E6-A681-CCE8D11BB2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14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0DFA2B-4DB1-4EB7-A065-3D437CC4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67ECDD-A68D-4510-ACDA-CE9F73DE0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411FB0-D14B-42EA-86FC-877D5F143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E442CE-7D16-4BCC-ADC1-BC32431EB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CAB706D-69F6-466A-A907-05BC39D43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607DA8-8340-4DBD-B8D9-48551386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5C5F-56A3-420C-86D3-213F5555216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7E89D3-7035-4637-BC90-C42F8A54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59A7893-253E-44EE-8667-8248E548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8F97-8919-48E6-A681-CCE8D11BB2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58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4D7C0A-4753-47CF-951B-227CC289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6C45CF-1DFA-4B55-87C2-31013D45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5C5F-56A3-420C-86D3-213F5555216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A9267-AC8D-44CF-B09D-62E7C315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805B6E-B857-44D8-8BB8-5DB6859B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8F97-8919-48E6-A681-CCE8D11BB2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05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D4EBBF-D261-4EAE-B50C-65706A57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5C5F-56A3-420C-86D3-213F5555216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FBD681-243E-40B7-BCCD-76B1EB77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2382E4-1315-4298-A987-8EC5B7EA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8F97-8919-48E6-A681-CCE8D11BB2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45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B7808-1BA4-43AC-B9AF-99275699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F1995E-BB4C-47BE-B7F3-8791FFFAD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674EAB-290C-492F-9E38-2D8DF0728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E07076-69AC-4FB5-812C-FE93B3E7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5C5F-56A3-420C-86D3-213F5555216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1582AD-3796-463C-B922-5A1652FF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3704D4-A0D1-4537-BF7A-21EA7DBB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8F97-8919-48E6-A681-CCE8D11BB2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49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5952C-2551-46C6-8DE4-D50C9B81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CE7247-FB13-4C5B-A321-166A6E031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09FAEB-AD0B-427B-A9A0-53F3E3852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CEC0AF-40A3-4444-9248-5A8ED576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5C5F-56A3-420C-86D3-213F5555216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0CC397-CFB2-46F6-B97C-171E52FB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9121F8-FB4B-430B-9A28-2B377A36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8F97-8919-48E6-A681-CCE8D11BB2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3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41CA43-0DDD-42CD-A186-59D24125B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0746A5-ED54-4A2F-9305-667BE524C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F02C24-52C4-4471-9AAA-EF52986DE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75C5F-56A3-420C-86D3-213F5555216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70E1C-ACF7-49A5-97AE-8C89AEC9C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1706F4-E391-47D8-8A81-D9139DADC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F8F97-8919-48E6-A681-CCE8D11BB2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86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1FD82-4707-458B-AC61-CD12BD272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COTOHA API</a:t>
            </a:r>
            <a:r>
              <a:rPr kumimoji="1" lang="ja-JP" altLang="en-US" dirty="0"/>
              <a:t>の呼び出し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1BA78E-9B1F-4A50-89CB-9F528232D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1601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EFD1FE8-D3D9-4F04-8311-B58E09115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382" y="1428750"/>
            <a:ext cx="5768575" cy="463934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9E8B8E6-C245-49A6-8F39-58B2F35BEB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812"/>
          <a:stretch/>
        </p:blipFill>
        <p:spPr>
          <a:xfrm>
            <a:off x="0" y="1428750"/>
            <a:ext cx="5674533" cy="3496895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F31DC413-8858-44F4-A792-698728067BDD}"/>
              </a:ext>
            </a:extLst>
          </p:cNvPr>
          <p:cNvSpPr/>
          <p:nvPr/>
        </p:nvSpPr>
        <p:spPr>
          <a:xfrm>
            <a:off x="5051388" y="3424366"/>
            <a:ext cx="1350169" cy="407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20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0E08972-8445-46D2-B4F8-3163834C8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2" y="1180404"/>
            <a:ext cx="6961134" cy="36416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885576-BD80-45AE-BEA9-0CEDBFCC7550}"/>
              </a:ext>
            </a:extLst>
          </p:cNvPr>
          <p:cNvSpPr txBox="1"/>
          <p:nvPr/>
        </p:nvSpPr>
        <p:spPr>
          <a:xfrm>
            <a:off x="272142" y="283028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Useful API 2</a:t>
            </a:r>
            <a:endParaRPr kumimoji="1" lang="ja-JP" altLang="en-US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0D520AD-C7AD-4B37-A834-EDC638E55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499" y="1180404"/>
            <a:ext cx="6898501" cy="364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62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17F0EBA-C2E1-4A0D-B75B-0EB6467FC930}"/>
              </a:ext>
            </a:extLst>
          </p:cNvPr>
          <p:cNvSpPr txBox="1"/>
          <p:nvPr/>
        </p:nvSpPr>
        <p:spPr>
          <a:xfrm>
            <a:off x="272142" y="283028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例</a:t>
            </a:r>
            <a:r>
              <a:rPr kumimoji="1" lang="en-US" altLang="ja-JP" b="1" dirty="0"/>
              <a:t>4</a:t>
            </a:r>
            <a:r>
              <a:rPr kumimoji="1" lang="ja-JP" altLang="en-US" b="1" dirty="0"/>
              <a:t>：</a:t>
            </a:r>
            <a:r>
              <a:rPr kumimoji="1" lang="en-US" altLang="ja-JP" b="1" dirty="0"/>
              <a:t>demonstration</a:t>
            </a:r>
            <a:endParaRPr kumimoji="1" lang="ja-JP" altLang="en-US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4DDDF7B-ACA2-465E-BB70-21F994576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893516"/>
            <a:ext cx="10408444" cy="56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0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A908D0D-1C7B-4732-B66E-59CB5DD140F5}"/>
              </a:ext>
            </a:extLst>
          </p:cNvPr>
          <p:cNvSpPr txBox="1"/>
          <p:nvPr/>
        </p:nvSpPr>
        <p:spPr>
          <a:xfrm>
            <a:off x="589649" y="426004"/>
            <a:ext cx="110127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流れ</a:t>
            </a:r>
            <a:endParaRPr kumimoji="1" lang="en-US" altLang="ja-JP" b="1" dirty="0"/>
          </a:p>
          <a:p>
            <a:endParaRPr kumimoji="1" lang="en-US" altLang="ja-JP" dirty="0"/>
          </a:p>
          <a:p>
            <a:r>
              <a:rPr kumimoji="1" lang="ja-JP" altLang="en-US" dirty="0"/>
              <a:t>観光地紹介文　ー＞紹介するための質問　ー＞お勧めと理由　ー＞</a:t>
            </a:r>
            <a:r>
              <a:rPr lang="ja-JP" altLang="en-US" dirty="0">
                <a:highlight>
                  <a:srgbClr val="FFFF00"/>
                </a:highlight>
              </a:rPr>
              <a:t>追加質問</a:t>
            </a:r>
            <a:r>
              <a:rPr lang="ja-JP" altLang="en-US" dirty="0"/>
              <a:t>の確認</a:t>
            </a:r>
            <a:endParaRPr lang="en-US" altLang="ja-JP" dirty="0"/>
          </a:p>
          <a:p>
            <a:r>
              <a:rPr kumimoji="1" lang="ja-JP" altLang="en-US" dirty="0"/>
              <a:t>紹介するための質問　ー＞観光地紹介文　ー＞お勧めと理由　ー＞</a:t>
            </a:r>
            <a:r>
              <a:rPr lang="ja-JP" altLang="en-US" dirty="0">
                <a:highlight>
                  <a:srgbClr val="FFFF00"/>
                </a:highlight>
              </a:rPr>
              <a:t>追加質問</a:t>
            </a:r>
            <a:r>
              <a:rPr lang="ja-JP" altLang="en-US" dirty="0"/>
              <a:t>の確認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b="1" dirty="0"/>
              <a:t>質問の設計：</a:t>
            </a:r>
            <a:endParaRPr lang="en-US" altLang="ja-JP" b="1" dirty="0"/>
          </a:p>
          <a:p>
            <a:r>
              <a:rPr lang="en-US" altLang="ja-JP" dirty="0"/>
              <a:t>	</a:t>
            </a:r>
            <a:r>
              <a:rPr lang="ja-JP" altLang="en-US" dirty="0"/>
              <a:t>名前、</a:t>
            </a:r>
            <a:r>
              <a:rPr kumimoji="1" lang="ja-JP" altLang="en-US" dirty="0"/>
              <a:t>移動手段、同行者、外出時間（休日、祝日、平日）、飲食、休日の過ごし方、</a:t>
            </a:r>
            <a:r>
              <a:rPr kumimoji="1" lang="ja-JP" altLang="en-US" dirty="0">
                <a:highlight>
                  <a:srgbClr val="FFFF00"/>
                </a:highlight>
              </a:rPr>
              <a:t>旅行の経歴</a:t>
            </a:r>
            <a:endParaRPr kumimoji="1" lang="en-US" altLang="ja-JP" dirty="0">
              <a:highlight>
                <a:srgbClr val="FFFF00"/>
              </a:highlight>
            </a:endParaRPr>
          </a:p>
          <a:p>
            <a:r>
              <a:rPr lang="en-US" altLang="ja-JP" dirty="0"/>
              <a:t>	</a:t>
            </a:r>
            <a:r>
              <a:rPr kumimoji="1" lang="ja-JP" altLang="en-US" dirty="0"/>
              <a:t>（場所、やったこと）、訪問経歴の有無、など</a:t>
            </a:r>
            <a:endParaRPr kumimoji="1" lang="en-US" altLang="ja-JP" dirty="0"/>
          </a:p>
          <a:p>
            <a:endParaRPr lang="en-US" altLang="ja-JP" b="1" dirty="0"/>
          </a:p>
          <a:p>
            <a:r>
              <a:rPr kumimoji="1" lang="ja-JP" altLang="en-US" b="1" dirty="0"/>
              <a:t>回答の設計：</a:t>
            </a:r>
            <a:endParaRPr kumimoji="1" lang="en-US" altLang="ja-JP" b="1" dirty="0"/>
          </a:p>
          <a:p>
            <a:r>
              <a:rPr lang="en-US" altLang="ja-JP" b="1" dirty="0"/>
              <a:t>	</a:t>
            </a:r>
            <a:r>
              <a:rPr lang="ja-JP" altLang="en-US" dirty="0"/>
              <a:t>お客：外食は洋食が多いです。</a:t>
            </a:r>
            <a:endParaRPr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ロボット：美味しいですようね。（コメントをつける）</a:t>
            </a:r>
          </a:p>
        </p:txBody>
      </p:sp>
    </p:spTree>
    <p:extLst>
      <p:ext uri="{BB962C8B-B14F-4D97-AF65-F5344CB8AC3E}">
        <p14:creationId xmlns:p14="http://schemas.microsoft.com/office/powerpoint/2010/main" val="1669447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1942F6C0-008A-48AE-A3ED-4D48B8D80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440" y="321128"/>
            <a:ext cx="7253570" cy="621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2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6077FE6-7FA8-48E8-8654-AA9914521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370" y="0"/>
            <a:ext cx="8605684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BA1615-9D55-4D61-A6CF-9406A0D2A8D2}"/>
              </a:ext>
            </a:extLst>
          </p:cNvPr>
          <p:cNvSpPr txBox="1"/>
          <p:nvPr/>
        </p:nvSpPr>
        <p:spPr>
          <a:xfrm>
            <a:off x="338973" y="252853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/>
              <a:t>cURL</a:t>
            </a:r>
            <a:r>
              <a:rPr kumimoji="1" lang="en-US" altLang="ja-JP" b="1" dirty="0"/>
              <a:t> command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62943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655ACC9-F490-488E-9B75-5217AA176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37" y="818924"/>
            <a:ext cx="8824725" cy="522015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F493D4-01F8-4DF3-9B13-9C4A3271C8B9}"/>
              </a:ext>
            </a:extLst>
          </p:cNvPr>
          <p:cNvSpPr txBox="1"/>
          <p:nvPr/>
        </p:nvSpPr>
        <p:spPr>
          <a:xfrm>
            <a:off x="338973" y="25285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Git bash</a:t>
            </a:r>
            <a:r>
              <a:rPr kumimoji="1" lang="ja-JP" altLang="en-US" b="1" dirty="0"/>
              <a:t>でアクセス</a:t>
            </a:r>
          </a:p>
        </p:txBody>
      </p:sp>
    </p:spTree>
    <p:extLst>
      <p:ext uri="{BB962C8B-B14F-4D97-AF65-F5344CB8AC3E}">
        <p14:creationId xmlns:p14="http://schemas.microsoft.com/office/powerpoint/2010/main" val="275638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1A661B9-2FC8-40C8-B511-7958739CF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" r="-1" b="44254"/>
          <a:stretch/>
        </p:blipFill>
        <p:spPr>
          <a:xfrm>
            <a:off x="3767669" y="652360"/>
            <a:ext cx="7804596" cy="554814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0A982B-2E10-4C38-94B2-90CA0AF0E62A}"/>
              </a:ext>
            </a:extLst>
          </p:cNvPr>
          <p:cNvSpPr txBox="1"/>
          <p:nvPr/>
        </p:nvSpPr>
        <p:spPr>
          <a:xfrm>
            <a:off x="272142" y="283028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例</a:t>
            </a:r>
            <a:r>
              <a:rPr kumimoji="1" lang="en-US" altLang="ja-JP" b="1" dirty="0"/>
              <a:t>1</a:t>
            </a:r>
            <a:r>
              <a:rPr kumimoji="1" lang="ja-JP" altLang="en-US" b="1" dirty="0"/>
              <a:t>：</a:t>
            </a:r>
            <a:r>
              <a:rPr kumimoji="1" lang="en-US" altLang="ja-JP" b="1" dirty="0"/>
              <a:t>parsing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77701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795F012-B019-4A50-B9D7-7D07ED95B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246" y="485886"/>
            <a:ext cx="7407797" cy="58862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44CBD9-58CB-42BF-9735-10057B4A1CC3}"/>
              </a:ext>
            </a:extLst>
          </p:cNvPr>
          <p:cNvSpPr txBox="1"/>
          <p:nvPr/>
        </p:nvSpPr>
        <p:spPr>
          <a:xfrm>
            <a:off x="272142" y="283028"/>
            <a:ext cx="35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例</a:t>
            </a:r>
            <a:r>
              <a:rPr lang="en-US" altLang="ja-JP" b="1" dirty="0"/>
              <a:t>2</a:t>
            </a:r>
            <a:r>
              <a:rPr kumimoji="1" lang="ja-JP" altLang="en-US" b="1" dirty="0"/>
              <a:t>：</a:t>
            </a:r>
            <a:r>
              <a:rPr kumimoji="1" lang="en-US" altLang="ja-JP" b="1" dirty="0"/>
              <a:t>Named Entity Extraction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7565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9CFE9CA-A702-4CD0-9BFA-A0836C8AA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253" y="0"/>
            <a:ext cx="7853443" cy="6858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EF5AC4C-AFFE-4A2B-B235-13CFC2A0AC9C}"/>
              </a:ext>
            </a:extLst>
          </p:cNvPr>
          <p:cNvSpPr txBox="1"/>
          <p:nvPr/>
        </p:nvSpPr>
        <p:spPr>
          <a:xfrm>
            <a:off x="338973" y="252853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化</a:t>
            </a:r>
            <a:r>
              <a:rPr lang="ja-JP" altLang="en-US" b="1" dirty="0"/>
              <a:t>したもの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16420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323094C-33FC-44E1-A5EA-0DA98201E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281"/>
          <a:stretch/>
        </p:blipFill>
        <p:spPr>
          <a:xfrm>
            <a:off x="710783" y="2279026"/>
            <a:ext cx="10770434" cy="20381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7165DD-75AD-4A4F-BE04-A37A4F52FF2E}"/>
              </a:ext>
            </a:extLst>
          </p:cNvPr>
          <p:cNvSpPr txBox="1"/>
          <p:nvPr/>
        </p:nvSpPr>
        <p:spPr>
          <a:xfrm>
            <a:off x="272142" y="283028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例</a:t>
            </a:r>
            <a:r>
              <a:rPr lang="en-US" altLang="ja-JP" b="1" dirty="0"/>
              <a:t>3</a:t>
            </a:r>
            <a:r>
              <a:rPr kumimoji="1" lang="ja-JP" altLang="en-US" b="1" dirty="0"/>
              <a:t>：</a:t>
            </a:r>
            <a:r>
              <a:rPr kumimoji="1" lang="en-US" altLang="ja-JP" b="1" dirty="0"/>
              <a:t>Keyword Recognition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74684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D3EAB9A-C813-4D9B-9261-086A5A93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84" y="0"/>
            <a:ext cx="10625431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E6EC0A-4732-48A4-8430-E7E0F1081E17}"/>
              </a:ext>
            </a:extLst>
          </p:cNvPr>
          <p:cNvSpPr txBox="1"/>
          <p:nvPr/>
        </p:nvSpPr>
        <p:spPr>
          <a:xfrm>
            <a:off x="272142" y="283028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Useful API 1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0147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AE954DC-0CF1-4B1F-B025-ADE5C0A8E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55"/>
            <a:ext cx="6566465" cy="320796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6C61366-7026-42F8-A995-00E1F1D96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676" y="0"/>
            <a:ext cx="6785324" cy="335514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05F8CE7-E3E4-456C-B669-B108D7C34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352" y="3355144"/>
            <a:ext cx="6591750" cy="335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2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154</Words>
  <Application>Microsoft Office PowerPoint</Application>
  <PresentationFormat>ワイド画面</PresentationFormat>
  <Paragraphs>23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COTOHA APIの呼び出し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DING, Zeyu</dc:creator>
  <cp:lastModifiedBy>DING, Zeyu</cp:lastModifiedBy>
  <cp:revision>21</cp:revision>
  <dcterms:created xsi:type="dcterms:W3CDTF">2021-06-01T06:15:55Z</dcterms:created>
  <dcterms:modified xsi:type="dcterms:W3CDTF">2021-06-02T11:43:32Z</dcterms:modified>
</cp:coreProperties>
</file>