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7EA8-3D4F-4491-8534-79A76E9C2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5ECA-DCA3-46DE-9F3E-273C5FCE4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F296-9C81-47DC-B34E-3D65B611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B2DF-A488-42D6-87ED-91F689E6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95A4-61A2-4E9D-9ED6-A297FC38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4920-2481-42F0-96A0-C108A85E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1F27-0E63-43FB-9C3F-724BA37B1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FEDF-C546-4A3B-9B6E-02D2CDA9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65FE-475A-41E3-B2DD-FDFFB106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7CDA-AD36-49EC-8871-C332680E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BB4C3-1D99-46C5-BCB1-19284240E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2DBFB-92A9-45B1-9681-DFF760AF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8C61-C936-42BE-8CCF-C860B60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8E25-D9F0-4494-9F96-C14A00DC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183B-7A97-4E7D-809E-2A189D71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2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45D4-57B7-4964-88A7-286B56FD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782F-20D2-4D43-84DA-A81CDD0B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1118-FBE9-4645-A3E2-CB7868F7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1D23-5BC2-4C08-B617-D2446D89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87E2-5C06-4D4E-8F97-927F7415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DB29-E418-44F1-9DB1-8AB7512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0A78-DC36-4E07-B937-237116D3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246D-4B8A-4B01-A845-E55F6326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417B-4C74-4A58-AD49-7002ED87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C1E8-559F-4B23-B3E5-5C5C1BA1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4D2D-F180-4409-85F1-6322E41E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FE6E-D248-47CD-B5AC-51F222F74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4D85-4002-4B63-B9C4-438E105F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86EB-140C-4745-8D95-E550B3EF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5F06-D156-490C-BF18-715898CC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D59CE-F6AF-4845-AE68-7476216F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82AB-6C56-458A-B6DB-1523447A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EA8C8-C071-4E05-84CD-ED222D9E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EA509-7799-4327-8F12-A1AB1548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D3584-8A62-4430-AA6F-8EA1FEE55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52B5C-219D-49EC-A215-EA42F1B33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B8F76-C9CE-4174-A8D9-037401E8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FA277-B3D9-4115-B45F-8C9253CF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6401F-3317-43C5-92D6-4E51DD7A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4499-C896-47DE-8E96-07746A30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536EB-5CA2-4F56-AB91-BF6169FF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EA53A-6F67-4160-906F-5A5710FB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F384-7181-4417-A269-497088BA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56479-0C9E-402C-ABEC-89DDC625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7D18-C50E-40C0-8FD3-5716CFA8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00F68-6E17-4617-985C-09000915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64B0-67F1-4CCA-935A-7D010697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1C1E-9EC4-494D-8610-05FDA720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57CEF-2C75-49AF-8F6F-0E659FB0E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C11C-4669-41A9-AF50-853007A0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932F-E497-4228-BE8F-D2054F19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395D2-7FE1-4AC5-9361-57F43CD6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3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62BE-25E8-4401-A62D-2D293914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51B9C-7AA2-49B5-BCF8-728DEA68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52E5B-DD3A-4FAA-A2B9-42CD8E2B1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DFEB-3CF1-432F-AA86-8ABA6063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AD76F-3ADF-490B-B2E0-11FCE664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B0E71-42CB-4DCB-AC21-D25B061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9148A-CEB3-4CDD-B4DF-838AC150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B4DE-E9E8-4106-8C04-F4A1C75C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AA78-7B8B-47C7-B1CD-7AA2591FE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281A-7D3F-47BC-876C-E0CBAB01DCD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F4E5-714B-4675-A558-7334488E8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888-D1E7-4F23-8CA0-607B8F493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41EB-C57F-4FBA-94F2-884900A5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345D10-7E51-46DF-B36C-FF77CD2A7DBC}"/>
              </a:ext>
            </a:extLst>
          </p:cNvPr>
          <p:cNvSpPr txBox="1"/>
          <p:nvPr/>
        </p:nvSpPr>
        <p:spPr>
          <a:xfrm>
            <a:off x="693075" y="1372034"/>
            <a:ext cx="4396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PREM </a:t>
            </a:r>
            <a:r>
              <a:rPr lang="en-US" sz="5400" dirty="0"/>
              <a:t>💘</a:t>
            </a:r>
            <a:endParaRPr lang="en-US" sz="5400" b="1" dirty="0">
              <a:latin typeface="Algerian" panose="04020705040A02060702" pitchFamily="82" charset="0"/>
            </a:endParaRPr>
          </a:p>
          <a:p>
            <a:r>
              <a:rPr lang="en-US" sz="5400" b="1" dirty="0">
                <a:latin typeface="Algerian" panose="04020705040A02060702" pitchFamily="82" charset="0"/>
              </a:rPr>
              <a:t>SAMBODHAN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85044-22F1-4B1C-9A5A-9CDF81A148B5}"/>
              </a:ext>
            </a:extLst>
          </p:cNvPr>
          <p:cNvSpPr txBox="1"/>
          <p:nvPr/>
        </p:nvSpPr>
        <p:spPr>
          <a:xfrm>
            <a:off x="-106017" y="3933869"/>
            <a:ext cx="7369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𝓜𝓐𝓣𝓒𝓗 𝓨𝓞𝓤𝓡  𝓢𝓞𝓤𝓛 💘 𝓜𝓐𝓣𝓔💘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43F85-02BF-4CFF-9B69-B7AF56079716}"/>
              </a:ext>
            </a:extLst>
          </p:cNvPr>
          <p:cNvSpPr txBox="1"/>
          <p:nvPr/>
        </p:nvSpPr>
        <p:spPr>
          <a:xfrm>
            <a:off x="2891430" y="224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💘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EABCB-300D-4817-B9DB-7F3CA2DE471B}"/>
              </a:ext>
            </a:extLst>
          </p:cNvPr>
          <p:cNvSpPr/>
          <p:nvPr/>
        </p:nvSpPr>
        <p:spPr>
          <a:xfrm>
            <a:off x="251791" y="5612300"/>
            <a:ext cx="2849218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7BFC3-BF7A-4E40-9B01-3DC548040D46}"/>
              </a:ext>
            </a:extLst>
          </p:cNvPr>
          <p:cNvSpPr/>
          <p:nvPr/>
        </p:nvSpPr>
        <p:spPr>
          <a:xfrm>
            <a:off x="3665177" y="5612298"/>
            <a:ext cx="2849218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SIGNUP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866C6-4C1E-4052-9610-7CE2F27BB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30" y="0"/>
            <a:ext cx="2929889" cy="13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13F894-B0C4-44EB-8E58-14CF1B98314B}"/>
              </a:ext>
            </a:extLst>
          </p:cNvPr>
          <p:cNvSpPr/>
          <p:nvPr/>
        </p:nvSpPr>
        <p:spPr>
          <a:xfrm>
            <a:off x="3699804" y="2695875"/>
            <a:ext cx="4023359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B67D5-8899-4A24-B11A-FA5691A0A95E}"/>
              </a:ext>
            </a:extLst>
          </p:cNvPr>
          <p:cNvSpPr/>
          <p:nvPr/>
        </p:nvSpPr>
        <p:spPr>
          <a:xfrm>
            <a:off x="2926080" y="559894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EC0E1-1A7D-4BBD-B52A-1F43C44793C1}"/>
              </a:ext>
            </a:extLst>
          </p:cNvPr>
          <p:cNvSpPr/>
          <p:nvPr/>
        </p:nvSpPr>
        <p:spPr>
          <a:xfrm>
            <a:off x="4569247" y="2136378"/>
            <a:ext cx="2250830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18886-1DA2-4D15-BC8A-3E97C226A63F}"/>
              </a:ext>
            </a:extLst>
          </p:cNvPr>
          <p:cNvSpPr/>
          <p:nvPr/>
        </p:nvSpPr>
        <p:spPr>
          <a:xfrm>
            <a:off x="4569247" y="3413429"/>
            <a:ext cx="2250830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784A2-86C5-491F-A841-0F09DBB1502C}"/>
              </a:ext>
            </a:extLst>
          </p:cNvPr>
          <p:cNvSpPr/>
          <p:nvPr/>
        </p:nvSpPr>
        <p:spPr>
          <a:xfrm>
            <a:off x="3699804" y="4114903"/>
            <a:ext cx="4023360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C14AF-6D80-4EBD-ABC5-9B7882CD15A0}"/>
              </a:ext>
            </a:extLst>
          </p:cNvPr>
          <p:cNvSpPr txBox="1"/>
          <p:nvPr/>
        </p:nvSpPr>
        <p:spPr>
          <a:xfrm>
            <a:off x="4073728" y="796455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LOGIN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B2723-4985-4574-8CFB-C715B731ED07}"/>
              </a:ext>
            </a:extLst>
          </p:cNvPr>
          <p:cNvSpPr/>
          <p:nvPr/>
        </p:nvSpPr>
        <p:spPr>
          <a:xfrm>
            <a:off x="5359791" y="6133923"/>
            <a:ext cx="163185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Login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536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1834F-D219-46A8-8FCD-FDDB39784154}"/>
              </a:ext>
            </a:extLst>
          </p:cNvPr>
          <p:cNvSpPr txBox="1"/>
          <p:nvPr/>
        </p:nvSpPr>
        <p:spPr>
          <a:xfrm>
            <a:off x="2876115" y="4293704"/>
            <a:ext cx="6930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C000"/>
                </a:solidFill>
                <a:highlight>
                  <a:srgbClr val="000080"/>
                </a:highlight>
                <a:latin typeface="Algerian" panose="04020705040A02060702" pitchFamily="82" charset="0"/>
              </a:rPr>
              <a:t>CONTINUE WITH YOUR PHONE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E3690-ED75-453D-A6D4-E41B540A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157" y="1933941"/>
            <a:ext cx="1315841" cy="2201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FA8DA-C8BB-4EB0-B2DA-3E0D3C4F0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810" y="1933941"/>
            <a:ext cx="1315842" cy="22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B6FA8-A601-4473-955C-56A516B0ACA3}"/>
              </a:ext>
            </a:extLst>
          </p:cNvPr>
          <p:cNvSpPr txBox="1"/>
          <p:nvPr/>
        </p:nvSpPr>
        <p:spPr>
          <a:xfrm>
            <a:off x="937151" y="1615033"/>
            <a:ext cx="2507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Bahnschrift" panose="020B0502040204020203" pitchFamily="34" charset="0"/>
              </a:rPr>
              <a:t>PHONE NUMBER</a:t>
            </a:r>
          </a:p>
          <a:p>
            <a:endParaRPr lang="en-US" dirty="0">
              <a:solidFill>
                <a:schemeClr val="bg2"/>
              </a:solidFill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6214-138D-4270-8B72-90ADF3091CDD}"/>
              </a:ext>
            </a:extLst>
          </p:cNvPr>
          <p:cNvSpPr txBox="1"/>
          <p:nvPr/>
        </p:nvSpPr>
        <p:spPr>
          <a:xfrm>
            <a:off x="3763617" y="2615790"/>
            <a:ext cx="474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SEND VERIFICATION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11BE6-164F-44DF-91EB-01541C165575}"/>
              </a:ext>
            </a:extLst>
          </p:cNvPr>
          <p:cNvSpPr txBox="1"/>
          <p:nvPr/>
        </p:nvSpPr>
        <p:spPr>
          <a:xfrm>
            <a:off x="2121866" y="3843130"/>
            <a:ext cx="221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rial Black" panose="020B0A04020102020204" pitchFamily="34" charset="0"/>
              </a:rPr>
              <a:t>YOUR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2107B-8D96-4C86-A451-0961D2D047D2}"/>
              </a:ext>
            </a:extLst>
          </p:cNvPr>
          <p:cNvSpPr/>
          <p:nvPr/>
        </p:nvSpPr>
        <p:spPr>
          <a:xfrm>
            <a:off x="3949148" y="1709530"/>
            <a:ext cx="3511826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DF29C-6CFB-4C8B-9453-10D364A09406}"/>
              </a:ext>
            </a:extLst>
          </p:cNvPr>
          <p:cNvSpPr/>
          <p:nvPr/>
        </p:nvSpPr>
        <p:spPr>
          <a:xfrm>
            <a:off x="4421382" y="3843130"/>
            <a:ext cx="3511826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C9CB5-69D5-42FD-802C-EA3EFED86E6F}"/>
              </a:ext>
            </a:extLst>
          </p:cNvPr>
          <p:cNvSpPr txBox="1"/>
          <p:nvPr/>
        </p:nvSpPr>
        <p:spPr>
          <a:xfrm>
            <a:off x="675249" y="2877100"/>
            <a:ext cx="7811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YOUR NAME </a:t>
            </a: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GMAIL ID</a:t>
            </a: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BIRTH DATE </a:t>
            </a: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SOMETHING YOU WANT TO ADD IN YOUR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0432-1C47-42C4-97EE-B80865861008}"/>
              </a:ext>
            </a:extLst>
          </p:cNvPr>
          <p:cNvSpPr txBox="1"/>
          <p:nvPr/>
        </p:nvSpPr>
        <p:spPr>
          <a:xfrm>
            <a:off x="3010486" y="618979"/>
            <a:ext cx="45127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15C89-B782-4CF7-85D3-5D197B2D8D4D}"/>
              </a:ext>
            </a:extLst>
          </p:cNvPr>
          <p:cNvSpPr txBox="1"/>
          <p:nvPr/>
        </p:nvSpPr>
        <p:spPr>
          <a:xfrm>
            <a:off x="740313" y="1574249"/>
            <a:ext cx="227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ADD PROFILE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F1F791-E921-4F01-813F-126D8195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91" y="5151710"/>
            <a:ext cx="10063602" cy="102260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D5C5265-0BC2-45A4-9AE7-6FF39EC022B7}"/>
              </a:ext>
            </a:extLst>
          </p:cNvPr>
          <p:cNvSpPr/>
          <p:nvPr/>
        </p:nvSpPr>
        <p:spPr>
          <a:xfrm>
            <a:off x="3075754" y="1323196"/>
            <a:ext cx="1505243" cy="1184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BE581-1FC5-406A-9C73-1801C8486497}"/>
              </a:ext>
            </a:extLst>
          </p:cNvPr>
          <p:cNvSpPr/>
          <p:nvPr/>
        </p:nvSpPr>
        <p:spPr>
          <a:xfrm>
            <a:off x="2906552" y="2897964"/>
            <a:ext cx="2950040" cy="32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894784-857B-4EBF-9813-0E6E0914E637}"/>
              </a:ext>
            </a:extLst>
          </p:cNvPr>
          <p:cNvSpPr/>
          <p:nvPr/>
        </p:nvSpPr>
        <p:spPr>
          <a:xfrm>
            <a:off x="2906552" y="3292490"/>
            <a:ext cx="2950040" cy="306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5E0E91-A087-4EBB-8DAE-82D14E06DDCA}"/>
              </a:ext>
            </a:extLst>
          </p:cNvPr>
          <p:cNvSpPr/>
          <p:nvPr/>
        </p:nvSpPr>
        <p:spPr>
          <a:xfrm>
            <a:off x="2906552" y="3667258"/>
            <a:ext cx="2950040" cy="306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BB3D4-D8A5-4F1C-A9A7-8CCDF721CDBE}"/>
              </a:ext>
            </a:extLst>
          </p:cNvPr>
          <p:cNvSpPr/>
          <p:nvPr/>
        </p:nvSpPr>
        <p:spPr>
          <a:xfrm>
            <a:off x="2906552" y="4042026"/>
            <a:ext cx="2950040" cy="301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6AB38-41F5-48BA-BAA8-0ED57C441575}"/>
              </a:ext>
            </a:extLst>
          </p:cNvPr>
          <p:cNvSpPr/>
          <p:nvPr/>
        </p:nvSpPr>
        <p:spPr>
          <a:xfrm>
            <a:off x="10416209" y="6278218"/>
            <a:ext cx="1550504" cy="40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0808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81311-666A-4F3D-8A05-B08E810E1319}"/>
              </a:ext>
            </a:extLst>
          </p:cNvPr>
          <p:cNvSpPr txBox="1"/>
          <p:nvPr/>
        </p:nvSpPr>
        <p:spPr>
          <a:xfrm>
            <a:off x="4965896" y="1237957"/>
            <a:ext cx="7076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7030A0"/>
                </a:solidFill>
                <a:latin typeface="Algerian" panose="04020705040A02060702" pitchFamily="82" charset="0"/>
              </a:rPr>
              <a:t>❤ </a:t>
            </a:r>
            <a:r>
              <a:rPr lang="en-US" sz="3200" b="1" dirty="0">
                <a:solidFill>
                  <a:srgbClr val="FF0000"/>
                </a:solidFill>
                <a:latin typeface="Algerian" panose="04020705040A02060702" pitchFamily="82" charset="0"/>
              </a:rPr>
              <a:t>WELCOME TO LOVE WORLD</a:t>
            </a:r>
            <a:r>
              <a:rPr lang="en-US" sz="3200" b="1" i="1" dirty="0">
                <a:solidFill>
                  <a:srgbClr val="7030A0"/>
                </a:solidFill>
                <a:latin typeface="Algerian" panose="04020705040A02060702" pitchFamily="82" charset="0"/>
              </a:rPr>
              <a:t>❤</a:t>
            </a:r>
          </a:p>
          <a:p>
            <a:endParaRPr lang="en-US" sz="32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436DC-BD70-480A-BB69-45CDA982096E}"/>
              </a:ext>
            </a:extLst>
          </p:cNvPr>
          <p:cNvSpPr txBox="1"/>
          <p:nvPr/>
        </p:nvSpPr>
        <p:spPr>
          <a:xfrm>
            <a:off x="3894014" y="2588455"/>
            <a:ext cx="7439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7030A0"/>
                </a:solidFill>
                <a:latin typeface="Algerian" panose="04020705040A02060702" pitchFamily="82" charset="0"/>
              </a:rPr>
              <a:t>HOPE YOU WILL ❤</a:t>
            </a:r>
          </a:p>
          <a:p>
            <a:r>
              <a:rPr lang="en-US" sz="4000" b="1" i="1" dirty="0">
                <a:solidFill>
                  <a:srgbClr val="7030A0"/>
                </a:solidFill>
                <a:latin typeface="Algerian" panose="04020705040A02060702" pitchFamily="82" charset="0"/>
              </a:rPr>
              <a:t>FIND YOUR BETTER HALF SOON</a:t>
            </a:r>
          </a:p>
        </p:txBody>
      </p:sp>
    </p:spTree>
    <p:extLst>
      <p:ext uri="{BB962C8B-B14F-4D97-AF65-F5344CB8AC3E}">
        <p14:creationId xmlns:p14="http://schemas.microsoft.com/office/powerpoint/2010/main" val="15610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video icon">
            <a:extLst>
              <a:ext uri="{FF2B5EF4-FFF2-40B4-BE49-F238E27FC236}">
                <a16:creationId xmlns:a16="http://schemas.microsoft.com/office/drawing/2014/main" id="{A48A53E4-CF1C-470C-A81C-3B9A0A0B1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145" y="56270"/>
            <a:ext cx="1095009" cy="80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all icon">
            <a:extLst>
              <a:ext uri="{FF2B5EF4-FFF2-40B4-BE49-F238E27FC236}">
                <a16:creationId xmlns:a16="http://schemas.microsoft.com/office/drawing/2014/main" id="{CEEFB9DC-0970-4406-BF97-64520BDB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340" y="56270"/>
            <a:ext cx="1277229" cy="80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0FB3353-5DB6-41E1-9207-3B75A96425A6}"/>
              </a:ext>
            </a:extLst>
          </p:cNvPr>
          <p:cNvSpPr/>
          <p:nvPr/>
        </p:nvSpPr>
        <p:spPr>
          <a:xfrm>
            <a:off x="11471030" y="49693"/>
            <a:ext cx="698695" cy="8018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230312-86F5-4DAC-B12C-3120D06B1F83}"/>
              </a:ext>
            </a:extLst>
          </p:cNvPr>
          <p:cNvSpPr/>
          <p:nvPr/>
        </p:nvSpPr>
        <p:spPr>
          <a:xfrm>
            <a:off x="11683218" y="268200"/>
            <a:ext cx="274320" cy="364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68990-473A-479B-A276-2F9DEC45EC83}"/>
              </a:ext>
            </a:extLst>
          </p:cNvPr>
          <p:cNvSpPr/>
          <p:nvPr/>
        </p:nvSpPr>
        <p:spPr>
          <a:xfrm>
            <a:off x="4596804" y="5846334"/>
            <a:ext cx="5655212" cy="955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IMAGE ICON">
            <a:extLst>
              <a:ext uri="{FF2B5EF4-FFF2-40B4-BE49-F238E27FC236}">
                <a16:creationId xmlns:a16="http://schemas.microsoft.com/office/drawing/2014/main" id="{9AC1F4B8-4BEF-40EA-8121-D8711EC8F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2" y="5795889"/>
            <a:ext cx="2143125" cy="103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moji icon">
            <a:extLst>
              <a:ext uri="{FF2B5EF4-FFF2-40B4-BE49-F238E27FC236}">
                <a16:creationId xmlns:a16="http://schemas.microsoft.com/office/drawing/2014/main" id="{6BF40BBD-AEDB-4C73-88A3-951ACB2D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03" y="5778908"/>
            <a:ext cx="1727615" cy="103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13299AA-366E-4261-8B04-B4B0EA10A09A}"/>
              </a:ext>
            </a:extLst>
          </p:cNvPr>
          <p:cNvSpPr/>
          <p:nvPr/>
        </p:nvSpPr>
        <p:spPr>
          <a:xfrm>
            <a:off x="10635175" y="5978769"/>
            <a:ext cx="1556825" cy="71745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SEND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9E1F4-E88C-4641-98A0-CEC46F12463C}"/>
              </a:ext>
            </a:extLst>
          </p:cNvPr>
          <p:cNvSpPr txBox="1"/>
          <p:nvPr/>
        </p:nvSpPr>
        <p:spPr>
          <a:xfrm>
            <a:off x="4346918" y="450622"/>
            <a:ext cx="271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CHAT   BOX</a:t>
            </a:r>
          </a:p>
        </p:txBody>
      </p:sp>
    </p:spTree>
    <p:extLst>
      <p:ext uri="{BB962C8B-B14F-4D97-AF65-F5344CB8AC3E}">
        <p14:creationId xmlns:p14="http://schemas.microsoft.com/office/powerpoint/2010/main" val="288712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eived_424114948864586">
            <a:hlinkClick r:id="" action="ppaction://media"/>
            <a:extLst>
              <a:ext uri="{FF2B5EF4-FFF2-40B4-BE49-F238E27FC236}">
                <a16:creationId xmlns:a16="http://schemas.microsoft.com/office/drawing/2014/main" id="{05D216AD-D6BC-4914-9517-F457BC7BF1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12233" y="541683"/>
            <a:ext cx="3780183" cy="5774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135F1-7DB2-456C-888E-0B405732473B}"/>
              </a:ext>
            </a:extLst>
          </p:cNvPr>
          <p:cNvSpPr txBox="1"/>
          <p:nvPr/>
        </p:nvSpPr>
        <p:spPr>
          <a:xfrm>
            <a:off x="6321287" y="2249556"/>
            <a:ext cx="5054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ANDROID STUDIO </a:t>
            </a:r>
          </a:p>
          <a:p>
            <a:r>
              <a:rPr lang="en-US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20212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48DFD-A604-40C5-80DB-507DEA8B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391DC-6C87-43DF-AD32-B5C1FA3B9F7C}"/>
              </a:ext>
            </a:extLst>
          </p:cNvPr>
          <p:cNvSpPr txBox="1"/>
          <p:nvPr/>
        </p:nvSpPr>
        <p:spPr>
          <a:xfrm>
            <a:off x="1590261" y="2067340"/>
            <a:ext cx="7818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Algerian" panose="04020705040A02060702" pitchFamily="82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195744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68</Words>
  <Application>Microsoft Office PowerPoint</Application>
  <PresentationFormat>Widescreen</PresentationFormat>
  <Paragraphs>31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Black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Suzeeta kc</dc:creator>
  <cp:lastModifiedBy>Suzeeta kc</cp:lastModifiedBy>
  <cp:revision>33</cp:revision>
  <dcterms:created xsi:type="dcterms:W3CDTF">2021-02-12T10:12:25Z</dcterms:created>
  <dcterms:modified xsi:type="dcterms:W3CDTF">2021-02-13T01:30:03Z</dcterms:modified>
</cp:coreProperties>
</file>