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1" r:id="rId5"/>
    <p:sldId id="272" r:id="rId6"/>
    <p:sldId id="275" r:id="rId7"/>
    <p:sldId id="267" r:id="rId8"/>
    <p:sldId id="277" r:id="rId9"/>
    <p:sldId id="279" r:id="rId10"/>
    <p:sldId id="280" r:id="rId11"/>
    <p:sldId id="282" r:id="rId12"/>
    <p:sldId id="283" r:id="rId13"/>
    <p:sldId id="281" r:id="rId14"/>
    <p:sldId id="276" r:id="rId15"/>
    <p:sldId id="278" r:id="rId16"/>
    <p:sldId id="284" r:id="rId17"/>
    <p:sldId id="287" r:id="rId18"/>
    <p:sldId id="288" r:id="rId19"/>
    <p:sldId id="289" r:id="rId20"/>
    <p:sldId id="290" r:id="rId21"/>
    <p:sldId id="291" r:id="rId22"/>
    <p:sldId id="286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E858D-58A2-4741-B924-66B24DAB390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CC6BF09-1576-498D-BA6C-0AA2E5CFC9CE}">
      <dgm:prSet phldrT="[Text]"/>
      <dgm:spPr/>
      <dgm:t>
        <a:bodyPr/>
        <a:lstStyle/>
        <a:p>
          <a:r>
            <a:rPr lang="en-IN" dirty="0"/>
            <a:t>Creating an interactive graphical user interface</a:t>
          </a:r>
        </a:p>
      </dgm:t>
    </dgm:pt>
    <dgm:pt modelId="{029B2A82-88AC-45E9-B43F-0323E9D7AFD8}" type="parTrans" cxnId="{D579C89C-DB39-494D-989E-30256B8EB3DD}">
      <dgm:prSet/>
      <dgm:spPr/>
      <dgm:t>
        <a:bodyPr/>
        <a:lstStyle/>
        <a:p>
          <a:endParaRPr lang="en-IN"/>
        </a:p>
      </dgm:t>
    </dgm:pt>
    <dgm:pt modelId="{8BC7E75E-8709-4AA1-8AAA-2E506862924B}" type="sibTrans" cxnId="{D579C89C-DB39-494D-989E-30256B8EB3DD}">
      <dgm:prSet/>
      <dgm:spPr/>
      <dgm:t>
        <a:bodyPr/>
        <a:lstStyle/>
        <a:p>
          <a:endParaRPr lang="en-IN"/>
        </a:p>
      </dgm:t>
    </dgm:pt>
    <dgm:pt modelId="{83977403-75BE-4F9F-AC2D-B7067A5D0416}">
      <dgm:prSet phldrT="[Text]"/>
      <dgm:spPr/>
      <dgm:t>
        <a:bodyPr/>
        <a:lstStyle/>
        <a:p>
          <a:r>
            <a:rPr lang="en-IN" dirty="0"/>
            <a:t>Establishing admin, student, company, and login</a:t>
          </a:r>
        </a:p>
      </dgm:t>
    </dgm:pt>
    <dgm:pt modelId="{ACDF37A0-3D7C-4D28-A308-BDD3FAC41B8C}" type="parTrans" cxnId="{225C137B-AA22-4181-BF21-B2E2B6421EAE}">
      <dgm:prSet/>
      <dgm:spPr/>
      <dgm:t>
        <a:bodyPr/>
        <a:lstStyle/>
        <a:p>
          <a:endParaRPr lang="en-IN"/>
        </a:p>
      </dgm:t>
    </dgm:pt>
    <dgm:pt modelId="{ECCD6B0C-A18C-47A6-B671-18EFEC8D601D}" type="sibTrans" cxnId="{225C137B-AA22-4181-BF21-B2E2B6421EAE}">
      <dgm:prSet/>
      <dgm:spPr/>
      <dgm:t>
        <a:bodyPr/>
        <a:lstStyle/>
        <a:p>
          <a:endParaRPr lang="en-IN"/>
        </a:p>
      </dgm:t>
    </dgm:pt>
    <dgm:pt modelId="{BECE77DC-FA47-4B0A-B298-85EF3E0D6A42}">
      <dgm:prSet phldrT="[Text]"/>
      <dgm:spPr/>
      <dgm:t>
        <a:bodyPr/>
        <a:lstStyle/>
        <a:p>
          <a:r>
            <a:rPr lang="en-IN" dirty="0"/>
            <a:t>Storing and retrieving data using SQL queries</a:t>
          </a:r>
        </a:p>
      </dgm:t>
    </dgm:pt>
    <dgm:pt modelId="{6929D1A6-53F3-4988-85C8-903A6F65F5E6}" type="parTrans" cxnId="{995B9236-E90B-420E-9FAA-FDE072F69321}">
      <dgm:prSet/>
      <dgm:spPr/>
      <dgm:t>
        <a:bodyPr/>
        <a:lstStyle/>
        <a:p>
          <a:endParaRPr lang="en-IN"/>
        </a:p>
      </dgm:t>
    </dgm:pt>
    <dgm:pt modelId="{9F3D6A82-73B5-4E12-B250-C6BA0D14027A}" type="sibTrans" cxnId="{995B9236-E90B-420E-9FAA-FDE072F69321}">
      <dgm:prSet/>
      <dgm:spPr/>
      <dgm:t>
        <a:bodyPr/>
        <a:lstStyle/>
        <a:p>
          <a:endParaRPr lang="en-IN"/>
        </a:p>
      </dgm:t>
    </dgm:pt>
    <dgm:pt modelId="{CB081885-783B-470B-88AC-80E9620F1A75}" type="pres">
      <dgm:prSet presAssocID="{ED3E858D-58A2-4741-B924-66B24DAB3907}" presName="diagram" presStyleCnt="0">
        <dgm:presLayoutVars>
          <dgm:dir/>
          <dgm:resizeHandles val="exact"/>
        </dgm:presLayoutVars>
      </dgm:prSet>
      <dgm:spPr/>
    </dgm:pt>
    <dgm:pt modelId="{CD27AFEB-A982-4348-8174-D159488E2FFA}" type="pres">
      <dgm:prSet presAssocID="{3CC6BF09-1576-498D-BA6C-0AA2E5CFC9CE}" presName="node" presStyleLbl="node1" presStyleIdx="0" presStyleCnt="3">
        <dgm:presLayoutVars>
          <dgm:bulletEnabled val="1"/>
        </dgm:presLayoutVars>
      </dgm:prSet>
      <dgm:spPr/>
    </dgm:pt>
    <dgm:pt modelId="{7D4F621C-23A1-4C39-8780-6EE902665E5F}" type="pres">
      <dgm:prSet presAssocID="{8BC7E75E-8709-4AA1-8AAA-2E506862924B}" presName="sibTrans" presStyleCnt="0"/>
      <dgm:spPr/>
    </dgm:pt>
    <dgm:pt modelId="{05899E29-6153-4A04-A252-20E59C97EED7}" type="pres">
      <dgm:prSet presAssocID="{83977403-75BE-4F9F-AC2D-B7067A5D0416}" presName="node" presStyleLbl="node1" presStyleIdx="1" presStyleCnt="3">
        <dgm:presLayoutVars>
          <dgm:bulletEnabled val="1"/>
        </dgm:presLayoutVars>
      </dgm:prSet>
      <dgm:spPr/>
    </dgm:pt>
    <dgm:pt modelId="{9D8E4AB8-30F4-4B6E-A13D-A2F3B7BC50E3}" type="pres">
      <dgm:prSet presAssocID="{ECCD6B0C-A18C-47A6-B671-18EFEC8D601D}" presName="sibTrans" presStyleCnt="0"/>
      <dgm:spPr/>
    </dgm:pt>
    <dgm:pt modelId="{402F4E35-D638-4908-9B5E-70E9227D8D55}" type="pres">
      <dgm:prSet presAssocID="{BECE77DC-FA47-4B0A-B298-85EF3E0D6A42}" presName="node" presStyleLbl="node1" presStyleIdx="2" presStyleCnt="3">
        <dgm:presLayoutVars>
          <dgm:bulletEnabled val="1"/>
        </dgm:presLayoutVars>
      </dgm:prSet>
      <dgm:spPr/>
    </dgm:pt>
  </dgm:ptLst>
  <dgm:cxnLst>
    <dgm:cxn modelId="{11041028-7DEF-4E0E-88F3-48F75E31F1CD}" type="presOf" srcId="{ED3E858D-58A2-4741-B924-66B24DAB3907}" destId="{CB081885-783B-470B-88AC-80E9620F1A75}" srcOrd="0" destOrd="0" presId="urn:microsoft.com/office/officeart/2005/8/layout/default"/>
    <dgm:cxn modelId="{F179092C-6655-4BDC-9FF3-25323802708A}" type="presOf" srcId="{BECE77DC-FA47-4B0A-B298-85EF3E0D6A42}" destId="{402F4E35-D638-4908-9B5E-70E9227D8D55}" srcOrd="0" destOrd="0" presId="urn:microsoft.com/office/officeart/2005/8/layout/default"/>
    <dgm:cxn modelId="{8137062D-EEB4-4E5A-A723-DE1BAF5E01AC}" type="presOf" srcId="{3CC6BF09-1576-498D-BA6C-0AA2E5CFC9CE}" destId="{CD27AFEB-A982-4348-8174-D159488E2FFA}" srcOrd="0" destOrd="0" presId="urn:microsoft.com/office/officeart/2005/8/layout/default"/>
    <dgm:cxn modelId="{E825CD32-A290-4E90-A740-C8CFF0AF266C}" type="presOf" srcId="{83977403-75BE-4F9F-AC2D-B7067A5D0416}" destId="{05899E29-6153-4A04-A252-20E59C97EED7}" srcOrd="0" destOrd="0" presId="urn:microsoft.com/office/officeart/2005/8/layout/default"/>
    <dgm:cxn modelId="{995B9236-E90B-420E-9FAA-FDE072F69321}" srcId="{ED3E858D-58A2-4741-B924-66B24DAB3907}" destId="{BECE77DC-FA47-4B0A-B298-85EF3E0D6A42}" srcOrd="2" destOrd="0" parTransId="{6929D1A6-53F3-4988-85C8-903A6F65F5E6}" sibTransId="{9F3D6A82-73B5-4E12-B250-C6BA0D14027A}"/>
    <dgm:cxn modelId="{225C137B-AA22-4181-BF21-B2E2B6421EAE}" srcId="{ED3E858D-58A2-4741-B924-66B24DAB3907}" destId="{83977403-75BE-4F9F-AC2D-B7067A5D0416}" srcOrd="1" destOrd="0" parTransId="{ACDF37A0-3D7C-4D28-A308-BDD3FAC41B8C}" sibTransId="{ECCD6B0C-A18C-47A6-B671-18EFEC8D601D}"/>
    <dgm:cxn modelId="{D579C89C-DB39-494D-989E-30256B8EB3DD}" srcId="{ED3E858D-58A2-4741-B924-66B24DAB3907}" destId="{3CC6BF09-1576-498D-BA6C-0AA2E5CFC9CE}" srcOrd="0" destOrd="0" parTransId="{029B2A82-88AC-45E9-B43F-0323E9D7AFD8}" sibTransId="{8BC7E75E-8709-4AA1-8AAA-2E506862924B}"/>
    <dgm:cxn modelId="{0C107925-0146-4EB3-8166-E1CCB587CCDB}" type="presParOf" srcId="{CB081885-783B-470B-88AC-80E9620F1A75}" destId="{CD27AFEB-A982-4348-8174-D159488E2FFA}" srcOrd="0" destOrd="0" presId="urn:microsoft.com/office/officeart/2005/8/layout/default"/>
    <dgm:cxn modelId="{FA48EFD1-339C-4A13-AD03-31771C596DE7}" type="presParOf" srcId="{CB081885-783B-470B-88AC-80E9620F1A75}" destId="{7D4F621C-23A1-4C39-8780-6EE902665E5F}" srcOrd="1" destOrd="0" presId="urn:microsoft.com/office/officeart/2005/8/layout/default"/>
    <dgm:cxn modelId="{C219BB23-456F-45BB-8E0B-DE09D9202492}" type="presParOf" srcId="{CB081885-783B-470B-88AC-80E9620F1A75}" destId="{05899E29-6153-4A04-A252-20E59C97EED7}" srcOrd="2" destOrd="0" presId="urn:microsoft.com/office/officeart/2005/8/layout/default"/>
    <dgm:cxn modelId="{868D0CC3-2725-467C-B4EC-798A055A7D45}" type="presParOf" srcId="{CB081885-783B-470B-88AC-80E9620F1A75}" destId="{9D8E4AB8-30F4-4B6E-A13D-A2F3B7BC50E3}" srcOrd="3" destOrd="0" presId="urn:microsoft.com/office/officeart/2005/8/layout/default"/>
    <dgm:cxn modelId="{CA92AB73-5DA9-4A00-BDEC-090E2C3767AD}" type="presParOf" srcId="{CB081885-783B-470B-88AC-80E9620F1A75}" destId="{402F4E35-D638-4908-9B5E-70E9227D8D5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CA20E1-0416-4A1F-A3BE-30FC8BCBE78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6C51C3B-0018-4ED0-AB48-17FEA4F55D07}">
      <dgm:prSet phldrT="[Text]"/>
      <dgm:spPr/>
      <dgm:t>
        <a:bodyPr/>
        <a:lstStyle/>
        <a:p>
          <a:r>
            <a:rPr lang="en-IN" dirty="0"/>
            <a:t>Placement Management system</a:t>
          </a:r>
        </a:p>
      </dgm:t>
    </dgm:pt>
    <dgm:pt modelId="{CC7B9616-45A4-4488-8350-E7483C63FA4D}" type="parTrans" cxnId="{67117F7E-8A40-47D4-818B-94203131C11B}">
      <dgm:prSet/>
      <dgm:spPr/>
      <dgm:t>
        <a:bodyPr/>
        <a:lstStyle/>
        <a:p>
          <a:endParaRPr lang="en-IN"/>
        </a:p>
      </dgm:t>
    </dgm:pt>
    <dgm:pt modelId="{0BF4C3C3-B102-4B11-B12D-D078A2792D25}" type="sibTrans" cxnId="{67117F7E-8A40-47D4-818B-94203131C11B}">
      <dgm:prSet/>
      <dgm:spPr/>
      <dgm:t>
        <a:bodyPr/>
        <a:lstStyle/>
        <a:p>
          <a:endParaRPr lang="en-IN"/>
        </a:p>
      </dgm:t>
    </dgm:pt>
    <dgm:pt modelId="{B519AB8C-DE74-4EFF-A8C1-C1D23563D519}">
      <dgm:prSet phldrT="[Text]"/>
      <dgm:spPr/>
      <dgm:t>
        <a:bodyPr/>
        <a:lstStyle/>
        <a:p>
          <a:r>
            <a:rPr lang="en-IN" dirty="0"/>
            <a:t>Student Sign in</a:t>
          </a:r>
        </a:p>
      </dgm:t>
    </dgm:pt>
    <dgm:pt modelId="{93CBD51C-7A67-443B-B14C-413A85DBBADD}" type="parTrans" cxnId="{424078C0-5B1D-4816-9BEE-99F2CD83C818}">
      <dgm:prSet/>
      <dgm:spPr/>
      <dgm:t>
        <a:bodyPr/>
        <a:lstStyle/>
        <a:p>
          <a:endParaRPr lang="en-IN"/>
        </a:p>
      </dgm:t>
    </dgm:pt>
    <dgm:pt modelId="{A26D32CE-B291-417E-82B9-FED9B05D4AB7}" type="sibTrans" cxnId="{424078C0-5B1D-4816-9BEE-99F2CD83C818}">
      <dgm:prSet/>
      <dgm:spPr/>
      <dgm:t>
        <a:bodyPr/>
        <a:lstStyle/>
        <a:p>
          <a:endParaRPr lang="en-IN"/>
        </a:p>
      </dgm:t>
    </dgm:pt>
    <dgm:pt modelId="{796E7208-0B21-4702-9529-506686076510}">
      <dgm:prSet phldrT="[Text]"/>
      <dgm:spPr/>
      <dgm:t>
        <a:bodyPr/>
        <a:lstStyle/>
        <a:p>
          <a:r>
            <a:rPr lang="en-IN" dirty="0"/>
            <a:t>Admin</a:t>
          </a:r>
        </a:p>
      </dgm:t>
    </dgm:pt>
    <dgm:pt modelId="{B114A346-FC23-4C3D-8C00-508F688AAA84}" type="parTrans" cxnId="{117B7120-7763-42CD-9EA0-112602287E97}">
      <dgm:prSet/>
      <dgm:spPr/>
      <dgm:t>
        <a:bodyPr/>
        <a:lstStyle/>
        <a:p>
          <a:endParaRPr lang="en-IN"/>
        </a:p>
      </dgm:t>
    </dgm:pt>
    <dgm:pt modelId="{77A79BBF-957D-4E10-92F1-D825F10FC500}" type="sibTrans" cxnId="{117B7120-7763-42CD-9EA0-112602287E97}">
      <dgm:prSet/>
      <dgm:spPr/>
      <dgm:t>
        <a:bodyPr/>
        <a:lstStyle/>
        <a:p>
          <a:endParaRPr lang="en-IN"/>
        </a:p>
      </dgm:t>
    </dgm:pt>
    <dgm:pt modelId="{550F3489-8601-41BC-A51E-7D82634A5476}">
      <dgm:prSet phldrT="[Text]"/>
      <dgm:spPr/>
      <dgm:t>
        <a:bodyPr/>
        <a:lstStyle/>
        <a:p>
          <a:r>
            <a:rPr lang="en-IN" dirty="0"/>
            <a:t>Company sign in</a:t>
          </a:r>
        </a:p>
      </dgm:t>
    </dgm:pt>
    <dgm:pt modelId="{2EB60B63-6161-4D74-BEB4-21CC1E88549A}" type="parTrans" cxnId="{FAA81080-4FA2-4875-A2C0-B6C9588EA7DA}">
      <dgm:prSet/>
      <dgm:spPr/>
      <dgm:t>
        <a:bodyPr/>
        <a:lstStyle/>
        <a:p>
          <a:endParaRPr lang="en-IN"/>
        </a:p>
      </dgm:t>
    </dgm:pt>
    <dgm:pt modelId="{BF395AF9-96EC-4E91-A0A1-F77CBF5AF840}" type="sibTrans" cxnId="{FAA81080-4FA2-4875-A2C0-B6C9588EA7DA}">
      <dgm:prSet/>
      <dgm:spPr/>
      <dgm:t>
        <a:bodyPr/>
        <a:lstStyle/>
        <a:p>
          <a:endParaRPr lang="en-IN"/>
        </a:p>
      </dgm:t>
    </dgm:pt>
    <dgm:pt modelId="{FA55AE11-08A1-4861-8ACC-AE3AFDB2D559}">
      <dgm:prSet/>
      <dgm:spPr/>
      <dgm:t>
        <a:bodyPr/>
        <a:lstStyle/>
        <a:p>
          <a:r>
            <a:rPr lang="en-IN" dirty="0"/>
            <a:t>Student login</a:t>
          </a:r>
        </a:p>
      </dgm:t>
    </dgm:pt>
    <dgm:pt modelId="{993F50D5-EF71-4E41-8E48-48A27D45B358}" type="parTrans" cxnId="{AC144AB2-D1AC-4625-9B3F-537CACB9FDEB}">
      <dgm:prSet/>
      <dgm:spPr/>
      <dgm:t>
        <a:bodyPr/>
        <a:lstStyle/>
        <a:p>
          <a:endParaRPr lang="en-IN"/>
        </a:p>
      </dgm:t>
    </dgm:pt>
    <dgm:pt modelId="{19CB6669-B4F9-46DB-AF72-7270049875C2}" type="sibTrans" cxnId="{AC144AB2-D1AC-4625-9B3F-537CACB9FDEB}">
      <dgm:prSet/>
      <dgm:spPr/>
      <dgm:t>
        <a:bodyPr/>
        <a:lstStyle/>
        <a:p>
          <a:endParaRPr lang="en-IN"/>
        </a:p>
      </dgm:t>
    </dgm:pt>
    <dgm:pt modelId="{10C3B2AD-0F86-4743-B8B6-D5B413EB35D3}">
      <dgm:prSet/>
      <dgm:spPr/>
      <dgm:t>
        <a:bodyPr/>
        <a:lstStyle/>
        <a:p>
          <a:r>
            <a:rPr lang="en-IN" dirty="0"/>
            <a:t>Student details</a:t>
          </a:r>
        </a:p>
      </dgm:t>
    </dgm:pt>
    <dgm:pt modelId="{C225360E-CDC2-4F93-B071-FFDA697A2CA4}" type="parTrans" cxnId="{294B36DB-C92F-4D00-8BB8-DE90C62AFA6B}">
      <dgm:prSet/>
      <dgm:spPr/>
      <dgm:t>
        <a:bodyPr/>
        <a:lstStyle/>
        <a:p>
          <a:endParaRPr lang="en-IN"/>
        </a:p>
      </dgm:t>
    </dgm:pt>
    <dgm:pt modelId="{834DB307-45E5-4972-A96D-ACDB18A3EE58}" type="sibTrans" cxnId="{294B36DB-C92F-4D00-8BB8-DE90C62AFA6B}">
      <dgm:prSet/>
      <dgm:spPr/>
      <dgm:t>
        <a:bodyPr/>
        <a:lstStyle/>
        <a:p>
          <a:endParaRPr lang="en-IN"/>
        </a:p>
      </dgm:t>
    </dgm:pt>
    <dgm:pt modelId="{F939E32E-A27F-45B2-AE97-0CB9365B67B3}">
      <dgm:prSet/>
      <dgm:spPr/>
      <dgm:t>
        <a:bodyPr/>
        <a:lstStyle/>
        <a:p>
          <a:r>
            <a:rPr lang="en-IN" dirty="0"/>
            <a:t>Selected Students</a:t>
          </a:r>
        </a:p>
      </dgm:t>
    </dgm:pt>
    <dgm:pt modelId="{34C1E659-C318-4DB8-910C-212F910F9EE8}" type="parTrans" cxnId="{D06377D2-DEBB-46F3-AE4F-D3B5EA7D2B4D}">
      <dgm:prSet/>
      <dgm:spPr/>
      <dgm:t>
        <a:bodyPr/>
        <a:lstStyle/>
        <a:p>
          <a:endParaRPr lang="en-IN"/>
        </a:p>
      </dgm:t>
    </dgm:pt>
    <dgm:pt modelId="{68CFD0A6-37ED-4CC3-91E1-42F88DF0744F}" type="sibTrans" cxnId="{D06377D2-DEBB-46F3-AE4F-D3B5EA7D2B4D}">
      <dgm:prSet/>
      <dgm:spPr/>
      <dgm:t>
        <a:bodyPr/>
        <a:lstStyle/>
        <a:p>
          <a:endParaRPr lang="en-IN"/>
        </a:p>
      </dgm:t>
    </dgm:pt>
    <dgm:pt modelId="{8606B5BE-A93E-404A-AA8A-0B199F3F5622}">
      <dgm:prSet/>
      <dgm:spPr/>
      <dgm:t>
        <a:bodyPr/>
        <a:lstStyle/>
        <a:p>
          <a:r>
            <a:rPr lang="en-IN" dirty="0"/>
            <a:t>Company login</a:t>
          </a:r>
        </a:p>
      </dgm:t>
    </dgm:pt>
    <dgm:pt modelId="{94A16359-A783-44AD-BB3C-999644C694ED}" type="parTrans" cxnId="{CC00E533-DE50-41B4-B032-C799CD993681}">
      <dgm:prSet/>
      <dgm:spPr/>
      <dgm:t>
        <a:bodyPr/>
        <a:lstStyle/>
        <a:p>
          <a:endParaRPr lang="en-IN"/>
        </a:p>
      </dgm:t>
    </dgm:pt>
    <dgm:pt modelId="{BE125E6B-5B9F-4948-B24B-7DFA4AE9A14C}" type="sibTrans" cxnId="{CC00E533-DE50-41B4-B032-C799CD993681}">
      <dgm:prSet/>
      <dgm:spPr/>
      <dgm:t>
        <a:bodyPr/>
        <a:lstStyle/>
        <a:p>
          <a:endParaRPr lang="en-IN"/>
        </a:p>
      </dgm:t>
    </dgm:pt>
    <dgm:pt modelId="{66706B08-69DC-441A-A477-3A5E1AD1D2EA}">
      <dgm:prSet/>
      <dgm:spPr/>
      <dgm:t>
        <a:bodyPr/>
        <a:lstStyle/>
        <a:p>
          <a:r>
            <a:rPr lang="en-IN" dirty="0"/>
            <a:t>Company details</a:t>
          </a:r>
        </a:p>
      </dgm:t>
    </dgm:pt>
    <dgm:pt modelId="{D7CA8623-285D-488B-9837-B821415C0492}" type="parTrans" cxnId="{BF18CBF1-70DE-40C5-AF18-0EB37737E06B}">
      <dgm:prSet/>
      <dgm:spPr/>
      <dgm:t>
        <a:bodyPr/>
        <a:lstStyle/>
        <a:p>
          <a:endParaRPr lang="en-IN"/>
        </a:p>
      </dgm:t>
    </dgm:pt>
    <dgm:pt modelId="{145D12F4-68CC-4641-A9D4-D4A352135DA3}" type="sibTrans" cxnId="{BF18CBF1-70DE-40C5-AF18-0EB37737E06B}">
      <dgm:prSet/>
      <dgm:spPr/>
      <dgm:t>
        <a:bodyPr/>
        <a:lstStyle/>
        <a:p>
          <a:endParaRPr lang="en-IN"/>
        </a:p>
      </dgm:t>
    </dgm:pt>
    <dgm:pt modelId="{4CC43CE8-736C-495A-B593-A90BB23E9C36}" type="pres">
      <dgm:prSet presAssocID="{FCCA20E1-0416-4A1F-A3BE-30FC8BCBE78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F965B6-11CB-472D-A8C8-07645BCA12C5}" type="pres">
      <dgm:prSet presAssocID="{C6C51C3B-0018-4ED0-AB48-17FEA4F55D07}" presName="root1" presStyleCnt="0"/>
      <dgm:spPr/>
    </dgm:pt>
    <dgm:pt modelId="{A591CDA4-1B39-4CD8-95F0-DA0BAA05B200}" type="pres">
      <dgm:prSet presAssocID="{C6C51C3B-0018-4ED0-AB48-17FEA4F55D07}" presName="LevelOneTextNode" presStyleLbl="node0" presStyleIdx="0" presStyleCnt="1">
        <dgm:presLayoutVars>
          <dgm:chPref val="3"/>
        </dgm:presLayoutVars>
      </dgm:prSet>
      <dgm:spPr/>
    </dgm:pt>
    <dgm:pt modelId="{38D5697E-3B16-46D4-97AF-2FA23534DDAC}" type="pres">
      <dgm:prSet presAssocID="{C6C51C3B-0018-4ED0-AB48-17FEA4F55D07}" presName="level2hierChild" presStyleCnt="0"/>
      <dgm:spPr/>
    </dgm:pt>
    <dgm:pt modelId="{56B536FC-6E9C-44E5-8886-B91174441F38}" type="pres">
      <dgm:prSet presAssocID="{93CBD51C-7A67-443B-B14C-413A85DBBADD}" presName="conn2-1" presStyleLbl="parChTrans1D2" presStyleIdx="0" presStyleCnt="3"/>
      <dgm:spPr/>
    </dgm:pt>
    <dgm:pt modelId="{253BFF5A-36F1-4FE9-A208-3058623035B6}" type="pres">
      <dgm:prSet presAssocID="{93CBD51C-7A67-443B-B14C-413A85DBBADD}" presName="connTx" presStyleLbl="parChTrans1D2" presStyleIdx="0" presStyleCnt="3"/>
      <dgm:spPr/>
    </dgm:pt>
    <dgm:pt modelId="{91900DD4-939A-43FE-926E-98B8F4D30F85}" type="pres">
      <dgm:prSet presAssocID="{B519AB8C-DE74-4EFF-A8C1-C1D23563D519}" presName="root2" presStyleCnt="0"/>
      <dgm:spPr/>
    </dgm:pt>
    <dgm:pt modelId="{CDA451CC-D048-4DA6-B7A5-9F8FE337809C}" type="pres">
      <dgm:prSet presAssocID="{B519AB8C-DE74-4EFF-A8C1-C1D23563D519}" presName="LevelTwoTextNode" presStyleLbl="node2" presStyleIdx="0" presStyleCnt="3">
        <dgm:presLayoutVars>
          <dgm:chPref val="3"/>
        </dgm:presLayoutVars>
      </dgm:prSet>
      <dgm:spPr/>
    </dgm:pt>
    <dgm:pt modelId="{97EBE00C-9C75-42E9-BC7C-3C195BEED770}" type="pres">
      <dgm:prSet presAssocID="{B519AB8C-DE74-4EFF-A8C1-C1D23563D519}" presName="level3hierChild" presStyleCnt="0"/>
      <dgm:spPr/>
    </dgm:pt>
    <dgm:pt modelId="{FA535FBD-66C7-436D-A280-8CC3DF02441F}" type="pres">
      <dgm:prSet presAssocID="{993F50D5-EF71-4E41-8E48-48A27D45B358}" presName="conn2-1" presStyleLbl="parChTrans1D3" presStyleIdx="0" presStyleCnt="3"/>
      <dgm:spPr/>
    </dgm:pt>
    <dgm:pt modelId="{6BF55E51-DA6B-4470-9BA6-9A2823E847E3}" type="pres">
      <dgm:prSet presAssocID="{993F50D5-EF71-4E41-8E48-48A27D45B358}" presName="connTx" presStyleLbl="parChTrans1D3" presStyleIdx="0" presStyleCnt="3"/>
      <dgm:spPr/>
    </dgm:pt>
    <dgm:pt modelId="{2520AB20-1346-4B42-AD49-6A287D05C306}" type="pres">
      <dgm:prSet presAssocID="{FA55AE11-08A1-4861-8ACC-AE3AFDB2D559}" presName="root2" presStyleCnt="0"/>
      <dgm:spPr/>
    </dgm:pt>
    <dgm:pt modelId="{614F0A28-9C04-41BD-A177-B217E5BD3A1B}" type="pres">
      <dgm:prSet presAssocID="{FA55AE11-08A1-4861-8ACC-AE3AFDB2D559}" presName="LevelTwoTextNode" presStyleLbl="node3" presStyleIdx="0" presStyleCnt="3">
        <dgm:presLayoutVars>
          <dgm:chPref val="3"/>
        </dgm:presLayoutVars>
      </dgm:prSet>
      <dgm:spPr/>
    </dgm:pt>
    <dgm:pt modelId="{E1239938-78D8-428E-B1CB-EB104A9EDC9A}" type="pres">
      <dgm:prSet presAssocID="{FA55AE11-08A1-4861-8ACC-AE3AFDB2D559}" presName="level3hierChild" presStyleCnt="0"/>
      <dgm:spPr/>
    </dgm:pt>
    <dgm:pt modelId="{77087AA3-42CF-4EDD-9D10-3DEACEC1D975}" type="pres">
      <dgm:prSet presAssocID="{C225360E-CDC2-4F93-B071-FFDA697A2CA4}" presName="conn2-1" presStyleLbl="parChTrans1D4" presStyleIdx="0" presStyleCnt="2"/>
      <dgm:spPr/>
    </dgm:pt>
    <dgm:pt modelId="{80EAE7D5-BD94-4D65-AE60-7EFB421E52D9}" type="pres">
      <dgm:prSet presAssocID="{C225360E-CDC2-4F93-B071-FFDA697A2CA4}" presName="connTx" presStyleLbl="parChTrans1D4" presStyleIdx="0" presStyleCnt="2"/>
      <dgm:spPr/>
    </dgm:pt>
    <dgm:pt modelId="{4D70F5F5-6226-455E-9A9B-2058A84A808B}" type="pres">
      <dgm:prSet presAssocID="{10C3B2AD-0F86-4743-B8B6-D5B413EB35D3}" presName="root2" presStyleCnt="0"/>
      <dgm:spPr/>
    </dgm:pt>
    <dgm:pt modelId="{D0561218-BAE0-4D19-9720-91B2A0C47B6E}" type="pres">
      <dgm:prSet presAssocID="{10C3B2AD-0F86-4743-B8B6-D5B413EB35D3}" presName="LevelTwoTextNode" presStyleLbl="node4" presStyleIdx="0" presStyleCnt="2">
        <dgm:presLayoutVars>
          <dgm:chPref val="3"/>
        </dgm:presLayoutVars>
      </dgm:prSet>
      <dgm:spPr/>
    </dgm:pt>
    <dgm:pt modelId="{D292F664-161E-4D6E-96BC-B9A475972CB4}" type="pres">
      <dgm:prSet presAssocID="{10C3B2AD-0F86-4743-B8B6-D5B413EB35D3}" presName="level3hierChild" presStyleCnt="0"/>
      <dgm:spPr/>
    </dgm:pt>
    <dgm:pt modelId="{D0D7883C-755C-43C4-8AED-77A981670CA7}" type="pres">
      <dgm:prSet presAssocID="{B114A346-FC23-4C3D-8C00-508F688AAA84}" presName="conn2-1" presStyleLbl="parChTrans1D2" presStyleIdx="1" presStyleCnt="3"/>
      <dgm:spPr/>
    </dgm:pt>
    <dgm:pt modelId="{07F481B7-FEBE-42D0-B29B-402444F2CED2}" type="pres">
      <dgm:prSet presAssocID="{B114A346-FC23-4C3D-8C00-508F688AAA84}" presName="connTx" presStyleLbl="parChTrans1D2" presStyleIdx="1" presStyleCnt="3"/>
      <dgm:spPr/>
    </dgm:pt>
    <dgm:pt modelId="{D3F56500-779B-480B-9B11-6A06E663FE3C}" type="pres">
      <dgm:prSet presAssocID="{796E7208-0B21-4702-9529-506686076510}" presName="root2" presStyleCnt="0"/>
      <dgm:spPr/>
    </dgm:pt>
    <dgm:pt modelId="{EB9CBF78-DAC7-4182-BBB2-EAC104B87377}" type="pres">
      <dgm:prSet presAssocID="{796E7208-0B21-4702-9529-506686076510}" presName="LevelTwoTextNode" presStyleLbl="node2" presStyleIdx="1" presStyleCnt="3">
        <dgm:presLayoutVars>
          <dgm:chPref val="3"/>
        </dgm:presLayoutVars>
      </dgm:prSet>
      <dgm:spPr/>
    </dgm:pt>
    <dgm:pt modelId="{DC2B3210-8B15-4A00-9E90-1AC8DF1B77EE}" type="pres">
      <dgm:prSet presAssocID="{796E7208-0B21-4702-9529-506686076510}" presName="level3hierChild" presStyleCnt="0"/>
      <dgm:spPr/>
    </dgm:pt>
    <dgm:pt modelId="{65D9D18F-48AD-41F7-8007-A2CAC56BBCDA}" type="pres">
      <dgm:prSet presAssocID="{34C1E659-C318-4DB8-910C-212F910F9EE8}" presName="conn2-1" presStyleLbl="parChTrans1D3" presStyleIdx="1" presStyleCnt="3"/>
      <dgm:spPr/>
    </dgm:pt>
    <dgm:pt modelId="{00C34EE3-E005-47B4-B145-869786218AE1}" type="pres">
      <dgm:prSet presAssocID="{34C1E659-C318-4DB8-910C-212F910F9EE8}" presName="connTx" presStyleLbl="parChTrans1D3" presStyleIdx="1" presStyleCnt="3"/>
      <dgm:spPr/>
    </dgm:pt>
    <dgm:pt modelId="{C6649FDC-7F7A-42AA-BD77-7BA771914D6F}" type="pres">
      <dgm:prSet presAssocID="{F939E32E-A27F-45B2-AE97-0CB9365B67B3}" presName="root2" presStyleCnt="0"/>
      <dgm:spPr/>
    </dgm:pt>
    <dgm:pt modelId="{183B0414-9649-413D-9899-099F9CC48264}" type="pres">
      <dgm:prSet presAssocID="{F939E32E-A27F-45B2-AE97-0CB9365B67B3}" presName="LevelTwoTextNode" presStyleLbl="node3" presStyleIdx="1" presStyleCnt="3">
        <dgm:presLayoutVars>
          <dgm:chPref val="3"/>
        </dgm:presLayoutVars>
      </dgm:prSet>
      <dgm:spPr/>
    </dgm:pt>
    <dgm:pt modelId="{87742450-221D-4CB3-B6AA-6D69B99B736F}" type="pres">
      <dgm:prSet presAssocID="{F939E32E-A27F-45B2-AE97-0CB9365B67B3}" presName="level3hierChild" presStyleCnt="0"/>
      <dgm:spPr/>
    </dgm:pt>
    <dgm:pt modelId="{7563D128-A27F-44E2-91C5-B5DF63E3BFF0}" type="pres">
      <dgm:prSet presAssocID="{2EB60B63-6161-4D74-BEB4-21CC1E88549A}" presName="conn2-1" presStyleLbl="parChTrans1D2" presStyleIdx="2" presStyleCnt="3"/>
      <dgm:spPr/>
    </dgm:pt>
    <dgm:pt modelId="{B3B28AA9-FDA2-4F93-AE0D-F5A54C018234}" type="pres">
      <dgm:prSet presAssocID="{2EB60B63-6161-4D74-BEB4-21CC1E88549A}" presName="connTx" presStyleLbl="parChTrans1D2" presStyleIdx="2" presStyleCnt="3"/>
      <dgm:spPr/>
    </dgm:pt>
    <dgm:pt modelId="{4D50D0E5-D8EA-45E2-96E3-2410332F624D}" type="pres">
      <dgm:prSet presAssocID="{550F3489-8601-41BC-A51E-7D82634A5476}" presName="root2" presStyleCnt="0"/>
      <dgm:spPr/>
    </dgm:pt>
    <dgm:pt modelId="{86A4BA51-DF1F-4EC5-B162-D6E57DE05F49}" type="pres">
      <dgm:prSet presAssocID="{550F3489-8601-41BC-A51E-7D82634A5476}" presName="LevelTwoTextNode" presStyleLbl="node2" presStyleIdx="2" presStyleCnt="3">
        <dgm:presLayoutVars>
          <dgm:chPref val="3"/>
        </dgm:presLayoutVars>
      </dgm:prSet>
      <dgm:spPr/>
    </dgm:pt>
    <dgm:pt modelId="{DE1B9DFE-F73A-4270-BEC8-F2E4A352BD33}" type="pres">
      <dgm:prSet presAssocID="{550F3489-8601-41BC-A51E-7D82634A5476}" presName="level3hierChild" presStyleCnt="0"/>
      <dgm:spPr/>
    </dgm:pt>
    <dgm:pt modelId="{0C293D7A-F17C-425D-AABA-8B81F1523D13}" type="pres">
      <dgm:prSet presAssocID="{94A16359-A783-44AD-BB3C-999644C694ED}" presName="conn2-1" presStyleLbl="parChTrans1D3" presStyleIdx="2" presStyleCnt="3"/>
      <dgm:spPr/>
    </dgm:pt>
    <dgm:pt modelId="{83CE5AA5-F102-40E0-BE1E-429E0A8AF796}" type="pres">
      <dgm:prSet presAssocID="{94A16359-A783-44AD-BB3C-999644C694ED}" presName="connTx" presStyleLbl="parChTrans1D3" presStyleIdx="2" presStyleCnt="3"/>
      <dgm:spPr/>
    </dgm:pt>
    <dgm:pt modelId="{A3368B3C-2946-41F8-9F8B-2807B84E08D9}" type="pres">
      <dgm:prSet presAssocID="{8606B5BE-A93E-404A-AA8A-0B199F3F5622}" presName="root2" presStyleCnt="0"/>
      <dgm:spPr/>
    </dgm:pt>
    <dgm:pt modelId="{1A9E4609-48F6-4028-8300-2DD49EE048F4}" type="pres">
      <dgm:prSet presAssocID="{8606B5BE-A93E-404A-AA8A-0B199F3F5622}" presName="LevelTwoTextNode" presStyleLbl="node3" presStyleIdx="2" presStyleCnt="3">
        <dgm:presLayoutVars>
          <dgm:chPref val="3"/>
        </dgm:presLayoutVars>
      </dgm:prSet>
      <dgm:spPr/>
    </dgm:pt>
    <dgm:pt modelId="{A38FF389-2EDF-4970-A184-555C3AC5BC8F}" type="pres">
      <dgm:prSet presAssocID="{8606B5BE-A93E-404A-AA8A-0B199F3F5622}" presName="level3hierChild" presStyleCnt="0"/>
      <dgm:spPr/>
    </dgm:pt>
    <dgm:pt modelId="{EEDDF0E0-8B1D-4E26-9FC7-A954FB96E74B}" type="pres">
      <dgm:prSet presAssocID="{D7CA8623-285D-488B-9837-B821415C0492}" presName="conn2-1" presStyleLbl="parChTrans1D4" presStyleIdx="1" presStyleCnt="2"/>
      <dgm:spPr/>
    </dgm:pt>
    <dgm:pt modelId="{99D457AF-DDBB-4648-99BA-673201DCE5C6}" type="pres">
      <dgm:prSet presAssocID="{D7CA8623-285D-488B-9837-B821415C0492}" presName="connTx" presStyleLbl="parChTrans1D4" presStyleIdx="1" presStyleCnt="2"/>
      <dgm:spPr/>
    </dgm:pt>
    <dgm:pt modelId="{F6765DE6-987D-4C14-BBD8-453EB9F11517}" type="pres">
      <dgm:prSet presAssocID="{66706B08-69DC-441A-A477-3A5E1AD1D2EA}" presName="root2" presStyleCnt="0"/>
      <dgm:spPr/>
    </dgm:pt>
    <dgm:pt modelId="{ACB0DCE7-47D7-4A87-AE68-47106B272A67}" type="pres">
      <dgm:prSet presAssocID="{66706B08-69DC-441A-A477-3A5E1AD1D2EA}" presName="LevelTwoTextNode" presStyleLbl="node4" presStyleIdx="1" presStyleCnt="2">
        <dgm:presLayoutVars>
          <dgm:chPref val="3"/>
        </dgm:presLayoutVars>
      </dgm:prSet>
      <dgm:spPr/>
    </dgm:pt>
    <dgm:pt modelId="{8C1041DE-6CB2-461C-89A5-2F01E01E6D11}" type="pres">
      <dgm:prSet presAssocID="{66706B08-69DC-441A-A477-3A5E1AD1D2EA}" presName="level3hierChild" presStyleCnt="0"/>
      <dgm:spPr/>
    </dgm:pt>
  </dgm:ptLst>
  <dgm:cxnLst>
    <dgm:cxn modelId="{53E91907-1B8D-4B5D-A85B-FF34617B57F8}" type="presOf" srcId="{B114A346-FC23-4C3D-8C00-508F688AAA84}" destId="{07F481B7-FEBE-42D0-B29B-402444F2CED2}" srcOrd="1" destOrd="0" presId="urn:microsoft.com/office/officeart/2005/8/layout/hierarchy2"/>
    <dgm:cxn modelId="{12430C0B-5FF4-4CF8-A496-E56B688C3C85}" type="presOf" srcId="{34C1E659-C318-4DB8-910C-212F910F9EE8}" destId="{65D9D18F-48AD-41F7-8007-A2CAC56BBCDA}" srcOrd="0" destOrd="0" presId="urn:microsoft.com/office/officeart/2005/8/layout/hierarchy2"/>
    <dgm:cxn modelId="{117B7120-7763-42CD-9EA0-112602287E97}" srcId="{C6C51C3B-0018-4ED0-AB48-17FEA4F55D07}" destId="{796E7208-0B21-4702-9529-506686076510}" srcOrd="1" destOrd="0" parTransId="{B114A346-FC23-4C3D-8C00-508F688AAA84}" sibTransId="{77A79BBF-957D-4E10-92F1-D825F10FC500}"/>
    <dgm:cxn modelId="{EE7A9923-DC45-4132-A5CC-9C91BF25954A}" type="presOf" srcId="{FCCA20E1-0416-4A1F-A3BE-30FC8BCBE78A}" destId="{4CC43CE8-736C-495A-B593-A90BB23E9C36}" srcOrd="0" destOrd="0" presId="urn:microsoft.com/office/officeart/2005/8/layout/hierarchy2"/>
    <dgm:cxn modelId="{64766428-3ED2-4E9F-8A14-0453BC98F2E8}" type="presOf" srcId="{D7CA8623-285D-488B-9837-B821415C0492}" destId="{99D457AF-DDBB-4648-99BA-673201DCE5C6}" srcOrd="1" destOrd="0" presId="urn:microsoft.com/office/officeart/2005/8/layout/hierarchy2"/>
    <dgm:cxn modelId="{0779D828-AFD2-4614-93A1-E9576513850A}" type="presOf" srcId="{66706B08-69DC-441A-A477-3A5E1AD1D2EA}" destId="{ACB0DCE7-47D7-4A87-AE68-47106B272A67}" srcOrd="0" destOrd="0" presId="urn:microsoft.com/office/officeart/2005/8/layout/hierarchy2"/>
    <dgm:cxn modelId="{EE73742A-18BA-4F13-A138-CFD2CE4B9C0A}" type="presOf" srcId="{F939E32E-A27F-45B2-AE97-0CB9365B67B3}" destId="{183B0414-9649-413D-9899-099F9CC48264}" srcOrd="0" destOrd="0" presId="urn:microsoft.com/office/officeart/2005/8/layout/hierarchy2"/>
    <dgm:cxn modelId="{58D41032-7706-4BEA-AAB8-7AECF96A33F3}" type="presOf" srcId="{2EB60B63-6161-4D74-BEB4-21CC1E88549A}" destId="{B3B28AA9-FDA2-4F93-AE0D-F5A54C018234}" srcOrd="1" destOrd="0" presId="urn:microsoft.com/office/officeart/2005/8/layout/hierarchy2"/>
    <dgm:cxn modelId="{CC00E533-DE50-41B4-B032-C799CD993681}" srcId="{550F3489-8601-41BC-A51E-7D82634A5476}" destId="{8606B5BE-A93E-404A-AA8A-0B199F3F5622}" srcOrd="0" destOrd="0" parTransId="{94A16359-A783-44AD-BB3C-999644C694ED}" sibTransId="{BE125E6B-5B9F-4948-B24B-7DFA4AE9A14C}"/>
    <dgm:cxn modelId="{4E841A61-CAD7-4F6B-84C4-EA5BB4D20BCA}" type="presOf" srcId="{94A16359-A783-44AD-BB3C-999644C694ED}" destId="{83CE5AA5-F102-40E0-BE1E-429E0A8AF796}" srcOrd="1" destOrd="0" presId="urn:microsoft.com/office/officeart/2005/8/layout/hierarchy2"/>
    <dgm:cxn modelId="{5221CB62-AD79-4A5E-85CF-DB678885F551}" type="presOf" srcId="{FA55AE11-08A1-4861-8ACC-AE3AFDB2D559}" destId="{614F0A28-9C04-41BD-A177-B217E5BD3A1B}" srcOrd="0" destOrd="0" presId="urn:microsoft.com/office/officeart/2005/8/layout/hierarchy2"/>
    <dgm:cxn modelId="{6EF3FB45-5E9E-4D69-BB42-C23B8C580D12}" type="presOf" srcId="{10C3B2AD-0F86-4743-B8B6-D5B413EB35D3}" destId="{D0561218-BAE0-4D19-9720-91B2A0C47B6E}" srcOrd="0" destOrd="0" presId="urn:microsoft.com/office/officeart/2005/8/layout/hierarchy2"/>
    <dgm:cxn modelId="{A75B9F68-6985-4C21-896D-32E519778699}" type="presOf" srcId="{B114A346-FC23-4C3D-8C00-508F688AAA84}" destId="{D0D7883C-755C-43C4-8AED-77A981670CA7}" srcOrd="0" destOrd="0" presId="urn:microsoft.com/office/officeart/2005/8/layout/hierarchy2"/>
    <dgm:cxn modelId="{EB2D6B50-AB54-4755-BE3E-7AC9C9E85CD3}" type="presOf" srcId="{C6C51C3B-0018-4ED0-AB48-17FEA4F55D07}" destId="{A591CDA4-1B39-4CD8-95F0-DA0BAA05B200}" srcOrd="0" destOrd="0" presId="urn:microsoft.com/office/officeart/2005/8/layout/hierarchy2"/>
    <dgm:cxn modelId="{C872DF7B-6606-43DE-9813-F3FE575C8E7E}" type="presOf" srcId="{C225360E-CDC2-4F93-B071-FFDA697A2CA4}" destId="{80EAE7D5-BD94-4D65-AE60-7EFB421E52D9}" srcOrd="1" destOrd="0" presId="urn:microsoft.com/office/officeart/2005/8/layout/hierarchy2"/>
    <dgm:cxn modelId="{67117F7E-8A40-47D4-818B-94203131C11B}" srcId="{FCCA20E1-0416-4A1F-A3BE-30FC8BCBE78A}" destId="{C6C51C3B-0018-4ED0-AB48-17FEA4F55D07}" srcOrd="0" destOrd="0" parTransId="{CC7B9616-45A4-4488-8350-E7483C63FA4D}" sibTransId="{0BF4C3C3-B102-4B11-B12D-D078A2792D25}"/>
    <dgm:cxn modelId="{FAA81080-4FA2-4875-A2C0-B6C9588EA7DA}" srcId="{C6C51C3B-0018-4ED0-AB48-17FEA4F55D07}" destId="{550F3489-8601-41BC-A51E-7D82634A5476}" srcOrd="2" destOrd="0" parTransId="{2EB60B63-6161-4D74-BEB4-21CC1E88549A}" sibTransId="{BF395AF9-96EC-4E91-A0A1-F77CBF5AF840}"/>
    <dgm:cxn modelId="{08147F85-65E1-40EE-BFEA-8EC5B42871FB}" type="presOf" srcId="{93CBD51C-7A67-443B-B14C-413A85DBBADD}" destId="{253BFF5A-36F1-4FE9-A208-3058623035B6}" srcOrd="1" destOrd="0" presId="urn:microsoft.com/office/officeart/2005/8/layout/hierarchy2"/>
    <dgm:cxn modelId="{9881C090-EFFA-4827-BCEC-48AA8A279073}" type="presOf" srcId="{C225360E-CDC2-4F93-B071-FFDA697A2CA4}" destId="{77087AA3-42CF-4EDD-9D10-3DEACEC1D975}" srcOrd="0" destOrd="0" presId="urn:microsoft.com/office/officeart/2005/8/layout/hierarchy2"/>
    <dgm:cxn modelId="{E6FE0E95-DD3D-492E-99A5-4DEC534196E8}" type="presOf" srcId="{34C1E659-C318-4DB8-910C-212F910F9EE8}" destId="{00C34EE3-E005-47B4-B145-869786218AE1}" srcOrd="1" destOrd="0" presId="urn:microsoft.com/office/officeart/2005/8/layout/hierarchy2"/>
    <dgm:cxn modelId="{C67F8A96-8623-45A7-BDE5-0ED08D82D6FF}" type="presOf" srcId="{550F3489-8601-41BC-A51E-7D82634A5476}" destId="{86A4BA51-DF1F-4EC5-B162-D6E57DE05F49}" srcOrd="0" destOrd="0" presId="urn:microsoft.com/office/officeart/2005/8/layout/hierarchy2"/>
    <dgm:cxn modelId="{CBA2AC97-D27F-422D-A53F-01D40D2F0046}" type="presOf" srcId="{D7CA8623-285D-488B-9837-B821415C0492}" destId="{EEDDF0E0-8B1D-4E26-9FC7-A954FB96E74B}" srcOrd="0" destOrd="0" presId="urn:microsoft.com/office/officeart/2005/8/layout/hierarchy2"/>
    <dgm:cxn modelId="{DF4B57A4-AF1B-43FB-BFB7-E4926FBD9D2F}" type="presOf" srcId="{B519AB8C-DE74-4EFF-A8C1-C1D23563D519}" destId="{CDA451CC-D048-4DA6-B7A5-9F8FE337809C}" srcOrd="0" destOrd="0" presId="urn:microsoft.com/office/officeart/2005/8/layout/hierarchy2"/>
    <dgm:cxn modelId="{4815EDAA-0E62-451A-8082-DEF12F647677}" type="presOf" srcId="{993F50D5-EF71-4E41-8E48-48A27D45B358}" destId="{6BF55E51-DA6B-4470-9BA6-9A2823E847E3}" srcOrd="1" destOrd="0" presId="urn:microsoft.com/office/officeart/2005/8/layout/hierarchy2"/>
    <dgm:cxn modelId="{7901A8AF-3949-47F6-BE29-91E3049A06CC}" type="presOf" srcId="{93CBD51C-7A67-443B-B14C-413A85DBBADD}" destId="{56B536FC-6E9C-44E5-8886-B91174441F38}" srcOrd="0" destOrd="0" presId="urn:microsoft.com/office/officeart/2005/8/layout/hierarchy2"/>
    <dgm:cxn modelId="{1CA71BB2-9E46-418B-8063-A351D98177CF}" type="presOf" srcId="{796E7208-0B21-4702-9529-506686076510}" destId="{EB9CBF78-DAC7-4182-BBB2-EAC104B87377}" srcOrd="0" destOrd="0" presId="urn:microsoft.com/office/officeart/2005/8/layout/hierarchy2"/>
    <dgm:cxn modelId="{AC144AB2-D1AC-4625-9B3F-537CACB9FDEB}" srcId="{B519AB8C-DE74-4EFF-A8C1-C1D23563D519}" destId="{FA55AE11-08A1-4861-8ACC-AE3AFDB2D559}" srcOrd="0" destOrd="0" parTransId="{993F50D5-EF71-4E41-8E48-48A27D45B358}" sibTransId="{19CB6669-B4F9-46DB-AF72-7270049875C2}"/>
    <dgm:cxn modelId="{424078C0-5B1D-4816-9BEE-99F2CD83C818}" srcId="{C6C51C3B-0018-4ED0-AB48-17FEA4F55D07}" destId="{B519AB8C-DE74-4EFF-A8C1-C1D23563D519}" srcOrd="0" destOrd="0" parTransId="{93CBD51C-7A67-443B-B14C-413A85DBBADD}" sibTransId="{A26D32CE-B291-417E-82B9-FED9B05D4AB7}"/>
    <dgm:cxn modelId="{3E0C6FC1-2080-47CF-833A-8E4F9ACE95CE}" type="presOf" srcId="{993F50D5-EF71-4E41-8E48-48A27D45B358}" destId="{FA535FBD-66C7-436D-A280-8CC3DF02441F}" srcOrd="0" destOrd="0" presId="urn:microsoft.com/office/officeart/2005/8/layout/hierarchy2"/>
    <dgm:cxn modelId="{0C4494C2-304A-4BC2-B81C-6F73FB5734D0}" type="presOf" srcId="{94A16359-A783-44AD-BB3C-999644C694ED}" destId="{0C293D7A-F17C-425D-AABA-8B81F1523D13}" srcOrd="0" destOrd="0" presId="urn:microsoft.com/office/officeart/2005/8/layout/hierarchy2"/>
    <dgm:cxn modelId="{4C8DF7CA-010E-4787-8981-0F12702451E3}" type="presOf" srcId="{8606B5BE-A93E-404A-AA8A-0B199F3F5622}" destId="{1A9E4609-48F6-4028-8300-2DD49EE048F4}" srcOrd="0" destOrd="0" presId="urn:microsoft.com/office/officeart/2005/8/layout/hierarchy2"/>
    <dgm:cxn modelId="{D06377D2-DEBB-46F3-AE4F-D3B5EA7D2B4D}" srcId="{796E7208-0B21-4702-9529-506686076510}" destId="{F939E32E-A27F-45B2-AE97-0CB9365B67B3}" srcOrd="0" destOrd="0" parTransId="{34C1E659-C318-4DB8-910C-212F910F9EE8}" sibTransId="{68CFD0A6-37ED-4CC3-91E1-42F88DF0744F}"/>
    <dgm:cxn modelId="{294B36DB-C92F-4D00-8BB8-DE90C62AFA6B}" srcId="{FA55AE11-08A1-4861-8ACC-AE3AFDB2D559}" destId="{10C3B2AD-0F86-4743-B8B6-D5B413EB35D3}" srcOrd="0" destOrd="0" parTransId="{C225360E-CDC2-4F93-B071-FFDA697A2CA4}" sibTransId="{834DB307-45E5-4972-A96D-ACDB18A3EE58}"/>
    <dgm:cxn modelId="{BF18CBF1-70DE-40C5-AF18-0EB37737E06B}" srcId="{8606B5BE-A93E-404A-AA8A-0B199F3F5622}" destId="{66706B08-69DC-441A-A477-3A5E1AD1D2EA}" srcOrd="0" destOrd="0" parTransId="{D7CA8623-285D-488B-9837-B821415C0492}" sibTransId="{145D12F4-68CC-4641-A9D4-D4A352135DA3}"/>
    <dgm:cxn modelId="{7930F1FA-BC4D-40C8-99D4-54C85DA48481}" type="presOf" srcId="{2EB60B63-6161-4D74-BEB4-21CC1E88549A}" destId="{7563D128-A27F-44E2-91C5-B5DF63E3BFF0}" srcOrd="0" destOrd="0" presId="urn:microsoft.com/office/officeart/2005/8/layout/hierarchy2"/>
    <dgm:cxn modelId="{2EE6C7FC-7D5C-4184-ABE8-AE3F9E3172B9}" type="presParOf" srcId="{4CC43CE8-736C-495A-B593-A90BB23E9C36}" destId="{94F965B6-11CB-472D-A8C8-07645BCA12C5}" srcOrd="0" destOrd="0" presId="urn:microsoft.com/office/officeart/2005/8/layout/hierarchy2"/>
    <dgm:cxn modelId="{27A82471-7831-4993-9E59-0FFBB9B226B0}" type="presParOf" srcId="{94F965B6-11CB-472D-A8C8-07645BCA12C5}" destId="{A591CDA4-1B39-4CD8-95F0-DA0BAA05B200}" srcOrd="0" destOrd="0" presId="urn:microsoft.com/office/officeart/2005/8/layout/hierarchy2"/>
    <dgm:cxn modelId="{2A752F6A-1C3F-4228-A7C8-0AB959D4AD93}" type="presParOf" srcId="{94F965B6-11CB-472D-A8C8-07645BCA12C5}" destId="{38D5697E-3B16-46D4-97AF-2FA23534DDAC}" srcOrd="1" destOrd="0" presId="urn:microsoft.com/office/officeart/2005/8/layout/hierarchy2"/>
    <dgm:cxn modelId="{77828D68-6BC6-45F9-9792-457C6F458A1F}" type="presParOf" srcId="{38D5697E-3B16-46D4-97AF-2FA23534DDAC}" destId="{56B536FC-6E9C-44E5-8886-B91174441F38}" srcOrd="0" destOrd="0" presId="urn:microsoft.com/office/officeart/2005/8/layout/hierarchy2"/>
    <dgm:cxn modelId="{9ED2E590-9B3F-4D01-83CB-EA2BDEEFD7D2}" type="presParOf" srcId="{56B536FC-6E9C-44E5-8886-B91174441F38}" destId="{253BFF5A-36F1-4FE9-A208-3058623035B6}" srcOrd="0" destOrd="0" presId="urn:microsoft.com/office/officeart/2005/8/layout/hierarchy2"/>
    <dgm:cxn modelId="{A4691707-6802-499A-865B-9AF63589A39F}" type="presParOf" srcId="{38D5697E-3B16-46D4-97AF-2FA23534DDAC}" destId="{91900DD4-939A-43FE-926E-98B8F4D30F85}" srcOrd="1" destOrd="0" presId="urn:microsoft.com/office/officeart/2005/8/layout/hierarchy2"/>
    <dgm:cxn modelId="{9285331F-CFA6-41BF-880B-84415F83E1A5}" type="presParOf" srcId="{91900DD4-939A-43FE-926E-98B8F4D30F85}" destId="{CDA451CC-D048-4DA6-B7A5-9F8FE337809C}" srcOrd="0" destOrd="0" presId="urn:microsoft.com/office/officeart/2005/8/layout/hierarchy2"/>
    <dgm:cxn modelId="{4BFF2FA6-17F4-41A0-A215-71AD9DCB0F16}" type="presParOf" srcId="{91900DD4-939A-43FE-926E-98B8F4D30F85}" destId="{97EBE00C-9C75-42E9-BC7C-3C195BEED770}" srcOrd="1" destOrd="0" presId="urn:microsoft.com/office/officeart/2005/8/layout/hierarchy2"/>
    <dgm:cxn modelId="{19301A1E-B1CA-4F8D-ADBB-A672FC26E17E}" type="presParOf" srcId="{97EBE00C-9C75-42E9-BC7C-3C195BEED770}" destId="{FA535FBD-66C7-436D-A280-8CC3DF02441F}" srcOrd="0" destOrd="0" presId="urn:microsoft.com/office/officeart/2005/8/layout/hierarchy2"/>
    <dgm:cxn modelId="{2467DE5A-15B2-407B-8D4D-5EF0776B47EA}" type="presParOf" srcId="{FA535FBD-66C7-436D-A280-8CC3DF02441F}" destId="{6BF55E51-DA6B-4470-9BA6-9A2823E847E3}" srcOrd="0" destOrd="0" presId="urn:microsoft.com/office/officeart/2005/8/layout/hierarchy2"/>
    <dgm:cxn modelId="{516F0230-D6FD-419A-A752-1A0613FCC575}" type="presParOf" srcId="{97EBE00C-9C75-42E9-BC7C-3C195BEED770}" destId="{2520AB20-1346-4B42-AD49-6A287D05C306}" srcOrd="1" destOrd="0" presId="urn:microsoft.com/office/officeart/2005/8/layout/hierarchy2"/>
    <dgm:cxn modelId="{69D8B911-7C59-4100-BF7E-7D6CF3B29238}" type="presParOf" srcId="{2520AB20-1346-4B42-AD49-6A287D05C306}" destId="{614F0A28-9C04-41BD-A177-B217E5BD3A1B}" srcOrd="0" destOrd="0" presId="urn:microsoft.com/office/officeart/2005/8/layout/hierarchy2"/>
    <dgm:cxn modelId="{BE7461E8-5BB6-480B-B20A-25424EB73E6D}" type="presParOf" srcId="{2520AB20-1346-4B42-AD49-6A287D05C306}" destId="{E1239938-78D8-428E-B1CB-EB104A9EDC9A}" srcOrd="1" destOrd="0" presId="urn:microsoft.com/office/officeart/2005/8/layout/hierarchy2"/>
    <dgm:cxn modelId="{311CB254-A9B5-4ED5-AA91-4BFB189AEF7A}" type="presParOf" srcId="{E1239938-78D8-428E-B1CB-EB104A9EDC9A}" destId="{77087AA3-42CF-4EDD-9D10-3DEACEC1D975}" srcOrd="0" destOrd="0" presId="urn:microsoft.com/office/officeart/2005/8/layout/hierarchy2"/>
    <dgm:cxn modelId="{C0983EE0-9281-4A6E-99E6-0C3B73D4426F}" type="presParOf" srcId="{77087AA3-42CF-4EDD-9D10-3DEACEC1D975}" destId="{80EAE7D5-BD94-4D65-AE60-7EFB421E52D9}" srcOrd="0" destOrd="0" presId="urn:microsoft.com/office/officeart/2005/8/layout/hierarchy2"/>
    <dgm:cxn modelId="{892BAF76-BAE1-489D-BD31-AFD4AF84C5C7}" type="presParOf" srcId="{E1239938-78D8-428E-B1CB-EB104A9EDC9A}" destId="{4D70F5F5-6226-455E-9A9B-2058A84A808B}" srcOrd="1" destOrd="0" presId="urn:microsoft.com/office/officeart/2005/8/layout/hierarchy2"/>
    <dgm:cxn modelId="{A8FC1E8C-4B7B-4513-95A9-42F2DE9BBAAF}" type="presParOf" srcId="{4D70F5F5-6226-455E-9A9B-2058A84A808B}" destId="{D0561218-BAE0-4D19-9720-91B2A0C47B6E}" srcOrd="0" destOrd="0" presId="urn:microsoft.com/office/officeart/2005/8/layout/hierarchy2"/>
    <dgm:cxn modelId="{E8CFBEBF-315F-467A-9D4E-BE9A5284EC91}" type="presParOf" srcId="{4D70F5F5-6226-455E-9A9B-2058A84A808B}" destId="{D292F664-161E-4D6E-96BC-B9A475972CB4}" srcOrd="1" destOrd="0" presId="urn:microsoft.com/office/officeart/2005/8/layout/hierarchy2"/>
    <dgm:cxn modelId="{B9EF8CA9-CCEE-497A-AAF6-3828A651AC8D}" type="presParOf" srcId="{38D5697E-3B16-46D4-97AF-2FA23534DDAC}" destId="{D0D7883C-755C-43C4-8AED-77A981670CA7}" srcOrd="2" destOrd="0" presId="urn:microsoft.com/office/officeart/2005/8/layout/hierarchy2"/>
    <dgm:cxn modelId="{F874E043-AC34-4579-8B2F-68648F7DD10D}" type="presParOf" srcId="{D0D7883C-755C-43C4-8AED-77A981670CA7}" destId="{07F481B7-FEBE-42D0-B29B-402444F2CED2}" srcOrd="0" destOrd="0" presId="urn:microsoft.com/office/officeart/2005/8/layout/hierarchy2"/>
    <dgm:cxn modelId="{6D5A7BA1-D95B-448E-816C-5C201E73657E}" type="presParOf" srcId="{38D5697E-3B16-46D4-97AF-2FA23534DDAC}" destId="{D3F56500-779B-480B-9B11-6A06E663FE3C}" srcOrd="3" destOrd="0" presId="urn:microsoft.com/office/officeart/2005/8/layout/hierarchy2"/>
    <dgm:cxn modelId="{51E11F81-4188-4CED-9EDF-FB53C358C311}" type="presParOf" srcId="{D3F56500-779B-480B-9B11-6A06E663FE3C}" destId="{EB9CBF78-DAC7-4182-BBB2-EAC104B87377}" srcOrd="0" destOrd="0" presId="urn:microsoft.com/office/officeart/2005/8/layout/hierarchy2"/>
    <dgm:cxn modelId="{B500ECE5-DF20-4F5B-AD59-0F05928DDBDD}" type="presParOf" srcId="{D3F56500-779B-480B-9B11-6A06E663FE3C}" destId="{DC2B3210-8B15-4A00-9E90-1AC8DF1B77EE}" srcOrd="1" destOrd="0" presId="urn:microsoft.com/office/officeart/2005/8/layout/hierarchy2"/>
    <dgm:cxn modelId="{412D740C-6A25-483A-9D6C-863021F3BAE6}" type="presParOf" srcId="{DC2B3210-8B15-4A00-9E90-1AC8DF1B77EE}" destId="{65D9D18F-48AD-41F7-8007-A2CAC56BBCDA}" srcOrd="0" destOrd="0" presId="urn:microsoft.com/office/officeart/2005/8/layout/hierarchy2"/>
    <dgm:cxn modelId="{A553DE93-A2A0-4437-859A-6CCF541FFC4A}" type="presParOf" srcId="{65D9D18F-48AD-41F7-8007-A2CAC56BBCDA}" destId="{00C34EE3-E005-47B4-B145-869786218AE1}" srcOrd="0" destOrd="0" presId="urn:microsoft.com/office/officeart/2005/8/layout/hierarchy2"/>
    <dgm:cxn modelId="{1EF03FAE-A418-46FB-B95D-D6A2C586956D}" type="presParOf" srcId="{DC2B3210-8B15-4A00-9E90-1AC8DF1B77EE}" destId="{C6649FDC-7F7A-42AA-BD77-7BA771914D6F}" srcOrd="1" destOrd="0" presId="urn:microsoft.com/office/officeart/2005/8/layout/hierarchy2"/>
    <dgm:cxn modelId="{80756A9C-DDB3-4940-B02E-D0533804B9B2}" type="presParOf" srcId="{C6649FDC-7F7A-42AA-BD77-7BA771914D6F}" destId="{183B0414-9649-413D-9899-099F9CC48264}" srcOrd="0" destOrd="0" presId="urn:microsoft.com/office/officeart/2005/8/layout/hierarchy2"/>
    <dgm:cxn modelId="{431117C9-6AE9-49B6-BE2E-2DE3260D14F4}" type="presParOf" srcId="{C6649FDC-7F7A-42AA-BD77-7BA771914D6F}" destId="{87742450-221D-4CB3-B6AA-6D69B99B736F}" srcOrd="1" destOrd="0" presId="urn:microsoft.com/office/officeart/2005/8/layout/hierarchy2"/>
    <dgm:cxn modelId="{5D0A564F-6CD5-4796-89C3-372A17ECCA17}" type="presParOf" srcId="{38D5697E-3B16-46D4-97AF-2FA23534DDAC}" destId="{7563D128-A27F-44E2-91C5-B5DF63E3BFF0}" srcOrd="4" destOrd="0" presId="urn:microsoft.com/office/officeart/2005/8/layout/hierarchy2"/>
    <dgm:cxn modelId="{57B5F108-28C5-4117-9A57-B6DEB39567E8}" type="presParOf" srcId="{7563D128-A27F-44E2-91C5-B5DF63E3BFF0}" destId="{B3B28AA9-FDA2-4F93-AE0D-F5A54C018234}" srcOrd="0" destOrd="0" presId="urn:microsoft.com/office/officeart/2005/8/layout/hierarchy2"/>
    <dgm:cxn modelId="{B207E8F1-4CAE-4E48-86CE-F45FB94F3389}" type="presParOf" srcId="{38D5697E-3B16-46D4-97AF-2FA23534DDAC}" destId="{4D50D0E5-D8EA-45E2-96E3-2410332F624D}" srcOrd="5" destOrd="0" presId="urn:microsoft.com/office/officeart/2005/8/layout/hierarchy2"/>
    <dgm:cxn modelId="{BDEB9256-CAFA-464F-B36A-6DDC03FE0BFD}" type="presParOf" srcId="{4D50D0E5-D8EA-45E2-96E3-2410332F624D}" destId="{86A4BA51-DF1F-4EC5-B162-D6E57DE05F49}" srcOrd="0" destOrd="0" presId="urn:microsoft.com/office/officeart/2005/8/layout/hierarchy2"/>
    <dgm:cxn modelId="{AFEB5730-7947-453E-8439-710686FC7106}" type="presParOf" srcId="{4D50D0E5-D8EA-45E2-96E3-2410332F624D}" destId="{DE1B9DFE-F73A-4270-BEC8-F2E4A352BD33}" srcOrd="1" destOrd="0" presId="urn:microsoft.com/office/officeart/2005/8/layout/hierarchy2"/>
    <dgm:cxn modelId="{68B6E843-28A4-454A-A0BD-439367168F40}" type="presParOf" srcId="{DE1B9DFE-F73A-4270-BEC8-F2E4A352BD33}" destId="{0C293D7A-F17C-425D-AABA-8B81F1523D13}" srcOrd="0" destOrd="0" presId="urn:microsoft.com/office/officeart/2005/8/layout/hierarchy2"/>
    <dgm:cxn modelId="{E7E5EBCE-D90A-44A4-AB11-6C03CB4E6333}" type="presParOf" srcId="{0C293D7A-F17C-425D-AABA-8B81F1523D13}" destId="{83CE5AA5-F102-40E0-BE1E-429E0A8AF796}" srcOrd="0" destOrd="0" presId="urn:microsoft.com/office/officeart/2005/8/layout/hierarchy2"/>
    <dgm:cxn modelId="{EE4DFB1B-BFF6-47D0-A3F2-88AA4EC9C776}" type="presParOf" srcId="{DE1B9DFE-F73A-4270-BEC8-F2E4A352BD33}" destId="{A3368B3C-2946-41F8-9F8B-2807B84E08D9}" srcOrd="1" destOrd="0" presId="urn:microsoft.com/office/officeart/2005/8/layout/hierarchy2"/>
    <dgm:cxn modelId="{989597F9-618F-43D8-95B5-12681B7D4985}" type="presParOf" srcId="{A3368B3C-2946-41F8-9F8B-2807B84E08D9}" destId="{1A9E4609-48F6-4028-8300-2DD49EE048F4}" srcOrd="0" destOrd="0" presId="urn:microsoft.com/office/officeart/2005/8/layout/hierarchy2"/>
    <dgm:cxn modelId="{D78C5035-FEE8-4DBB-8117-090B4DB14959}" type="presParOf" srcId="{A3368B3C-2946-41F8-9F8B-2807B84E08D9}" destId="{A38FF389-2EDF-4970-A184-555C3AC5BC8F}" srcOrd="1" destOrd="0" presId="urn:microsoft.com/office/officeart/2005/8/layout/hierarchy2"/>
    <dgm:cxn modelId="{D72618CC-FEE5-41E3-8B2B-03FAC1DDDD44}" type="presParOf" srcId="{A38FF389-2EDF-4970-A184-555C3AC5BC8F}" destId="{EEDDF0E0-8B1D-4E26-9FC7-A954FB96E74B}" srcOrd="0" destOrd="0" presId="urn:microsoft.com/office/officeart/2005/8/layout/hierarchy2"/>
    <dgm:cxn modelId="{5D0B2CD1-789B-41B1-ADE5-932CAC8B282A}" type="presParOf" srcId="{EEDDF0E0-8B1D-4E26-9FC7-A954FB96E74B}" destId="{99D457AF-DDBB-4648-99BA-673201DCE5C6}" srcOrd="0" destOrd="0" presId="urn:microsoft.com/office/officeart/2005/8/layout/hierarchy2"/>
    <dgm:cxn modelId="{851ED57C-B30B-4BD7-9EE2-27F987841017}" type="presParOf" srcId="{A38FF389-2EDF-4970-A184-555C3AC5BC8F}" destId="{F6765DE6-987D-4C14-BBD8-453EB9F11517}" srcOrd="1" destOrd="0" presId="urn:microsoft.com/office/officeart/2005/8/layout/hierarchy2"/>
    <dgm:cxn modelId="{E885C547-6DFD-4CAD-8E69-5845CD10D90D}" type="presParOf" srcId="{F6765DE6-987D-4C14-BBD8-453EB9F11517}" destId="{ACB0DCE7-47D7-4A87-AE68-47106B272A67}" srcOrd="0" destOrd="0" presId="urn:microsoft.com/office/officeart/2005/8/layout/hierarchy2"/>
    <dgm:cxn modelId="{15E11DDB-E4FE-426E-8541-AB53EAF0C9C5}" type="presParOf" srcId="{F6765DE6-987D-4C14-BBD8-453EB9F11517}" destId="{8C1041DE-6CB2-461C-89A5-2F01E01E6D1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359023-0910-4B11-BEED-4FD3709DA813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75FAF6C-F91B-4CA3-BFE0-8F12B55D29C7}">
      <dgm:prSet phldrT="[Text]"/>
      <dgm:spPr/>
      <dgm:t>
        <a:bodyPr/>
        <a:lstStyle/>
        <a:p>
          <a:r>
            <a:rPr lang="en-IN" dirty="0"/>
            <a:t>Python-3.10</a:t>
          </a:r>
        </a:p>
      </dgm:t>
    </dgm:pt>
    <dgm:pt modelId="{224871AE-3AA2-4065-BC7A-21DD600B0C2A}" type="parTrans" cxnId="{142FBBBE-C795-4D3A-99A5-B6067F242FA4}">
      <dgm:prSet/>
      <dgm:spPr/>
      <dgm:t>
        <a:bodyPr/>
        <a:lstStyle/>
        <a:p>
          <a:endParaRPr lang="en-IN"/>
        </a:p>
      </dgm:t>
    </dgm:pt>
    <dgm:pt modelId="{F976ACF6-9768-4415-9C92-1D6CC2EE4F7B}" type="sibTrans" cxnId="{142FBBBE-C795-4D3A-99A5-B6067F242FA4}">
      <dgm:prSet/>
      <dgm:spPr/>
      <dgm:t>
        <a:bodyPr/>
        <a:lstStyle/>
        <a:p>
          <a:endParaRPr lang="en-IN"/>
        </a:p>
      </dgm:t>
    </dgm:pt>
    <dgm:pt modelId="{22B0F5FF-731E-4547-AAA8-5F6FA720636D}">
      <dgm:prSet phldrT="[Text]"/>
      <dgm:spPr/>
      <dgm:t>
        <a:bodyPr/>
        <a:lstStyle/>
        <a:p>
          <a:r>
            <a:rPr lang="en-IN" dirty="0" err="1"/>
            <a:t>MySql</a:t>
          </a:r>
          <a:endParaRPr lang="en-IN" dirty="0"/>
        </a:p>
      </dgm:t>
    </dgm:pt>
    <dgm:pt modelId="{91469525-4DFA-488F-B9B6-9ACE375FC210}" type="parTrans" cxnId="{DDDB9334-9124-4836-AA1C-14CB4C691E7A}">
      <dgm:prSet/>
      <dgm:spPr/>
      <dgm:t>
        <a:bodyPr/>
        <a:lstStyle/>
        <a:p>
          <a:endParaRPr lang="en-IN"/>
        </a:p>
      </dgm:t>
    </dgm:pt>
    <dgm:pt modelId="{2FEEA18D-34A1-4703-B625-F76493BDF45E}" type="sibTrans" cxnId="{DDDB9334-9124-4836-AA1C-14CB4C691E7A}">
      <dgm:prSet/>
      <dgm:spPr/>
      <dgm:t>
        <a:bodyPr/>
        <a:lstStyle/>
        <a:p>
          <a:endParaRPr lang="en-IN"/>
        </a:p>
      </dgm:t>
    </dgm:pt>
    <dgm:pt modelId="{D864A381-30AE-4FFF-815F-47F3AA792199}">
      <dgm:prSet phldrT="[Text]"/>
      <dgm:spPr/>
      <dgm:t>
        <a:bodyPr/>
        <a:lstStyle/>
        <a:p>
          <a:r>
            <a:rPr lang="en-IN" dirty="0" err="1"/>
            <a:t>tkinter</a:t>
          </a:r>
          <a:endParaRPr lang="en-IN" dirty="0"/>
        </a:p>
      </dgm:t>
    </dgm:pt>
    <dgm:pt modelId="{C541041C-C5C1-463F-90B3-857132DD2A72}" type="parTrans" cxnId="{7419E92D-8B9C-4709-9D83-B3100108D93D}">
      <dgm:prSet/>
      <dgm:spPr/>
      <dgm:t>
        <a:bodyPr/>
        <a:lstStyle/>
        <a:p>
          <a:endParaRPr lang="en-IN"/>
        </a:p>
      </dgm:t>
    </dgm:pt>
    <dgm:pt modelId="{AF689A15-BC4C-4FBA-99F4-69AD76796B17}" type="sibTrans" cxnId="{7419E92D-8B9C-4709-9D83-B3100108D93D}">
      <dgm:prSet/>
      <dgm:spPr/>
      <dgm:t>
        <a:bodyPr/>
        <a:lstStyle/>
        <a:p>
          <a:endParaRPr lang="en-IN"/>
        </a:p>
      </dgm:t>
    </dgm:pt>
    <dgm:pt modelId="{0B18616D-7ABC-4962-8337-50EE4AF88F86}" type="pres">
      <dgm:prSet presAssocID="{B6359023-0910-4B11-BEED-4FD3709DA813}" presName="diagram" presStyleCnt="0">
        <dgm:presLayoutVars>
          <dgm:dir/>
          <dgm:resizeHandles val="exact"/>
        </dgm:presLayoutVars>
      </dgm:prSet>
      <dgm:spPr/>
    </dgm:pt>
    <dgm:pt modelId="{1E247A1C-55AC-4A23-9276-F697C05D4FD1}" type="pres">
      <dgm:prSet presAssocID="{D75FAF6C-F91B-4CA3-BFE0-8F12B55D29C7}" presName="node" presStyleLbl="node1" presStyleIdx="0" presStyleCnt="3">
        <dgm:presLayoutVars>
          <dgm:bulletEnabled val="1"/>
        </dgm:presLayoutVars>
      </dgm:prSet>
      <dgm:spPr/>
    </dgm:pt>
    <dgm:pt modelId="{B0556946-9389-4B95-8202-41391651AAE2}" type="pres">
      <dgm:prSet presAssocID="{F976ACF6-9768-4415-9C92-1D6CC2EE4F7B}" presName="sibTrans" presStyleCnt="0"/>
      <dgm:spPr/>
    </dgm:pt>
    <dgm:pt modelId="{878417DD-0925-4741-93CB-F4FF186CFCFD}" type="pres">
      <dgm:prSet presAssocID="{22B0F5FF-731E-4547-AAA8-5F6FA720636D}" presName="node" presStyleLbl="node1" presStyleIdx="1" presStyleCnt="3">
        <dgm:presLayoutVars>
          <dgm:bulletEnabled val="1"/>
        </dgm:presLayoutVars>
      </dgm:prSet>
      <dgm:spPr/>
    </dgm:pt>
    <dgm:pt modelId="{D6D9EA52-CA44-436E-8F68-E35EF2710F40}" type="pres">
      <dgm:prSet presAssocID="{2FEEA18D-34A1-4703-B625-F76493BDF45E}" presName="sibTrans" presStyleCnt="0"/>
      <dgm:spPr/>
    </dgm:pt>
    <dgm:pt modelId="{69B87B30-D646-404A-8A77-2DCA8CBBCADC}" type="pres">
      <dgm:prSet presAssocID="{D864A381-30AE-4FFF-815F-47F3AA792199}" presName="node" presStyleLbl="node1" presStyleIdx="2" presStyleCnt="3">
        <dgm:presLayoutVars>
          <dgm:bulletEnabled val="1"/>
        </dgm:presLayoutVars>
      </dgm:prSet>
      <dgm:spPr/>
    </dgm:pt>
  </dgm:ptLst>
  <dgm:cxnLst>
    <dgm:cxn modelId="{02776809-9C15-4E4C-A67F-5DD9FB8A11FE}" type="presOf" srcId="{B6359023-0910-4B11-BEED-4FD3709DA813}" destId="{0B18616D-7ABC-4962-8337-50EE4AF88F86}" srcOrd="0" destOrd="0" presId="urn:microsoft.com/office/officeart/2005/8/layout/default"/>
    <dgm:cxn modelId="{A83E6411-DC43-4CC9-ADE2-D424C1CA8C72}" type="presOf" srcId="{D75FAF6C-F91B-4CA3-BFE0-8F12B55D29C7}" destId="{1E247A1C-55AC-4A23-9276-F697C05D4FD1}" srcOrd="0" destOrd="0" presId="urn:microsoft.com/office/officeart/2005/8/layout/default"/>
    <dgm:cxn modelId="{67DFD325-188F-49FA-9BD2-623E2FF71873}" type="presOf" srcId="{D864A381-30AE-4FFF-815F-47F3AA792199}" destId="{69B87B30-D646-404A-8A77-2DCA8CBBCADC}" srcOrd="0" destOrd="0" presId="urn:microsoft.com/office/officeart/2005/8/layout/default"/>
    <dgm:cxn modelId="{7419E92D-8B9C-4709-9D83-B3100108D93D}" srcId="{B6359023-0910-4B11-BEED-4FD3709DA813}" destId="{D864A381-30AE-4FFF-815F-47F3AA792199}" srcOrd="2" destOrd="0" parTransId="{C541041C-C5C1-463F-90B3-857132DD2A72}" sibTransId="{AF689A15-BC4C-4FBA-99F4-69AD76796B17}"/>
    <dgm:cxn modelId="{DDDB9334-9124-4836-AA1C-14CB4C691E7A}" srcId="{B6359023-0910-4B11-BEED-4FD3709DA813}" destId="{22B0F5FF-731E-4547-AAA8-5F6FA720636D}" srcOrd="1" destOrd="0" parTransId="{91469525-4DFA-488F-B9B6-9ACE375FC210}" sibTransId="{2FEEA18D-34A1-4703-B625-F76493BDF45E}"/>
    <dgm:cxn modelId="{BD04B28E-FA9F-4E66-A5DD-196F7E3FE580}" type="presOf" srcId="{22B0F5FF-731E-4547-AAA8-5F6FA720636D}" destId="{878417DD-0925-4741-93CB-F4FF186CFCFD}" srcOrd="0" destOrd="0" presId="urn:microsoft.com/office/officeart/2005/8/layout/default"/>
    <dgm:cxn modelId="{142FBBBE-C795-4D3A-99A5-B6067F242FA4}" srcId="{B6359023-0910-4B11-BEED-4FD3709DA813}" destId="{D75FAF6C-F91B-4CA3-BFE0-8F12B55D29C7}" srcOrd="0" destOrd="0" parTransId="{224871AE-3AA2-4065-BC7A-21DD600B0C2A}" sibTransId="{F976ACF6-9768-4415-9C92-1D6CC2EE4F7B}"/>
    <dgm:cxn modelId="{7489B68F-0D1D-4F9E-8825-1A2501AAC19B}" type="presParOf" srcId="{0B18616D-7ABC-4962-8337-50EE4AF88F86}" destId="{1E247A1C-55AC-4A23-9276-F697C05D4FD1}" srcOrd="0" destOrd="0" presId="urn:microsoft.com/office/officeart/2005/8/layout/default"/>
    <dgm:cxn modelId="{F36750C3-EBCF-456E-8FC0-0BE33EA06FA5}" type="presParOf" srcId="{0B18616D-7ABC-4962-8337-50EE4AF88F86}" destId="{B0556946-9389-4B95-8202-41391651AAE2}" srcOrd="1" destOrd="0" presId="urn:microsoft.com/office/officeart/2005/8/layout/default"/>
    <dgm:cxn modelId="{D95A21D1-7F25-411A-BA8C-1A6D7B7D9238}" type="presParOf" srcId="{0B18616D-7ABC-4962-8337-50EE4AF88F86}" destId="{878417DD-0925-4741-93CB-F4FF186CFCFD}" srcOrd="2" destOrd="0" presId="urn:microsoft.com/office/officeart/2005/8/layout/default"/>
    <dgm:cxn modelId="{72653B88-5BA3-444B-9804-5A42FA12337D}" type="presParOf" srcId="{0B18616D-7ABC-4962-8337-50EE4AF88F86}" destId="{D6D9EA52-CA44-436E-8F68-E35EF2710F40}" srcOrd="3" destOrd="0" presId="urn:microsoft.com/office/officeart/2005/8/layout/default"/>
    <dgm:cxn modelId="{08F6FB8A-68B9-4B89-897F-A15009BF9F06}" type="presParOf" srcId="{0B18616D-7ABC-4962-8337-50EE4AF88F86}" destId="{69B87B30-D646-404A-8A77-2DCA8CBBCA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AFEB-A982-4348-8174-D159488E2FFA}">
      <dsp:nvSpPr>
        <dsp:cNvPr id="0" name=""/>
        <dsp:cNvSpPr/>
      </dsp:nvSpPr>
      <dsp:spPr>
        <a:xfrm>
          <a:off x="0" y="1009649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Creating an interactive graphical user interface</a:t>
          </a:r>
        </a:p>
      </dsp:txBody>
      <dsp:txXfrm>
        <a:off x="0" y="1009649"/>
        <a:ext cx="3286125" cy="1971675"/>
      </dsp:txXfrm>
    </dsp:sp>
    <dsp:sp modelId="{05899E29-6153-4A04-A252-20E59C97EED7}">
      <dsp:nvSpPr>
        <dsp:cNvPr id="0" name=""/>
        <dsp:cNvSpPr/>
      </dsp:nvSpPr>
      <dsp:spPr>
        <a:xfrm>
          <a:off x="3614737" y="1009649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Establishing admin, student, company, and login</a:t>
          </a:r>
        </a:p>
      </dsp:txBody>
      <dsp:txXfrm>
        <a:off x="3614737" y="1009649"/>
        <a:ext cx="3286125" cy="1971675"/>
      </dsp:txXfrm>
    </dsp:sp>
    <dsp:sp modelId="{402F4E35-D638-4908-9B5E-70E9227D8D55}">
      <dsp:nvSpPr>
        <dsp:cNvPr id="0" name=""/>
        <dsp:cNvSpPr/>
      </dsp:nvSpPr>
      <dsp:spPr>
        <a:xfrm>
          <a:off x="7229475" y="1009649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Storing and retrieving data using SQL queries</a:t>
          </a:r>
        </a:p>
      </dsp:txBody>
      <dsp:txXfrm>
        <a:off x="7229475" y="1009649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1CDA4-1B39-4CD8-95F0-DA0BAA05B200}">
      <dsp:nvSpPr>
        <dsp:cNvPr id="0" name=""/>
        <dsp:cNvSpPr/>
      </dsp:nvSpPr>
      <dsp:spPr>
        <a:xfrm>
          <a:off x="3770" y="1498077"/>
          <a:ext cx="1989641" cy="994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Placement Management system</a:t>
          </a:r>
        </a:p>
      </dsp:txBody>
      <dsp:txXfrm>
        <a:off x="32907" y="1527214"/>
        <a:ext cx="1931367" cy="936546"/>
      </dsp:txXfrm>
    </dsp:sp>
    <dsp:sp modelId="{56B536FC-6E9C-44E5-8886-B91174441F38}">
      <dsp:nvSpPr>
        <dsp:cNvPr id="0" name=""/>
        <dsp:cNvSpPr/>
      </dsp:nvSpPr>
      <dsp:spPr>
        <a:xfrm rot="18289469">
          <a:off x="1694521" y="1401031"/>
          <a:ext cx="1393636" cy="44868"/>
        </a:xfrm>
        <a:custGeom>
          <a:avLst/>
          <a:gdLst/>
          <a:ahLst/>
          <a:cxnLst/>
          <a:rect l="0" t="0" r="0" b="0"/>
          <a:pathLst>
            <a:path>
              <a:moveTo>
                <a:pt x="0" y="22434"/>
              </a:moveTo>
              <a:lnTo>
                <a:pt x="1393636" y="224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56498" y="1388624"/>
        <a:ext cx="69681" cy="69681"/>
      </dsp:txXfrm>
    </dsp:sp>
    <dsp:sp modelId="{CDA451CC-D048-4DA6-B7A5-9F8FE337809C}">
      <dsp:nvSpPr>
        <dsp:cNvPr id="0" name=""/>
        <dsp:cNvSpPr/>
      </dsp:nvSpPr>
      <dsp:spPr>
        <a:xfrm>
          <a:off x="2789267" y="354033"/>
          <a:ext cx="1989641" cy="994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Student Sign in</a:t>
          </a:r>
        </a:p>
      </dsp:txBody>
      <dsp:txXfrm>
        <a:off x="2818404" y="383170"/>
        <a:ext cx="1931367" cy="936546"/>
      </dsp:txXfrm>
    </dsp:sp>
    <dsp:sp modelId="{FA535FBD-66C7-436D-A280-8CC3DF02441F}">
      <dsp:nvSpPr>
        <dsp:cNvPr id="0" name=""/>
        <dsp:cNvSpPr/>
      </dsp:nvSpPr>
      <dsp:spPr>
        <a:xfrm>
          <a:off x="4778909" y="829009"/>
          <a:ext cx="795856" cy="44868"/>
        </a:xfrm>
        <a:custGeom>
          <a:avLst/>
          <a:gdLst/>
          <a:ahLst/>
          <a:cxnLst/>
          <a:rect l="0" t="0" r="0" b="0"/>
          <a:pathLst>
            <a:path>
              <a:moveTo>
                <a:pt x="0" y="22434"/>
              </a:moveTo>
              <a:lnTo>
                <a:pt x="795856" y="22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156941" y="831547"/>
        <a:ext cx="39792" cy="39792"/>
      </dsp:txXfrm>
    </dsp:sp>
    <dsp:sp modelId="{614F0A28-9C04-41BD-A177-B217E5BD3A1B}">
      <dsp:nvSpPr>
        <dsp:cNvPr id="0" name=""/>
        <dsp:cNvSpPr/>
      </dsp:nvSpPr>
      <dsp:spPr>
        <a:xfrm>
          <a:off x="5574765" y="354033"/>
          <a:ext cx="1989641" cy="994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Student login</a:t>
          </a:r>
        </a:p>
      </dsp:txBody>
      <dsp:txXfrm>
        <a:off x="5603902" y="383170"/>
        <a:ext cx="1931367" cy="936546"/>
      </dsp:txXfrm>
    </dsp:sp>
    <dsp:sp modelId="{77087AA3-42CF-4EDD-9D10-3DEACEC1D975}">
      <dsp:nvSpPr>
        <dsp:cNvPr id="0" name=""/>
        <dsp:cNvSpPr/>
      </dsp:nvSpPr>
      <dsp:spPr>
        <a:xfrm>
          <a:off x="7564407" y="829009"/>
          <a:ext cx="795856" cy="44868"/>
        </a:xfrm>
        <a:custGeom>
          <a:avLst/>
          <a:gdLst/>
          <a:ahLst/>
          <a:cxnLst/>
          <a:rect l="0" t="0" r="0" b="0"/>
          <a:pathLst>
            <a:path>
              <a:moveTo>
                <a:pt x="0" y="22434"/>
              </a:moveTo>
              <a:lnTo>
                <a:pt x="795856" y="22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942438" y="831547"/>
        <a:ext cx="39792" cy="39792"/>
      </dsp:txXfrm>
    </dsp:sp>
    <dsp:sp modelId="{D0561218-BAE0-4D19-9720-91B2A0C47B6E}">
      <dsp:nvSpPr>
        <dsp:cNvPr id="0" name=""/>
        <dsp:cNvSpPr/>
      </dsp:nvSpPr>
      <dsp:spPr>
        <a:xfrm>
          <a:off x="8360263" y="354033"/>
          <a:ext cx="1989641" cy="994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Student details</a:t>
          </a:r>
        </a:p>
      </dsp:txBody>
      <dsp:txXfrm>
        <a:off x="8389400" y="383170"/>
        <a:ext cx="1931367" cy="936546"/>
      </dsp:txXfrm>
    </dsp:sp>
    <dsp:sp modelId="{D0D7883C-755C-43C4-8AED-77A981670CA7}">
      <dsp:nvSpPr>
        <dsp:cNvPr id="0" name=""/>
        <dsp:cNvSpPr/>
      </dsp:nvSpPr>
      <dsp:spPr>
        <a:xfrm>
          <a:off x="1993411" y="1973053"/>
          <a:ext cx="795856" cy="44868"/>
        </a:xfrm>
        <a:custGeom>
          <a:avLst/>
          <a:gdLst/>
          <a:ahLst/>
          <a:cxnLst/>
          <a:rect l="0" t="0" r="0" b="0"/>
          <a:pathLst>
            <a:path>
              <a:moveTo>
                <a:pt x="0" y="22434"/>
              </a:moveTo>
              <a:lnTo>
                <a:pt x="795856" y="224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1443" y="1975591"/>
        <a:ext cx="39792" cy="39792"/>
      </dsp:txXfrm>
    </dsp:sp>
    <dsp:sp modelId="{EB9CBF78-DAC7-4182-BBB2-EAC104B87377}">
      <dsp:nvSpPr>
        <dsp:cNvPr id="0" name=""/>
        <dsp:cNvSpPr/>
      </dsp:nvSpPr>
      <dsp:spPr>
        <a:xfrm>
          <a:off x="2789267" y="1498077"/>
          <a:ext cx="1989641" cy="994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Admin</a:t>
          </a:r>
        </a:p>
      </dsp:txBody>
      <dsp:txXfrm>
        <a:off x="2818404" y="1527214"/>
        <a:ext cx="1931367" cy="936546"/>
      </dsp:txXfrm>
    </dsp:sp>
    <dsp:sp modelId="{65D9D18F-48AD-41F7-8007-A2CAC56BBCDA}">
      <dsp:nvSpPr>
        <dsp:cNvPr id="0" name=""/>
        <dsp:cNvSpPr/>
      </dsp:nvSpPr>
      <dsp:spPr>
        <a:xfrm>
          <a:off x="4778909" y="1973053"/>
          <a:ext cx="795856" cy="44868"/>
        </a:xfrm>
        <a:custGeom>
          <a:avLst/>
          <a:gdLst/>
          <a:ahLst/>
          <a:cxnLst/>
          <a:rect l="0" t="0" r="0" b="0"/>
          <a:pathLst>
            <a:path>
              <a:moveTo>
                <a:pt x="0" y="22434"/>
              </a:moveTo>
              <a:lnTo>
                <a:pt x="795856" y="22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156941" y="1975591"/>
        <a:ext cx="39792" cy="39792"/>
      </dsp:txXfrm>
    </dsp:sp>
    <dsp:sp modelId="{183B0414-9649-413D-9899-099F9CC48264}">
      <dsp:nvSpPr>
        <dsp:cNvPr id="0" name=""/>
        <dsp:cNvSpPr/>
      </dsp:nvSpPr>
      <dsp:spPr>
        <a:xfrm>
          <a:off x="5574765" y="1498077"/>
          <a:ext cx="1989641" cy="994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Selected Students</a:t>
          </a:r>
        </a:p>
      </dsp:txBody>
      <dsp:txXfrm>
        <a:off x="5603902" y="1527214"/>
        <a:ext cx="1931367" cy="936546"/>
      </dsp:txXfrm>
    </dsp:sp>
    <dsp:sp modelId="{7563D128-A27F-44E2-91C5-B5DF63E3BFF0}">
      <dsp:nvSpPr>
        <dsp:cNvPr id="0" name=""/>
        <dsp:cNvSpPr/>
      </dsp:nvSpPr>
      <dsp:spPr>
        <a:xfrm rot="3310531">
          <a:off x="1694521" y="2545075"/>
          <a:ext cx="1393636" cy="44868"/>
        </a:xfrm>
        <a:custGeom>
          <a:avLst/>
          <a:gdLst/>
          <a:ahLst/>
          <a:cxnLst/>
          <a:rect l="0" t="0" r="0" b="0"/>
          <a:pathLst>
            <a:path>
              <a:moveTo>
                <a:pt x="0" y="22434"/>
              </a:moveTo>
              <a:lnTo>
                <a:pt x="1393636" y="224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56498" y="2532668"/>
        <a:ext cx="69681" cy="69681"/>
      </dsp:txXfrm>
    </dsp:sp>
    <dsp:sp modelId="{86A4BA51-DF1F-4EC5-B162-D6E57DE05F49}">
      <dsp:nvSpPr>
        <dsp:cNvPr id="0" name=""/>
        <dsp:cNvSpPr/>
      </dsp:nvSpPr>
      <dsp:spPr>
        <a:xfrm>
          <a:off x="2789267" y="2642120"/>
          <a:ext cx="1989641" cy="994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Company sign in</a:t>
          </a:r>
        </a:p>
      </dsp:txBody>
      <dsp:txXfrm>
        <a:off x="2818404" y="2671257"/>
        <a:ext cx="1931367" cy="936546"/>
      </dsp:txXfrm>
    </dsp:sp>
    <dsp:sp modelId="{0C293D7A-F17C-425D-AABA-8B81F1523D13}">
      <dsp:nvSpPr>
        <dsp:cNvPr id="0" name=""/>
        <dsp:cNvSpPr/>
      </dsp:nvSpPr>
      <dsp:spPr>
        <a:xfrm>
          <a:off x="4778909" y="3117097"/>
          <a:ext cx="795856" cy="44868"/>
        </a:xfrm>
        <a:custGeom>
          <a:avLst/>
          <a:gdLst/>
          <a:ahLst/>
          <a:cxnLst/>
          <a:rect l="0" t="0" r="0" b="0"/>
          <a:pathLst>
            <a:path>
              <a:moveTo>
                <a:pt x="0" y="22434"/>
              </a:moveTo>
              <a:lnTo>
                <a:pt x="795856" y="22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156941" y="3119634"/>
        <a:ext cx="39792" cy="39792"/>
      </dsp:txXfrm>
    </dsp:sp>
    <dsp:sp modelId="{1A9E4609-48F6-4028-8300-2DD49EE048F4}">
      <dsp:nvSpPr>
        <dsp:cNvPr id="0" name=""/>
        <dsp:cNvSpPr/>
      </dsp:nvSpPr>
      <dsp:spPr>
        <a:xfrm>
          <a:off x="5574765" y="2642120"/>
          <a:ext cx="1989641" cy="994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Company login</a:t>
          </a:r>
        </a:p>
      </dsp:txBody>
      <dsp:txXfrm>
        <a:off x="5603902" y="2671257"/>
        <a:ext cx="1931367" cy="936546"/>
      </dsp:txXfrm>
    </dsp:sp>
    <dsp:sp modelId="{EEDDF0E0-8B1D-4E26-9FC7-A954FB96E74B}">
      <dsp:nvSpPr>
        <dsp:cNvPr id="0" name=""/>
        <dsp:cNvSpPr/>
      </dsp:nvSpPr>
      <dsp:spPr>
        <a:xfrm>
          <a:off x="7564407" y="3117097"/>
          <a:ext cx="795856" cy="44868"/>
        </a:xfrm>
        <a:custGeom>
          <a:avLst/>
          <a:gdLst/>
          <a:ahLst/>
          <a:cxnLst/>
          <a:rect l="0" t="0" r="0" b="0"/>
          <a:pathLst>
            <a:path>
              <a:moveTo>
                <a:pt x="0" y="22434"/>
              </a:moveTo>
              <a:lnTo>
                <a:pt x="795856" y="22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942438" y="3119634"/>
        <a:ext cx="39792" cy="39792"/>
      </dsp:txXfrm>
    </dsp:sp>
    <dsp:sp modelId="{ACB0DCE7-47D7-4A87-AE68-47106B272A67}">
      <dsp:nvSpPr>
        <dsp:cNvPr id="0" name=""/>
        <dsp:cNvSpPr/>
      </dsp:nvSpPr>
      <dsp:spPr>
        <a:xfrm>
          <a:off x="8360263" y="2642120"/>
          <a:ext cx="1989641" cy="994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Company details</a:t>
          </a:r>
        </a:p>
      </dsp:txBody>
      <dsp:txXfrm>
        <a:off x="8389400" y="2671257"/>
        <a:ext cx="1931367" cy="936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7A1C-55AC-4A23-9276-F697C05D4FD1}">
      <dsp:nvSpPr>
        <dsp:cNvPr id="0" name=""/>
        <dsp:cNvSpPr/>
      </dsp:nvSpPr>
      <dsp:spPr>
        <a:xfrm>
          <a:off x="0" y="595113"/>
          <a:ext cx="2482453" cy="14894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Python-3.10</a:t>
          </a:r>
        </a:p>
      </dsp:txBody>
      <dsp:txXfrm>
        <a:off x="0" y="595113"/>
        <a:ext cx="2482453" cy="1489471"/>
      </dsp:txXfrm>
    </dsp:sp>
    <dsp:sp modelId="{878417DD-0925-4741-93CB-F4FF186CFCFD}">
      <dsp:nvSpPr>
        <dsp:cNvPr id="0" name=""/>
        <dsp:cNvSpPr/>
      </dsp:nvSpPr>
      <dsp:spPr>
        <a:xfrm>
          <a:off x="2730698" y="595113"/>
          <a:ext cx="2482453" cy="14894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 err="1"/>
            <a:t>MySql</a:t>
          </a:r>
          <a:endParaRPr lang="en-IN" sz="4300" kern="1200" dirty="0"/>
        </a:p>
      </dsp:txBody>
      <dsp:txXfrm>
        <a:off x="2730698" y="595113"/>
        <a:ext cx="2482453" cy="1489471"/>
      </dsp:txXfrm>
    </dsp:sp>
    <dsp:sp modelId="{69B87B30-D646-404A-8A77-2DCA8CBBCADC}">
      <dsp:nvSpPr>
        <dsp:cNvPr id="0" name=""/>
        <dsp:cNvSpPr/>
      </dsp:nvSpPr>
      <dsp:spPr>
        <a:xfrm>
          <a:off x="5461396" y="595113"/>
          <a:ext cx="2482453" cy="14894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 err="1"/>
            <a:t>tkinter</a:t>
          </a:r>
          <a:endParaRPr lang="en-IN" sz="4300" kern="1200" dirty="0"/>
        </a:p>
      </dsp:txBody>
      <dsp:txXfrm>
        <a:off x="5461396" y="595113"/>
        <a:ext cx="2482453" cy="1489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9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4872" cy="897144"/>
          </a:xfrm>
          <a:solidFill>
            <a:srgbClr val="AF1D4A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AF3D3DE-4523-4272-BE59-8D2437F58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67056" cy="6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6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9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0660" y="1825625"/>
            <a:ext cx="5039139" cy="3998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9139" cy="3998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C636576-C435-4227-AE32-FBC777B3B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39624" cy="6559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0076A84-695B-4D81-B65B-036D08E1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97440" cy="897144"/>
          </a:xfrm>
          <a:solidFill>
            <a:srgbClr val="AF1D4A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78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314" y="1681163"/>
            <a:ext cx="50192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8314" y="2505075"/>
            <a:ext cx="5019261" cy="3329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192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19261" cy="3329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9ECDAE0-0A74-4D72-8A95-D1CE68BB8C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733677" y="6002200"/>
            <a:ext cx="2120251" cy="65598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2D40324-116D-46BF-A0D8-ACBB1FA5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15728" cy="897144"/>
          </a:xfrm>
          <a:solidFill>
            <a:srgbClr val="AF1D4A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29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D5A8173-029E-4575-B1BE-7D44B32D74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356520" y="6017547"/>
            <a:ext cx="2457784" cy="6559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2D2E05-3817-4F9D-BBEF-1D4FF77C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76104" cy="897144"/>
          </a:xfrm>
          <a:solidFill>
            <a:srgbClr val="AF1D4A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33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5BF30093-AF1A-473D-8459-D65A198D7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67056" cy="6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5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AE8CF87-0C27-479A-9FCC-F0FA64D1A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67056" cy="6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9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484F575-B956-41D8-9BD9-542DF1FD66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67056" cy="6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8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32" name="Group 31"/>
          <p:cNvGrpSpPr/>
          <p:nvPr userDrawn="1"/>
        </p:nvGrpSpPr>
        <p:grpSpPr>
          <a:xfrm rot="5400000">
            <a:off x="10284402" y="4422774"/>
            <a:ext cx="2399145" cy="286385"/>
            <a:chOff x="838200" y="6096000"/>
            <a:chExt cx="2639060" cy="26035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3" name="Flowchart: Connector 22"/>
            <p:cNvSpPr/>
            <p:nvPr userDrawn="1"/>
          </p:nvSpPr>
          <p:spPr>
            <a:xfrm>
              <a:off x="838200" y="6096000"/>
              <a:ext cx="289560" cy="2603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4" name="Flowchart: Connector 23"/>
            <p:cNvSpPr/>
            <p:nvPr userDrawn="1"/>
          </p:nvSpPr>
          <p:spPr>
            <a:xfrm>
              <a:off x="1127760" y="6096000"/>
              <a:ext cx="289560" cy="260350"/>
            </a:xfrm>
            <a:prstGeom prst="flowChartConnector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5" name="Flowchart: Connector 24"/>
            <p:cNvSpPr/>
            <p:nvPr userDrawn="1"/>
          </p:nvSpPr>
          <p:spPr>
            <a:xfrm>
              <a:off x="1430020" y="6096000"/>
              <a:ext cx="289560" cy="26035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6" name="Flowchart: Connector 25"/>
            <p:cNvSpPr/>
            <p:nvPr userDrawn="1"/>
          </p:nvSpPr>
          <p:spPr>
            <a:xfrm>
              <a:off x="1729740" y="6096000"/>
              <a:ext cx="289560" cy="26035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7" name="Flowchart: Connector 26"/>
            <p:cNvSpPr/>
            <p:nvPr userDrawn="1"/>
          </p:nvSpPr>
          <p:spPr>
            <a:xfrm>
              <a:off x="2019300" y="6096000"/>
              <a:ext cx="289560" cy="260350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8" name="Flowchart: Connector 27"/>
            <p:cNvSpPr/>
            <p:nvPr userDrawn="1"/>
          </p:nvSpPr>
          <p:spPr>
            <a:xfrm>
              <a:off x="2308860" y="6096000"/>
              <a:ext cx="289560" cy="260350"/>
            </a:xfrm>
            <a:prstGeom prst="flowChartConnector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9" name="Flowchart: Connector 28"/>
            <p:cNvSpPr/>
            <p:nvPr userDrawn="1"/>
          </p:nvSpPr>
          <p:spPr>
            <a:xfrm>
              <a:off x="2600960" y="6096000"/>
              <a:ext cx="289560" cy="26035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0" name="Flowchart: Connector 29"/>
            <p:cNvSpPr/>
            <p:nvPr userDrawn="1"/>
          </p:nvSpPr>
          <p:spPr>
            <a:xfrm>
              <a:off x="2900680" y="6096000"/>
              <a:ext cx="289560" cy="260350"/>
            </a:xfrm>
            <a:prstGeom prst="flowChartConnector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1" name="Flowchart: Connector 30"/>
            <p:cNvSpPr/>
            <p:nvPr userDrawn="1"/>
          </p:nvSpPr>
          <p:spPr>
            <a:xfrm>
              <a:off x="3187700" y="6096000"/>
              <a:ext cx="289560" cy="260350"/>
            </a:xfrm>
            <a:prstGeom prst="flowChartConnector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838200" y="6082983"/>
            <a:ext cx="2639060" cy="286385"/>
            <a:chOff x="838200" y="6096000"/>
            <a:chExt cx="2639060" cy="26035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4" name="Flowchart: Connector 33"/>
            <p:cNvSpPr/>
            <p:nvPr userDrawn="1"/>
          </p:nvSpPr>
          <p:spPr>
            <a:xfrm>
              <a:off x="838200" y="6096000"/>
              <a:ext cx="289560" cy="2603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5" name="Flowchart: Connector 34"/>
            <p:cNvSpPr/>
            <p:nvPr userDrawn="1"/>
          </p:nvSpPr>
          <p:spPr>
            <a:xfrm>
              <a:off x="1127760" y="6096000"/>
              <a:ext cx="289560" cy="260350"/>
            </a:xfrm>
            <a:prstGeom prst="flowChartConnector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6" name="Flowchart: Connector 35"/>
            <p:cNvSpPr/>
            <p:nvPr userDrawn="1"/>
          </p:nvSpPr>
          <p:spPr>
            <a:xfrm>
              <a:off x="1430020" y="6096000"/>
              <a:ext cx="289560" cy="26035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7" name="Flowchart: Connector 36"/>
            <p:cNvSpPr/>
            <p:nvPr userDrawn="1"/>
          </p:nvSpPr>
          <p:spPr>
            <a:xfrm>
              <a:off x="1729740" y="6096000"/>
              <a:ext cx="289560" cy="26035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8" name="Flowchart: Connector 37"/>
            <p:cNvSpPr/>
            <p:nvPr userDrawn="1"/>
          </p:nvSpPr>
          <p:spPr>
            <a:xfrm>
              <a:off x="2019300" y="6096000"/>
              <a:ext cx="289560" cy="260350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9" name="Flowchart: Connector 38"/>
            <p:cNvSpPr/>
            <p:nvPr userDrawn="1"/>
          </p:nvSpPr>
          <p:spPr>
            <a:xfrm>
              <a:off x="2308860" y="6096000"/>
              <a:ext cx="289560" cy="260350"/>
            </a:xfrm>
            <a:prstGeom prst="flowChartConnector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0" name="Flowchart: Connector 39"/>
            <p:cNvSpPr/>
            <p:nvPr userDrawn="1"/>
          </p:nvSpPr>
          <p:spPr>
            <a:xfrm>
              <a:off x="2600960" y="6096000"/>
              <a:ext cx="289560" cy="26035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1" name="Flowchart: Connector 40"/>
            <p:cNvSpPr/>
            <p:nvPr userDrawn="1"/>
          </p:nvSpPr>
          <p:spPr>
            <a:xfrm>
              <a:off x="2900680" y="6096000"/>
              <a:ext cx="289560" cy="260350"/>
            </a:xfrm>
            <a:prstGeom prst="flowChartConnector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2" name="Flowchart: Connector 41"/>
            <p:cNvSpPr/>
            <p:nvPr userDrawn="1"/>
          </p:nvSpPr>
          <p:spPr>
            <a:xfrm>
              <a:off x="3187700" y="6096000"/>
              <a:ext cx="289560" cy="260350"/>
            </a:xfrm>
            <a:prstGeom prst="flowChartConnector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6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0DFE-9252-4016-B41F-6013C38AB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1290472"/>
            <a:ext cx="11934825" cy="425943"/>
          </a:xfrm>
        </p:spPr>
        <p:txBody>
          <a:bodyPr>
            <a:noAutofit/>
          </a:bodyPr>
          <a:lstStyle/>
          <a:p>
            <a:r>
              <a:rPr lang="en-US" sz="3200" dirty="0"/>
              <a:t>Empowering Job Seekers and Employers with a Modern Placement Management System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AD556-7E3D-4838-870B-CEF115E7C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1723898"/>
            <a:ext cx="9144000" cy="1655762"/>
          </a:xfrm>
        </p:spPr>
        <p:txBody>
          <a:bodyPr>
            <a:normAutofit/>
          </a:bodyPr>
          <a:lstStyle/>
          <a:p>
            <a:r>
              <a:rPr lang="en-IN" sz="2000" b="1" dirty="0"/>
              <a:t>Team - 12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A4177-060E-471C-9BCE-CCE34B4AF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12" y="2751376"/>
            <a:ext cx="2937701" cy="10987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ADC8A9-4E8E-4873-80EB-075933904D9D}"/>
              </a:ext>
            </a:extLst>
          </p:cNvPr>
          <p:cNvSpPr/>
          <p:nvPr/>
        </p:nvSpPr>
        <p:spPr>
          <a:xfrm>
            <a:off x="816000" y="3996809"/>
            <a:ext cx="5279999" cy="20569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latin typeface="Times New Roman"/>
                <a:cs typeface="Times New Roman"/>
              </a:rPr>
              <a:t>Submitted </a:t>
            </a:r>
            <a:r>
              <a:rPr lang="en-IN" b="1" spc="-5" dirty="0">
                <a:latin typeface="Times New Roman"/>
                <a:cs typeface="Times New Roman"/>
              </a:rPr>
              <a:t>By:-</a:t>
            </a:r>
          </a:p>
          <a:p>
            <a:pPr marL="12700">
              <a:spcBef>
                <a:spcPts val="100"/>
              </a:spcBef>
            </a:pPr>
            <a:r>
              <a:rPr lang="en-IN" dirty="0"/>
              <a:t>CH.EN.U4AIE20011  D. Manish </a:t>
            </a:r>
            <a:br>
              <a:rPr lang="en-IN" dirty="0"/>
            </a:br>
            <a:r>
              <a:rPr lang="en-IN" dirty="0"/>
              <a:t>CH.EN.U4AIE20012  D. Mehul </a:t>
            </a:r>
            <a:br>
              <a:rPr lang="en-IN" dirty="0"/>
            </a:br>
            <a:r>
              <a:rPr lang="en-IN" dirty="0"/>
              <a:t>CH.EN.U4AIE20061  Shaik Nawab Mudassir </a:t>
            </a:r>
            <a:br>
              <a:rPr lang="en-IN" dirty="0"/>
            </a:br>
            <a:r>
              <a:rPr lang="en-IN" dirty="0"/>
              <a:t>CH.EN.U4AIE20062  </a:t>
            </a:r>
            <a:r>
              <a:rPr lang="en-IN" dirty="0" err="1"/>
              <a:t>Sirigiri</a:t>
            </a:r>
            <a:r>
              <a:rPr lang="en-IN" dirty="0"/>
              <a:t> Naga Pavan Sathvik Reddy </a:t>
            </a:r>
            <a:br>
              <a:rPr lang="en-IN" dirty="0"/>
            </a:br>
            <a:r>
              <a:rPr lang="en-IN" dirty="0"/>
              <a:t>CH.EN.U4AIE20033  K Saketh Raja Ram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8F5439B-630A-4D55-8631-62D4BC3F3401}"/>
              </a:ext>
            </a:extLst>
          </p:cNvPr>
          <p:cNvSpPr txBox="1"/>
          <p:nvPr/>
        </p:nvSpPr>
        <p:spPr>
          <a:xfrm>
            <a:off x="4698046" y="2041778"/>
            <a:ext cx="2795905" cy="70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6405" marR="5080" indent="-434340" algn="ct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Under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supervision of</a:t>
            </a:r>
            <a:endParaRPr lang="en-IN" sz="2200" spc="-5" dirty="0">
              <a:latin typeface="Times New Roman"/>
              <a:cs typeface="Times New Roman"/>
            </a:endParaRPr>
          </a:p>
          <a:p>
            <a:pPr marL="446405" marR="5080" indent="-434340" algn="ctr">
              <a:lnSpc>
                <a:spcPct val="100000"/>
              </a:lnSpc>
              <a:spcBef>
                <a:spcPts val="95"/>
              </a:spcBef>
            </a:pPr>
            <a:r>
              <a:rPr lang="en-IN" sz="2200" dirty="0">
                <a:latin typeface="Times New Roman"/>
                <a:cs typeface="Times New Roman"/>
              </a:rPr>
              <a:t>R Annamalai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473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E3EC-6DFD-4C91-B8FB-76ED873C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B66B-18A0-4DF1-A5F0-BFEEF299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Ram (minimum 8GB)</a:t>
            </a:r>
          </a:p>
          <a:p>
            <a:endParaRPr lang="en-IN" dirty="0"/>
          </a:p>
          <a:p>
            <a:r>
              <a:rPr lang="en-IN" dirty="0"/>
              <a:t>Windows OS 11</a:t>
            </a:r>
          </a:p>
          <a:p>
            <a:endParaRPr lang="en-IN" dirty="0"/>
          </a:p>
          <a:p>
            <a:r>
              <a:rPr lang="en-IN" dirty="0"/>
              <a:t>Storage 50 GB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0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5664-8C15-4EEF-97BF-239E9A88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4872" cy="897144"/>
          </a:xfrm>
        </p:spPr>
        <p:txBody>
          <a:bodyPr/>
          <a:lstStyle/>
          <a:p>
            <a:r>
              <a:rPr lang="en-IN" dirty="0"/>
              <a:t>Software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B15752-60CA-4BD9-AFBD-C2A8F1761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170112"/>
              </p:ext>
            </p:extLst>
          </p:nvPr>
        </p:nvGraphicFramePr>
        <p:xfrm>
          <a:off x="2124075" y="2089150"/>
          <a:ext cx="7943850" cy="2679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91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EE44-02F6-4200-83F4-CB0C1458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88901"/>
            <a:ext cx="10024872" cy="897144"/>
          </a:xfrm>
        </p:spPr>
        <p:txBody>
          <a:bodyPr/>
          <a:lstStyle/>
          <a:p>
            <a:r>
              <a:rPr lang="en-IN"/>
              <a:t>ER </a:t>
            </a:r>
            <a:r>
              <a:rPr lang="en-IN" dirty="0"/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5CA5D-05B3-4053-988D-653CD8AD1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4"/>
          <a:stretch/>
        </p:blipFill>
        <p:spPr>
          <a:xfrm>
            <a:off x="1364801" y="986045"/>
            <a:ext cx="9162170" cy="49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5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11C8-8B0B-45A9-ADDA-FBDB8E24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DE711-3D76-48DC-91EA-4FA271887171}"/>
              </a:ext>
            </a:extLst>
          </p:cNvPr>
          <p:cNvSpPr/>
          <p:nvPr/>
        </p:nvSpPr>
        <p:spPr>
          <a:xfrm>
            <a:off x="723901" y="2657475"/>
            <a:ext cx="2952750" cy="181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Admin Features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Login Page 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Manage Company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Manage Student 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Manage User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08BBE3-418D-4CE6-8E18-1149C61988CC}"/>
              </a:ext>
            </a:extLst>
          </p:cNvPr>
          <p:cNvSpPr/>
          <p:nvPr/>
        </p:nvSpPr>
        <p:spPr>
          <a:xfrm>
            <a:off x="4314827" y="2657474"/>
            <a:ext cx="2952750" cy="181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Company Features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Registered page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Login Page 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Select Students 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Manage User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BBC42-148A-4963-9E92-428E4D19FCEF}"/>
              </a:ext>
            </a:extLst>
          </p:cNvPr>
          <p:cNvSpPr/>
          <p:nvPr/>
        </p:nvSpPr>
        <p:spPr>
          <a:xfrm>
            <a:off x="7905753" y="2657473"/>
            <a:ext cx="2952750" cy="181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Students Features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Registered page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Login Page 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View Profile 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Update Profile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Apply Company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1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B72A-281A-495B-874D-2FAEAB18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F75C-4E43-459E-8A06-D627402DF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"/>
          <a:stretch/>
        </p:blipFill>
        <p:spPr>
          <a:xfrm>
            <a:off x="2981324" y="1346754"/>
            <a:ext cx="5953125" cy="41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C8E855-58E5-422E-A0E1-F00B1EAB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66687"/>
            <a:ext cx="95440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7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203CCE-72CC-46C9-B812-AE5919FF6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166687"/>
            <a:ext cx="94678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2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DB78C1-114D-40A3-BA71-6DD55579C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6" y="295274"/>
            <a:ext cx="5176838" cy="545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10CFF-521A-46F4-A372-72BE0548F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6" y="295274"/>
            <a:ext cx="5038725" cy="54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34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30038-A3DE-4D60-A079-DD4853FB8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"/>
          <a:stretch/>
        </p:blipFill>
        <p:spPr>
          <a:xfrm>
            <a:off x="1331249" y="0"/>
            <a:ext cx="9374851" cy="58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19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7C3F-2D4C-485C-AF6F-53BACB1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 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F658-6F4B-427A-B027-BF1D9EDA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8325"/>
          </a:xfrm>
        </p:spPr>
        <p:txBody>
          <a:bodyPr/>
          <a:lstStyle/>
          <a:p>
            <a:pPr algn="ctr"/>
            <a:r>
              <a:rPr lang="en-US" dirty="0"/>
              <a:t>Integration with job search engines and job boards</a:t>
            </a:r>
          </a:p>
          <a:p>
            <a:pPr algn="ctr"/>
            <a:r>
              <a:rPr lang="en-US" dirty="0"/>
              <a:t>Improved resume and cover letter support</a:t>
            </a:r>
          </a:p>
          <a:p>
            <a:pPr algn="ctr"/>
            <a:r>
              <a:rPr lang="en-US" dirty="0"/>
              <a:t>Enhanced networking and career development resources</a:t>
            </a:r>
          </a:p>
          <a:p>
            <a:pPr algn="ctr"/>
            <a:r>
              <a:rPr lang="en-US" dirty="0"/>
              <a:t>Mobile app integration</a:t>
            </a:r>
          </a:p>
          <a:p>
            <a:pPr algn="ctr"/>
            <a:r>
              <a:rPr lang="en-US" dirty="0"/>
              <a:t>Advanced predictive algorithm for matching applicants to job openings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27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3DD7-F0E7-4A24-8E64-7AB569B4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4872" cy="897144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5BED-3F99-4A5A-B41E-64FB0C53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575" y="1568450"/>
            <a:ext cx="8096250" cy="3990713"/>
          </a:xfrm>
        </p:spPr>
        <p:txBody>
          <a:bodyPr/>
          <a:lstStyle/>
          <a:p>
            <a:r>
              <a:rPr lang="en-US" dirty="0"/>
              <a:t>Streamlines and optimizes the process of tracking and managing job placements</a:t>
            </a:r>
          </a:p>
          <a:p>
            <a:r>
              <a:rPr lang="en-US" dirty="0"/>
              <a:t>Allows users to easily store and access relevant information about job openings, candidates, and placements</a:t>
            </a:r>
          </a:p>
          <a:p>
            <a:r>
              <a:rPr lang="en-US" dirty="0"/>
              <a:t>Features a range of tools to help users manage the placement process more efficiently, including the ability to schedule interviews and send automatic notifications</a:t>
            </a:r>
          </a:p>
          <a:p>
            <a:r>
              <a:rPr lang="en-US" dirty="0"/>
              <a:t>Can greatly improve the efficiency and effectiveness of the placement process for any organization</a:t>
            </a:r>
          </a:p>
          <a:p>
            <a:r>
              <a:rPr lang="en-US" dirty="0"/>
              <a:t>Exciting opportunity to see the positive impact the system will have on an organization's success.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13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9697-D15D-4259-B7F8-06409E051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8375"/>
            <a:ext cx="9144000" cy="1271588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6600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D553D-ED98-43EC-B236-2F4E25CED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501467" cy="1655762"/>
          </a:xfrm>
        </p:spPr>
        <p:txBody>
          <a:bodyPr/>
          <a:lstStyle/>
          <a:p>
            <a:pPr algn="r"/>
            <a:r>
              <a:rPr lang="en-IN" dirty="0"/>
              <a:t>                       - Team 12</a:t>
            </a:r>
          </a:p>
        </p:txBody>
      </p:sp>
    </p:spTree>
    <p:extLst>
      <p:ext uri="{BB962C8B-B14F-4D97-AF65-F5344CB8AC3E}">
        <p14:creationId xmlns:p14="http://schemas.microsoft.com/office/powerpoint/2010/main" val="244974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0A0B-9FED-41CC-917C-D8A19D4F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5AE9FC-0770-4795-B0B4-F45E0A55D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10294"/>
              </p:ext>
            </p:extLst>
          </p:nvPr>
        </p:nvGraphicFramePr>
        <p:xfrm>
          <a:off x="676275" y="1433512"/>
          <a:ext cx="10515600" cy="399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73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A6EF-B8B2-404E-BF7E-A4BE24E6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Flow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A4B8A2-0128-4EFD-B728-679DDC595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458438"/>
              </p:ext>
            </p:extLst>
          </p:nvPr>
        </p:nvGraphicFramePr>
        <p:xfrm>
          <a:off x="673798" y="1720850"/>
          <a:ext cx="10353675" cy="399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66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1274-C65A-4BB3-B5F1-0B6840E6B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3199"/>
            <a:ext cx="9144000" cy="10715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6600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93999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0138-AA2A-44D5-B080-6302B4DF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5CFA-4CBD-46E3-A125-73C7ACA0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111" y="1701800"/>
            <a:ext cx="8401050" cy="3990713"/>
          </a:xfrm>
        </p:spPr>
        <p:txBody>
          <a:bodyPr/>
          <a:lstStyle/>
          <a:p>
            <a:r>
              <a:rPr lang="en-US" dirty="0"/>
              <a:t>Web interface is created where students can log in with all details of them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 interface is created where companies can login with all details of them </a:t>
            </a:r>
          </a:p>
          <a:p>
            <a:endParaRPr lang="en-US" dirty="0"/>
          </a:p>
          <a:p>
            <a:r>
              <a:rPr lang="en-US" dirty="0"/>
              <a:t>Completed the models in python language and used the Django framework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97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C3AE-A531-4836-89D3-79FBEB2E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Drawbacks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D2F3-8DD7-4485-92FE-F967547E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699" y="1828800"/>
            <a:ext cx="6753225" cy="27302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Limited accessibility</a:t>
            </a:r>
          </a:p>
          <a:p>
            <a:pPr marL="0" indent="0" algn="ctr">
              <a:buNone/>
            </a:pPr>
            <a:r>
              <a:rPr lang="en-US" sz="2000" dirty="0"/>
              <a:t>Dependence on technology</a:t>
            </a:r>
          </a:p>
          <a:p>
            <a:pPr marL="0" indent="0" algn="ctr">
              <a:buNone/>
            </a:pPr>
            <a:r>
              <a:rPr lang="en-US" sz="2000" dirty="0"/>
              <a:t>Limited customization</a:t>
            </a:r>
          </a:p>
          <a:p>
            <a:pPr marL="0" indent="0" algn="ctr">
              <a:buNone/>
            </a:pPr>
            <a:r>
              <a:rPr lang="en-US" sz="2000" dirty="0"/>
              <a:t>Limited scalability</a:t>
            </a:r>
          </a:p>
          <a:p>
            <a:pPr marL="0" indent="0" algn="ctr">
              <a:buNone/>
            </a:pPr>
            <a:r>
              <a:rPr lang="en-US" sz="2000" dirty="0"/>
              <a:t>Security concerns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57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226-5D25-4181-9FD4-037D4072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506-8E2E-42C9-BA25-79B0A9AB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598" y="1730376"/>
            <a:ext cx="7458075" cy="2965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 detailed interfaced with all details of the company’s and students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All selected students are shortlisted into a separate table in the SQL database </a:t>
            </a:r>
            <a:br>
              <a:rPr lang="en-US" sz="2000" dirty="0"/>
            </a:b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dirty="0"/>
              <a:t>One more evaluation criteria are made with help of the hacker rank coding platform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0867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A13E-8899-4C10-ADAD-A737BD0B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70FB-6A81-43B9-A619-0851E06DE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0" y="1730375"/>
            <a:ext cx="7572375" cy="2879725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Detailed interface</a:t>
            </a:r>
          </a:p>
          <a:p>
            <a:pPr marL="0" indent="0" algn="ctr">
              <a:buNone/>
            </a:pPr>
            <a:r>
              <a:rPr lang="en-US" sz="2000" dirty="0"/>
              <a:t>Shortlisted students</a:t>
            </a:r>
          </a:p>
          <a:p>
            <a:pPr marL="0" indent="0" algn="ctr">
              <a:buNone/>
            </a:pPr>
            <a:r>
              <a:rPr lang="en-US" sz="2000" dirty="0"/>
              <a:t>Additional evaluation criteria</a:t>
            </a:r>
          </a:p>
          <a:p>
            <a:pPr marL="0" indent="0" algn="ctr">
              <a:buNone/>
            </a:pPr>
            <a:r>
              <a:rPr lang="en-US" sz="2000" dirty="0"/>
              <a:t>Improved 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4974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rita Digital Campus V1.0" id="{58E84EBF-3C9A-46FA-AC67-01E514AB1B2B}" vid="{BF34DAB5-A2D4-47C4-AD4E-D8DB5419BE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D2C2F16C583248B6040CBC04DD7FA2" ma:contentTypeVersion="0" ma:contentTypeDescription="Create a new document." ma:contentTypeScope="" ma:versionID="67bdf6159e37e8f30507a43df9e9a63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C4DCB2-899D-41FD-8E67-818F784313F5}">
  <ds:schemaRefs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7EA1540-FDDF-4F6A-B0FF-0988B556E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92A2E4-7EA8-41A1-A655-EE64C74001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413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Times New Roman</vt:lpstr>
      <vt:lpstr>1_Office Theme</vt:lpstr>
      <vt:lpstr>Empowering Job Seekers and Employers with a Modern Placement Management System</vt:lpstr>
      <vt:lpstr>Introduction</vt:lpstr>
      <vt:lpstr>Objectives</vt:lpstr>
      <vt:lpstr>Work Flow</vt:lpstr>
      <vt:lpstr>Literature Review</vt:lpstr>
      <vt:lpstr>Existing system</vt:lpstr>
      <vt:lpstr>Drawbacks of Existing system</vt:lpstr>
      <vt:lpstr>Proposed System</vt:lpstr>
      <vt:lpstr>Advantages of Proposed system</vt:lpstr>
      <vt:lpstr>System requirements</vt:lpstr>
      <vt:lpstr>Software requirements</vt:lpstr>
      <vt:lpstr>ER diagram</vt:lpstr>
      <vt:lpstr>Modules</vt:lpstr>
      <vt:lpstr>Results</vt:lpstr>
      <vt:lpstr>PowerPoint Presentation</vt:lpstr>
      <vt:lpstr>PowerPoint Presentation</vt:lpstr>
      <vt:lpstr>PowerPoint Presentation</vt:lpstr>
      <vt:lpstr>PowerPoint Presentation</vt:lpstr>
      <vt:lpstr>Conclusion and future work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global environment crisis</dc:title>
  <dc:creator>Ravi</dc:creator>
  <cp:lastModifiedBy>Nawab Mudassir Shaik</cp:lastModifiedBy>
  <cp:revision>21</cp:revision>
  <dcterms:created xsi:type="dcterms:W3CDTF">2022-02-07T08:49:59Z</dcterms:created>
  <dcterms:modified xsi:type="dcterms:W3CDTF">2022-12-22T06:01:30Z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0x01010022D2C2F16C583248B6040CBC04DD7FA2</vt:lpwstr>
  </property>
</Properties>
</file>