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5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9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4872" cy="897144"/>
          </a:xfrm>
          <a:solidFill>
            <a:srgbClr val="AF1D4A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F3D3DE-4523-4272-BE59-8D2437F58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67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6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9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660" y="1825625"/>
            <a:ext cx="5039139" cy="3998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9139" cy="3998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C636576-C435-4227-AE32-FBC777B3B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39624" cy="6559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0076A84-695B-4D81-B65B-036D08E1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97440" cy="897144"/>
          </a:xfrm>
          <a:solidFill>
            <a:srgbClr val="AF1D4A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78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314" y="1681163"/>
            <a:ext cx="50192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314" y="2505075"/>
            <a:ext cx="5019261" cy="3329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192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19261" cy="3329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9ECDAE0-0A74-4D72-8A95-D1CE68BB8C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733677" y="6002200"/>
            <a:ext cx="2120251" cy="65598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2D40324-116D-46BF-A0D8-ACBB1FA5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5728" cy="897144"/>
          </a:xfrm>
          <a:solidFill>
            <a:srgbClr val="AF1D4A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29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D5A8173-029E-4575-B1BE-7D44B32D74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356520" y="6017547"/>
            <a:ext cx="2457784" cy="6559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2D2E05-3817-4F9D-BBEF-1D4FF77C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76104" cy="897144"/>
          </a:xfrm>
          <a:solidFill>
            <a:srgbClr val="AF1D4A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33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5BF30093-AF1A-473D-8459-D65A198D7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67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5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E8CF87-0C27-479A-9FCC-F0FA64D1A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67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9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484F575-B956-41D8-9BD9-542DF1FD66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67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8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32" name="Group 31"/>
          <p:cNvGrpSpPr/>
          <p:nvPr userDrawn="1"/>
        </p:nvGrpSpPr>
        <p:grpSpPr>
          <a:xfrm rot="5400000">
            <a:off x="10284402" y="4422774"/>
            <a:ext cx="2399145" cy="286385"/>
            <a:chOff x="838200" y="6096000"/>
            <a:chExt cx="2639060" cy="26035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3" name="Flowchart: Connector 22"/>
            <p:cNvSpPr/>
            <p:nvPr userDrawn="1"/>
          </p:nvSpPr>
          <p:spPr>
            <a:xfrm>
              <a:off x="838200" y="6096000"/>
              <a:ext cx="289560" cy="2603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4" name="Flowchart: Connector 23"/>
            <p:cNvSpPr/>
            <p:nvPr userDrawn="1"/>
          </p:nvSpPr>
          <p:spPr>
            <a:xfrm>
              <a:off x="1127760" y="6096000"/>
              <a:ext cx="289560" cy="260350"/>
            </a:xfrm>
            <a:prstGeom prst="flowChartConnector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5" name="Flowchart: Connector 24"/>
            <p:cNvSpPr/>
            <p:nvPr userDrawn="1"/>
          </p:nvSpPr>
          <p:spPr>
            <a:xfrm>
              <a:off x="1430020" y="6096000"/>
              <a:ext cx="289560" cy="26035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6" name="Flowchart: Connector 25"/>
            <p:cNvSpPr/>
            <p:nvPr userDrawn="1"/>
          </p:nvSpPr>
          <p:spPr>
            <a:xfrm>
              <a:off x="1729740" y="6096000"/>
              <a:ext cx="289560" cy="26035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7" name="Flowchart: Connector 26"/>
            <p:cNvSpPr/>
            <p:nvPr userDrawn="1"/>
          </p:nvSpPr>
          <p:spPr>
            <a:xfrm>
              <a:off x="2019300" y="6096000"/>
              <a:ext cx="289560" cy="260350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8" name="Flowchart: Connector 27"/>
            <p:cNvSpPr/>
            <p:nvPr userDrawn="1"/>
          </p:nvSpPr>
          <p:spPr>
            <a:xfrm>
              <a:off x="2308860" y="6096000"/>
              <a:ext cx="289560" cy="260350"/>
            </a:xfrm>
            <a:prstGeom prst="flowChartConnector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9" name="Flowchart: Connector 28"/>
            <p:cNvSpPr/>
            <p:nvPr userDrawn="1"/>
          </p:nvSpPr>
          <p:spPr>
            <a:xfrm>
              <a:off x="2600960" y="6096000"/>
              <a:ext cx="289560" cy="26035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0" name="Flowchart: Connector 29"/>
            <p:cNvSpPr/>
            <p:nvPr userDrawn="1"/>
          </p:nvSpPr>
          <p:spPr>
            <a:xfrm>
              <a:off x="2900680" y="6096000"/>
              <a:ext cx="289560" cy="260350"/>
            </a:xfrm>
            <a:prstGeom prst="flowChartConnector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1" name="Flowchart: Connector 30"/>
            <p:cNvSpPr/>
            <p:nvPr userDrawn="1"/>
          </p:nvSpPr>
          <p:spPr>
            <a:xfrm>
              <a:off x="3187700" y="6096000"/>
              <a:ext cx="289560" cy="260350"/>
            </a:xfrm>
            <a:prstGeom prst="flowChartConnector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838200" y="6082983"/>
            <a:ext cx="2639060" cy="286385"/>
            <a:chOff x="838200" y="6096000"/>
            <a:chExt cx="2639060" cy="26035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4" name="Flowchart: Connector 33"/>
            <p:cNvSpPr/>
            <p:nvPr userDrawn="1"/>
          </p:nvSpPr>
          <p:spPr>
            <a:xfrm>
              <a:off x="838200" y="6096000"/>
              <a:ext cx="289560" cy="2603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5" name="Flowchart: Connector 34"/>
            <p:cNvSpPr/>
            <p:nvPr userDrawn="1"/>
          </p:nvSpPr>
          <p:spPr>
            <a:xfrm>
              <a:off x="1127760" y="6096000"/>
              <a:ext cx="289560" cy="260350"/>
            </a:xfrm>
            <a:prstGeom prst="flowChartConnector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6" name="Flowchart: Connector 35"/>
            <p:cNvSpPr/>
            <p:nvPr userDrawn="1"/>
          </p:nvSpPr>
          <p:spPr>
            <a:xfrm>
              <a:off x="1430020" y="6096000"/>
              <a:ext cx="289560" cy="26035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7" name="Flowchart: Connector 36"/>
            <p:cNvSpPr/>
            <p:nvPr userDrawn="1"/>
          </p:nvSpPr>
          <p:spPr>
            <a:xfrm>
              <a:off x="1729740" y="6096000"/>
              <a:ext cx="289560" cy="26035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8" name="Flowchart: Connector 37"/>
            <p:cNvSpPr/>
            <p:nvPr userDrawn="1"/>
          </p:nvSpPr>
          <p:spPr>
            <a:xfrm>
              <a:off x="2019300" y="6096000"/>
              <a:ext cx="289560" cy="260350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9" name="Flowchart: Connector 38"/>
            <p:cNvSpPr/>
            <p:nvPr userDrawn="1"/>
          </p:nvSpPr>
          <p:spPr>
            <a:xfrm>
              <a:off x="2308860" y="6096000"/>
              <a:ext cx="289560" cy="260350"/>
            </a:xfrm>
            <a:prstGeom prst="flowChartConnector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0" name="Flowchart: Connector 39"/>
            <p:cNvSpPr/>
            <p:nvPr userDrawn="1"/>
          </p:nvSpPr>
          <p:spPr>
            <a:xfrm>
              <a:off x="2600960" y="6096000"/>
              <a:ext cx="289560" cy="26035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1" name="Flowchart: Connector 40"/>
            <p:cNvSpPr/>
            <p:nvPr userDrawn="1"/>
          </p:nvSpPr>
          <p:spPr>
            <a:xfrm>
              <a:off x="2900680" y="6096000"/>
              <a:ext cx="289560" cy="260350"/>
            </a:xfrm>
            <a:prstGeom prst="flowChartConnector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2" name="Flowchart: Connector 41"/>
            <p:cNvSpPr/>
            <p:nvPr userDrawn="1"/>
          </p:nvSpPr>
          <p:spPr>
            <a:xfrm>
              <a:off x="3187700" y="6096000"/>
              <a:ext cx="289560" cy="260350"/>
            </a:xfrm>
            <a:prstGeom prst="flowChartConnector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6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0DFE-9252-4016-B41F-6013C38AB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" y="1783857"/>
            <a:ext cx="11934825" cy="1481138"/>
          </a:xfrm>
        </p:spPr>
        <p:txBody>
          <a:bodyPr>
            <a:normAutofit fontScale="90000"/>
          </a:bodyPr>
          <a:lstStyle/>
          <a:p>
            <a:br>
              <a:rPr lang="en-US" b="0" dirty="0"/>
            </a:br>
            <a:br>
              <a:rPr lang="en-US" b="0" dirty="0"/>
            </a:br>
            <a:br>
              <a:rPr lang="en-US" b="0" dirty="0"/>
            </a:br>
            <a:endParaRPr lang="en-IN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AD556-7E3D-4838-870B-CEF115E7C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Team - 12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A4177-060E-471C-9BCE-CCE34B4AF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4" y="4276124"/>
            <a:ext cx="4086225" cy="15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0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CDC9-45AE-471B-A994-99D44281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A8F6-5CCE-4DEB-A85F-0B142270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76F9-EF2A-49C1-B659-CA06591F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BDA06-8125-43D9-9387-E5AD728AA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37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9DEDF-DAE3-456B-A28F-A8421F8522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AD31-8227-49D2-A4F3-8707DB09CC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4A3D8-A90B-4575-A8A2-3048F69B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8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2F30-E72C-4D1F-8A88-054F221C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FDD2-2634-4BA6-90CD-0228E8DBEB7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0C911-9DAE-4903-A417-93C7C3C9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166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rita Digital Campus V1.0" id="{58E84EBF-3C9A-46FA-AC67-01E514AB1B2B}" vid="{BF34DAB5-A2D4-47C4-AD4E-D8DB5419BE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D2C2F16C583248B6040CBC04DD7FA2" ma:contentTypeVersion="0" ma:contentTypeDescription="Create a new document." ma:contentTypeScope="" ma:versionID="67bdf6159e37e8f30507a43df9e9a63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C4DCB2-899D-41FD-8E67-818F784313F5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7EA1540-FDDF-4F6A-B0FF-0988B556E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92A2E4-7EA8-41A1-A655-EE64C74001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1_Office Theme</vt:lpstr>
      <vt:lpstr>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global environment crisis</dc:title>
  <dc:creator>Ravi</dc:creator>
  <cp:lastModifiedBy>SIRIGIRI NAGA PAVAN SATHVIK REDDY  - [CH.EN.U4AIE20062]</cp:lastModifiedBy>
  <cp:revision>5</cp:revision>
  <dcterms:created xsi:type="dcterms:W3CDTF">2022-02-07T08:49:59Z</dcterms:created>
  <dcterms:modified xsi:type="dcterms:W3CDTF">2022-12-20T03:34:49Z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0x01010022D2C2F16C583248B6040CBC04DD7FA2</vt:lpwstr>
  </property>
</Properties>
</file>