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6807-36D5-4A4B-9664-EAE6222FE918}" type="datetimeFigureOut">
              <a:rPr lang="bg-BG" smtClean="0"/>
              <a:t>23.8.2015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82B7-971B-495C-B98D-30BCCBA0F5D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5386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6807-36D5-4A4B-9664-EAE6222FE918}" type="datetimeFigureOut">
              <a:rPr lang="bg-BG" smtClean="0"/>
              <a:t>23.8.2015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82B7-971B-495C-B98D-30BCCBA0F5D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826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6807-36D5-4A4B-9664-EAE6222FE918}" type="datetimeFigureOut">
              <a:rPr lang="bg-BG" smtClean="0"/>
              <a:t>23.8.2015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82B7-971B-495C-B98D-30BCCBA0F5D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1629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6807-36D5-4A4B-9664-EAE6222FE918}" type="datetimeFigureOut">
              <a:rPr lang="bg-BG" smtClean="0"/>
              <a:t>23.8.2015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82B7-971B-495C-B98D-30BCCBA0F5D4}" type="slidenum">
              <a:rPr lang="bg-BG" smtClean="0"/>
              <a:t>‹#›</a:t>
            </a:fld>
            <a:endParaRPr lang="bg-BG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9657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6807-36D5-4A4B-9664-EAE6222FE918}" type="datetimeFigureOut">
              <a:rPr lang="bg-BG" smtClean="0"/>
              <a:t>23.8.2015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82B7-971B-495C-B98D-30BCCBA0F5D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00698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6807-36D5-4A4B-9664-EAE6222FE918}" type="datetimeFigureOut">
              <a:rPr lang="bg-BG" smtClean="0"/>
              <a:t>23.8.2015 г.</a:t>
            </a:fld>
            <a:endParaRPr lang="bg-B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82B7-971B-495C-B98D-30BCCBA0F5D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1735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6807-36D5-4A4B-9664-EAE6222FE918}" type="datetimeFigureOut">
              <a:rPr lang="bg-BG" smtClean="0"/>
              <a:t>23.8.2015 г.</a:t>
            </a:fld>
            <a:endParaRPr lang="bg-B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82B7-971B-495C-B98D-30BCCBA0F5D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59729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6807-36D5-4A4B-9664-EAE6222FE918}" type="datetimeFigureOut">
              <a:rPr lang="bg-BG" smtClean="0"/>
              <a:t>23.8.2015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82B7-971B-495C-B98D-30BCCBA0F5D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734593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6807-36D5-4A4B-9664-EAE6222FE918}" type="datetimeFigureOut">
              <a:rPr lang="bg-BG" smtClean="0"/>
              <a:t>23.8.2015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82B7-971B-495C-B98D-30BCCBA0F5D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99469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6807-36D5-4A4B-9664-EAE6222FE918}" type="datetimeFigureOut">
              <a:rPr lang="bg-BG" smtClean="0"/>
              <a:t>23.8.2015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82B7-971B-495C-B98D-30BCCBA0F5D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82153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6807-36D5-4A4B-9664-EAE6222FE918}" type="datetimeFigureOut">
              <a:rPr lang="bg-BG" smtClean="0"/>
              <a:t>23.8.2015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82B7-971B-495C-B98D-30BCCBA0F5D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5740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6807-36D5-4A4B-9664-EAE6222FE918}" type="datetimeFigureOut">
              <a:rPr lang="bg-BG" smtClean="0"/>
              <a:t>23.8.2015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82B7-971B-495C-B98D-30BCCBA0F5D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4836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6807-36D5-4A4B-9664-EAE6222FE918}" type="datetimeFigureOut">
              <a:rPr lang="bg-BG" smtClean="0"/>
              <a:t>23.8.2015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82B7-971B-495C-B98D-30BCCBA0F5D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04319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6807-36D5-4A4B-9664-EAE6222FE918}" type="datetimeFigureOut">
              <a:rPr lang="bg-BG" smtClean="0"/>
              <a:t>23.8.2015 г.</a:t>
            </a:fld>
            <a:endParaRPr lang="bg-BG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82B7-971B-495C-B98D-30BCCBA0F5D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89372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6807-36D5-4A4B-9664-EAE6222FE918}" type="datetimeFigureOut">
              <a:rPr lang="bg-BG" smtClean="0"/>
              <a:t>23.8.2015 г.</a:t>
            </a:fld>
            <a:endParaRPr lang="bg-B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82B7-971B-495C-B98D-30BCCBA0F5D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69791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6807-36D5-4A4B-9664-EAE6222FE918}" type="datetimeFigureOut">
              <a:rPr lang="bg-BG" smtClean="0"/>
              <a:t>23.8.2015 г.</a:t>
            </a:fld>
            <a:endParaRPr lang="bg-BG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82B7-971B-495C-B98D-30BCCBA0F5D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189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6807-36D5-4A4B-9664-EAE6222FE918}" type="datetimeFigureOut">
              <a:rPr lang="bg-BG" smtClean="0"/>
              <a:t>23.8.2015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82B7-971B-495C-B98D-30BCCBA0F5D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49987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30B6807-36D5-4A4B-9664-EAE6222FE918}" type="datetimeFigureOut">
              <a:rPr lang="bg-BG" smtClean="0"/>
              <a:t>23.8.2015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B82B7-971B-495C-B98D-30BCCBA0F5D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962151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Nacepin</a:t>
            </a:r>
            <a:r>
              <a:rPr lang="en-US" dirty="0" smtClean="0"/>
              <a:t> – A project by team MEDISALTON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30373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4489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</TotalTime>
  <Words>7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Nacepin – A project by team MEDISALTON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Nacepin – A project by team MEDISALTON</dc:title>
  <dc:creator>Katsarski</dc:creator>
  <cp:lastModifiedBy>Katsarski</cp:lastModifiedBy>
  <cp:revision>1</cp:revision>
  <dcterms:created xsi:type="dcterms:W3CDTF">2015-08-23T09:33:16Z</dcterms:created>
  <dcterms:modified xsi:type="dcterms:W3CDTF">2015-08-23T09:35:20Z</dcterms:modified>
</cp:coreProperties>
</file>