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AC7B-A362-4EF5-95CA-BE7B987E4856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87FC-BF5D-410E-B1D0-1C4D7FDE2A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13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787FC-BF5D-410E-B1D0-1C4D7FDE2A82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82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8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2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6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65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069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3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972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45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94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21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74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3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431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7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998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621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Nacepin</a:t>
            </a:r>
            <a:r>
              <a:rPr lang="en-US" dirty="0" smtClean="0"/>
              <a:t> – A project by team MEDISALTON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03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14033"/>
          </a:xfrm>
        </p:spPr>
        <p:txBody>
          <a:bodyPr/>
          <a:lstStyle/>
          <a:p>
            <a:r>
              <a:rPr lang="en-US" dirty="0" smtClean="0"/>
              <a:t>GitHub, HTML, CSS</a:t>
            </a:r>
            <a:r>
              <a:rPr lang="en-US" dirty="0"/>
              <a:t>, JavaScript, </a:t>
            </a:r>
            <a:r>
              <a:rPr lang="en-US" dirty="0" smtClean="0"/>
              <a:t>JQuery, Maven, INTELIJ, </a:t>
            </a:r>
            <a:r>
              <a:rPr lang="en-US" dirty="0" err="1" smtClean="0"/>
              <a:t>WebStorm</a:t>
            </a:r>
            <a:r>
              <a:rPr lang="en-US" dirty="0" smtClean="0"/>
              <a:t>, XAMPP, Microsoft Office, Skype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895369"/>
            <a:ext cx="1254550" cy="733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69" y="2804935"/>
            <a:ext cx="824346" cy="824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33" y="2885601"/>
            <a:ext cx="1945230" cy="714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66" y="2885601"/>
            <a:ext cx="788897" cy="788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225906"/>
            <a:ext cx="830122" cy="830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98" y="4225906"/>
            <a:ext cx="798993" cy="830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4225906"/>
            <a:ext cx="1106830" cy="830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53" y="4225906"/>
            <a:ext cx="608810" cy="8301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82" y="2850152"/>
            <a:ext cx="824346" cy="8243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23" y="2885601"/>
            <a:ext cx="519854" cy="7339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25906"/>
            <a:ext cx="3689432" cy="83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Coverage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1918"/>
            <a:ext cx="8946541" cy="4716482"/>
          </a:xfrm>
        </p:spPr>
        <p:txBody>
          <a:bodyPr/>
          <a:lstStyle/>
          <a:p>
            <a:r>
              <a:rPr lang="en-US" dirty="0" smtClean="0"/>
              <a:t>Number of Positive Test Cases: 34</a:t>
            </a:r>
            <a:endParaRPr lang="bg-BG" dirty="0"/>
          </a:p>
          <a:p>
            <a:r>
              <a:rPr lang="en-US" dirty="0" smtClean="0"/>
              <a:t>Number of Negative Test Cases: 26</a:t>
            </a:r>
          </a:p>
          <a:p>
            <a:r>
              <a:rPr lang="en-US" dirty="0" smtClean="0"/>
              <a:t>Overall: 60 with 21 </a:t>
            </a:r>
            <a:r>
              <a:rPr lang="en-US" dirty="0"/>
              <a:t>additional </a:t>
            </a:r>
            <a:r>
              <a:rPr lang="en-US" dirty="0" smtClean="0"/>
              <a:t>Iterations, covering </a:t>
            </a:r>
            <a:r>
              <a:rPr lang="en-US" dirty="0"/>
              <a:t>approximately </a:t>
            </a:r>
            <a:r>
              <a:rPr lang="en-US" dirty="0" smtClean="0"/>
              <a:t>80%</a:t>
            </a:r>
          </a:p>
          <a:p>
            <a:r>
              <a:rPr lang="en-US" dirty="0" smtClean="0"/>
              <a:t>Number of Test </a:t>
            </a:r>
            <a:r>
              <a:rPr lang="en-US" dirty="0"/>
              <a:t>Cases Automated: 11 </a:t>
            </a:r>
            <a:r>
              <a:rPr lang="en-US" dirty="0" smtClean="0"/>
              <a:t>approximately 10%</a:t>
            </a:r>
          </a:p>
          <a:p>
            <a:r>
              <a:rPr lang="en-US" dirty="0" smtClean="0"/>
              <a:t>Number of Use Cases: 11 </a:t>
            </a:r>
            <a:r>
              <a:rPr lang="en-US" dirty="0"/>
              <a:t>approximately </a:t>
            </a:r>
            <a:r>
              <a:rPr lang="en-US" dirty="0" smtClean="0"/>
              <a:t>85-90%</a:t>
            </a:r>
          </a:p>
          <a:p>
            <a:r>
              <a:rPr lang="en-US" dirty="0" smtClean="0"/>
              <a:t>Number of User Stories: 14 </a:t>
            </a:r>
            <a:r>
              <a:rPr lang="en-US" dirty="0"/>
              <a:t>approximately </a:t>
            </a:r>
            <a:r>
              <a:rPr lang="en-US" dirty="0" smtClean="0"/>
              <a:t>90-95%</a:t>
            </a:r>
          </a:p>
        </p:txBody>
      </p:sp>
    </p:spTree>
    <p:extLst>
      <p:ext uri="{BB962C8B-B14F-4D97-AF65-F5344CB8AC3E}">
        <p14:creationId xmlns:p14="http://schemas.microsoft.com/office/powerpoint/2010/main" val="18854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Coverage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52463" y="1310640"/>
            <a:ext cx="2927350" cy="494569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1. Introduction</a:t>
            </a:r>
            <a:r>
              <a:rPr lang="en-US" b="1" dirty="0"/>
              <a:t>				</a:t>
            </a:r>
            <a:endParaRPr lang="bg-BG" dirty="0"/>
          </a:p>
          <a:p>
            <a:r>
              <a:rPr lang="en-US" b="1" dirty="0"/>
              <a:t>1.1 Purpose				</a:t>
            </a:r>
            <a:endParaRPr lang="en-US" b="1" dirty="0" smtClean="0"/>
          </a:p>
          <a:p>
            <a:r>
              <a:rPr lang="en-US" b="1" dirty="0" smtClean="0"/>
              <a:t>1.2 </a:t>
            </a:r>
            <a:r>
              <a:rPr lang="en-US" b="1" dirty="0"/>
              <a:t>Document Conventions		</a:t>
            </a:r>
            <a:endParaRPr lang="en-US" b="1" dirty="0" smtClean="0"/>
          </a:p>
          <a:p>
            <a:r>
              <a:rPr lang="en-US" b="1" dirty="0" smtClean="0"/>
              <a:t>1.3 </a:t>
            </a:r>
            <a:r>
              <a:rPr lang="en-US" b="1" dirty="0"/>
              <a:t>Intended Audience and Reading Suggestions		</a:t>
            </a:r>
            <a:endParaRPr lang="en-US" b="1" dirty="0" smtClean="0"/>
          </a:p>
          <a:p>
            <a:r>
              <a:rPr lang="en-US" b="1" dirty="0" smtClean="0"/>
              <a:t>1.4 </a:t>
            </a:r>
            <a:r>
              <a:rPr lang="en-US" b="1" dirty="0"/>
              <a:t>Product Scope			</a:t>
            </a:r>
            <a:endParaRPr lang="en-US" b="1" dirty="0" smtClean="0"/>
          </a:p>
          <a:p>
            <a:r>
              <a:rPr lang="en-US" b="1" dirty="0" smtClean="0"/>
              <a:t>1.5 </a:t>
            </a:r>
            <a:r>
              <a:rPr lang="en-US" b="1" dirty="0"/>
              <a:t>Business Goal			</a:t>
            </a:r>
            <a:endParaRPr lang="en-US" b="1" dirty="0" smtClean="0"/>
          </a:p>
          <a:p>
            <a:r>
              <a:rPr lang="en-US" b="1" dirty="0" smtClean="0"/>
              <a:t>1.6 </a:t>
            </a:r>
            <a:r>
              <a:rPr lang="en-US" b="1" dirty="0"/>
              <a:t>References Buyer Business Benefits			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2. Overall </a:t>
            </a:r>
            <a:r>
              <a:rPr lang="en-US" b="1" dirty="0"/>
              <a:t>Description	</a:t>
            </a:r>
            <a:endParaRPr lang="en-US" b="1" dirty="0" smtClean="0"/>
          </a:p>
          <a:p>
            <a:r>
              <a:rPr lang="en-US" b="1" dirty="0" smtClean="0"/>
              <a:t>2.1 </a:t>
            </a:r>
            <a:r>
              <a:rPr lang="en-US" b="1" dirty="0"/>
              <a:t>Product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2.2 Product </a:t>
            </a:r>
            <a:r>
              <a:rPr lang="en-US" b="1" dirty="0"/>
              <a:t>features			</a:t>
            </a:r>
            <a:endParaRPr lang="en-US" b="1" dirty="0" smtClean="0"/>
          </a:p>
          <a:p>
            <a:r>
              <a:rPr lang="en-US" b="1" dirty="0" smtClean="0"/>
              <a:t>2.3 </a:t>
            </a:r>
            <a:r>
              <a:rPr lang="en-US" b="1" dirty="0"/>
              <a:t>Product classes and </a:t>
            </a:r>
            <a:r>
              <a:rPr lang="en-US" b="1" dirty="0" smtClean="0"/>
              <a:t>characteristics</a:t>
            </a:r>
          </a:p>
          <a:p>
            <a:r>
              <a:rPr lang="en-US" b="1" dirty="0" smtClean="0"/>
              <a:t>2.4 </a:t>
            </a:r>
            <a:r>
              <a:rPr lang="en-US" b="1" dirty="0"/>
              <a:t>Operating environment		</a:t>
            </a:r>
            <a:endParaRPr lang="en-US" b="1" dirty="0" smtClean="0"/>
          </a:p>
          <a:p>
            <a:r>
              <a:rPr lang="en-US" b="1" dirty="0" smtClean="0"/>
              <a:t>2.5 </a:t>
            </a:r>
            <a:r>
              <a:rPr lang="en-US" b="1" dirty="0"/>
              <a:t>Design and implementation constraints		</a:t>
            </a:r>
            <a:endParaRPr lang="bg-BG" dirty="0"/>
          </a:p>
          <a:p>
            <a:r>
              <a:rPr lang="en-US" b="1" dirty="0" smtClean="0"/>
              <a:t>2.6 </a:t>
            </a:r>
            <a:r>
              <a:rPr lang="en-US" b="1" dirty="0"/>
              <a:t>User documentations		</a:t>
            </a:r>
            <a:endParaRPr lang="en-US" b="1" dirty="0" smtClean="0"/>
          </a:p>
          <a:p>
            <a:r>
              <a:rPr lang="en-US" b="1" dirty="0" smtClean="0"/>
              <a:t>2.7 </a:t>
            </a:r>
            <a:r>
              <a:rPr lang="en-US" b="1" dirty="0"/>
              <a:t>Assumptions and dependencies				</a:t>
            </a:r>
            <a:endParaRPr lang="bg-BG" dirty="0"/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3873106" y="1310640"/>
            <a:ext cx="2946794" cy="494569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 smtClean="0"/>
              <a:t>3. System </a:t>
            </a:r>
            <a:r>
              <a:rPr lang="en-US" b="1" dirty="0"/>
              <a:t>Features			</a:t>
            </a:r>
            <a:endParaRPr lang="en-US" b="1" dirty="0" smtClean="0"/>
          </a:p>
          <a:p>
            <a:pPr lvl="0"/>
            <a:r>
              <a:rPr lang="en-US" b="1" dirty="0" smtClean="0"/>
              <a:t>3.1 </a:t>
            </a:r>
            <a:r>
              <a:rPr lang="en-US" b="1" dirty="0"/>
              <a:t>Secure login to interface		</a:t>
            </a:r>
            <a:endParaRPr lang="en-US" b="1" dirty="0" smtClean="0"/>
          </a:p>
          <a:p>
            <a:pPr lvl="0"/>
            <a:r>
              <a:rPr lang="en-US" b="1" dirty="0" smtClean="0"/>
              <a:t>3.2 </a:t>
            </a:r>
            <a:r>
              <a:rPr lang="en-US" b="1" dirty="0"/>
              <a:t>Secure registration form					</a:t>
            </a:r>
            <a:endParaRPr lang="bg-BG" dirty="0"/>
          </a:p>
          <a:p>
            <a:pPr lvl="0"/>
            <a:r>
              <a:rPr lang="en-US" b="1" dirty="0" smtClean="0"/>
              <a:t>4. External </a:t>
            </a:r>
            <a:r>
              <a:rPr lang="en-US" b="1" dirty="0"/>
              <a:t>Interface Requirement	</a:t>
            </a:r>
            <a:endParaRPr lang="en-US" b="1" dirty="0" smtClean="0"/>
          </a:p>
          <a:p>
            <a:pPr lvl="0"/>
            <a:r>
              <a:rPr lang="en-US" b="1" dirty="0" smtClean="0"/>
              <a:t>4.1 </a:t>
            </a:r>
            <a:r>
              <a:rPr lang="en-US" b="1" dirty="0"/>
              <a:t>User </a:t>
            </a:r>
            <a:r>
              <a:rPr lang="en-US" b="1" dirty="0" smtClean="0"/>
              <a:t>Interface</a:t>
            </a:r>
          </a:p>
          <a:p>
            <a:pPr lvl="0"/>
            <a:r>
              <a:rPr lang="en-US" b="1" dirty="0"/>
              <a:t>						</a:t>
            </a:r>
            <a:endParaRPr lang="bg-BG" dirty="0"/>
          </a:p>
          <a:p>
            <a:pPr lvl="0"/>
            <a:r>
              <a:rPr lang="en-US" b="1" dirty="0" smtClean="0"/>
              <a:t>5. Functional </a:t>
            </a:r>
            <a:r>
              <a:rPr lang="en-US" b="1" dirty="0"/>
              <a:t>Requirement		</a:t>
            </a:r>
            <a:endParaRPr lang="en-US" b="1" dirty="0" smtClean="0"/>
          </a:p>
          <a:p>
            <a:pPr lvl="0"/>
            <a:r>
              <a:rPr lang="en-US" b="1" dirty="0" smtClean="0"/>
              <a:t>5.1 </a:t>
            </a:r>
            <a:r>
              <a:rPr lang="en-US" b="1" dirty="0"/>
              <a:t>Some actions do not require any registration	</a:t>
            </a:r>
          </a:p>
          <a:p>
            <a:pPr lvl="0"/>
            <a:r>
              <a:rPr lang="en-US" b="1" dirty="0"/>
              <a:t>	</a:t>
            </a:r>
            <a:endParaRPr lang="bg-BG" b="1" dirty="0"/>
          </a:p>
          <a:p>
            <a:pPr lvl="0"/>
            <a:r>
              <a:rPr lang="en-US" b="1" dirty="0" smtClean="0"/>
              <a:t>6. Other </a:t>
            </a:r>
            <a:r>
              <a:rPr lang="en-US" b="1" dirty="0"/>
              <a:t>Nonfunctional </a:t>
            </a:r>
            <a:r>
              <a:rPr lang="en-US" b="1" dirty="0" smtClean="0"/>
              <a:t>Requirement</a:t>
            </a:r>
          </a:p>
          <a:p>
            <a:pPr lvl="0"/>
            <a:r>
              <a:rPr lang="en-US" b="1" dirty="0" smtClean="0"/>
              <a:t>6.1 </a:t>
            </a:r>
            <a:r>
              <a:rPr lang="en-US" b="1" dirty="0"/>
              <a:t>Performance Requirement		</a:t>
            </a:r>
            <a:endParaRPr lang="en-US" b="1" dirty="0" smtClean="0"/>
          </a:p>
          <a:p>
            <a:pPr lvl="0"/>
            <a:r>
              <a:rPr lang="en-US" b="1" dirty="0" smtClean="0"/>
              <a:t>6.2 </a:t>
            </a:r>
            <a:r>
              <a:rPr lang="en-US" b="1" dirty="0"/>
              <a:t>Safety Requirement	</a:t>
            </a:r>
            <a:endParaRPr lang="en-US" b="1" dirty="0" smtClean="0"/>
          </a:p>
          <a:p>
            <a:pPr lvl="0"/>
            <a:r>
              <a:rPr lang="en-US" b="1" dirty="0" smtClean="0"/>
              <a:t>6.3 </a:t>
            </a:r>
            <a:r>
              <a:rPr lang="en-US" b="1" dirty="0"/>
              <a:t>Security Requirement	</a:t>
            </a:r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7. Definitions</a:t>
            </a:r>
            <a:r>
              <a:rPr lang="en-US" b="1" dirty="0"/>
              <a:t>		</a:t>
            </a:r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8. Privacy </a:t>
            </a:r>
            <a:r>
              <a:rPr lang="en-US" b="1" dirty="0"/>
              <a:t>Requirement	</a:t>
            </a:r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9. Resources </a:t>
            </a:r>
            <a:r>
              <a:rPr lang="en-US" b="1" dirty="0"/>
              <a:t>used for the creation of the document		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18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Team MEDISALTON: </a:t>
            </a:r>
            <a:r>
              <a:rPr lang="bg-BG" dirty="0" smtClean="0"/>
              <a:t>Боян Кацарски, Георги Костадинов, Димитър Игнатов, Дона Парлева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01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114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Nacepin – A project by team MEDISALTON</vt:lpstr>
      <vt:lpstr>Software used</vt:lpstr>
      <vt:lpstr>Overall Coverage </vt:lpstr>
      <vt:lpstr>SRS Coverage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Nacepin – A project by team MEDISALTON</dc:title>
  <dc:creator>Katsarski</dc:creator>
  <cp:lastModifiedBy>Katsarski</cp:lastModifiedBy>
  <cp:revision>7</cp:revision>
  <dcterms:created xsi:type="dcterms:W3CDTF">2015-08-23T09:33:16Z</dcterms:created>
  <dcterms:modified xsi:type="dcterms:W3CDTF">2015-08-23T11:40:35Z</dcterms:modified>
</cp:coreProperties>
</file>