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63" r:id="rId6"/>
    <p:sldId id="264" r:id="rId7"/>
    <p:sldId id="265" r:id="rId8"/>
    <p:sldId id="266" r:id="rId9"/>
    <p:sldId id="261" r:id="rId10"/>
    <p:sldId id="262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569"/>
    <a:srgbClr val="233779"/>
    <a:srgbClr val="C88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72389-1CF7-415F-BEAA-21780B95E05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C33A1-5225-4CB9-ADC8-1E9FCA61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-NaanMudhalvan/E-COMMERC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040C1-3127-1F08-3F7A-3E7E6158BAD8}"/>
              </a:ext>
            </a:extLst>
          </p:cNvPr>
          <p:cNvSpPr txBox="1"/>
          <p:nvPr/>
        </p:nvSpPr>
        <p:spPr>
          <a:xfrm>
            <a:off x="251520" y="2355726"/>
            <a:ext cx="3600400" cy="15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Portfolio</a:t>
            </a:r>
            <a:endParaRPr sz="1829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4073764864"/>
              </p:ext>
            </p:extLst>
          </p:nvPr>
        </p:nvGraphicFramePr>
        <p:xfrm>
          <a:off x="144700" y="1657350"/>
          <a:ext cx="4279525" cy="28039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3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</a:rPr>
                        <a:t>Pooja.M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>
                          <a:solidFill>
                            <a:schemeClr val="bg1"/>
                          </a:solidFill>
                        </a:rPr>
                        <a:t>NaanMudhalvan</a:t>
                      </a: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</a:rPr>
                        <a:t> 2EA045783F4DD95B9264A43E62D4B75B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Sakshi kumari .P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</a:rPr>
                        <a:t>Yuvalakshmi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 .G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159" y="1771716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endParaRPr sz="1850" b="1" spc="-10" dirty="0">
              <a:solidFill>
                <a:srgbClr val="C88C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0D369-0046-D17B-E4C7-A6B5E5C8180E}"/>
              </a:ext>
            </a:extLst>
          </p:cNvPr>
          <p:cNvSpPr/>
          <p:nvPr/>
        </p:nvSpPr>
        <p:spPr>
          <a:xfrm>
            <a:off x="107504" y="2283718"/>
            <a:ext cx="4464496" cy="2376264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88468" y="2211710"/>
            <a:ext cx="3895500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Requirements Specification (SRS) outlines the requirements for a portfolio website developed with HTML, CSS, and JavaScript, designed  to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facilitates seamless browsing, secure transactions, and personalized user experiences for customers seeking a diverse range of products.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180254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pc="-23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915566"/>
            <a:ext cx="8064896" cy="376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Purpose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purpose of this document is to define the software requirements for the development of a portfolio website. This website will showcase the skills and work of an individual or a company using HTML, CSS, and JavaScript.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Scope</a:t>
            </a:r>
          </a:p>
          <a:p>
            <a:pPr algn="just"/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 website project includes the development of a user-friendly online platform that facilitates seamless browsing, secure transactions, and personalized user experiences for customers seeking a diverse range of products.</a:t>
            </a:r>
            <a:endParaRPr lang="en-US" b="1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Definitions, Acronyms, and Abbreviations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HTML: Hypertext Markup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CSS: Cascading Style Sheets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JavaScript: A programming language for web development</a:t>
            </a:r>
          </a:p>
          <a:p>
            <a:pPr marL="0" marR="0" algn="just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2337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33867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560" y="771550"/>
            <a:ext cx="8208912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endParaRPr lang="en-US" b="1" i="0" dirty="0">
              <a:solidFill>
                <a:srgbClr val="2337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2.1.1 </a:t>
            </a:r>
            <a:r>
              <a:rPr lang="en-IN" b="1" i="0" dirty="0">
                <a:effectLst/>
                <a:latin typeface="Söhne"/>
              </a:rPr>
              <a:t>User Registration and Authentication: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should be able to create accounts, providing necessary information for registration.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2.1.2 </a:t>
            </a:r>
            <a:r>
              <a:rPr lang="en-IN" b="1" i="0" dirty="0">
                <a:effectLst/>
                <a:latin typeface="Söhne"/>
              </a:rPr>
              <a:t>Shopping Cart and Checkout: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should be able to add products to a shopping cart, view and modify its contents.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2.1.3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Product Management: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Admins should have the capability to add, edit, or remove products, including details such as images, descriptions, and pricing.</a:t>
            </a:r>
          </a:p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Sections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2.2.1 Home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home page will display a brief introduction and provide navigation to other sections.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en-US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Page</a:t>
            </a:r>
            <a:endParaRPr lang="en-US" b="0" i="0" dirty="0">
              <a:solidFill>
                <a:srgbClr val="2337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projects page will showcase the </a:t>
            </a:r>
            <a:r>
              <a:rPr lang="en-US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clothing and accessories categories.</a:t>
            </a:r>
            <a:endParaRPr lang="en-US" b="0" i="0" dirty="0">
              <a:solidFill>
                <a:srgbClr val="2337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8" y="643791"/>
            <a:ext cx="806489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2.4.3 Contact Page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contact page will allow visitors to contact the user through a contact form.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 Interactive Features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2.5.1 Smooth Transitions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smooth transitions and animations to enhance user experience.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2.5.2 Responsive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the website is responsive and works well on various devices and screen sizes.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17CACB8-7D2F-680A-E8D8-7548BE7B6600}"/>
              </a:ext>
            </a:extLst>
          </p:cNvPr>
          <p:cNvSpPr txBox="1"/>
          <p:nvPr/>
        </p:nvSpPr>
        <p:spPr>
          <a:xfrm>
            <a:off x="681220" y="3147814"/>
            <a:ext cx="28106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System Constraints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80373BF-41A6-89F0-D518-1815C9FAE411}"/>
              </a:ext>
            </a:extLst>
          </p:cNvPr>
          <p:cNvSpPr txBox="1"/>
          <p:nvPr/>
        </p:nvSpPr>
        <p:spPr>
          <a:xfrm>
            <a:off x="683568" y="3507854"/>
            <a:ext cx="806489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will be developed using HTML5, CSS3, and JavaScript.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Hosting and server requirements will be determined based on the chosen hosting platform.</a:t>
            </a:r>
          </a:p>
        </p:txBody>
      </p:sp>
    </p:spTree>
    <p:extLst>
      <p:ext uri="{BB962C8B-B14F-4D97-AF65-F5344CB8AC3E}">
        <p14:creationId xmlns:p14="http://schemas.microsoft.com/office/powerpoint/2010/main" val="195515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417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Non-Functional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.1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load quickly and respond to user interactions without significant delay.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data, including login credentials, shall be securely stored and transmitted using encryption.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compatible with major web browsers, including Chrome, Firefox, Safari, and Edge.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.4 Usability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user-friendly and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9237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27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1679778"/>
            <a:ext cx="360274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2039818"/>
            <a:ext cx="8064896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Software Requirements Specification (SRS) document outlines the functional and non-functional requirements for the development of a portfolio website using HTML, CSS, and JavaScript. It provides a comprehensive overview of the project's scope and objectives to guide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3311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427C4-EAFA-2AD9-A5D6-D0C0C451DA85}"/>
              </a:ext>
            </a:extLst>
          </p:cNvPr>
          <p:cNvSpPr txBox="1"/>
          <p:nvPr/>
        </p:nvSpPr>
        <p:spPr>
          <a:xfrm>
            <a:off x="3995936" y="2067694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3"/>
              </a:rPr>
              <a:t>https://github.com/Team-NaanMudhalvan/E-COMMERCE</a:t>
            </a:r>
            <a:endParaRPr lang="en-IN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508</Words>
  <Application>Microsoft Office PowerPoint</Application>
  <PresentationFormat>On-screen Show (16:9)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EB Garamond</vt:lpstr>
      <vt:lpstr>Noto Sans Symbols</vt:lpstr>
      <vt:lpstr>Public Sans</vt:lpstr>
      <vt:lpstr>SLFRMA+PublicSans-BoldItalic</vt:lpstr>
      <vt:lpstr>Söhne</vt:lpstr>
      <vt:lpstr>Times New Roman</vt:lpstr>
      <vt:lpstr>WTWGOU+Arial-BoldMT</vt:lpstr>
      <vt:lpstr>Theme Office</vt:lpstr>
      <vt:lpstr>PowerPoint Presentation</vt:lpstr>
      <vt:lpstr>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Gokul R</dc:creator>
  <cp:lastModifiedBy>sakshi kumari</cp:lastModifiedBy>
  <cp:revision>8</cp:revision>
  <dcterms:modified xsi:type="dcterms:W3CDTF">2023-11-10T06:07:38Z</dcterms:modified>
</cp:coreProperties>
</file>