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57" r:id="rId4"/>
    <p:sldId id="258" r:id="rId5"/>
    <p:sldId id="263" r:id="rId6"/>
    <p:sldId id="264" r:id="rId7"/>
    <p:sldId id="265" r:id="rId8"/>
    <p:sldId id="266" r:id="rId9"/>
    <p:sldId id="261" r:id="rId10"/>
    <p:sldId id="262" r:id="rId1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569"/>
    <a:srgbClr val="233779"/>
    <a:srgbClr val="C88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5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72389-1CF7-415F-BEAA-21780B95E05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C33A1-5225-4CB9-ADC8-1E9FCA61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3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0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07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am-NaanMudhalvan/E-COMMERC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51470"/>
            <a:ext cx="9114809" cy="55240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F040C1-3127-1F08-3F7A-3E7E6158BAD8}"/>
              </a:ext>
            </a:extLst>
          </p:cNvPr>
          <p:cNvSpPr txBox="1"/>
          <p:nvPr/>
        </p:nvSpPr>
        <p:spPr>
          <a:xfrm>
            <a:off x="251520" y="2355726"/>
            <a:ext cx="3600400" cy="15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E-COMMERCE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-2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29" dirty="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E-COMMERCE</a:t>
            </a:r>
            <a:endParaRPr sz="1829" dirty="0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aphicFrame>
        <p:nvGraphicFramePr>
          <p:cNvPr id="3665" name="Google Shape;3665;p210"/>
          <p:cNvGraphicFramePr/>
          <p:nvPr>
            <p:extLst>
              <p:ext uri="{D42A27DB-BD31-4B8C-83A1-F6EECF244321}">
                <p14:modId xmlns:p14="http://schemas.microsoft.com/office/powerpoint/2010/main" val="4037238045"/>
              </p:ext>
            </p:extLst>
          </p:nvPr>
        </p:nvGraphicFramePr>
        <p:xfrm>
          <a:off x="144701" y="1275607"/>
          <a:ext cx="4139268" cy="33373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82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9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2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bg1"/>
                          </a:solidFill>
                        </a:rPr>
                        <a:t>LMS Username</a:t>
                      </a:r>
                      <a:endParaRPr sz="1400" b="1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bg1"/>
                          </a:solidFill>
                        </a:rPr>
                        <a:t>Name </a:t>
                      </a:r>
                      <a:endParaRPr sz="1400" b="1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bg1"/>
                          </a:solidFill>
                        </a:rPr>
                        <a:t>Batch </a:t>
                      </a:r>
                      <a:endParaRPr sz="1400" b="1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6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100" u="none" strike="noStrike" cap="none" dirty="0" err="1">
                          <a:solidFill>
                            <a:schemeClr val="bg1"/>
                          </a:solidFill>
                        </a:rPr>
                        <a:t>NaanMudhalvan</a:t>
                      </a:r>
                      <a:r>
                        <a:rPr lang="en-IN" sz="1100" u="none" strike="noStrike" cap="none" dirty="0">
                          <a:solidFill>
                            <a:schemeClr val="bg1"/>
                          </a:solidFill>
                        </a:rPr>
                        <a:t> 3AC744BE2194C88BAA848620B68206AC</a:t>
                      </a:r>
                      <a:endParaRPr sz="11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chemeClr val="bg1"/>
                          </a:solidFill>
                        </a:rPr>
                        <a:t>Pooja.M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CA9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00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strike="noStrike" cap="none" dirty="0" err="1">
                          <a:solidFill>
                            <a:schemeClr val="bg1"/>
                          </a:solidFill>
                        </a:rPr>
                        <a:t>NaanMudhalvan</a:t>
                      </a:r>
                      <a:r>
                        <a:rPr lang="en-IN" sz="1200" u="none" strike="noStrike" cap="none" dirty="0">
                          <a:solidFill>
                            <a:schemeClr val="bg1"/>
                          </a:solidFill>
                        </a:rPr>
                        <a:t> 2EA045783F4DD95B9264A43E62D4B75B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Sakshi kumari .P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CA9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00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strike="noStrike" cap="none" dirty="0" err="1">
                          <a:solidFill>
                            <a:schemeClr val="bg1"/>
                          </a:solidFill>
                        </a:rPr>
                        <a:t>NaanMudhalvan</a:t>
                      </a:r>
                      <a:r>
                        <a:rPr lang="en-IN" sz="1200" u="none" strike="noStrike" cap="none" dirty="0">
                          <a:solidFill>
                            <a:schemeClr val="bg1"/>
                          </a:solidFill>
                        </a:rPr>
                        <a:t> EB12D8EC7BED7778F244E4F1FEE6AC35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chemeClr val="bg1"/>
                          </a:solidFill>
                        </a:rPr>
                        <a:t>Yuvalakshmi</a:t>
                      </a: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 .G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2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en-US"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en-US"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2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7159" y="1771716"/>
            <a:ext cx="2024601" cy="295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b="1" spc="-10" dirty="0">
                <a:solidFill>
                  <a:srgbClr val="C88C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E-COMMERCE</a:t>
            </a:r>
            <a:endParaRPr sz="1850" b="1" spc="-10" dirty="0">
              <a:solidFill>
                <a:srgbClr val="C88C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Batch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90D369-0046-D17B-E4C7-A6B5E5C8180E}"/>
              </a:ext>
            </a:extLst>
          </p:cNvPr>
          <p:cNvSpPr/>
          <p:nvPr/>
        </p:nvSpPr>
        <p:spPr>
          <a:xfrm>
            <a:off x="107504" y="2283718"/>
            <a:ext cx="4464496" cy="2376264"/>
          </a:xfrm>
          <a:prstGeom prst="rect">
            <a:avLst/>
          </a:prstGeom>
          <a:solidFill>
            <a:srgbClr val="2435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388468" y="2211710"/>
            <a:ext cx="389550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is a 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e-commerce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website developed with HTML, CSS, and JavaScript, designed  to 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facilitates seamless browsing, secure transactions, and personalized user experiences for customers seeking a diverse range of products.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228" y="411510"/>
            <a:ext cx="1802548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spc="-23" dirty="0">
                <a:solidFill>
                  <a:srgbClr val="2236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576" y="915566"/>
            <a:ext cx="8064896" cy="3768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1.1 Purpose</a:t>
            </a:r>
          </a:p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purpose of this document is to define the software requirements for the development of a portfolio website. This website will showcase the skills and work of an individual or a company using HTML, CSS, and JavaScript.</a:t>
            </a:r>
          </a:p>
          <a:p>
            <a:pPr algn="just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1.2 Scope</a:t>
            </a:r>
          </a:p>
          <a:p>
            <a:pPr algn="just"/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e-commerce website project includes the development of a user-friendly online platform that facilitates seamless browsing, secure transactions, and personalized user experiences for customers seeking a diverse range of products.</a:t>
            </a:r>
            <a:endParaRPr lang="en-US" b="1" i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1.3 Definitions, Acronyms, and Abbreviations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HTML: Hypertext Markup Language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CSS: Cascading Style Sheets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JavaScript: A programming language for web development</a:t>
            </a:r>
          </a:p>
          <a:p>
            <a:pPr marL="0" marR="0" algn="just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endParaRPr b="1" dirty="0">
              <a:solidFill>
                <a:srgbClr val="2337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228" y="411510"/>
            <a:ext cx="338672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Functional 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1560" y="771550"/>
            <a:ext cx="8208912" cy="415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  <a:endParaRPr lang="en-US" b="1" i="0" dirty="0">
              <a:solidFill>
                <a:srgbClr val="23377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2.1.1 </a:t>
            </a:r>
            <a:r>
              <a:rPr lang="en-IN" b="1" i="0" dirty="0">
                <a:solidFill>
                  <a:schemeClr val="tx2"/>
                </a:solidFill>
                <a:effectLst/>
                <a:latin typeface="Söhne"/>
              </a:rPr>
              <a:t>User Registration and Authentication: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Users should be able to create accounts, providing necessary information for registration.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2.1.2 </a:t>
            </a:r>
            <a:r>
              <a:rPr lang="en-IN" b="1" i="0" dirty="0">
                <a:solidFill>
                  <a:schemeClr val="tx2"/>
                </a:solidFill>
                <a:effectLst/>
                <a:latin typeface="Söhne"/>
              </a:rPr>
              <a:t>Shopping Cart and Checkout</a:t>
            </a:r>
            <a:r>
              <a:rPr lang="en-IN" b="1" i="0" dirty="0"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Users should be able to add products to a shopping cart, view and modify its contents.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2.1.3 </a:t>
            </a:r>
            <a:r>
              <a:rPr lang="en-US" b="1" i="0" dirty="0">
                <a:solidFill>
                  <a:schemeClr val="tx2"/>
                </a:solidFill>
                <a:effectLst/>
                <a:latin typeface="Söhne"/>
              </a:rPr>
              <a:t>Product Management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Admins should have the capability to add, edit, or remove products, including details such as images, descriptions, and pricing.</a:t>
            </a:r>
          </a:p>
          <a:p>
            <a:pPr algn="l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2.2 Sections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2.2.1 Home Page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home page will display a brief introduction and provide navigation to other sections.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2.2.2 </a:t>
            </a:r>
            <a:r>
              <a:rPr lang="en-US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Categories Page</a:t>
            </a:r>
            <a:endParaRPr lang="en-US" b="0" i="0" dirty="0">
              <a:solidFill>
                <a:srgbClr val="23377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projects page will showcase the </a:t>
            </a:r>
            <a:r>
              <a:rPr lang="en-US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clothing and accessories categories.</a:t>
            </a:r>
            <a:endParaRPr lang="en-US" b="0" i="0" dirty="0">
              <a:solidFill>
                <a:srgbClr val="23377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47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3568" y="643791"/>
            <a:ext cx="8064896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2.4.3 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Page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contact page will allow visitors to contact the user through a contact form.</a:t>
            </a:r>
          </a:p>
          <a:p>
            <a:pPr algn="just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2.5 Interactive Features</a:t>
            </a:r>
          </a:p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2.5.1 Smooth Transitions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smooth transitions and animations to enhance user experience.</a:t>
            </a:r>
          </a:p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2.5.2 Responsive Design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Ensure the website is responsive and works well on various devices and screen sizes.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17CACB8-7D2F-680A-E8D8-7548BE7B6600}"/>
              </a:ext>
            </a:extLst>
          </p:cNvPr>
          <p:cNvSpPr txBox="1"/>
          <p:nvPr/>
        </p:nvSpPr>
        <p:spPr>
          <a:xfrm>
            <a:off x="681220" y="3147814"/>
            <a:ext cx="28106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System Constraints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80373BF-41A6-89F0-D518-1815C9FAE411}"/>
              </a:ext>
            </a:extLst>
          </p:cNvPr>
          <p:cNvSpPr txBox="1"/>
          <p:nvPr/>
        </p:nvSpPr>
        <p:spPr>
          <a:xfrm>
            <a:off x="683568" y="3507854"/>
            <a:ext cx="8064896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will be developed using HTML5, CSS3, and JavaScript.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Hosting and server requirements will be determined based on the chosen hosting platform.</a:t>
            </a:r>
          </a:p>
        </p:txBody>
      </p:sp>
    </p:spTree>
    <p:extLst>
      <p:ext uri="{BB962C8B-B14F-4D97-AF65-F5344CB8AC3E}">
        <p14:creationId xmlns:p14="http://schemas.microsoft.com/office/powerpoint/2010/main" val="195515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228" y="411510"/>
            <a:ext cx="417881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Non-Functional 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576" y="771550"/>
            <a:ext cx="8064896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.1 Performance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shall load quickly and respond to user interactions without significant delay.</a:t>
            </a:r>
          </a:p>
          <a:p>
            <a:pPr algn="l"/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.2 Security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data, including login credentials, shall be securely stored and transmitted using encryption.</a:t>
            </a:r>
          </a:p>
          <a:p>
            <a:pPr algn="l"/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.3 Compatibility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shall be compatible with major web browsers, including Chrome, Firefox, Safari, and Edge.</a:t>
            </a:r>
          </a:p>
          <a:p>
            <a:pPr algn="l"/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.4 Usability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shall be user-friendly and easy to navigate.</a:t>
            </a:r>
          </a:p>
        </p:txBody>
      </p:sp>
    </p:spTree>
    <p:extLst>
      <p:ext uri="{BB962C8B-B14F-4D97-AF65-F5344CB8AC3E}">
        <p14:creationId xmlns:p14="http://schemas.microsoft.com/office/powerpoint/2010/main" val="92379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1427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228" y="1679778"/>
            <a:ext cx="360274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576" y="2039818"/>
            <a:ext cx="8064896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Software Requirements Specification (SRS) document outlines the functional and non-functional requirements for the development of a portfolio website using HTML, CSS, and JavaScript. It provides a comprehensive overview of the project's scope and objectives to guide the development process.</a:t>
            </a:r>
          </a:p>
        </p:txBody>
      </p:sp>
    </p:spTree>
    <p:extLst>
      <p:ext uri="{BB962C8B-B14F-4D97-AF65-F5344CB8AC3E}">
        <p14:creationId xmlns:p14="http://schemas.microsoft.com/office/powerpoint/2010/main" val="333112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chemeClr val="accent6"/>
                </a:solidFill>
                <a:latin typeface="SLFRMA+PublicSans-BoldItalic"/>
                <a:cs typeface="SLFRMA+PublicSans-BoldItalic"/>
              </a:rPr>
              <a:t>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427C4-EAFA-2AD9-A5D6-D0C0C451DA85}"/>
              </a:ext>
            </a:extLst>
          </p:cNvPr>
          <p:cNvSpPr txBox="1"/>
          <p:nvPr/>
        </p:nvSpPr>
        <p:spPr>
          <a:xfrm>
            <a:off x="3995936" y="2067694"/>
            <a:ext cx="2880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hlinkClick r:id="rId3"/>
              </a:rPr>
              <a:t>https://github.com/Team-NaanMudhalvan/E-COMMERCE</a:t>
            </a:r>
            <a:endParaRPr lang="en-IN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503</Words>
  <Application>Microsoft Office PowerPoint</Application>
  <PresentationFormat>On-screen Show (16:9)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EB Garamond</vt:lpstr>
      <vt:lpstr>Noto Sans Symbols</vt:lpstr>
      <vt:lpstr>Public Sans</vt:lpstr>
      <vt:lpstr>SLFRMA+PublicSans-BoldItalic</vt:lpstr>
      <vt:lpstr>Söhne</vt:lpstr>
      <vt:lpstr>Times New Roman</vt:lpstr>
      <vt:lpstr>WTWGOU+Arial-BoldMT</vt:lpstr>
      <vt:lpstr>Theme Office</vt:lpstr>
      <vt:lpstr>PowerPoint Presentation</vt:lpstr>
      <vt:lpstr>E-COMMERCE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Gokul R</dc:creator>
  <cp:lastModifiedBy>sakshi kumari</cp:lastModifiedBy>
  <cp:revision>11</cp:revision>
  <dcterms:modified xsi:type="dcterms:W3CDTF">2023-11-10T07:54:25Z</dcterms:modified>
</cp:coreProperties>
</file>