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309" r:id="rId2"/>
    <p:sldId id="333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34" r:id="rId11"/>
    <p:sldId id="317" r:id="rId12"/>
    <p:sldId id="318" r:id="rId13"/>
    <p:sldId id="335" r:id="rId14"/>
    <p:sldId id="336" r:id="rId15"/>
    <p:sldId id="337" r:id="rId16"/>
    <p:sldId id="319" r:id="rId17"/>
    <p:sldId id="339" r:id="rId18"/>
    <p:sldId id="320" r:id="rId19"/>
    <p:sldId id="321" r:id="rId20"/>
    <p:sldId id="338" r:id="rId21"/>
    <p:sldId id="322" r:id="rId22"/>
    <p:sldId id="323" r:id="rId23"/>
    <p:sldId id="324" r:id="rId24"/>
    <p:sldId id="325" r:id="rId25"/>
    <p:sldId id="326" r:id="rId26"/>
    <p:sldId id="327" r:id="rId27"/>
    <p:sldId id="332" r:id="rId2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0BA"/>
    <a:srgbClr val="C00000"/>
    <a:srgbClr val="795959"/>
    <a:srgbClr val="2968B6"/>
    <a:srgbClr val="1690D9"/>
    <a:srgbClr val="C86526"/>
    <a:srgbClr val="ED7D31"/>
    <a:srgbClr val="4DC8F8"/>
    <a:srgbClr val="F4B183"/>
    <a:srgbClr val="679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4" autoAdjust="0"/>
    <p:restoredTop sz="94670" autoAdjust="0"/>
  </p:normalViewPr>
  <p:slideViewPr>
    <p:cSldViewPr snapToGrid="0">
      <p:cViewPr>
        <p:scale>
          <a:sx n="150" d="100"/>
          <a:sy n="150" d="100"/>
        </p:scale>
        <p:origin x="912" y="-1188"/>
      </p:cViewPr>
      <p:guideLst/>
    </p:cSldViewPr>
  </p:slideViewPr>
  <p:outlineViewPr>
    <p:cViewPr>
      <p:scale>
        <a:sx n="33" d="100"/>
        <a:sy n="33" d="100"/>
      </p:scale>
      <p:origin x="0" y="-16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5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5E95-0524-46AF-951F-A171519BB64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5C828-6DB9-41E4-8AC1-0B7FD74A6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1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5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4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2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4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Member</a:t>
            </a:r>
            <a:r>
              <a:rPr lang="ko-KR" altLang="en-US" sz="1500" b="1" i="1" kern="0" dirty="0">
                <a:solidFill>
                  <a:srgbClr val="795959"/>
                </a:solidFill>
              </a:rPr>
              <a:t> </a:t>
            </a:r>
            <a:r>
              <a:rPr lang="en-US" altLang="ko-KR" sz="1500" b="1" i="1" kern="0" dirty="0">
                <a:solidFill>
                  <a:srgbClr val="795959"/>
                </a:solidFill>
              </a:rPr>
              <a:t>management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80" y="2022832"/>
            <a:ext cx="5505612" cy="1121514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032250" y="3225625"/>
            <a:ext cx="641350" cy="81484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578" y="4347139"/>
            <a:ext cx="5516214" cy="10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item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891393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</a:t>
            </a:r>
            <a:endParaRPr lang="ko-KR" altLang="en-US" sz="2400" dirty="0">
              <a:solidFill>
                <a:srgbClr val="C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2" y="2422579"/>
            <a:ext cx="4890746" cy="3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8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item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52731" y="1679115"/>
            <a:ext cx="394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Textarea</a:t>
            </a:r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Editor</a:t>
            </a:r>
            <a:r>
              <a:rPr lang="ko-KR" altLang="en-US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Setting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8E8EF6-C775-4DFB-9F00-C5043C73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2" y="2699899"/>
            <a:ext cx="6496957" cy="200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6538FD-A107-4C2E-ACB4-4E71513A7E9D}"/>
              </a:ext>
            </a:extLst>
          </p:cNvPr>
          <p:cNvSpPr txBox="1"/>
          <p:nvPr/>
        </p:nvSpPr>
        <p:spPr>
          <a:xfrm>
            <a:off x="652731" y="2234081"/>
            <a:ext cx="591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Script</a:t>
            </a:r>
            <a:r>
              <a:rPr lang="en-US" altLang="ko-KR" sz="2000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CBAD9BD-7301-4E17-8549-018D477B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1" y="2965660"/>
            <a:ext cx="556125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item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52731" y="1679115"/>
            <a:ext cx="428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Textarea</a:t>
            </a:r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Editor</a:t>
            </a:r>
            <a:r>
              <a:rPr lang="ko-KR" altLang="en-US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Setting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6538FD-A107-4C2E-ACB4-4E71513A7E9D}"/>
              </a:ext>
            </a:extLst>
          </p:cNvPr>
          <p:cNvSpPr txBox="1"/>
          <p:nvPr/>
        </p:nvSpPr>
        <p:spPr>
          <a:xfrm>
            <a:off x="652730" y="2434695"/>
            <a:ext cx="665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입력이 끝난 후 사용자가 전송버튼을 클릭 </a:t>
            </a:r>
            <a:r>
              <a:rPr lang="en-US" altLang="ko-KR" sz="2000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=&gt;</a:t>
            </a:r>
            <a:r>
              <a:rPr lang="ko-KR" altLang="en-US" sz="2000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서버로 </a:t>
            </a:r>
            <a:r>
              <a:rPr lang="ko-KR" altLang="en-US" sz="2000" dirty="0">
                <a:solidFill>
                  <a:srgbClr val="2968B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80D7D50-C82C-4C3E-ADAD-38EDC0C8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0" y="2977997"/>
            <a:ext cx="7519184" cy="16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– image upload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55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Image upload / Default Setting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39B17B-7AE9-414C-9DF8-A8FC7D871427}"/>
              </a:ext>
            </a:extLst>
          </p:cNvPr>
          <p:cNvSpPr txBox="1"/>
          <p:nvPr/>
        </p:nvSpPr>
        <p:spPr>
          <a:xfrm>
            <a:off x="673292" y="2230582"/>
            <a:ext cx="66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Root-context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CE77EC-067A-430D-93E0-9A9FC0B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5" y="2578399"/>
            <a:ext cx="7437901" cy="8129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B13F3C6-48B1-4C7F-BEDF-C8B33229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05" y="4181753"/>
            <a:ext cx="7437901" cy="1009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2A71CAA-F17D-4B89-9FF6-1566D3F6F0AC}"/>
              </a:ext>
            </a:extLst>
          </p:cNvPr>
          <p:cNvSpPr txBox="1"/>
          <p:nvPr/>
        </p:nvSpPr>
        <p:spPr>
          <a:xfrm>
            <a:off x="673292" y="3841870"/>
            <a:ext cx="66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File-context </a:t>
            </a:r>
          </a:p>
        </p:txBody>
      </p:sp>
    </p:spTree>
    <p:extLst>
      <p:ext uri="{BB962C8B-B14F-4D97-AF65-F5344CB8AC3E}">
        <p14:creationId xmlns:p14="http://schemas.microsoft.com/office/powerpoint/2010/main" val="14586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– image upload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442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/ Service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39B17B-7AE9-414C-9DF8-A8FC7D871427}"/>
              </a:ext>
            </a:extLst>
          </p:cNvPr>
          <p:cNvSpPr txBox="1"/>
          <p:nvPr/>
        </p:nvSpPr>
        <p:spPr>
          <a:xfrm>
            <a:off x="3848100" y="2346141"/>
            <a:ext cx="385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File-context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설정한 </a:t>
            </a:r>
            <a:r>
              <a:rPr lang="en-US" altLang="ko-KR" sz="1600" dirty="0">
                <a:solidFill>
                  <a:srgbClr val="1690D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bean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Service Class 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세팅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C7F104C-3F18-491C-916A-CDB98215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8" y="3032684"/>
            <a:ext cx="2600688" cy="3524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52BE94E-AD7E-4684-BD2B-55625BA8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8" y="2433461"/>
            <a:ext cx="3129502" cy="4889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0FD7A1F-73B7-49E2-ACA9-3C07B202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92" y="3620059"/>
            <a:ext cx="4921056" cy="1662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8B788A8-9D65-47D4-A520-411228A9ABBF}"/>
              </a:ext>
            </a:extLst>
          </p:cNvPr>
          <p:cNvSpPr txBox="1"/>
          <p:nvPr/>
        </p:nvSpPr>
        <p:spPr>
          <a:xfrm>
            <a:off x="5549898" y="3612773"/>
            <a:ext cx="3854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String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 생성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 </a:t>
            </a: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file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이름 세팅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파일이름이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null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ko-KR" altLang="en-US" sz="1400" dirty="0" err="1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없을때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=&gt;</a:t>
            </a: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</a:t>
            </a:r>
            <a:r>
              <a:rPr lang="en-US" altLang="ko-KR" sz="1400" dirty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 null</a:t>
            </a:r>
          </a:p>
        </p:txBody>
      </p:sp>
    </p:spTree>
    <p:extLst>
      <p:ext uri="{BB962C8B-B14F-4D97-AF65-F5344CB8AC3E}">
        <p14:creationId xmlns:p14="http://schemas.microsoft.com/office/powerpoint/2010/main" val="358052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– image upload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442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/ Service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39B17B-7AE9-414C-9DF8-A8FC7D871427}"/>
              </a:ext>
            </a:extLst>
          </p:cNvPr>
          <p:cNvSpPr txBox="1"/>
          <p:nvPr/>
        </p:nvSpPr>
        <p:spPr>
          <a:xfrm>
            <a:off x="4855351" y="2483703"/>
            <a:ext cx="3854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String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변수 생성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</a:t>
            </a: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bean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설정한 </a:t>
            </a:r>
            <a:r>
              <a:rPr lang="en-US" altLang="ko-KR" sz="1400" dirty="0" err="1">
                <a:solidFill>
                  <a:srgbClr val="4DC8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winPath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세팅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UUID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생성할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String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변수 생성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</a:t>
            </a: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UUID +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파일이름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2968B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File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객체로 선언한 변수에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경로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파일이름 세팅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세팅한 변수로 파일 업로드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</a:t>
            </a: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UUID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첨가된 파일이름 </a:t>
            </a:r>
            <a:r>
              <a:rPr lang="en-US" altLang="ko-KR" sz="1400" dirty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</a:p>
          <a:p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F5C4D65F-264D-40BD-9974-937D658E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2" y="2472123"/>
            <a:ext cx="4095795" cy="2149279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6741E3EF-0386-411D-8248-37426C95E22A}"/>
              </a:ext>
            </a:extLst>
          </p:cNvPr>
          <p:cNvCxnSpPr/>
          <p:nvPr/>
        </p:nvCxnSpPr>
        <p:spPr>
          <a:xfrm>
            <a:off x="3708400" y="2609850"/>
            <a:ext cx="1898650" cy="27508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A858BE64-B23F-40D8-9E8E-BD89B6B0F345}"/>
              </a:ext>
            </a:extLst>
          </p:cNvPr>
          <p:cNvCxnSpPr/>
          <p:nvPr/>
        </p:nvCxnSpPr>
        <p:spPr>
          <a:xfrm>
            <a:off x="3067050" y="3308350"/>
            <a:ext cx="2647950" cy="17780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0B4FEA52-AA04-40F3-BE17-E102FAE71237}"/>
              </a:ext>
            </a:extLst>
          </p:cNvPr>
          <p:cNvCxnSpPr/>
          <p:nvPr/>
        </p:nvCxnSpPr>
        <p:spPr>
          <a:xfrm>
            <a:off x="3619500" y="3771155"/>
            <a:ext cx="1235851" cy="300127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9653A9F-274E-414B-9F5B-7C05C153296D}"/>
              </a:ext>
            </a:extLst>
          </p:cNvPr>
          <p:cNvSpPr/>
          <p:nvPr/>
        </p:nvSpPr>
        <p:spPr>
          <a:xfrm>
            <a:off x="513920" y="3868655"/>
            <a:ext cx="2937663" cy="8146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12590256-652F-4C57-AAD9-22E3AE221C35}"/>
              </a:ext>
            </a:extLst>
          </p:cNvPr>
          <p:cNvCxnSpPr>
            <a:stCxn id="42" idx="3"/>
          </p:cNvCxnSpPr>
          <p:nvPr/>
        </p:nvCxnSpPr>
        <p:spPr>
          <a:xfrm>
            <a:off x="3451583" y="4275957"/>
            <a:ext cx="2047517" cy="461143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9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– option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52732" y="1844627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옵션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81" y="2658602"/>
            <a:ext cx="6259864" cy="3844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81" y="4471857"/>
            <a:ext cx="6049219" cy="619211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4472197" y="3498105"/>
            <a:ext cx="437143" cy="55539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70143" y="2544792"/>
            <a:ext cx="937302" cy="498274"/>
          </a:xfrm>
          <a:prstGeom prst="rect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3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– option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52732" y="1844627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</a:t>
            </a:r>
            <a:endParaRPr lang="ko-KR" altLang="en-US" sz="2400" dirty="0">
              <a:solidFill>
                <a:srgbClr val="C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87" y="2742008"/>
            <a:ext cx="6869816" cy="19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2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– option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52732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405E1CA-3F40-460A-A977-48765303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2" y="2684363"/>
            <a:ext cx="5480213" cy="29456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9194EF-7BAF-47DC-BF19-5FA43BE74406}"/>
              </a:ext>
            </a:extLst>
          </p:cNvPr>
          <p:cNvSpPr txBox="1"/>
          <p:nvPr/>
        </p:nvSpPr>
        <p:spPr>
          <a:xfrm>
            <a:off x="652732" y="2198185"/>
            <a:ext cx="3269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옵션 추가 버튼을 클릭 </a:t>
            </a:r>
            <a:r>
              <a:rPr lang="en-US" altLang="ko-KR" sz="20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 </a:t>
            </a:r>
            <a:endParaRPr lang="ko-KR" altLang="en-US" sz="20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865C312-C45A-4ACB-A100-870AFEAF38AE}"/>
              </a:ext>
            </a:extLst>
          </p:cNvPr>
          <p:cNvSpPr txBox="1"/>
          <p:nvPr/>
        </p:nvSpPr>
        <p:spPr>
          <a:xfrm>
            <a:off x="6132945" y="2684363"/>
            <a:ext cx="3269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Div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각각의 </a:t>
            </a:r>
            <a:r>
              <a:rPr lang="en-US" altLang="ko-KR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&gt;&gt;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생성한 </a:t>
            </a:r>
            <a:r>
              <a:rPr lang="en-US" altLang="ko-KR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Element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에 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속성 설정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&gt;&gt;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설정 후 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상위 </a:t>
            </a:r>
            <a:r>
              <a:rPr lang="en-US" altLang="ko-KR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div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append</a:t>
            </a:r>
            <a:endParaRPr lang="ko-KR" altLang="en-US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10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891393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55" y="2519973"/>
            <a:ext cx="4991797" cy="457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3" y="3899732"/>
            <a:ext cx="2915057" cy="1124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107" y="3500015"/>
            <a:ext cx="1953543" cy="7994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107" y="4673600"/>
            <a:ext cx="1973502" cy="829355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 rot="14213301">
            <a:off x="4681740" y="3942462"/>
            <a:ext cx="327256" cy="41578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8000000">
            <a:off x="4713471" y="4809186"/>
            <a:ext cx="327256" cy="41578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2700000">
            <a:off x="2929122" y="3123847"/>
            <a:ext cx="327256" cy="41578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7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Member</a:t>
            </a:r>
            <a:r>
              <a:rPr lang="ko-KR" altLang="en-US" sz="1500" b="1" i="1" kern="0" dirty="0">
                <a:solidFill>
                  <a:srgbClr val="795959"/>
                </a:solidFill>
              </a:rPr>
              <a:t> </a:t>
            </a:r>
            <a:r>
              <a:rPr lang="en-US" altLang="ko-KR" sz="1500" b="1" i="1" kern="0" dirty="0">
                <a:solidFill>
                  <a:srgbClr val="795959"/>
                </a:solidFill>
              </a:rPr>
              <a:t>management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13" y="1726293"/>
            <a:ext cx="3357882" cy="1054138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 rot="2795554">
            <a:off x="2582238" y="2799835"/>
            <a:ext cx="641350" cy="81484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7" y="3885070"/>
            <a:ext cx="2680014" cy="840344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 rot="16200000">
            <a:off x="4261179" y="3897821"/>
            <a:ext cx="641350" cy="81484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46" y="4109028"/>
            <a:ext cx="3510623" cy="3924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2700" y="4235450"/>
            <a:ext cx="792590" cy="26600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891393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</a:t>
            </a:r>
            <a:endParaRPr lang="ko-KR" altLang="en-US" sz="2400" dirty="0">
              <a:solidFill>
                <a:srgbClr val="C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8" y="2422579"/>
            <a:ext cx="5234581" cy="30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/ Controller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464BA02-B29B-4D96-BE28-39642B10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2" y="2268632"/>
            <a:ext cx="4744112" cy="3019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00506A-89C2-43B6-B6A2-532548738471}"/>
              </a:ext>
            </a:extLst>
          </p:cNvPr>
          <p:cNvSpPr txBox="1"/>
          <p:nvPr/>
        </p:nvSpPr>
        <p:spPr>
          <a:xfrm>
            <a:off x="5417404" y="2268632"/>
            <a:ext cx="3442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Jackson-bind dependency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1A7DA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ObjectMapper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사용하여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List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Json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데이터로 변환 후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Model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5637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00506A-89C2-43B6-B6A2-532548738471}"/>
              </a:ext>
            </a:extLst>
          </p:cNvPr>
          <p:cNvSpPr txBox="1"/>
          <p:nvPr/>
        </p:nvSpPr>
        <p:spPr>
          <a:xfrm>
            <a:off x="673292" y="2316132"/>
            <a:ext cx="45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Attribute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 카테고리 리스트를 </a:t>
            </a:r>
            <a:r>
              <a:rPr lang="en-US" altLang="ko-KR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parsing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B542F8A-709A-44C9-9B1B-5D76E5DC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2" y="2685464"/>
            <a:ext cx="3353268" cy="400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8CE305-EC25-4A6C-AA2E-E7FE700D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2" y="3950485"/>
            <a:ext cx="5647846" cy="1018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2221BA-5EBC-4E03-8E72-AFAB6B568F17}"/>
              </a:ext>
            </a:extLst>
          </p:cNvPr>
          <p:cNvSpPr txBox="1"/>
          <p:nvPr/>
        </p:nvSpPr>
        <p:spPr>
          <a:xfrm>
            <a:off x="673292" y="3531843"/>
            <a:ext cx="684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카테고리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 리스트를 담을 </a:t>
            </a:r>
            <a:r>
              <a:rPr lang="en-US" altLang="ko-KR" dirty="0">
                <a:solidFill>
                  <a:srgbClr val="569BD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Array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9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03574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4E2D345-D398-4573-B557-7517FB71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2" y="2100955"/>
            <a:ext cx="3730672" cy="34493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AD9FC1-A16A-4E09-AEB3-2686AE1FD6A5}"/>
              </a:ext>
            </a:extLst>
          </p:cNvPr>
          <p:cNvSpPr txBox="1"/>
          <p:nvPr/>
        </p:nvSpPr>
        <p:spPr>
          <a:xfrm>
            <a:off x="4477854" y="2128664"/>
            <a:ext cx="4222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 </a:t>
            </a:r>
            <a:r>
              <a:rPr lang="en-US" altLang="ko-KR" dirty="0" err="1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ct_tier</a:t>
            </a:r>
            <a:r>
              <a:rPr lang="en-US" altLang="ko-KR" dirty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 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table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분류구분 칼럼</a:t>
            </a:r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문을 사용하여 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List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length 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 만큼 반복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r>
              <a:rPr lang="en-US" altLang="ko-KR" sz="1600" dirty="0" smtClean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</a:t>
            </a:r>
            <a:r>
              <a:rPr lang="ko-KR" altLang="en-US" sz="1600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 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안의 </a:t>
            </a:r>
            <a:r>
              <a:rPr lang="en-US" altLang="ko-KR" sz="16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문으로 대분류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구분</a:t>
            </a:r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 안의 코드가 실행될 때마다 </a:t>
            </a:r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Obejct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생성한 </a:t>
            </a:r>
            <a:r>
              <a:rPr lang="en-US" altLang="ko-KR" sz="16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Object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List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1600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</a:t>
            </a:r>
            <a:r>
              <a:rPr lang="en-US" altLang="ko-KR" sz="1600" dirty="0" err="1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</a:t>
            </a:r>
            <a:r>
              <a:rPr lang="ko-KR" altLang="en-US" sz="1600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번째 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 세팅 후 </a:t>
            </a:r>
            <a:endParaRPr lang="en-US" altLang="ko-KR" sz="16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생성했던 </a:t>
            </a:r>
            <a:r>
              <a:rPr lang="en-US" altLang="ko-KR" sz="16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Array</a:t>
            </a:r>
            <a:r>
              <a:rPr lang="ko-KR" altLang="en-US" sz="16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600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push(add)</a:t>
            </a:r>
            <a:endParaRPr lang="ko-KR" altLang="en-US" sz="1600" b="1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4D965F-72F0-4550-AAA8-FD2C14B07F99}"/>
              </a:ext>
            </a:extLst>
          </p:cNvPr>
          <p:cNvSpPr/>
          <p:nvPr/>
        </p:nvSpPr>
        <p:spPr>
          <a:xfrm>
            <a:off x="1782617" y="2410690"/>
            <a:ext cx="572655" cy="1857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6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00506A-89C2-43B6-B6A2-532548738471}"/>
              </a:ext>
            </a:extLst>
          </p:cNvPr>
          <p:cNvSpPr txBox="1"/>
          <p:nvPr/>
        </p:nvSpPr>
        <p:spPr>
          <a:xfrm>
            <a:off x="700929" y="2131466"/>
            <a:ext cx="506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카테고리의 </a:t>
            </a:r>
            <a:r>
              <a:rPr lang="en-US" altLang="ko-KR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변수로 지정 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8F7F015-6CDB-4D82-BC97-87016D8B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0" y="2500798"/>
            <a:ext cx="4534533" cy="466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255E7CC-388B-4CE4-B240-0ACE6614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8" y="3920749"/>
            <a:ext cx="4477375" cy="1514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C7FBB8A-DAF1-4F8B-A36D-0CBCB9AD02F3}"/>
              </a:ext>
            </a:extLst>
          </p:cNvPr>
          <p:cNvSpPr txBox="1"/>
          <p:nvPr/>
        </p:nvSpPr>
        <p:spPr>
          <a:xfrm>
            <a:off x="739570" y="3459815"/>
            <a:ext cx="66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카테고리 리스트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cate1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값을 이용하여 </a:t>
            </a:r>
            <a:r>
              <a:rPr lang="en-US" altLang="ko-KR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추가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DBD276-EFD4-4162-8318-3EF302D7079B}"/>
              </a:ext>
            </a:extLst>
          </p:cNvPr>
          <p:cNvSpPr txBox="1"/>
          <p:nvPr/>
        </p:nvSpPr>
        <p:spPr>
          <a:xfrm>
            <a:off x="5309354" y="3909550"/>
            <a:ext cx="4222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반복문이 반복될 때마다 </a:t>
            </a:r>
            <a:r>
              <a:rPr lang="en-US" altLang="ko-KR" sz="1400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option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태그 생성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생성된 </a:t>
            </a:r>
            <a:r>
              <a:rPr lang="en-US" altLang="ko-KR" sz="1400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option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태그에 </a:t>
            </a:r>
            <a:r>
              <a:rPr lang="en-US" altLang="ko-KR" sz="1400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value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값과 </a:t>
            </a:r>
            <a:r>
              <a:rPr lang="en-US" altLang="ko-KR" sz="1400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text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설정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&gt;&gt;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설정 후 대분류 </a:t>
            </a:r>
            <a:r>
              <a:rPr lang="en-US" altLang="ko-KR" sz="1400" dirty="0">
                <a:solidFill>
                  <a:srgbClr val="00B05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en-US" altLang="ko-KR" sz="14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1496560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C7FBB8A-DAF1-4F8B-A36D-0CBCB9AD02F3}"/>
              </a:ext>
            </a:extLst>
          </p:cNvPr>
          <p:cNvSpPr txBox="1"/>
          <p:nvPr/>
        </p:nvSpPr>
        <p:spPr>
          <a:xfrm>
            <a:off x="673292" y="2158617"/>
            <a:ext cx="66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 카테고리 선택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change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=&gt;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이벤트 발생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DBD276-EFD4-4162-8318-3EF302D7079B}"/>
              </a:ext>
            </a:extLst>
          </p:cNvPr>
          <p:cNvSpPr txBox="1"/>
          <p:nvPr/>
        </p:nvSpPr>
        <p:spPr>
          <a:xfrm>
            <a:off x="5410801" y="2562348"/>
            <a:ext cx="4222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소분류 초기화 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b="1" dirty="0" err="1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options.length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0 </a:t>
            </a:r>
          </a:p>
          <a:p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선택된 대분류 카테고리의 </a:t>
            </a:r>
            <a:r>
              <a:rPr lang="en-US" altLang="ko-KR" sz="1400" b="1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value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변수 지정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카테고리의 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length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만큼 반복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문을 이용하여 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카테고리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</a:t>
            </a:r>
            <a:r>
              <a:rPr lang="en-US" altLang="ko-KR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알맞은 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카테고리인지 확인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확인 후 소분류 카테고리 출력</a:t>
            </a:r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1A39C0-72DE-47DE-9418-1113D373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23" y="2527949"/>
            <a:ext cx="4611878" cy="318226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2B87D5B-1410-4865-964B-D453672CD7F3}"/>
              </a:ext>
            </a:extLst>
          </p:cNvPr>
          <p:cNvCxnSpPr/>
          <p:nvPr/>
        </p:nvCxnSpPr>
        <p:spPr>
          <a:xfrm>
            <a:off x="2603500" y="2832746"/>
            <a:ext cx="293293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xmlns="" id="{7CDB1BA0-E10F-406C-847F-C6A9925BBC20}"/>
              </a:ext>
            </a:extLst>
          </p:cNvPr>
          <p:cNvCxnSpPr/>
          <p:nvPr/>
        </p:nvCxnSpPr>
        <p:spPr>
          <a:xfrm>
            <a:off x="5118100" y="2971800"/>
            <a:ext cx="418332" cy="36830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5181B093-BA58-42D0-B0F2-057E94FD3444}"/>
              </a:ext>
            </a:extLst>
          </p:cNvPr>
          <p:cNvCxnSpPr/>
          <p:nvPr/>
        </p:nvCxnSpPr>
        <p:spPr>
          <a:xfrm>
            <a:off x="3854450" y="3492500"/>
            <a:ext cx="1556351" cy="93345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02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category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ED0CED-B646-47D8-8C6E-E2D1F41C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9" y="3202050"/>
            <a:ext cx="7732321" cy="1632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39B17B-7AE9-414C-9DF8-A8FC7D871427}"/>
              </a:ext>
            </a:extLst>
          </p:cNvPr>
          <p:cNvSpPr txBox="1"/>
          <p:nvPr/>
        </p:nvSpPr>
        <p:spPr>
          <a:xfrm>
            <a:off x="673291" y="2680320"/>
            <a:ext cx="78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대분류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소분류 카테고리 선택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값을 전달할 수 있도록 </a:t>
            </a:r>
            <a:r>
              <a:rPr lang="ko-KR" altLang="en-US" dirty="0" err="1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세팅하는</a:t>
            </a:r>
            <a:r>
              <a:rPr lang="ko-KR" altLang="en-US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smtClean="0">
                <a:solidFill>
                  <a:srgbClr val="4580B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</a:t>
            </a:r>
            <a:r>
              <a:rPr lang="ko-KR" altLang="en-US" dirty="0" smtClean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생성</a:t>
            </a:r>
            <a:endParaRPr lang="en-US" altLang="ko-KR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9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73292" y="1666999"/>
            <a:ext cx="442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Insert Controller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903503-6849-4E9C-997C-B01F0135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7" y="2764669"/>
            <a:ext cx="7787806" cy="885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A68081-168F-4ECD-BFF6-ACEE661204B0}"/>
              </a:ext>
            </a:extLst>
          </p:cNvPr>
          <p:cNvSpPr txBox="1"/>
          <p:nvPr/>
        </p:nvSpPr>
        <p:spPr>
          <a:xfrm>
            <a:off x="673292" y="2336830"/>
            <a:ext cx="44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매개변수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Service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전달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54235E2-83A1-4FF7-A330-563FDCBE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7" y="4286043"/>
            <a:ext cx="4725059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632A252-16D3-4C31-9E6B-A6AF3F2557E4}"/>
              </a:ext>
            </a:extLst>
          </p:cNvPr>
          <p:cNvSpPr txBox="1"/>
          <p:nvPr/>
        </p:nvSpPr>
        <p:spPr>
          <a:xfrm>
            <a:off x="673292" y="3865957"/>
            <a:ext cx="44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Insert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하기위한 </a:t>
            </a:r>
            <a:r>
              <a:rPr lang="en-US" altLang="ko-KR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Service </a:t>
            </a:r>
            <a:r>
              <a:rPr lang="ko-KR" altLang="en-US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7503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6000" kern="0" dirty="0">
              <a:solidFill>
                <a:srgbClr val="79595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Member</a:t>
            </a:r>
            <a:r>
              <a:rPr lang="ko-KR" altLang="en-US" sz="1500" b="1" i="1" kern="0" dirty="0">
                <a:solidFill>
                  <a:srgbClr val="795959"/>
                </a:solidFill>
              </a:rPr>
              <a:t> </a:t>
            </a:r>
            <a:r>
              <a:rPr lang="en-US" altLang="ko-KR" sz="1500" b="1" i="1" kern="0" dirty="0">
                <a:solidFill>
                  <a:srgbClr val="795959"/>
                </a:solidFill>
              </a:rPr>
              <a:t>management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402A4D8-2637-401D-BBAE-D76E5E2F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9" y="2474894"/>
            <a:ext cx="6471297" cy="2676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42F893-0DD5-4019-BD85-175F7ED277FE}"/>
              </a:ext>
            </a:extLst>
          </p:cNvPr>
          <p:cNvSpPr txBox="1"/>
          <p:nvPr/>
        </p:nvSpPr>
        <p:spPr>
          <a:xfrm>
            <a:off x="674889" y="1967462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Select Tag </a:t>
            </a:r>
            <a:r>
              <a:rPr lang="en-US" altLang="ko-KR" sz="2400" dirty="0">
                <a:solidFill>
                  <a:srgbClr val="C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HTML</a:t>
            </a:r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ko-KR" altLang="en-US" sz="2400" dirty="0">
              <a:solidFill>
                <a:srgbClr val="795959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5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/>
              <a:t>Java Script </a:t>
            </a:r>
            <a:r>
              <a:rPr lang="ko-KR" altLang="en-US" sz="6000"/>
              <a:t>코드</a:t>
            </a:r>
            <a:endParaRPr lang="en-US" altLang="ko-KR" sz="6000" dirty="0"/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Member</a:t>
            </a:r>
            <a:r>
              <a:rPr lang="ko-KR" altLang="en-US" sz="1500" b="1" i="1" kern="0" dirty="0">
                <a:solidFill>
                  <a:srgbClr val="795959"/>
                </a:solidFill>
              </a:rPr>
              <a:t> </a:t>
            </a:r>
            <a:r>
              <a:rPr lang="en-US" altLang="ko-KR" sz="1500" b="1" i="1" kern="0" dirty="0">
                <a:solidFill>
                  <a:srgbClr val="795959"/>
                </a:solidFill>
              </a:rPr>
              <a:t>management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42F893-0DD5-4019-BD85-175F7ED277FE}"/>
              </a:ext>
            </a:extLst>
          </p:cNvPr>
          <p:cNvSpPr txBox="1"/>
          <p:nvPr/>
        </p:nvSpPr>
        <p:spPr>
          <a:xfrm>
            <a:off x="5874962" y="2204978"/>
            <a:ext cx="3269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580BA"/>
                </a:solidFill>
              </a:rPr>
              <a:t>Change</a:t>
            </a:r>
            <a:r>
              <a:rPr lang="en-US" altLang="ko-KR" sz="2400" dirty="0">
                <a:solidFill>
                  <a:srgbClr val="795959"/>
                </a:solidFill>
              </a:rPr>
              <a:t> event 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solidFill>
                  <a:srgbClr val="795959"/>
                </a:solidFill>
              </a:rPr>
              <a:t>Fetch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dirty="0">
              <a:solidFill>
                <a:srgbClr val="795959"/>
              </a:solidFill>
            </a:endParaRPr>
          </a:p>
          <a:p>
            <a:r>
              <a:rPr lang="en-US" altLang="ko-KR" dirty="0">
                <a:solidFill>
                  <a:srgbClr val="795959"/>
                </a:solidFill>
              </a:rPr>
              <a:t>Role = </a:t>
            </a:r>
            <a:r>
              <a:rPr lang="ko-KR" altLang="en-US" dirty="0">
                <a:solidFill>
                  <a:srgbClr val="795959"/>
                </a:solidFill>
              </a:rPr>
              <a:t>선택된 옵션의 </a:t>
            </a:r>
            <a:r>
              <a:rPr lang="en-US" altLang="ko-KR" dirty="0">
                <a:solidFill>
                  <a:srgbClr val="795959"/>
                </a:solidFill>
              </a:rPr>
              <a:t>value </a:t>
            </a:r>
          </a:p>
          <a:p>
            <a:r>
              <a:rPr lang="en-US" altLang="ko-KR" dirty="0">
                <a:solidFill>
                  <a:srgbClr val="795959"/>
                </a:solidFill>
              </a:rPr>
              <a:t>Id</a:t>
            </a:r>
            <a:r>
              <a:rPr lang="ko-KR" altLang="en-US" dirty="0">
                <a:solidFill>
                  <a:srgbClr val="795959"/>
                </a:solidFill>
              </a:rPr>
              <a:t> </a:t>
            </a:r>
            <a:r>
              <a:rPr lang="en-US" altLang="ko-KR" dirty="0">
                <a:solidFill>
                  <a:srgbClr val="795959"/>
                </a:solidFill>
              </a:rPr>
              <a:t>=</a:t>
            </a:r>
            <a:r>
              <a:rPr lang="ko-KR" altLang="en-US" dirty="0">
                <a:solidFill>
                  <a:srgbClr val="795959"/>
                </a:solidFill>
              </a:rPr>
              <a:t> </a:t>
            </a:r>
            <a:r>
              <a:rPr lang="en-US" altLang="ko-KR" dirty="0">
                <a:solidFill>
                  <a:srgbClr val="795959"/>
                </a:solidFill>
              </a:rPr>
              <a:t>data-id</a:t>
            </a:r>
            <a:r>
              <a:rPr lang="ko-KR" altLang="en-US" dirty="0">
                <a:solidFill>
                  <a:srgbClr val="795959"/>
                </a:solidFill>
              </a:rPr>
              <a:t>로 설정한 값</a:t>
            </a:r>
            <a:r>
              <a:rPr lang="en-US" altLang="ko-KR" dirty="0">
                <a:solidFill>
                  <a:srgbClr val="795959"/>
                </a:solidFill>
              </a:rPr>
              <a:t> </a:t>
            </a:r>
            <a:endParaRPr lang="ko-KR" altLang="en-US" dirty="0">
              <a:solidFill>
                <a:srgbClr val="7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C53CBD6-2F7D-4448-8AC7-0691FF5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5" y="2294203"/>
            <a:ext cx="5211487" cy="3271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B2DE43-19BB-4D00-8A6E-CFDD5C5294C1}"/>
              </a:ext>
            </a:extLst>
          </p:cNvPr>
          <p:cNvSpPr txBox="1"/>
          <p:nvPr/>
        </p:nvSpPr>
        <p:spPr>
          <a:xfrm>
            <a:off x="663295" y="1764017"/>
            <a:ext cx="180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Java Script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65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6000" kern="0" dirty="0" err="1">
                <a:solidFill>
                  <a:srgbClr val="795959"/>
                </a:solidFill>
              </a:rPr>
              <a:t>ㅇ</a:t>
            </a:r>
            <a:endParaRPr lang="ko-KR" altLang="en-US" sz="6000" kern="0" dirty="0">
              <a:solidFill>
                <a:srgbClr val="79595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Member</a:t>
            </a:r>
            <a:r>
              <a:rPr lang="ko-KR" altLang="en-US" sz="1500" b="1" i="1" kern="0" dirty="0">
                <a:solidFill>
                  <a:srgbClr val="795959"/>
                </a:solidFill>
              </a:rPr>
              <a:t> </a:t>
            </a:r>
            <a:r>
              <a:rPr lang="en-US" altLang="ko-KR" sz="1500" b="1" i="1" kern="0" dirty="0">
                <a:solidFill>
                  <a:srgbClr val="795959"/>
                </a:solidFill>
              </a:rPr>
              <a:t>management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42F893-0DD5-4019-BD85-175F7ED277FE}"/>
              </a:ext>
            </a:extLst>
          </p:cNvPr>
          <p:cNvSpPr txBox="1"/>
          <p:nvPr/>
        </p:nvSpPr>
        <p:spPr>
          <a:xfrm>
            <a:off x="600998" y="1714383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Controller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F3CC47D-8047-4CC7-97BC-DC4964AD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9" y="2176048"/>
            <a:ext cx="5448820" cy="3380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5DF665-B763-4496-959B-24E4A737C9DD}"/>
              </a:ext>
            </a:extLst>
          </p:cNvPr>
          <p:cNvSpPr txBox="1"/>
          <p:nvPr/>
        </p:nvSpPr>
        <p:spPr>
          <a:xfrm>
            <a:off x="6123709" y="2176048"/>
            <a:ext cx="249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Fetch</a:t>
            </a:r>
            <a:r>
              <a:rPr lang="ko-KR" altLang="en-US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요청한 </a:t>
            </a:r>
            <a:r>
              <a:rPr lang="en-US" altLang="ko-KR" dirty="0" err="1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url</a:t>
            </a:r>
            <a:r>
              <a:rPr lang="ko-KR" altLang="en-US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endParaRPr lang="en-US" altLang="ko-KR" dirty="0">
              <a:solidFill>
                <a:srgbClr val="7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처리하는 </a:t>
            </a:r>
            <a:r>
              <a:rPr lang="en-US" altLang="ko-KR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method</a:t>
            </a:r>
            <a:endParaRPr lang="ko-KR" altLang="en-US" dirty="0">
              <a:solidFill>
                <a:srgbClr val="7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33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97475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ko-KR" altLang="en-US" sz="6000" kern="0" dirty="0">
              <a:solidFill>
                <a:srgbClr val="79595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Member</a:t>
            </a:r>
            <a:r>
              <a:rPr lang="ko-KR" altLang="en-US" sz="1500" b="1" i="1" kern="0" dirty="0">
                <a:solidFill>
                  <a:srgbClr val="795959"/>
                </a:solidFill>
              </a:rPr>
              <a:t> </a:t>
            </a:r>
            <a:r>
              <a:rPr lang="en-US" altLang="ko-KR" sz="1500" b="1" i="1" kern="0" dirty="0">
                <a:solidFill>
                  <a:srgbClr val="795959"/>
                </a:solidFill>
              </a:rPr>
              <a:t>management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42F893-0DD5-4019-BD85-175F7ED277FE}"/>
              </a:ext>
            </a:extLst>
          </p:cNvPr>
          <p:cNvSpPr txBox="1"/>
          <p:nvPr/>
        </p:nvSpPr>
        <p:spPr>
          <a:xfrm>
            <a:off x="850379" y="2204263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Mapper</a:t>
            </a:r>
            <a:r>
              <a:rPr lang="ko-KR" altLang="en-US" sz="2400" dirty="0">
                <a:solidFill>
                  <a:srgbClr val="7959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5DF665-B763-4496-959B-24E4A737C9DD}"/>
              </a:ext>
            </a:extLst>
          </p:cNvPr>
          <p:cNvSpPr txBox="1"/>
          <p:nvPr/>
        </p:nvSpPr>
        <p:spPr>
          <a:xfrm>
            <a:off x="4812145" y="2795650"/>
            <a:ext cx="275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Parameter(id, role) </a:t>
            </a:r>
            <a:r>
              <a:rPr lang="ko-KR" altLang="en-US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입력하여 </a:t>
            </a:r>
            <a:r>
              <a:rPr lang="en-US" altLang="ko-KR" dirty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Update </a:t>
            </a:r>
            <a:endParaRPr lang="ko-KR" altLang="en-US" dirty="0">
              <a:solidFill>
                <a:srgbClr val="7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CF20D5A-BE0B-4F30-B71E-5D49A29D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6" y="2795650"/>
            <a:ext cx="3823660" cy="19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Board (Notice)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5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75" y="1891393"/>
            <a:ext cx="5583958" cy="94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00" y="2470150"/>
            <a:ext cx="387350" cy="21590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400550" y="2915199"/>
            <a:ext cx="336335" cy="42731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87" y="3422772"/>
            <a:ext cx="2734996" cy="21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72854" y="5435435"/>
            <a:ext cx="9018000" cy="0"/>
          </a:xfrm>
          <a:prstGeom prst="line">
            <a:avLst/>
          </a:prstGeom>
          <a:ln w="38100">
            <a:solidFill>
              <a:srgbClr val="7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458" y="1586593"/>
            <a:ext cx="8495782" cy="4267200"/>
          </a:xfrm>
          <a:prstGeom prst="rect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458" y="1292678"/>
            <a:ext cx="8495782" cy="304800"/>
          </a:xfrm>
          <a:prstGeom prst="rect">
            <a:avLst/>
          </a:prstGeom>
          <a:solidFill>
            <a:srgbClr val="FBDED9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500" b="1" i="1" kern="0" dirty="0">
                <a:solidFill>
                  <a:srgbClr val="795959"/>
                </a:solidFill>
              </a:rPr>
              <a:t>Item info insert - item</a:t>
            </a:r>
            <a:endParaRPr lang="ko-KR" altLang="en-US" sz="3600" kern="0" dirty="0">
              <a:solidFill>
                <a:srgbClr val="795959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60921" y="1373085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93106" y="1373084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5290" y="1373083"/>
            <a:ext cx="143987" cy="1439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B2C897-E801-45B9-8A9C-AD81DFB25DD0}"/>
              </a:ext>
            </a:extLst>
          </p:cNvPr>
          <p:cNvSpPr txBox="1"/>
          <p:nvPr/>
        </p:nvSpPr>
        <p:spPr>
          <a:xfrm>
            <a:off x="699171" y="1666999"/>
            <a:ext cx="326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7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정보 입력</a:t>
            </a:r>
            <a:endParaRPr lang="ko-KR" altLang="en-US" sz="2400" dirty="0">
              <a:solidFill>
                <a:srgbClr val="795959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55" y="2218768"/>
            <a:ext cx="4159859" cy="32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3637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437</Words>
  <Application>Microsoft Office PowerPoint</Application>
  <PresentationFormat>화면 슬라이드 쇼(4:3)</PresentationFormat>
  <Paragraphs>133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Calibri</vt:lpstr>
      <vt:lpstr>Symbol</vt:lpstr>
      <vt:lpstr>Noto Sans KR Medium</vt:lpstr>
      <vt:lpstr>Noto Sans KR</vt:lpstr>
      <vt:lpstr>Calibri Light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501</cp:lastModifiedBy>
  <cp:revision>64</cp:revision>
  <dcterms:created xsi:type="dcterms:W3CDTF">2021-04-05T15:03:00Z</dcterms:created>
  <dcterms:modified xsi:type="dcterms:W3CDTF">2021-07-19T07:59:02Z</dcterms:modified>
</cp:coreProperties>
</file>