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4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64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9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3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2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1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2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05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34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04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6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634" y="1420838"/>
            <a:ext cx="9289366" cy="1230996"/>
          </a:xfrm>
        </p:spPr>
        <p:txBody>
          <a:bodyPr>
            <a:noAutofit/>
          </a:bodyPr>
          <a:lstStyle/>
          <a:p>
            <a:r>
              <a:rPr lang="en-AU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Undertaker</a:t>
            </a:r>
            <a:endParaRPr lang="en-AU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634" y="3527510"/>
            <a:ext cx="5603635" cy="478302"/>
          </a:xfrm>
        </p:spPr>
        <p:txBody>
          <a:bodyPr>
            <a:normAutofit lnSpcReduction="10000"/>
          </a:bodyPr>
          <a:lstStyle/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NEW GAME</a:t>
            </a:r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5257800"/>
            <a:ext cx="921059" cy="1312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81" y="5359791"/>
            <a:ext cx="468929" cy="14067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900289" y="4087873"/>
            <a:ext cx="5603635" cy="478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TUTORIAL</a:t>
            </a:r>
          </a:p>
          <a:p>
            <a:endParaRPr lang="en-AU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00288" y="4566174"/>
            <a:ext cx="5603635" cy="55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TEAM “NEW </a:t>
            </a:r>
            <a:r>
              <a:rPr lang="en-AU" sz="30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ORLEANS“</a:t>
            </a:r>
            <a:endParaRPr lang="en-AU" sz="3000" dirty="0" smtClean="0">
              <a:solidFill>
                <a:srgbClr val="FFC000"/>
              </a:solidFill>
              <a:latin typeface="Agency FB" panose="020B0503020202020204" pitchFamily="34" charset="0"/>
            </a:endParaRPr>
          </a:p>
          <a:p>
            <a:endParaRPr lang="en-AU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900287" y="5126538"/>
            <a:ext cx="5603635" cy="61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LEADER BOARD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39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ABOUT THE UNDERTAKER</a:t>
            </a:r>
            <a:endParaRPr lang="en-AU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Undertaker is </a:t>
            </a:r>
            <a:r>
              <a:rPr lang="en-US" dirty="0"/>
              <a:t>a </a:t>
            </a:r>
            <a:r>
              <a:rPr lang="en-US" dirty="0" smtClean="0"/>
              <a:t>GUI video game, written in Java and </a:t>
            </a:r>
            <a:r>
              <a:rPr lang="en-US" dirty="0"/>
              <a:t>developed by team </a:t>
            </a:r>
            <a:r>
              <a:rPr lang="en-US" dirty="0" smtClean="0"/>
              <a:t>New Orleans for </a:t>
            </a:r>
            <a:r>
              <a:rPr lang="en-US" dirty="0"/>
              <a:t>the </a:t>
            </a:r>
            <a:r>
              <a:rPr lang="en-US" dirty="0" smtClean="0"/>
              <a:t>Java </a:t>
            </a:r>
            <a:r>
              <a:rPr lang="bg-BG" dirty="0"/>
              <a:t>Fundamentals </a:t>
            </a:r>
            <a:r>
              <a:rPr lang="en-US" dirty="0" smtClean="0"/>
              <a:t>teamwork at </a:t>
            </a:r>
            <a:r>
              <a:rPr lang="en-US" dirty="0" err="1"/>
              <a:t>SoftUni</a:t>
            </a:r>
            <a:r>
              <a:rPr lang="en-US" dirty="0"/>
              <a:t>.</a:t>
            </a:r>
          </a:p>
          <a:p>
            <a:r>
              <a:rPr lang="en-US" dirty="0"/>
              <a:t>The main theme of the game is a battle between a lone </a:t>
            </a:r>
            <a:r>
              <a:rPr lang="en-US" dirty="0" smtClean="0"/>
              <a:t>soldier, </a:t>
            </a:r>
            <a:r>
              <a:rPr lang="en-US" dirty="0"/>
              <a:t>who has to fight with </a:t>
            </a:r>
            <a:r>
              <a:rPr lang="en-US" dirty="0" smtClean="0"/>
              <a:t>numerous monsters, such as dragons, dinosaurs, etc.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94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782144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7344552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4965169" y="1321004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92556" y="1321004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6558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THE TEAM</a:t>
            </a:r>
            <a:endParaRPr lang="en-AU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61" y="5657334"/>
            <a:ext cx="4058216" cy="1086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55" y="5657334"/>
            <a:ext cx="4058216" cy="108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94" y="5657334"/>
            <a:ext cx="4058216" cy="1086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3" y="1360627"/>
            <a:ext cx="678626" cy="791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169" y="1360627"/>
            <a:ext cx="1129881" cy="8041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048" y="1472663"/>
            <a:ext cx="882295" cy="67969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4438" y="1468216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SIMEON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VANOV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70447" y="1472663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VIKTORIA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TENEVA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139" y="1472662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EDWARD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SLAVOV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6223" y="1472662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VIKTOR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MARINOV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03536" y="1417844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KIRIL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TODOROV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812" y="1389460"/>
            <a:ext cx="813875" cy="8138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0055" y="1463122"/>
            <a:ext cx="783481" cy="734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4444" y="2789695"/>
            <a:ext cx="2037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player sprite sheet, moving and jumping, added bullets and basic collision,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76543" y="2798225"/>
            <a:ext cx="2037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-Created main menu, tutorial and game over states</a:t>
            </a:r>
          </a:p>
          <a:p>
            <a:r>
              <a:rPr lang="en-US" dirty="0" smtClean="0"/>
              <a:t>-Code </a:t>
            </a:r>
            <a:r>
              <a:rPr lang="en-US" dirty="0"/>
              <a:t>refactoring</a:t>
            </a:r>
          </a:p>
          <a:p>
            <a:r>
              <a:rPr lang="en-US" dirty="0" smtClean="0"/>
              <a:t>-Debugging</a:t>
            </a:r>
          </a:p>
        </p:txBody>
      </p:sp>
    </p:spTree>
    <p:extLst>
      <p:ext uri="{BB962C8B-B14F-4D97-AF65-F5344CB8AC3E}">
        <p14:creationId xmlns:p14="http://schemas.microsoft.com/office/powerpoint/2010/main" val="42646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21" y="1337603"/>
            <a:ext cx="4392043" cy="4392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6418" y="5331655"/>
            <a:ext cx="6316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AND THANK YOU FOR YOUR ATTENTION!</a:t>
            </a:r>
            <a:endParaRPr lang="en-AU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The Undertaker</vt:lpstr>
      <vt:lpstr>ABOUT THE UNDERTAKER</vt:lpstr>
      <vt:lpstr>THE TEAM</vt:lpstr>
      <vt:lpstr>PowerPoint Presentation</vt:lpstr>
    </vt:vector>
  </TitlesOfParts>
  <Company>HOP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Undertaker</dc:title>
  <dc:creator>Administrator</dc:creator>
  <cp:lastModifiedBy>Edward Slavov</cp:lastModifiedBy>
  <cp:revision>11</cp:revision>
  <dcterms:created xsi:type="dcterms:W3CDTF">2015-11-11T13:40:36Z</dcterms:created>
  <dcterms:modified xsi:type="dcterms:W3CDTF">2015-11-11T19:33:05Z</dcterms:modified>
</cp:coreProperties>
</file>