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8.jpeg" ContentType="image/jpeg"/>
  <Override PartName="/ppt/media/image11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2.png" ContentType="image/png"/>
  <Override PartName="/ppt/media/image7.jpeg" ContentType="image/jpeg"/>
  <Override PartName="/ppt/media/image8.png" ContentType="image/png"/>
  <Override PartName="/ppt/media/image10.png" ContentType="image/png"/>
  <Override PartName="/ppt/media/image9.png" ContentType="image/png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3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8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39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/>
        </p:blipFill>
        <p:spPr>
          <a:xfrm>
            <a:off x="3602160" y="1604160"/>
            <a:ext cx="4986720" cy="397692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</p:spPr>
        <p:txBody>
          <a:bodyPr/>
          <a:p>
            <a:pPr algn="ctr">
              <a:lnSpc>
                <a:spcPct val="100000"/>
              </a:lnSpc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subtitle style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11/11/15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F1D38B8D-C9D5-4919-A8FC-A7B99CC17CC2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/>
          </a:p>
          <a:p>
            <a:pPr marL="228600" indent="-228240">
              <a:lnSpc>
                <a:spcPct val="10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/>
          </a:p>
          <a:p>
            <a:pPr lvl="1" marL="685800" indent="-228240">
              <a:lnSpc>
                <a:spcPct val="100000"/>
              </a:lnSpc>
              <a:buFont typeface="Arial"/>
              <a:buChar char="•"/>
            </a:pPr>
            <a:r>
              <a:rPr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/>
          </a:p>
          <a:p>
            <a:pPr lvl="2" marL="1143000" indent="-228240">
              <a:lnSpc>
                <a:spcPct val="100000"/>
              </a:lnSpc>
              <a:buFont typeface="Arial"/>
              <a:buChar char="•"/>
            </a:pPr>
            <a:r>
              <a:rPr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/>
          </a:p>
          <a:p>
            <a:pPr lvl="3" marL="16002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/>
          </a:p>
          <a:p>
            <a:pPr lvl="4" marL="2057400" indent="-228240">
              <a:lnSpc>
                <a:spcPct val="100000"/>
              </a:lnSpc>
              <a:buFont typeface="Arial"/>
              <a:buChar char="•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11/11/15</a:t>
            </a:r>
            <a:endParaRPr/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5B574A9-B71B-43F6-AC49-7E710FA10D30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</a:rPr>
              <a:t>Click to edit Master title style</a:t>
            </a:r>
            <a:endParaRPr/>
          </a:p>
        </p:txBody>
      </p:sp>
      <p:sp>
        <p:nvSpPr>
          <p:cNvPr id="80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11/11/15</a:t>
            </a:r>
            <a:endParaRPr/>
          </a:p>
        </p:txBody>
      </p:sp>
      <p:sp>
        <p:nvSpPr>
          <p:cNvPr id="81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82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27155CD-AF0D-4B5F-AC60-37052AE3296D}" type="slidenum">
              <a:rPr lang="en-US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/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spc="-1">
                <a:latin typeface="Calibri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spc="-1">
                <a:latin typeface="Calibri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spc="-1">
                <a:latin typeface="Calibri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spc="-1">
                <a:latin typeface="Calibri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spc="-1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Relationship Id="rId9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378800" y="1420920"/>
            <a:ext cx="9289080" cy="12304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100000"/>
              </a:lnSpc>
            </a:pPr>
            <a:r>
              <a:rPr lang="en-US" sz="8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Undertaker</a:t>
            </a:r>
            <a:endParaRPr/>
          </a:p>
        </p:txBody>
      </p:sp>
      <p:sp>
        <p:nvSpPr>
          <p:cNvPr id="119" name="TextShape 2"/>
          <p:cNvSpPr txBox="1"/>
          <p:nvPr/>
        </p:nvSpPr>
        <p:spPr>
          <a:xfrm>
            <a:off x="2902680" y="3527640"/>
            <a:ext cx="5603400" cy="478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NEW GAME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pic>
        <p:nvPicPr>
          <p:cNvPr id="120" name="Picture 3" descr=""/>
          <p:cNvPicPr/>
          <p:nvPr/>
        </p:nvPicPr>
        <p:blipFill>
          <a:blip r:embed="rId2"/>
          <a:stretch/>
        </p:blipFill>
        <p:spPr>
          <a:xfrm>
            <a:off x="475200" y="5257800"/>
            <a:ext cx="920520" cy="1312200"/>
          </a:xfrm>
          <a:prstGeom prst="rect">
            <a:avLst/>
          </a:prstGeom>
          <a:ln>
            <a:noFill/>
          </a:ln>
        </p:spPr>
      </p:pic>
      <p:pic>
        <p:nvPicPr>
          <p:cNvPr id="121" name="Picture 4" descr=""/>
          <p:cNvPicPr/>
          <p:nvPr/>
        </p:nvPicPr>
        <p:blipFill>
          <a:blip r:embed="rId3"/>
          <a:stretch/>
        </p:blipFill>
        <p:spPr>
          <a:xfrm>
            <a:off x="7235640" y="5359680"/>
            <a:ext cx="468720" cy="140400"/>
          </a:xfrm>
          <a:prstGeom prst="rect">
            <a:avLst/>
          </a:prstGeom>
          <a:ln>
            <a:noFill/>
          </a:ln>
        </p:spPr>
      </p:pic>
      <p:sp>
        <p:nvSpPr>
          <p:cNvPr id="122" name="CustomShape 3"/>
          <p:cNvSpPr/>
          <p:nvPr/>
        </p:nvSpPr>
        <p:spPr>
          <a:xfrm>
            <a:off x="2900160" y="4087800"/>
            <a:ext cx="5603400" cy="47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TUTORIAL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23" name="CustomShape 4"/>
          <p:cNvSpPr/>
          <p:nvPr/>
        </p:nvSpPr>
        <p:spPr>
          <a:xfrm>
            <a:off x="2900160" y="4566240"/>
            <a:ext cx="5603400" cy="55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TEAM “NEW ORLEANS“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  <p:sp>
        <p:nvSpPr>
          <p:cNvPr id="124" name="CustomShape 5"/>
          <p:cNvSpPr/>
          <p:nvPr/>
        </p:nvSpPr>
        <p:spPr>
          <a:xfrm>
            <a:off x="2900160" y="5126400"/>
            <a:ext cx="5603400" cy="612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/>
          <a:p>
            <a:pPr algn="ctr">
              <a:lnSpc>
                <a:spcPct val="90000"/>
              </a:lnSpc>
            </a:pPr>
            <a:r>
              <a:rPr lang="en-US" sz="3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LEADER BOARD</a:t>
            </a:r>
            <a:endParaRPr/>
          </a:p>
          <a:p>
            <a:pPr algn="ctr">
              <a:lnSpc>
                <a:spcPct val="90000"/>
              </a:lnSpc>
            </a:pP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ABOUT THE UNDERTAKER</a:t>
            </a:r>
            <a:endParaRPr/>
          </a:p>
        </p:txBody>
      </p:sp>
      <p:sp>
        <p:nvSpPr>
          <p:cNvPr id="126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Undertaker is a GUI video game, written in Java and developed by team New Orleans for the Java Fundamentals teamwork at SoftUni.</a:t>
            </a:r>
            <a:endParaRPr/>
          </a:p>
          <a:p>
            <a:pPr marL="228600" indent="-228240">
              <a:lnSpc>
                <a:spcPct val="90000"/>
              </a:lnSpc>
              <a:buFont typeface="Arial"/>
              <a:buChar char="•"/>
            </a:pPr>
            <a:r>
              <a:rPr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main theme of the game is a battle between a lone soldier, who has to fight with numerous monsters, such as dragons, dinosaurs, etc.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9782280" y="1322280"/>
            <a:ext cx="2342880" cy="4205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/>
          <a:p>
            <a:r>
              <a:rPr lang="en-US" sz="1800" spc="-1">
                <a:latin typeface="Arial"/>
              </a:rPr>
              <a:t>- created the health class</a:t>
            </a:r>
            <a:endParaRPr/>
          </a:p>
          <a:p>
            <a:r>
              <a:rPr lang="en-US" sz="1800" spc="-1">
                <a:latin typeface="Arial"/>
              </a:rPr>
              <a:t>- created the scoring</a:t>
            </a:r>
            <a:endParaRPr/>
          </a:p>
        </p:txBody>
      </p:sp>
      <p:sp>
        <p:nvSpPr>
          <p:cNvPr id="128" name="CustomShape 2"/>
          <p:cNvSpPr/>
          <p:nvPr/>
        </p:nvSpPr>
        <p:spPr>
          <a:xfrm>
            <a:off x="7344720" y="1322280"/>
            <a:ext cx="2342880" cy="4205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29" name="CustomShape 3"/>
          <p:cNvSpPr/>
          <p:nvPr/>
        </p:nvSpPr>
        <p:spPr>
          <a:xfrm>
            <a:off x="4965120" y="1320840"/>
            <a:ext cx="2342880" cy="4205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0" name="CustomShape 4"/>
          <p:cNvSpPr/>
          <p:nvPr/>
        </p:nvSpPr>
        <p:spPr>
          <a:xfrm>
            <a:off x="2584800" y="1350720"/>
            <a:ext cx="2342880" cy="4205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1" name="CustomShape 5"/>
          <p:cNvSpPr/>
          <p:nvPr/>
        </p:nvSpPr>
        <p:spPr>
          <a:xfrm>
            <a:off x="66600" y="1322280"/>
            <a:ext cx="2342880" cy="4205880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</p:sp>
      <p:sp>
        <p:nvSpPr>
          <p:cNvPr id="132" name="TextShape 6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1" lang="en-US" sz="4400" spc="-1" strike="noStrike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THE TEAM</a:t>
            </a:r>
            <a:endParaRPr/>
          </a:p>
        </p:txBody>
      </p:sp>
      <p:pic>
        <p:nvPicPr>
          <p:cNvPr id="133" name="Picture 2" descr=""/>
          <p:cNvPicPr/>
          <p:nvPr/>
        </p:nvPicPr>
        <p:blipFill>
          <a:blip r:embed="rId1"/>
          <a:stretch/>
        </p:blipFill>
        <p:spPr>
          <a:xfrm>
            <a:off x="-308160" y="5657400"/>
            <a:ext cx="4057920" cy="1085760"/>
          </a:xfrm>
          <a:prstGeom prst="rect">
            <a:avLst/>
          </a:prstGeom>
          <a:ln>
            <a:noFill/>
          </a:ln>
        </p:spPr>
      </p:pic>
      <p:pic>
        <p:nvPicPr>
          <p:cNvPr id="134" name="Picture 3" descr=""/>
          <p:cNvPicPr/>
          <p:nvPr/>
        </p:nvPicPr>
        <p:blipFill>
          <a:blip r:embed="rId2"/>
          <a:stretch/>
        </p:blipFill>
        <p:spPr>
          <a:xfrm>
            <a:off x="3750120" y="5657400"/>
            <a:ext cx="4057920" cy="1085760"/>
          </a:xfrm>
          <a:prstGeom prst="rect">
            <a:avLst/>
          </a:prstGeom>
          <a:ln>
            <a:noFill/>
          </a:ln>
        </p:spPr>
      </p:pic>
      <p:pic>
        <p:nvPicPr>
          <p:cNvPr id="135" name="Picture 4" descr=""/>
          <p:cNvPicPr/>
          <p:nvPr/>
        </p:nvPicPr>
        <p:blipFill>
          <a:blip r:embed="rId3"/>
          <a:stretch/>
        </p:blipFill>
        <p:spPr>
          <a:xfrm>
            <a:off x="7988400" y="5657400"/>
            <a:ext cx="4057920" cy="1085760"/>
          </a:xfrm>
          <a:prstGeom prst="rect">
            <a:avLst/>
          </a:prstGeom>
          <a:ln>
            <a:noFill/>
          </a:ln>
        </p:spPr>
      </p:pic>
      <p:pic>
        <p:nvPicPr>
          <p:cNvPr id="136" name="Picture 6" descr=""/>
          <p:cNvPicPr/>
          <p:nvPr/>
        </p:nvPicPr>
        <p:blipFill>
          <a:blip r:embed="rId4"/>
          <a:stretch/>
        </p:blipFill>
        <p:spPr>
          <a:xfrm>
            <a:off x="170280" y="1360800"/>
            <a:ext cx="678240" cy="791280"/>
          </a:xfrm>
          <a:prstGeom prst="rect">
            <a:avLst/>
          </a:prstGeom>
          <a:ln>
            <a:noFill/>
          </a:ln>
        </p:spPr>
      </p:pic>
      <p:pic>
        <p:nvPicPr>
          <p:cNvPr id="137" name="Picture 13" descr=""/>
          <p:cNvPicPr/>
          <p:nvPr/>
        </p:nvPicPr>
        <p:blipFill>
          <a:blip r:embed="rId5"/>
          <a:stretch/>
        </p:blipFill>
        <p:spPr>
          <a:xfrm>
            <a:off x="4965120" y="1360800"/>
            <a:ext cx="1129680" cy="803880"/>
          </a:xfrm>
          <a:prstGeom prst="rect">
            <a:avLst/>
          </a:prstGeom>
          <a:ln>
            <a:noFill/>
          </a:ln>
        </p:spPr>
      </p:pic>
      <p:pic>
        <p:nvPicPr>
          <p:cNvPr id="138" name="Picture 14" descr=""/>
          <p:cNvPicPr/>
          <p:nvPr/>
        </p:nvPicPr>
        <p:blipFill>
          <a:blip r:embed="rId6"/>
          <a:stretch/>
        </p:blipFill>
        <p:spPr>
          <a:xfrm>
            <a:off x="2638440" y="1463040"/>
            <a:ext cx="882000" cy="679320"/>
          </a:xfrm>
          <a:prstGeom prst="rect">
            <a:avLst/>
          </a:prstGeom>
          <a:ln>
            <a:noFill/>
          </a:ln>
        </p:spPr>
      </p:pic>
      <p:sp>
        <p:nvSpPr>
          <p:cNvPr id="139" name="CustomShape 7"/>
          <p:cNvSpPr/>
          <p:nvPr/>
        </p:nvSpPr>
        <p:spPr>
          <a:xfrm>
            <a:off x="956520" y="1371960"/>
            <a:ext cx="1443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SIMEON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VANOV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0" name="CustomShape 8"/>
          <p:cNvSpPr/>
          <p:nvPr/>
        </p:nvSpPr>
        <p:spPr>
          <a:xfrm>
            <a:off x="3522600" y="1472760"/>
            <a:ext cx="14439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VIKTORIA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TENEVA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1" name="CustomShape 9"/>
          <p:cNvSpPr/>
          <p:nvPr/>
        </p:nvSpPr>
        <p:spPr>
          <a:xfrm>
            <a:off x="6050160" y="1472760"/>
            <a:ext cx="14439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EDWARD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SLAVOV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10"/>
          <p:cNvSpPr/>
          <p:nvPr/>
        </p:nvSpPr>
        <p:spPr>
          <a:xfrm>
            <a:off x="8216280" y="1472760"/>
            <a:ext cx="1443960" cy="1918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VIKTOR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MARINOV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3" name="CustomShape 11"/>
          <p:cNvSpPr/>
          <p:nvPr/>
        </p:nvSpPr>
        <p:spPr>
          <a:xfrm>
            <a:off x="10603440" y="1417680"/>
            <a:ext cx="1443960" cy="155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KIRIL</a:t>
            </a:r>
            <a:endParaRPr/>
          </a:p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ffc000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TODOROV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pic>
        <p:nvPicPr>
          <p:cNvPr id="144" name="Picture 31" descr=""/>
          <p:cNvPicPr/>
          <p:nvPr/>
        </p:nvPicPr>
        <p:blipFill>
          <a:blip r:embed="rId7"/>
          <a:stretch/>
        </p:blipFill>
        <p:spPr>
          <a:xfrm>
            <a:off x="7392960" y="1389600"/>
            <a:ext cx="813600" cy="813600"/>
          </a:xfrm>
          <a:prstGeom prst="rect">
            <a:avLst/>
          </a:prstGeom>
          <a:ln>
            <a:noFill/>
          </a:ln>
        </p:spPr>
      </p:pic>
      <p:pic>
        <p:nvPicPr>
          <p:cNvPr id="145" name="Picture 32" descr=""/>
          <p:cNvPicPr/>
          <p:nvPr/>
        </p:nvPicPr>
        <p:blipFill>
          <a:blip r:embed="rId8"/>
          <a:stretch/>
        </p:blipFill>
        <p:spPr>
          <a:xfrm>
            <a:off x="9820080" y="1463040"/>
            <a:ext cx="783000" cy="734040"/>
          </a:xfrm>
          <a:prstGeom prst="rect">
            <a:avLst/>
          </a:prstGeom>
          <a:ln>
            <a:noFill/>
          </a:ln>
        </p:spPr>
      </p:pic>
      <p:sp>
        <p:nvSpPr>
          <p:cNvPr id="146" name="CustomShape 12"/>
          <p:cNvSpPr/>
          <p:nvPr/>
        </p:nvSpPr>
        <p:spPr>
          <a:xfrm>
            <a:off x="7494480" y="2789640"/>
            <a:ext cx="2036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Made player sprite sheet, moving and jumping, added bullets and basic collision,</a:t>
            </a:r>
            <a:endParaRPr/>
          </a:p>
        </p:txBody>
      </p:sp>
      <p:sp>
        <p:nvSpPr>
          <p:cNvPr id="147" name="CustomShape 13"/>
          <p:cNvSpPr/>
          <p:nvPr/>
        </p:nvSpPr>
        <p:spPr>
          <a:xfrm>
            <a:off x="5076720" y="2798280"/>
            <a:ext cx="203652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-Created main menu, tutorial and game over states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-Code refactoring</a:t>
            </a:r>
            <a:endParaRPr/>
          </a:p>
          <a:p>
            <a:pPr>
              <a:lnSpc>
                <a:spcPct val="100000"/>
              </a:lnSpc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-Debugging</a:t>
            </a:r>
            <a:endParaRPr/>
          </a:p>
        </p:txBody>
      </p:sp>
      <p:sp>
        <p:nvSpPr>
          <p:cNvPr id="148" name="CustomShape 14"/>
          <p:cNvSpPr/>
          <p:nvPr/>
        </p:nvSpPr>
        <p:spPr>
          <a:xfrm>
            <a:off x="153720" y="2409480"/>
            <a:ext cx="2168280" cy="2833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>
              <a:lnSpc>
                <a:spcPct val="100000"/>
              </a:lnSpc>
              <a:buFont typeface="StarSymbol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Divided the code in different classes and states.</a:t>
            </a:r>
            <a:endParaRPr/>
          </a:p>
          <a:p>
            <a:pPr marL="285840" indent="-285480">
              <a:lnSpc>
                <a:spcPct val="100000"/>
              </a:lnSpc>
              <a:buFont typeface="StarSymbol"/>
              <a:buChar char="-"/>
            </a:pPr>
            <a:r>
              <a:rPr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Created the Display, EnemyGenerator, Game, Handler, GameObject and Leaderboard classes</a:t>
            </a: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1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Picture 2" descr=""/>
          <p:cNvPicPr/>
          <p:nvPr/>
        </p:nvPicPr>
        <p:blipFill>
          <a:blip r:embed="rId2"/>
          <a:stretch/>
        </p:blipFill>
        <p:spPr>
          <a:xfrm>
            <a:off x="3809520" y="1337760"/>
            <a:ext cx="4391640" cy="4391640"/>
          </a:xfrm>
          <a:prstGeom prst="rect">
            <a:avLst/>
          </a:prstGeom>
          <a:ln>
            <a:noFill/>
          </a:ln>
        </p:spPr>
      </p:pic>
      <p:sp>
        <p:nvSpPr>
          <p:cNvPr id="150" name="CustomShape 1"/>
          <p:cNvSpPr/>
          <p:nvPr/>
        </p:nvSpPr>
        <p:spPr>
          <a:xfrm>
            <a:off x="948240" y="5331600"/>
            <a:ext cx="1041192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lang="en-US" sz="40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gency FB"/>
              </a:rPr>
              <a:t>AND THANK YOU FOR YOUR ATTENTION!</a:t>
            </a: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Application>LibreOffice/5.0.3.2$Linux_x86 LibreOffice_project/e5f16313668ac592c1bfb310f4390624e3dbfb75</Application>
  <Paragraphs>26</Paragraphs>
  <Company>HOP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2015-11-11T13:40:36Z</dcterms:created>
  <dc:creator>Administrator</dc:creator>
  <dc:language>en-US</dc:language>
  <dcterms:modified xsi:type="dcterms:W3CDTF">2015-11-11T23:23:18Z</dcterms:modified>
  <cp:revision>15</cp:revision>
  <dc:title>The Undertaker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HOP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4</vt:i4>
  </property>
</Properties>
</file>