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EB8E-6EAC-4474-8D5E-21E595A11C04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E9DE6-95C7-41CC-9D9D-3855E78792B0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78800" y="1420920"/>
            <a:ext cx="9288720" cy="12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The Undertaker</a:t>
            </a:r>
            <a:endParaRPr dirty="0"/>
          </a:p>
        </p:txBody>
      </p:sp>
      <p:sp>
        <p:nvSpPr>
          <p:cNvPr id="110" name="CustomShape 2"/>
          <p:cNvSpPr/>
          <p:nvPr/>
        </p:nvSpPr>
        <p:spPr>
          <a:xfrm>
            <a:off x="3221640" y="3529080"/>
            <a:ext cx="5603040" cy="47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NEW GAME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111" name="Picture 3"/>
          <p:cNvPicPr/>
          <p:nvPr/>
        </p:nvPicPr>
        <p:blipFill>
          <a:blip r:embed="rId3"/>
          <a:stretch/>
        </p:blipFill>
        <p:spPr>
          <a:xfrm>
            <a:off x="458640" y="4773780"/>
            <a:ext cx="920160" cy="131184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8480240" y="4794120"/>
            <a:ext cx="468360" cy="14004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3221640" y="4193450"/>
            <a:ext cx="5603040" cy="47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TUTORIAL</a:t>
            </a:r>
            <a:endParaRPr dirty="0"/>
          </a:p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114" name="CustomShape 4"/>
          <p:cNvSpPr/>
          <p:nvPr/>
        </p:nvSpPr>
        <p:spPr>
          <a:xfrm>
            <a:off x="3221640" y="4794120"/>
            <a:ext cx="560304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300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TEAM “NEW ORLEANS“</a:t>
            </a:r>
            <a:endParaRPr dirty="0"/>
          </a:p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115" name="CustomShape 5"/>
          <p:cNvSpPr/>
          <p:nvPr/>
        </p:nvSpPr>
        <p:spPr>
          <a:xfrm>
            <a:off x="3221640" y="5362560"/>
            <a:ext cx="560304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3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LEADER BOARD</a:t>
            </a:r>
            <a:endParaRPr dirty="0"/>
          </a:p>
          <a:p>
            <a:pPr algn="ctr"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ABOUT THE UNDERTAKER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64644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Undertaker is a GUI video game, written in Java and developed by team New Orleans for the Java Fundamentals teamwork at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SoftUni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dirty="0"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main theme of the game is a battle between a lone soldier, who has to fight with numerous monsters, such as dragons, dinosaurs, etc.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20" y="1582756"/>
            <a:ext cx="1695687" cy="733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20" y="2570197"/>
            <a:ext cx="1292435" cy="1350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57" y="4174170"/>
            <a:ext cx="1295501" cy="1252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83" y="5504590"/>
            <a:ext cx="1105054" cy="1047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20" y="6380975"/>
            <a:ext cx="819264" cy="438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643" y="371794"/>
            <a:ext cx="1676634" cy="1419423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9893300" y="1244261"/>
            <a:ext cx="431800" cy="241639"/>
          </a:xfrm>
          <a:custGeom>
            <a:avLst/>
            <a:gdLst>
              <a:gd name="connsiteX0" fmla="*/ 431800 w 431800"/>
              <a:gd name="connsiteY0" fmla="*/ 339 h 241639"/>
              <a:gd name="connsiteX1" fmla="*/ 215900 w 431800"/>
              <a:gd name="connsiteY1" fmla="*/ 38439 h 241639"/>
              <a:gd name="connsiteX2" fmla="*/ 0 w 431800"/>
              <a:gd name="connsiteY2" fmla="*/ 241639 h 241639"/>
              <a:gd name="connsiteX3" fmla="*/ 0 w 431800"/>
              <a:gd name="connsiteY3" fmla="*/ 241639 h 24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241639">
                <a:moveTo>
                  <a:pt x="431800" y="339"/>
                </a:moveTo>
                <a:cubicBezTo>
                  <a:pt x="359833" y="-720"/>
                  <a:pt x="287867" y="-1778"/>
                  <a:pt x="215900" y="38439"/>
                </a:cubicBezTo>
                <a:cubicBezTo>
                  <a:pt x="143933" y="78656"/>
                  <a:pt x="0" y="241639"/>
                  <a:pt x="0" y="241639"/>
                </a:cubicBezTo>
                <a:lnTo>
                  <a:pt x="0" y="241639"/>
                </a:ln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>
            <a:off x="9131300" y="2209800"/>
            <a:ext cx="165100" cy="635000"/>
          </a:xfrm>
          <a:custGeom>
            <a:avLst/>
            <a:gdLst>
              <a:gd name="connsiteX0" fmla="*/ 165100 w 165100"/>
              <a:gd name="connsiteY0" fmla="*/ 0 h 635000"/>
              <a:gd name="connsiteX1" fmla="*/ 50800 w 165100"/>
              <a:gd name="connsiteY1" fmla="*/ 177800 h 635000"/>
              <a:gd name="connsiteX2" fmla="*/ 0 w 165100"/>
              <a:gd name="connsiteY2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635000">
                <a:moveTo>
                  <a:pt x="165100" y="0"/>
                </a:moveTo>
                <a:cubicBezTo>
                  <a:pt x="121708" y="35983"/>
                  <a:pt x="78317" y="71967"/>
                  <a:pt x="50800" y="177800"/>
                </a:cubicBezTo>
                <a:cubicBezTo>
                  <a:pt x="23283" y="283633"/>
                  <a:pt x="2117" y="548217"/>
                  <a:pt x="0" y="63500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 11"/>
          <p:cNvSpPr/>
          <p:nvPr/>
        </p:nvSpPr>
        <p:spPr>
          <a:xfrm>
            <a:off x="9105900" y="3721100"/>
            <a:ext cx="78452" cy="596900"/>
          </a:xfrm>
          <a:custGeom>
            <a:avLst/>
            <a:gdLst>
              <a:gd name="connsiteX0" fmla="*/ 50800 w 78452"/>
              <a:gd name="connsiteY0" fmla="*/ 0 h 596900"/>
              <a:gd name="connsiteX1" fmla="*/ 76200 w 78452"/>
              <a:gd name="connsiteY1" fmla="*/ 292100 h 596900"/>
              <a:gd name="connsiteX2" fmla="*/ 0 w 78452"/>
              <a:gd name="connsiteY2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52" h="596900">
                <a:moveTo>
                  <a:pt x="50800" y="0"/>
                </a:moveTo>
                <a:cubicBezTo>
                  <a:pt x="67733" y="96308"/>
                  <a:pt x="84667" y="192617"/>
                  <a:pt x="76200" y="292100"/>
                </a:cubicBezTo>
                <a:cubicBezTo>
                  <a:pt x="67733" y="391583"/>
                  <a:pt x="33866" y="494241"/>
                  <a:pt x="0" y="59690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 12"/>
          <p:cNvSpPr/>
          <p:nvPr/>
        </p:nvSpPr>
        <p:spPr>
          <a:xfrm>
            <a:off x="8331200" y="5473700"/>
            <a:ext cx="264519" cy="508000"/>
          </a:xfrm>
          <a:custGeom>
            <a:avLst/>
            <a:gdLst>
              <a:gd name="connsiteX0" fmla="*/ 241300 w 264519"/>
              <a:gd name="connsiteY0" fmla="*/ 0 h 508000"/>
              <a:gd name="connsiteX1" fmla="*/ 241300 w 264519"/>
              <a:gd name="connsiteY1" fmla="*/ 241300 h 508000"/>
              <a:gd name="connsiteX2" fmla="*/ 0 w 264519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19" h="508000">
                <a:moveTo>
                  <a:pt x="241300" y="0"/>
                </a:moveTo>
                <a:cubicBezTo>
                  <a:pt x="261408" y="78316"/>
                  <a:pt x="281517" y="156633"/>
                  <a:pt x="241300" y="241300"/>
                </a:cubicBezTo>
                <a:cubicBezTo>
                  <a:pt x="201083" y="325967"/>
                  <a:pt x="100541" y="416983"/>
                  <a:pt x="0" y="50800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/>
          <p:cNvSpPr/>
          <p:nvPr/>
        </p:nvSpPr>
        <p:spPr>
          <a:xfrm>
            <a:off x="6578600" y="6121400"/>
            <a:ext cx="419100" cy="127000"/>
          </a:xfrm>
          <a:custGeom>
            <a:avLst/>
            <a:gdLst>
              <a:gd name="connsiteX0" fmla="*/ 419100 w 419100"/>
              <a:gd name="connsiteY0" fmla="*/ 0 h 127000"/>
              <a:gd name="connsiteX1" fmla="*/ 203200 w 419100"/>
              <a:gd name="connsiteY1" fmla="*/ 25400 h 127000"/>
              <a:gd name="connsiteX2" fmla="*/ 0 w 4191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27000">
                <a:moveTo>
                  <a:pt x="419100" y="0"/>
                </a:moveTo>
                <a:cubicBezTo>
                  <a:pt x="346075" y="2116"/>
                  <a:pt x="273050" y="4233"/>
                  <a:pt x="203200" y="25400"/>
                </a:cubicBezTo>
                <a:cubicBezTo>
                  <a:pt x="133350" y="46567"/>
                  <a:pt x="0" y="127000"/>
                  <a:pt x="0" y="12700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759697" y="1316715"/>
            <a:ext cx="2342520" cy="42055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endParaRPr sz="2200" dirty="0">
              <a:latin typeface="Agency FB" panose="020B0503020202020204" pitchFamily="3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317360" y="1316715"/>
            <a:ext cx="2342520" cy="42055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4895100" y="1316715"/>
            <a:ext cx="2342520" cy="42055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2488860" y="1321062"/>
            <a:ext cx="2342520" cy="42055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66600" y="1322280"/>
            <a:ext cx="2342520" cy="420552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THE TEAM</a:t>
            </a:r>
            <a:endParaRPr dirty="0"/>
          </a:p>
        </p:txBody>
      </p:sp>
      <p:pic>
        <p:nvPicPr>
          <p:cNvPr id="124" name="Picture 2"/>
          <p:cNvPicPr/>
          <p:nvPr/>
        </p:nvPicPr>
        <p:blipFill>
          <a:blip r:embed="rId2"/>
          <a:stretch/>
        </p:blipFill>
        <p:spPr>
          <a:xfrm>
            <a:off x="-308160" y="5657400"/>
            <a:ext cx="4057560" cy="1085400"/>
          </a:xfrm>
          <a:prstGeom prst="rect">
            <a:avLst/>
          </a:prstGeom>
          <a:ln>
            <a:noFill/>
          </a:ln>
        </p:spPr>
      </p:pic>
      <p:pic>
        <p:nvPicPr>
          <p:cNvPr id="125" name="Picture 3"/>
          <p:cNvPicPr/>
          <p:nvPr/>
        </p:nvPicPr>
        <p:blipFill>
          <a:blip r:embed="rId2"/>
          <a:stretch/>
        </p:blipFill>
        <p:spPr>
          <a:xfrm>
            <a:off x="3750120" y="5657400"/>
            <a:ext cx="4057560" cy="1085400"/>
          </a:xfrm>
          <a:prstGeom prst="rect">
            <a:avLst/>
          </a:prstGeom>
          <a:ln>
            <a:noFill/>
          </a:ln>
        </p:spPr>
      </p:pic>
      <p:pic>
        <p:nvPicPr>
          <p:cNvPr id="126" name="Picture 4"/>
          <p:cNvPicPr/>
          <p:nvPr/>
        </p:nvPicPr>
        <p:blipFill>
          <a:blip r:embed="rId2"/>
          <a:stretch/>
        </p:blipFill>
        <p:spPr>
          <a:xfrm>
            <a:off x="7988400" y="5657400"/>
            <a:ext cx="4057560" cy="1085400"/>
          </a:xfrm>
          <a:prstGeom prst="rect">
            <a:avLst/>
          </a:prstGeom>
          <a:ln>
            <a:noFill/>
          </a:ln>
        </p:spPr>
      </p:pic>
      <p:pic>
        <p:nvPicPr>
          <p:cNvPr id="127" name="Picture 6"/>
          <p:cNvPicPr/>
          <p:nvPr/>
        </p:nvPicPr>
        <p:blipFill>
          <a:blip r:embed="rId3"/>
          <a:stretch/>
        </p:blipFill>
        <p:spPr>
          <a:xfrm>
            <a:off x="170280" y="1360800"/>
            <a:ext cx="677880" cy="790920"/>
          </a:xfrm>
          <a:prstGeom prst="rect">
            <a:avLst/>
          </a:prstGeom>
          <a:ln>
            <a:noFill/>
          </a:ln>
        </p:spPr>
      </p:pic>
      <p:pic>
        <p:nvPicPr>
          <p:cNvPr id="128" name="Picture 13"/>
          <p:cNvPicPr/>
          <p:nvPr/>
        </p:nvPicPr>
        <p:blipFill>
          <a:blip r:embed="rId4"/>
          <a:stretch/>
        </p:blipFill>
        <p:spPr>
          <a:xfrm>
            <a:off x="4965120" y="1360800"/>
            <a:ext cx="1129320" cy="803520"/>
          </a:xfrm>
          <a:prstGeom prst="rect">
            <a:avLst/>
          </a:prstGeom>
          <a:ln>
            <a:noFill/>
          </a:ln>
        </p:spPr>
      </p:pic>
      <p:pic>
        <p:nvPicPr>
          <p:cNvPr id="129" name="Picture 14"/>
          <p:cNvPicPr/>
          <p:nvPr/>
        </p:nvPicPr>
        <p:blipFill>
          <a:blip r:embed="rId5"/>
          <a:stretch/>
        </p:blipFill>
        <p:spPr>
          <a:xfrm>
            <a:off x="2638440" y="1463040"/>
            <a:ext cx="881640" cy="67896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956520" y="1371960"/>
            <a:ext cx="144360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SIMEON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VANOV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1" name="CustomShape 8"/>
          <p:cNvSpPr/>
          <p:nvPr/>
        </p:nvSpPr>
        <p:spPr>
          <a:xfrm>
            <a:off x="3522600" y="1472760"/>
            <a:ext cx="144360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VIKTORIA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TENEVA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6050160" y="1472760"/>
            <a:ext cx="144360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EDWARD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SLAVOV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8216280" y="1472760"/>
            <a:ext cx="1443600" cy="191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VIKTOR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MARINOV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11"/>
          <p:cNvSpPr/>
          <p:nvPr/>
        </p:nvSpPr>
        <p:spPr>
          <a:xfrm>
            <a:off x="10603440" y="1417680"/>
            <a:ext cx="144360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KIRIL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TODOROV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Picture 31"/>
          <p:cNvPicPr/>
          <p:nvPr/>
        </p:nvPicPr>
        <p:blipFill>
          <a:blip r:embed="rId6"/>
          <a:stretch/>
        </p:blipFill>
        <p:spPr>
          <a:xfrm>
            <a:off x="7392960" y="1389600"/>
            <a:ext cx="813240" cy="813240"/>
          </a:xfrm>
          <a:prstGeom prst="rect">
            <a:avLst/>
          </a:prstGeom>
          <a:ln>
            <a:noFill/>
          </a:ln>
        </p:spPr>
      </p:pic>
      <p:pic>
        <p:nvPicPr>
          <p:cNvPr id="136" name="Picture 32"/>
          <p:cNvPicPr/>
          <p:nvPr/>
        </p:nvPicPr>
        <p:blipFill>
          <a:blip r:embed="rId7"/>
          <a:stretch/>
        </p:blipFill>
        <p:spPr>
          <a:xfrm>
            <a:off x="9820080" y="1463040"/>
            <a:ext cx="782640" cy="733680"/>
          </a:xfrm>
          <a:prstGeom prst="rect">
            <a:avLst/>
          </a:prstGeom>
          <a:ln>
            <a:noFill/>
          </a:ln>
        </p:spPr>
      </p:pic>
      <p:sp>
        <p:nvSpPr>
          <p:cNvPr id="137" name="CustomShape 12"/>
          <p:cNvSpPr/>
          <p:nvPr/>
        </p:nvSpPr>
        <p:spPr>
          <a:xfrm>
            <a:off x="7361000" y="2409479"/>
            <a:ext cx="2266920" cy="2038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 Made 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player sprite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sheet;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 Moving 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and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jumping;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 Added 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bullets and basic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collision.</a:t>
            </a:r>
            <a:endParaRPr sz="2200" dirty="0">
              <a:latin typeface="Agency FB" panose="020B0503020202020204" pitchFamily="34" charset="0"/>
            </a:endParaRPr>
          </a:p>
        </p:txBody>
      </p:sp>
      <p:sp>
        <p:nvSpPr>
          <p:cNvPr id="138" name="CustomShape 13"/>
          <p:cNvSpPr/>
          <p:nvPr/>
        </p:nvSpPr>
        <p:spPr>
          <a:xfrm>
            <a:off x="5008500" y="2409479"/>
            <a:ext cx="2199380" cy="1933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Created Main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M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enu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,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Tutorial 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and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Game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O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ver states;</a:t>
            </a:r>
            <a:endParaRPr sz="22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 Code refactoring;</a:t>
            </a:r>
            <a:endParaRPr sz="22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Debugging.</a:t>
            </a:r>
            <a:endParaRPr sz="2200" dirty="0">
              <a:latin typeface="Agency FB" panose="020B0503020202020204" pitchFamily="34" charset="0"/>
            </a:endParaRPr>
          </a:p>
        </p:txBody>
      </p:sp>
      <p:sp>
        <p:nvSpPr>
          <p:cNvPr id="139" name="CustomShape 14"/>
          <p:cNvSpPr/>
          <p:nvPr/>
        </p:nvSpPr>
        <p:spPr>
          <a:xfrm>
            <a:off x="153720" y="2409480"/>
            <a:ext cx="222566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Divided 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the code in different classes and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states;</a:t>
            </a:r>
            <a:endParaRPr sz="2200" dirty="0">
              <a:latin typeface="Agency FB" panose="020B0503020202020204" pitchFamily="34" charset="0"/>
            </a:endParaRPr>
          </a:p>
          <a:p>
            <a:pPr marL="720"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Created the Display, </a:t>
            </a:r>
            <a:r>
              <a:rPr lang="en-US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EnemyGenerator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, </a:t>
            </a:r>
            <a:r>
              <a:rPr lang="en-US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Game,Handler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GameObject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and Leaderboard 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classes.</a:t>
            </a:r>
            <a:endParaRPr sz="2200" dirty="0"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9" y="2455768"/>
            <a:ext cx="320415" cy="3425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8" y="3431791"/>
            <a:ext cx="320415" cy="3425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12" y="2455768"/>
            <a:ext cx="320415" cy="3425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20" y="3431791"/>
            <a:ext cx="320415" cy="3425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00" y="3785144"/>
            <a:ext cx="320415" cy="3425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32" y="2456621"/>
            <a:ext cx="320415" cy="3425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92" y="3129284"/>
            <a:ext cx="320415" cy="3425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91" y="3470435"/>
            <a:ext cx="320415" cy="342512"/>
          </a:xfrm>
          <a:prstGeom prst="rect">
            <a:avLst/>
          </a:prstGeom>
        </p:spPr>
      </p:pic>
      <p:sp>
        <p:nvSpPr>
          <p:cNvPr id="32" name="CustomShape 13"/>
          <p:cNvSpPr/>
          <p:nvPr/>
        </p:nvSpPr>
        <p:spPr>
          <a:xfrm>
            <a:off x="9759697" y="2449768"/>
            <a:ext cx="2199380" cy="1933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    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Created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the health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class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;</a:t>
            </a:r>
            <a:endParaRPr sz="22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 Scoring Class.</a:t>
            </a:r>
            <a:endParaRPr sz="2200" dirty="0">
              <a:latin typeface="Agency FB" panose="020B0503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38" y="2456621"/>
            <a:ext cx="320415" cy="3425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38" y="3159852"/>
            <a:ext cx="320415" cy="342512"/>
          </a:xfrm>
          <a:prstGeom prst="rect">
            <a:avLst/>
          </a:prstGeom>
        </p:spPr>
      </p:pic>
      <p:sp>
        <p:nvSpPr>
          <p:cNvPr id="35" name="CustomShape 13"/>
          <p:cNvSpPr/>
          <p:nvPr/>
        </p:nvSpPr>
        <p:spPr>
          <a:xfrm>
            <a:off x="2552616" y="2449767"/>
            <a:ext cx="2199380" cy="29731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Enemies classes creation – Dinosaur, Flying Dragon, Octopus, </a:t>
            </a:r>
            <a:r>
              <a:rPr lang="en-US" sz="2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Octopus_T</a:t>
            </a: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including attacking logic and movement design;</a:t>
            </a:r>
            <a:endParaRPr sz="22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      Health bar improvements.</a:t>
            </a:r>
            <a:endParaRPr sz="2200" dirty="0">
              <a:latin typeface="Agency FB" panose="020B0503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78" y="2474606"/>
            <a:ext cx="320415" cy="3425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40" y="4900168"/>
            <a:ext cx="320415" cy="342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/>
          <p:cNvPicPr/>
          <p:nvPr/>
        </p:nvPicPr>
        <p:blipFill>
          <a:blip r:embed="rId3"/>
          <a:stretch/>
        </p:blipFill>
        <p:spPr>
          <a:xfrm>
            <a:off x="3809520" y="1337760"/>
            <a:ext cx="4391280" cy="439128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3107240" y="5230000"/>
            <a:ext cx="63288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AND THANK YOU FOR YOUR ATTENTION!</a:t>
            </a:r>
            <a:endParaRPr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Undertaker</dc:title>
  <dc:creator>Administrator</dc:creator>
  <cp:lastModifiedBy>Administrator</cp:lastModifiedBy>
  <cp:revision>23</cp:revision>
  <dcterms:created xsi:type="dcterms:W3CDTF">2015-11-11T13:40:36Z</dcterms:created>
  <dcterms:modified xsi:type="dcterms:W3CDTF">2015-11-11T22:40:17Z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HOP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