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8.jpeg" ContentType="image/jpeg"/>
  <Override PartName="/ppt/media/image11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378800" y="1420920"/>
            <a:ext cx="9288720" cy="12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The Undertaker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2902680" y="3527640"/>
            <a:ext cx="560304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NEW GAME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11" name="Picture 3" descr=""/>
          <p:cNvPicPr/>
          <p:nvPr/>
        </p:nvPicPr>
        <p:blipFill>
          <a:blip r:embed="rId2"/>
          <a:stretch/>
        </p:blipFill>
        <p:spPr>
          <a:xfrm>
            <a:off x="475200" y="5257800"/>
            <a:ext cx="920160" cy="1311840"/>
          </a:xfrm>
          <a:prstGeom prst="rect">
            <a:avLst/>
          </a:prstGeom>
          <a:ln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3"/>
          <a:stretch/>
        </p:blipFill>
        <p:spPr>
          <a:xfrm>
            <a:off x="7235640" y="5359680"/>
            <a:ext cx="468360" cy="140040"/>
          </a:xfrm>
          <a:prstGeom prst="rect">
            <a:avLst/>
          </a:prstGeom>
          <a:ln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2900160" y="4087800"/>
            <a:ext cx="5603040" cy="47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TUTORIAL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2900160" y="4566240"/>
            <a:ext cx="5603040" cy="55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lang="en-US" sz="30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TEAM “NEW ORLEANS“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2900160" y="5126400"/>
            <a:ext cx="5603040" cy="61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LEADER BOARD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ABOUT THE UNDERTAKER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Undertaker is a GUI video game, written in Java and developed by team New Orleans for the Java Fundamentals teamwork at SoftUni.</a:t>
            </a:r>
            <a:endParaRPr/>
          </a:p>
          <a:p>
            <a:pPr marL="228600" indent="-22788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main theme of the game is a battle between a lone soldier, who has to fight with numerous monsters, such as dragons, dinosaurs,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782280" y="1322280"/>
            <a:ext cx="2342520" cy="4205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created the health class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created the scoring </a:t>
            </a:r>
            <a:endParaRPr/>
          </a:p>
        </p:txBody>
      </p:sp>
      <p:sp>
        <p:nvSpPr>
          <p:cNvPr id="119" name="CustomShape 2"/>
          <p:cNvSpPr/>
          <p:nvPr/>
        </p:nvSpPr>
        <p:spPr>
          <a:xfrm>
            <a:off x="7344720" y="1322280"/>
            <a:ext cx="2342520" cy="4205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4965120" y="1320840"/>
            <a:ext cx="2342520" cy="4205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2584800" y="1350720"/>
            <a:ext cx="2342520" cy="4205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66600" y="1322280"/>
            <a:ext cx="2342520" cy="42055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3" name="CustomShape 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THE TEAM</a:t>
            </a:r>
            <a:endParaRPr/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-308160" y="5657400"/>
            <a:ext cx="4057560" cy="1085400"/>
          </a:xfrm>
          <a:prstGeom prst="rect">
            <a:avLst/>
          </a:prstGeom>
          <a:ln>
            <a:noFill/>
          </a:ln>
        </p:spPr>
      </p:pic>
      <p:pic>
        <p:nvPicPr>
          <p:cNvPr id="125" name="Picture 3" descr=""/>
          <p:cNvPicPr/>
          <p:nvPr/>
        </p:nvPicPr>
        <p:blipFill>
          <a:blip r:embed="rId2"/>
          <a:stretch/>
        </p:blipFill>
        <p:spPr>
          <a:xfrm>
            <a:off x="3750120" y="5657400"/>
            <a:ext cx="4057560" cy="1085400"/>
          </a:xfrm>
          <a:prstGeom prst="rect">
            <a:avLst/>
          </a:prstGeom>
          <a:ln>
            <a:noFill/>
          </a:ln>
        </p:spPr>
      </p:pic>
      <p:pic>
        <p:nvPicPr>
          <p:cNvPr id="126" name="Picture 4" descr=""/>
          <p:cNvPicPr/>
          <p:nvPr/>
        </p:nvPicPr>
        <p:blipFill>
          <a:blip r:embed="rId3"/>
          <a:stretch/>
        </p:blipFill>
        <p:spPr>
          <a:xfrm>
            <a:off x="7988400" y="5657400"/>
            <a:ext cx="4057560" cy="1085400"/>
          </a:xfrm>
          <a:prstGeom prst="rect">
            <a:avLst/>
          </a:prstGeom>
          <a:ln>
            <a:noFill/>
          </a:ln>
        </p:spPr>
      </p:pic>
      <p:pic>
        <p:nvPicPr>
          <p:cNvPr id="127" name="Picture 6" descr=""/>
          <p:cNvPicPr/>
          <p:nvPr/>
        </p:nvPicPr>
        <p:blipFill>
          <a:blip r:embed="rId4"/>
          <a:stretch/>
        </p:blipFill>
        <p:spPr>
          <a:xfrm>
            <a:off x="170280" y="1360800"/>
            <a:ext cx="677880" cy="790920"/>
          </a:xfrm>
          <a:prstGeom prst="rect">
            <a:avLst/>
          </a:prstGeom>
          <a:ln>
            <a:noFill/>
          </a:ln>
        </p:spPr>
      </p:pic>
      <p:pic>
        <p:nvPicPr>
          <p:cNvPr id="128" name="Picture 13" descr=""/>
          <p:cNvPicPr/>
          <p:nvPr/>
        </p:nvPicPr>
        <p:blipFill>
          <a:blip r:embed="rId5"/>
          <a:stretch/>
        </p:blipFill>
        <p:spPr>
          <a:xfrm>
            <a:off x="4965120" y="1360800"/>
            <a:ext cx="1129320" cy="803520"/>
          </a:xfrm>
          <a:prstGeom prst="rect">
            <a:avLst/>
          </a:prstGeom>
          <a:ln>
            <a:noFill/>
          </a:ln>
        </p:spPr>
      </p:pic>
      <p:pic>
        <p:nvPicPr>
          <p:cNvPr id="129" name="Picture 14" descr=""/>
          <p:cNvPicPr/>
          <p:nvPr/>
        </p:nvPicPr>
        <p:blipFill>
          <a:blip r:embed="rId6"/>
          <a:stretch/>
        </p:blipFill>
        <p:spPr>
          <a:xfrm>
            <a:off x="2638440" y="1463040"/>
            <a:ext cx="881640" cy="678960"/>
          </a:xfrm>
          <a:prstGeom prst="rect">
            <a:avLst/>
          </a:prstGeom>
          <a:ln>
            <a:noFill/>
          </a:ln>
        </p:spPr>
      </p:pic>
      <p:sp>
        <p:nvSpPr>
          <p:cNvPr id="130" name="CustomShape 7"/>
          <p:cNvSpPr/>
          <p:nvPr/>
        </p:nvSpPr>
        <p:spPr>
          <a:xfrm>
            <a:off x="956520" y="1371960"/>
            <a:ext cx="14436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SIMEON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VANOV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CustomShape 8"/>
          <p:cNvSpPr/>
          <p:nvPr/>
        </p:nvSpPr>
        <p:spPr>
          <a:xfrm>
            <a:off x="3522600" y="1472760"/>
            <a:ext cx="144360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VIKTORIA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TENEVA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CustomShape 9"/>
          <p:cNvSpPr/>
          <p:nvPr/>
        </p:nvSpPr>
        <p:spPr>
          <a:xfrm>
            <a:off x="6050160" y="1472760"/>
            <a:ext cx="144360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EDWARD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SLAVOV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3" name="CustomShape 10"/>
          <p:cNvSpPr/>
          <p:nvPr/>
        </p:nvSpPr>
        <p:spPr>
          <a:xfrm>
            <a:off x="8216280" y="1472760"/>
            <a:ext cx="144360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VIKTOR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MARINOV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4" name="CustomShape 11"/>
          <p:cNvSpPr/>
          <p:nvPr/>
        </p:nvSpPr>
        <p:spPr>
          <a:xfrm>
            <a:off x="10603440" y="1417680"/>
            <a:ext cx="1443600" cy="155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KIRIL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TODOROV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35" name="Picture 31" descr=""/>
          <p:cNvPicPr/>
          <p:nvPr/>
        </p:nvPicPr>
        <p:blipFill>
          <a:blip r:embed="rId7"/>
          <a:stretch/>
        </p:blipFill>
        <p:spPr>
          <a:xfrm>
            <a:off x="7392960" y="1389600"/>
            <a:ext cx="813240" cy="813240"/>
          </a:xfrm>
          <a:prstGeom prst="rect">
            <a:avLst/>
          </a:prstGeom>
          <a:ln>
            <a:noFill/>
          </a:ln>
        </p:spPr>
      </p:pic>
      <p:pic>
        <p:nvPicPr>
          <p:cNvPr id="136" name="Picture 32" descr=""/>
          <p:cNvPicPr/>
          <p:nvPr/>
        </p:nvPicPr>
        <p:blipFill>
          <a:blip r:embed="rId8"/>
          <a:stretch/>
        </p:blipFill>
        <p:spPr>
          <a:xfrm>
            <a:off x="9820080" y="1463040"/>
            <a:ext cx="782640" cy="733680"/>
          </a:xfrm>
          <a:prstGeom prst="rect">
            <a:avLst/>
          </a:prstGeom>
          <a:ln>
            <a:noFill/>
          </a:ln>
        </p:spPr>
      </p:pic>
      <p:sp>
        <p:nvSpPr>
          <p:cNvPr id="137" name="CustomShape 12"/>
          <p:cNvSpPr/>
          <p:nvPr/>
        </p:nvSpPr>
        <p:spPr>
          <a:xfrm>
            <a:off x="7494480" y="2789640"/>
            <a:ext cx="2036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Made player sprite sheet, moving and jumping, added bullets and basic collision,</a:t>
            </a:r>
            <a:endParaRPr/>
          </a:p>
        </p:txBody>
      </p:sp>
      <p:sp>
        <p:nvSpPr>
          <p:cNvPr id="138" name="CustomShape 13"/>
          <p:cNvSpPr/>
          <p:nvPr/>
        </p:nvSpPr>
        <p:spPr>
          <a:xfrm>
            <a:off x="5076720" y="2798280"/>
            <a:ext cx="2036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-Created main menu, tutorial and game over states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-Code refactoring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-Debugging</a:t>
            </a:r>
            <a:endParaRPr/>
          </a:p>
        </p:txBody>
      </p:sp>
      <p:sp>
        <p:nvSpPr>
          <p:cNvPr id="139" name="CustomShape 14"/>
          <p:cNvSpPr/>
          <p:nvPr/>
        </p:nvSpPr>
        <p:spPr>
          <a:xfrm>
            <a:off x="153720" y="2409480"/>
            <a:ext cx="2167920" cy="283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Font typeface="StarSymbol"/>
              <a:buChar char="-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Divided the code in different classes and states.</a:t>
            </a:r>
            <a:endParaRPr/>
          </a:p>
          <a:p>
            <a:pPr marL="285840" indent="-285120">
              <a:lnSpc>
                <a:spcPct val="100000"/>
              </a:lnSpc>
              <a:buFont typeface="StarSymbol"/>
              <a:buChar char="-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Created the Display, EnemyGenerator, Game, Handler, GameObject and Leaderboard classes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"/>
          <p:cNvPicPr/>
          <p:nvPr/>
        </p:nvPicPr>
        <p:blipFill>
          <a:blip r:embed="rId2"/>
          <a:stretch/>
        </p:blipFill>
        <p:spPr>
          <a:xfrm>
            <a:off x="3809520" y="1337760"/>
            <a:ext cx="4391280" cy="4391280"/>
          </a:xfrm>
          <a:prstGeom prst="rect">
            <a:avLst/>
          </a:prstGeom>
          <a:ln>
            <a:noFill/>
          </a:ln>
        </p:spPr>
      </p:pic>
      <p:sp>
        <p:nvSpPr>
          <p:cNvPr id="141" name="CustomShape 1"/>
          <p:cNvSpPr/>
          <p:nvPr/>
        </p:nvSpPr>
        <p:spPr>
          <a:xfrm>
            <a:off x="948240" y="5331600"/>
            <a:ext cx="104115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  <a:ea typeface="DejaVu Sans"/>
              </a:rPr>
              <a:t>AND THANK YOU FOR YOUR ATTENTION!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Application>LibreOffice/5.0.3.2$Linux_x86 LibreOffice_project/e5f16313668ac592c1bfb310f4390624e3dbfb75</Application>
  <Paragraphs>26</Paragraphs>
  <Company>HOP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2015-11-11T13:40:36Z</dcterms:created>
  <dc:creator>Administrator</dc:creator>
  <dc:language>en-US</dc:language>
  <dcterms:modified xsi:type="dcterms:W3CDTF">2015-11-11T23:31:55Z</dcterms:modified>
  <cp:revision>17</cp:revision>
  <dc:title>The Undertaker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HOP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