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https://www.worldialogue.org/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df87ef1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df87ef1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df87ef1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df87ef1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df87ef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df87ef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df87ef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df87ef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df87ef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df87ef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df87ef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df87ef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df87ef1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df87ef1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df87ef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df87ef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df87ef1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df87ef1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df87ef1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df87ef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df87ef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df87ef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aletton.com/#uid=54T0k0kooi6xBhNiwehpmftweaC" TargetMode="External"/><Relationship Id="rId4" Type="http://schemas.openxmlformats.org/officeDocument/2006/relationships/hyperlink" Target="http://paletton.com/#uid=52k0q0kp1sxSNLitDMdd7EimItq" TargetMode="External"/><Relationship Id="rId5" Type="http://schemas.openxmlformats.org/officeDocument/2006/relationships/hyperlink" Target="http://paletton.com/#uid=35d160kllllarmCfTlZqNkHwKk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of the Pontifical University Website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Jared McVey, Ooluwaseun Oogunsanya, and Bryant Mcgee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59108" l="0" r="0" t="0"/>
          <a:stretch/>
        </p:blipFill>
        <p:spPr>
          <a:xfrm>
            <a:off x="356975" y="2234475"/>
            <a:ext cx="5172699" cy="170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29675"/>
            <a:ext cx="7913625" cy="42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 adjacent color palette for introducing a new console gaming platform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M1</a:t>
            </a:r>
            <a:r>
              <a:rPr lang="en" sz="1100">
                <a:solidFill>
                  <a:schemeClr val="dk1"/>
                </a:solidFill>
              </a:rPr>
              <a:t>: The black and purple work really well together and the darker colors make night time viewing easier on the eyes.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M</a:t>
            </a:r>
            <a:r>
              <a:rPr lang="en" sz="1100">
                <a:solidFill>
                  <a:schemeClr val="dk1"/>
                </a:solidFill>
              </a:rPr>
              <a:t>2: A triadic color palette good for communications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M</a:t>
            </a:r>
            <a:r>
              <a:rPr lang="en" sz="1100">
                <a:solidFill>
                  <a:schemeClr val="dk1"/>
                </a:solidFill>
              </a:rPr>
              <a:t>3</a:t>
            </a:r>
            <a:r>
              <a:rPr lang="en" sz="1100">
                <a:solidFill>
                  <a:schemeClr val="dk1"/>
                </a:solidFill>
              </a:rPr>
              <a:t>: I think the dull more pastel colors would be nice for a  university website. Formal, but welcoming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14081"/>
          <a:stretch/>
        </p:blipFill>
        <p:spPr>
          <a:xfrm>
            <a:off x="0" y="0"/>
            <a:ext cx="9144000" cy="441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14258"/>
          <a:stretch/>
        </p:blipFill>
        <p:spPr>
          <a:xfrm>
            <a:off x="0" y="0"/>
            <a:ext cx="9144000" cy="44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13539"/>
          <a:stretch/>
        </p:blipFill>
        <p:spPr>
          <a:xfrm>
            <a:off x="0" y="0"/>
            <a:ext cx="9144000" cy="444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0045"/>
            <a:ext cx="9144000" cy="442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14081"/>
          <a:stretch/>
        </p:blipFill>
        <p:spPr>
          <a:xfrm>
            <a:off x="0" y="0"/>
            <a:ext cx="9144000" cy="441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 to use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New Font Stack:</a:t>
            </a:r>
            <a:r>
              <a:rPr lang="en"/>
              <a:t> Georgia, Trebuchet, sans-serif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35971"/>
          <a:stretch/>
        </p:blipFill>
        <p:spPr>
          <a:xfrm>
            <a:off x="721325" y="1250937"/>
            <a:ext cx="3300600" cy="26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