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2" r:id="rId8"/>
    <p:sldId id="263" r:id="rId9"/>
    <p:sldId id="260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10/20/2019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chart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E92BBA0E-845C-4AFA-9465-5EBB125B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30819" y="6559200"/>
            <a:ext cx="1336964" cy="298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10</a:t>
            </a:r>
            <a:r>
              <a:rPr lang="en-US" noProof="0" dirty="0"/>
              <a:t>.19.2019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/>
          <a:srcRect l="17847" r="23166"/>
          <a:stretch/>
        </p:blipFill>
        <p:spPr>
          <a:xfrm>
            <a:off x="0" y="0"/>
            <a:ext cx="6083300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53275" y="2567836"/>
            <a:ext cx="3971925" cy="86116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5400" dirty="0"/>
              <a:t>GRAPHITE</a:t>
            </a:r>
            <a:endParaRPr lang="ru-RU" sz="5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B3F68-272F-4C30-A133-05BFFF70A76C}"/>
              </a:ext>
            </a:extLst>
          </p:cNvPr>
          <p:cNvSpPr txBox="1"/>
          <p:nvPr/>
        </p:nvSpPr>
        <p:spPr>
          <a:xfrm>
            <a:off x="7043737" y="3244334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Graphing Air Pollution in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09" y="2088365"/>
            <a:ext cx="5021940" cy="804338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428999"/>
            <a:ext cx="4215201" cy="1768679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  <a:latin typeface="+mj-lt"/>
              </a:rPr>
              <a:t>Team “No Logic”</a:t>
            </a:r>
          </a:p>
          <a:p>
            <a:pPr marL="342900" indent="-342900"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  <a:latin typeface="+mj-lt"/>
              </a:rPr>
              <a:t>University of Washington -Tacoma</a:t>
            </a:r>
          </a:p>
          <a:p>
            <a:pPr marL="342900" indent="-342900"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  <a:latin typeface="+mj-lt"/>
              </a:rPr>
              <a:t>Agile, impact-driven group</a:t>
            </a:r>
          </a:p>
          <a:p>
            <a:pPr marL="342900" indent="-342900"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  <a:latin typeface="+mj-lt"/>
              </a:rPr>
              <a:t>Concerned with the rising level of airborne impurities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/>
          <a:stretch/>
        </p:blipFill>
        <p:spPr>
          <a:xfrm>
            <a:off x="6096001" y="2490534"/>
            <a:ext cx="6096000" cy="2587752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59" y="5878720"/>
            <a:ext cx="3859241" cy="283955"/>
          </a:xfrm>
        </p:spPr>
        <p:txBody>
          <a:bodyPr/>
          <a:lstStyle/>
          <a:p>
            <a:r>
              <a:rPr lang="en-US" dirty="0"/>
              <a:t>“It isn’t confidence that comes first, but taking action.” – Scott Allan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10.19.2019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FFB525FA-B751-4787-ABC8-19E139FBA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836" y="0"/>
            <a:ext cx="1713994" cy="171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/>
          <a:stretch/>
        </p:blipFill>
        <p:spPr>
          <a:xfrm>
            <a:off x="2849796" y="1514454"/>
            <a:ext cx="3246204" cy="534354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195" y="1112285"/>
            <a:ext cx="4494133" cy="804338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people. The more we grow, the more are hurt by progress.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0" y="2868443"/>
            <a:ext cx="4849735" cy="269858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bg2"/>
                </a:solidFill>
                <a:latin typeface="+mj-lt"/>
              </a:rPr>
              <a:t>World of exposure with people in need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Los Angeles, California, the 20-year winner *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10k+ illnesses reported since 2017 *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LA exceeds 0.5 ppm Nitrogen Sulfur Dioxide by 18 times on a given day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Exceeds 9 ppm of Carbon Monoxide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bg2"/>
              </a:solidFill>
              <a:latin typeface="+mj-lt"/>
            </a:endParaRPr>
          </a:p>
          <a:p>
            <a:pPr marL="0" indent="0">
              <a:buClr>
                <a:schemeClr val="accent5">
                  <a:lumMod val="60000"/>
                  <a:lumOff val="40000"/>
                </a:schemeClr>
              </a:buClr>
              <a:buNone/>
            </a:pPr>
            <a:br>
              <a:rPr lang="en-US" sz="2000" dirty="0">
                <a:solidFill>
                  <a:schemeClr val="bg2"/>
                </a:solidFill>
                <a:latin typeface="+mj-lt"/>
              </a:rPr>
            </a:br>
            <a:endParaRPr lang="en-US" sz="10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10.19.2019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4669-C826-4F85-B53B-8564E7CF62BD}"/>
              </a:ext>
            </a:extLst>
          </p:cNvPr>
          <p:cNvSpPr txBox="1"/>
          <p:nvPr/>
        </p:nvSpPr>
        <p:spPr>
          <a:xfrm>
            <a:off x="6229351" y="6150655"/>
            <a:ext cx="596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*Source: https://archinect.com/news/article/150134484/for-the-19th-time-los-angeles-takes-the-crown-as-the-smoggiest-city-in-the-u-s</a:t>
            </a:r>
          </a:p>
          <a:p>
            <a:r>
              <a:rPr lang="en-US" sz="800" dirty="0">
                <a:solidFill>
                  <a:schemeClr val="tx2"/>
                </a:solidFill>
              </a:rPr>
              <a:t>Image source: </a:t>
            </a:r>
            <a:r>
              <a:rPr lang="en-US" sz="800" dirty="0" err="1">
                <a:solidFill>
                  <a:schemeClr val="tx2"/>
                </a:solidFill>
              </a:rPr>
              <a:t>Lexey</a:t>
            </a:r>
            <a:r>
              <a:rPr lang="en-US" sz="800" dirty="0">
                <a:solidFill>
                  <a:schemeClr val="tx2"/>
                </a:solidFill>
              </a:rPr>
              <a:t> </a:t>
            </a:r>
            <a:r>
              <a:rPr lang="en-US" sz="800" dirty="0" err="1">
                <a:solidFill>
                  <a:schemeClr val="tx2"/>
                </a:solidFill>
              </a:rPr>
              <a:t>Swall</a:t>
            </a:r>
            <a:r>
              <a:rPr lang="en-US" sz="800" dirty="0">
                <a:solidFill>
                  <a:schemeClr val="tx2"/>
                </a:solidFill>
              </a:rPr>
              <a:t> </a:t>
            </a:r>
            <a:r>
              <a:rPr lang="de-DE" sz="800" dirty="0">
                <a:solidFill>
                  <a:schemeClr val="tx2"/>
                </a:solidFill>
              </a:rPr>
              <a:t>©</a:t>
            </a:r>
            <a:r>
              <a:rPr lang="en-US" sz="800" dirty="0">
                <a:solidFill>
                  <a:schemeClr val="tx2"/>
                </a:solidFill>
              </a:rPr>
              <a:t> hcn.org</a:t>
            </a:r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/>
          <a:stretch/>
        </p:blipFill>
        <p:spPr>
          <a:xfrm>
            <a:off x="2849796" y="1514454"/>
            <a:ext cx="3246204" cy="534354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195" y="1112285"/>
            <a:ext cx="4494133" cy="804338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people. The more we grow, the more are hurt by progress.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0" y="2868443"/>
            <a:ext cx="4849735" cy="269858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World of exposure with people in need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bg2"/>
                </a:solidFill>
                <a:latin typeface="+mj-lt"/>
              </a:rPr>
              <a:t>Los Angeles, California, the 20-year winner *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10k+ illnesses reported since 2017 *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LA exceeds 0.5 ppm Nitrogen Sulfur Dioxide by 18 times on a given day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Exceeds 9 ppm of Carbon Monoxide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bg2"/>
              </a:solidFill>
              <a:latin typeface="+mj-lt"/>
            </a:endParaRPr>
          </a:p>
          <a:p>
            <a:pPr marL="0" indent="0">
              <a:buClr>
                <a:schemeClr val="accent5">
                  <a:lumMod val="60000"/>
                  <a:lumOff val="40000"/>
                </a:schemeClr>
              </a:buClr>
              <a:buNone/>
            </a:pPr>
            <a:br>
              <a:rPr lang="en-US" sz="2000" dirty="0">
                <a:solidFill>
                  <a:schemeClr val="bg2"/>
                </a:solidFill>
                <a:latin typeface="+mj-lt"/>
              </a:rPr>
            </a:br>
            <a:endParaRPr lang="en-US" sz="10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10.19.2019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4669-C826-4F85-B53B-8564E7CF62BD}"/>
              </a:ext>
            </a:extLst>
          </p:cNvPr>
          <p:cNvSpPr txBox="1"/>
          <p:nvPr/>
        </p:nvSpPr>
        <p:spPr>
          <a:xfrm>
            <a:off x="6229351" y="6150655"/>
            <a:ext cx="596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*Source: https://archinect.com/news/article/150134484/for-the-19th-time-los-angeles-takes-the-crown-as-the-smoggiest-city-in-the-u-s</a:t>
            </a:r>
          </a:p>
          <a:p>
            <a:r>
              <a:rPr lang="en-US" sz="800" dirty="0">
                <a:solidFill>
                  <a:schemeClr val="tx2"/>
                </a:solidFill>
              </a:rPr>
              <a:t>Image source: </a:t>
            </a:r>
            <a:r>
              <a:rPr lang="en-US" sz="800" dirty="0" err="1">
                <a:solidFill>
                  <a:schemeClr val="tx2"/>
                </a:solidFill>
              </a:rPr>
              <a:t>Lexey</a:t>
            </a:r>
            <a:r>
              <a:rPr lang="en-US" sz="800" dirty="0">
                <a:solidFill>
                  <a:schemeClr val="tx2"/>
                </a:solidFill>
              </a:rPr>
              <a:t> </a:t>
            </a:r>
            <a:r>
              <a:rPr lang="en-US" sz="800" dirty="0" err="1">
                <a:solidFill>
                  <a:schemeClr val="tx2"/>
                </a:solidFill>
              </a:rPr>
              <a:t>Swall</a:t>
            </a:r>
            <a:r>
              <a:rPr lang="en-US" sz="800" dirty="0">
                <a:solidFill>
                  <a:schemeClr val="tx2"/>
                </a:solidFill>
              </a:rPr>
              <a:t> </a:t>
            </a:r>
            <a:r>
              <a:rPr lang="de-DE" sz="800" dirty="0">
                <a:solidFill>
                  <a:schemeClr val="tx2"/>
                </a:solidFill>
              </a:rPr>
              <a:t>©</a:t>
            </a:r>
            <a:r>
              <a:rPr lang="en-US" sz="800" dirty="0">
                <a:solidFill>
                  <a:schemeClr val="tx2"/>
                </a:solidFill>
              </a:rPr>
              <a:t> hcn.org</a:t>
            </a:r>
          </a:p>
        </p:txBody>
      </p:sp>
    </p:spTree>
    <p:extLst>
      <p:ext uri="{BB962C8B-B14F-4D97-AF65-F5344CB8AC3E}">
        <p14:creationId xmlns:p14="http://schemas.microsoft.com/office/powerpoint/2010/main" val="43313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/>
          <a:stretch/>
        </p:blipFill>
        <p:spPr>
          <a:xfrm>
            <a:off x="2849796" y="1514454"/>
            <a:ext cx="3246204" cy="534354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195" y="1112285"/>
            <a:ext cx="4494133" cy="804338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people. The more we grow, the more are hurt by progress.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0" y="2868443"/>
            <a:ext cx="4849735" cy="269858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World of exposure with people in need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Los Angeles, California, the 20-year winner *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bg2"/>
                </a:solidFill>
                <a:latin typeface="+mj-lt"/>
              </a:rPr>
              <a:t>10k+ illnesses reported since 2017 *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LA exceeds 0.5 ppm Nitrogen Sulfur Dioxide by 18 times on a given day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Exceeds 9 ppm of Carbon Monoxide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bg2"/>
              </a:solidFill>
              <a:latin typeface="+mj-lt"/>
            </a:endParaRPr>
          </a:p>
          <a:p>
            <a:pPr marL="0" indent="0">
              <a:buClr>
                <a:schemeClr val="accent5">
                  <a:lumMod val="60000"/>
                  <a:lumOff val="40000"/>
                </a:schemeClr>
              </a:buClr>
              <a:buNone/>
            </a:pPr>
            <a:br>
              <a:rPr lang="en-US" sz="2000" dirty="0">
                <a:solidFill>
                  <a:schemeClr val="bg2"/>
                </a:solidFill>
                <a:latin typeface="+mj-lt"/>
              </a:rPr>
            </a:br>
            <a:endParaRPr lang="en-US" sz="10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10.19.2019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4669-C826-4F85-B53B-8564E7CF62BD}"/>
              </a:ext>
            </a:extLst>
          </p:cNvPr>
          <p:cNvSpPr txBox="1"/>
          <p:nvPr/>
        </p:nvSpPr>
        <p:spPr>
          <a:xfrm>
            <a:off x="6229351" y="6150655"/>
            <a:ext cx="596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*Source: https://archinect.com/news/article/150134484/for-the-19th-time-los-angeles-takes-the-crown-as-the-smoggiest-city-in-the-u-s</a:t>
            </a:r>
          </a:p>
          <a:p>
            <a:r>
              <a:rPr lang="en-US" sz="800" dirty="0">
                <a:solidFill>
                  <a:schemeClr val="tx2"/>
                </a:solidFill>
              </a:rPr>
              <a:t>Image source: </a:t>
            </a:r>
            <a:r>
              <a:rPr lang="en-US" sz="800" dirty="0" err="1">
                <a:solidFill>
                  <a:schemeClr val="tx2"/>
                </a:solidFill>
              </a:rPr>
              <a:t>Lexey</a:t>
            </a:r>
            <a:r>
              <a:rPr lang="en-US" sz="800" dirty="0">
                <a:solidFill>
                  <a:schemeClr val="tx2"/>
                </a:solidFill>
              </a:rPr>
              <a:t> </a:t>
            </a:r>
            <a:r>
              <a:rPr lang="en-US" sz="800" dirty="0" err="1">
                <a:solidFill>
                  <a:schemeClr val="tx2"/>
                </a:solidFill>
              </a:rPr>
              <a:t>Swall</a:t>
            </a:r>
            <a:r>
              <a:rPr lang="en-US" sz="800" dirty="0">
                <a:solidFill>
                  <a:schemeClr val="tx2"/>
                </a:solidFill>
              </a:rPr>
              <a:t> </a:t>
            </a:r>
            <a:r>
              <a:rPr lang="de-DE" sz="800" dirty="0">
                <a:solidFill>
                  <a:schemeClr val="tx2"/>
                </a:solidFill>
              </a:rPr>
              <a:t>©</a:t>
            </a:r>
            <a:r>
              <a:rPr lang="en-US" sz="800" dirty="0">
                <a:solidFill>
                  <a:schemeClr val="tx2"/>
                </a:solidFill>
              </a:rPr>
              <a:t> hcn.org</a:t>
            </a:r>
          </a:p>
        </p:txBody>
      </p:sp>
    </p:spTree>
    <p:extLst>
      <p:ext uri="{BB962C8B-B14F-4D97-AF65-F5344CB8AC3E}">
        <p14:creationId xmlns:p14="http://schemas.microsoft.com/office/powerpoint/2010/main" val="205358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26" y="2269905"/>
            <a:ext cx="5021940" cy="804338"/>
          </a:xfrm>
        </p:spPr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+mj-lt"/>
              </a:rPr>
              <a:t>Visualizer of Los Angeles pollution levels and air quality</a:t>
            </a:r>
          </a:p>
          <a:p>
            <a:r>
              <a:rPr lang="en-US" sz="2000" dirty="0">
                <a:solidFill>
                  <a:schemeClr val="bg2"/>
                </a:solidFill>
                <a:latin typeface="+mj-lt"/>
              </a:rPr>
              <a:t>Provides various ways of showing the impact of every element from collected sensory data</a:t>
            </a:r>
          </a:p>
          <a:p>
            <a:r>
              <a:rPr lang="en-US" sz="2000" dirty="0">
                <a:solidFill>
                  <a:schemeClr val="bg2"/>
                </a:solidFill>
                <a:latin typeface="+mj-lt"/>
              </a:rPr>
              <a:t>Demo</a:t>
            </a:r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08356" y="0"/>
            <a:ext cx="5245444" cy="538581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10.19.2019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492" y="792811"/>
            <a:ext cx="4494133" cy="569086"/>
          </a:xfrm>
        </p:spPr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10.19.2019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F9BC797C-8827-4117-82F3-2E1BBA071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8517" y="1682971"/>
            <a:ext cx="4473108" cy="569085"/>
          </a:xfrm>
        </p:spPr>
        <p:txBody>
          <a:bodyPr/>
          <a:lstStyle/>
          <a:p>
            <a:r>
              <a:rPr lang="en-US" dirty="0"/>
              <a:t>Tackling the problem with higher clarity.</a:t>
            </a:r>
          </a:p>
        </p:txBody>
      </p:sp>
      <p:pic>
        <p:nvPicPr>
          <p:cNvPr id="83" name="Picture 82" descr="A view of a city at sunset&#10;&#10;Description automatically generated">
            <a:extLst>
              <a:ext uri="{FF2B5EF4-FFF2-40B4-BE49-F238E27FC236}">
                <a16:creationId xmlns:a16="http://schemas.microsoft.com/office/drawing/2014/main" id="{D20A2069-8419-4690-B08A-00D4229CE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95" b="17772"/>
          <a:stretch/>
        </p:blipFill>
        <p:spPr>
          <a:xfrm>
            <a:off x="0" y="1967513"/>
            <a:ext cx="5715724" cy="339455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8C75BC1-9E14-435E-8F56-B228F465D3B3}"/>
              </a:ext>
            </a:extLst>
          </p:cNvPr>
          <p:cNvSpPr txBox="1"/>
          <p:nvPr/>
        </p:nvSpPr>
        <p:spPr>
          <a:xfrm>
            <a:off x="166753" y="6176963"/>
            <a:ext cx="4375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Image source: </a:t>
            </a:r>
            <a:r>
              <a:rPr lang="de-DE" sz="800" dirty="0">
                <a:solidFill>
                  <a:schemeClr val="tx2"/>
                </a:solidFill>
              </a:rPr>
              <a:t>Los Angeles smog. Image © Walter Bibikow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919A9F-7407-42F9-9A42-7B57981B8CF1}"/>
              </a:ext>
            </a:extLst>
          </p:cNvPr>
          <p:cNvSpPr txBox="1"/>
          <p:nvPr/>
        </p:nvSpPr>
        <p:spPr>
          <a:xfrm>
            <a:off x="6190526" y="2111024"/>
            <a:ext cx="5534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+mj-lt"/>
              </a:rPr>
              <a:t>Gain an overall scope of awareness of a rapidly escalating problem for people</a:t>
            </a: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+mj-lt"/>
              </a:rPr>
              <a:t>Primary needs: more points of data for a larger viewpoint on a global scale </a:t>
            </a: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+mj-lt"/>
              </a:rPr>
              <a:t>Sensors to determine air pollution saturation (air data was collected from a single location) to predict future growth</a:t>
            </a: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+mj-lt"/>
              </a:rPr>
              <a:t>Zones of pollution can be predicted</a:t>
            </a:r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26A944-A9F4-4295-9B5E-C397EB1318B9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Gill Sans MT</vt:lpstr>
      <vt:lpstr>Segoe UI Light</vt:lpstr>
      <vt:lpstr>Office Theme</vt:lpstr>
      <vt:lpstr>GRAPHITE</vt:lpstr>
      <vt:lpstr>ABOUT US</vt:lpstr>
      <vt:lpstr>MOTIVATION</vt:lpstr>
      <vt:lpstr>MOTIVATION</vt:lpstr>
      <vt:lpstr>MOTIVATION</vt:lpstr>
      <vt:lpstr>INNOVATION</vt:lpstr>
      <vt:lpstr>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2019-10-20T04:57:47Z</dcterms:created>
  <dcterms:modified xsi:type="dcterms:W3CDTF">2019-10-20T16:53:57Z</dcterms:modified>
</cp:coreProperties>
</file>