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Netzwerk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Satellit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Wolke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Regionalität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Netzwerk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Satellit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Wolke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Regionalität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9778A4-5989-4B73-B806-3D313DF86F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A4154-7C38-4947-B5AD-02E491995E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F449-96F2-4140-9ACD-00D2DB603D3A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34BB0-A96D-4A76-9F13-8E5E0F1767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E0EC8-3BAE-4AE4-AB08-BAFB99590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A195-F19A-4BDD-A61C-6C0960F12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6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953E0-B6BA-4FDC-A9D7-5E3E2548A0EF}" type="datetimeFigureOut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059D1-1E64-4095-816B-E25F58AA521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7056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06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10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53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2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6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017FFA-7AEE-4C00-88EF-1712D868907B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C8376-9E33-4792-89DD-E496184A2796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2E4CCC-08DB-477E-9152-1DAD05168712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00A958-47F8-4A25-9D65-93789F465065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2FD7EF8-B80C-4EAF-BDE9-3F6BA4E2A20F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5CBA0-3018-4AED-9709-ED5ED6DE6464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9E23F0-8CA4-4891-BD20-E4745AC04CDA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49BD8-EDBB-43F8-A43A-C3DFCBD8BA18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C89A48-29B7-4D5A-8AB0-E4BA246CFAD2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D730BD-5937-405C-BD95-FF3ACE1D618D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AB63DA-8489-4CDE-978B-BB7BCFF91C84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16D808DD-B590-408B-8826-B4C3892F22C7}" type="datetime1">
              <a:rPr lang="de-DE" noProof="0" smtClean="0"/>
              <a:t>21.07.2021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5000" dirty="0">
                <a:solidFill>
                  <a:schemeClr val="bg1"/>
                </a:solidFill>
              </a:rPr>
              <a:t>Technologie, Design "Dividende"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de-DE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Technische Voraussetzungen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48825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Wettbewerbsumfeld</a:t>
            </a:r>
          </a:p>
        </p:txBody>
      </p:sp>
      <p:pic>
        <p:nvPicPr>
          <p:cNvPr id="11" name="Inhaltsplatzhalter 4" descr="Diagramme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/>
              <a:t>Digitale Kommunikation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82676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chemeClr val="bg2"/>
                </a:solidFill>
              </a:rPr>
              <a:t>jemand@example.com</a:t>
            </a:r>
          </a:p>
          <a:p>
            <a:pPr rtl="0"/>
            <a:endParaRPr lang="de-DE">
              <a:solidFill>
                <a:schemeClr val="bg2"/>
              </a:solidFill>
            </a:endParaRPr>
          </a:p>
          <a:p>
            <a:pPr rtl="0"/>
            <a:endParaRPr lang="de-DE">
              <a:solidFill>
                <a:schemeClr val="bg2"/>
              </a:solidFill>
            </a:endParaRP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Technologie, Design Dividende</Template>
  <TotalTime>0</TotalTime>
  <Words>30</Words>
  <Application>Microsoft Office PowerPoint</Application>
  <PresentationFormat>Breitbild</PresentationFormat>
  <Paragraphs>17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Dividende</vt:lpstr>
      <vt:lpstr>Technologie, Design "Dividende"</vt:lpstr>
      <vt:lpstr>Technische Voraussetzungen</vt:lpstr>
      <vt:lpstr>Wettbewerbsumfeld</vt:lpstr>
      <vt:lpstr>Digitale Kommunikation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Technologie, Design "Dividende"</dc:title>
  <dc:creator>iqbal fauzi</dc:creator>
  <cp:lastModifiedBy>iqbal fauzi</cp:lastModifiedBy>
  <cp:revision>1</cp:revision>
  <dcterms:created xsi:type="dcterms:W3CDTF">2021-07-21T00:01:40Z</dcterms:created>
  <dcterms:modified xsi:type="dcterms:W3CDTF">2021-07-21T00:02:28Z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