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3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3/14/16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3/14/16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3/14/16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3/14/16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Arevalo, Mark Anthony A.</a:t>
            </a:r>
          </a:p>
          <a:p>
            <a:r>
              <a:rPr lang="en-US" dirty="0" err="1" smtClean="0"/>
              <a:t>Deogracias</a:t>
            </a:r>
            <a:r>
              <a:rPr lang="en-US" dirty="0" smtClean="0"/>
              <a:t>, Nolan Matthew T.</a:t>
            </a:r>
          </a:p>
          <a:p>
            <a:r>
              <a:rPr lang="en-US" dirty="0" err="1" smtClean="0"/>
              <a:t>Nablo</a:t>
            </a:r>
            <a:r>
              <a:rPr lang="en-US" dirty="0" smtClean="0"/>
              <a:t>, Juan Paolo J.</a:t>
            </a:r>
          </a:p>
          <a:p>
            <a:r>
              <a:rPr lang="en-US" dirty="0" err="1" smtClean="0"/>
              <a:t>Asaba</a:t>
            </a:r>
            <a:r>
              <a:rPr lang="en-US" dirty="0" smtClean="0"/>
              <a:t>, Hiroki M.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Paturo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3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dirty="0">
                <a:latin typeface="Century Gothic" charset="0"/>
              </a:rPr>
              <a:t>For learners who are in need of guidance from a professional, </a:t>
            </a:r>
            <a:r>
              <a:rPr lang="en-US" dirty="0" smtClean="0">
                <a:latin typeface="Century Gothic" charset="0"/>
              </a:rPr>
              <a:t>PATURO is </a:t>
            </a:r>
            <a:r>
              <a:rPr lang="en-US" dirty="0">
                <a:latin typeface="Century Gothic" charset="0"/>
              </a:rPr>
              <a:t>an online service that would provide learners the opportunity to interact with professionals in order to set a meet up and discuss about their fields of expertise.</a:t>
            </a:r>
          </a:p>
          <a:p>
            <a:pPr algn="just"/>
            <a:r>
              <a:rPr lang="en-US" dirty="0" smtClean="0">
                <a:latin typeface="Century Gothic" charset="0"/>
              </a:rPr>
              <a:t>For certified </a:t>
            </a:r>
            <a:r>
              <a:rPr lang="en-US" dirty="0">
                <a:latin typeface="Century Gothic" charset="0"/>
              </a:rPr>
              <a:t>professionals who would like to share their </a:t>
            </a:r>
            <a:r>
              <a:rPr lang="en-US" dirty="0" smtClean="0">
                <a:latin typeface="Century Gothic" charset="0"/>
              </a:rPr>
              <a:t>knowledge, PATURO is </a:t>
            </a:r>
            <a:r>
              <a:rPr lang="en-US" dirty="0">
                <a:latin typeface="Century Gothic" charset="0"/>
              </a:rPr>
              <a:t>an online service that would </a:t>
            </a:r>
            <a:r>
              <a:rPr lang="en-US" dirty="0" smtClean="0">
                <a:latin typeface="Century Gothic" charset="0"/>
              </a:rPr>
              <a:t>enable a professional the chance to provide learners with their expertise for a certain fee.</a:t>
            </a:r>
          </a:p>
          <a:p>
            <a:pPr algn="just"/>
            <a:r>
              <a:rPr lang="en-US" dirty="0" smtClean="0">
                <a:latin typeface="Century Gothic" charset="0"/>
              </a:rPr>
              <a:t>Unlike </a:t>
            </a:r>
            <a:r>
              <a:rPr lang="en-PH" dirty="0">
                <a:latin typeface="Century Gothic" charset="0"/>
              </a:rPr>
              <a:t>Online Tutoring Services (live) or tutoring centers</a:t>
            </a:r>
            <a:r>
              <a:rPr lang="en-US" dirty="0">
                <a:latin typeface="Century Gothic" charset="0"/>
              </a:rPr>
              <a:t>, our product ensures quick and easy access to tutorial sessions provided by professionals, who are willing to meet up with learners who are eager to learn about their field.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92657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7</TotalTime>
  <Words>142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Horizon</vt:lpstr>
      <vt:lpstr>Paturo</vt:lpstr>
      <vt:lpstr>PowerPoint Presentation</vt:lpstr>
    </vt:vector>
  </TitlesOfParts>
  <Company>Mark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Paturo</dc:title>
  <dc:creator>Mark Anthony Arevalo</dc:creator>
  <cp:lastModifiedBy>Mark Anthony Arevalo</cp:lastModifiedBy>
  <cp:revision>1</cp:revision>
  <dcterms:created xsi:type="dcterms:W3CDTF">2016-03-14T07:18:26Z</dcterms:created>
  <dcterms:modified xsi:type="dcterms:W3CDTF">2016-03-14T07:26:17Z</dcterms:modified>
</cp:coreProperties>
</file>