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64" r:id="rId2"/>
    <p:sldId id="272" r:id="rId3"/>
    <p:sldId id="310" r:id="rId4"/>
    <p:sldId id="309" r:id="rId5"/>
    <p:sldId id="256" r:id="rId6"/>
    <p:sldId id="308" r:id="rId7"/>
    <p:sldId id="260" r:id="rId8"/>
    <p:sldId id="358" r:id="rId9"/>
    <p:sldId id="266" r:id="rId10"/>
    <p:sldId id="271" r:id="rId11"/>
    <p:sldId id="267" r:id="rId12"/>
    <p:sldId id="262" r:id="rId13"/>
    <p:sldId id="257" r:id="rId14"/>
    <p:sldId id="258" r:id="rId15"/>
    <p:sldId id="259" r:id="rId16"/>
    <p:sldId id="263" r:id="rId17"/>
    <p:sldId id="270" r:id="rId18"/>
    <p:sldId id="273" r:id="rId19"/>
    <p:sldId id="265" r:id="rId20"/>
    <p:sldId id="268" r:id="rId21"/>
    <p:sldId id="274" r:id="rId22"/>
    <p:sldId id="276" r:id="rId23"/>
    <p:sldId id="278" r:id="rId24"/>
    <p:sldId id="277" r:id="rId25"/>
    <p:sldId id="279" r:id="rId26"/>
    <p:sldId id="281" r:id="rId27"/>
    <p:sldId id="283" r:id="rId28"/>
    <p:sldId id="284" r:id="rId29"/>
    <p:sldId id="294" r:id="rId30"/>
    <p:sldId id="290" r:id="rId31"/>
    <p:sldId id="338" r:id="rId32"/>
    <p:sldId id="334" r:id="rId33"/>
    <p:sldId id="336" r:id="rId34"/>
    <p:sldId id="337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261" r:id="rId43"/>
    <p:sldId id="346" r:id="rId44"/>
    <p:sldId id="312" r:id="rId45"/>
    <p:sldId id="347" r:id="rId46"/>
    <p:sldId id="348" r:id="rId47"/>
    <p:sldId id="349" r:id="rId48"/>
    <p:sldId id="317" r:id="rId49"/>
    <p:sldId id="313" r:id="rId50"/>
    <p:sldId id="314" r:id="rId51"/>
    <p:sldId id="350" r:id="rId52"/>
    <p:sldId id="351" r:id="rId53"/>
    <p:sldId id="352" r:id="rId54"/>
    <p:sldId id="269" r:id="rId55"/>
    <p:sldId id="353" r:id="rId56"/>
    <p:sldId id="354" r:id="rId57"/>
    <p:sldId id="311" r:id="rId58"/>
    <p:sldId id="355" r:id="rId59"/>
    <p:sldId id="356" r:id="rId60"/>
    <p:sldId id="307" r:id="rId61"/>
    <p:sldId id="357" r:id="rId62"/>
    <p:sldId id="315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1E847-0C46-40A8-9300-38E0778A10DC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386A7-08E6-47DA-964B-5C1CB67D1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5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097CE-9731-AA7A-EB48-CC1D989B3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AAB024-5849-E7A9-B122-720208637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07A5BA-1DC4-5BA1-A6BC-C36D7C708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0F2F93-E8CF-F4E7-1F1B-EFC5AD8CF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99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86DB3-0801-EADB-89BA-26E803C9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C4CAD7-A7B9-54A0-E39F-67CAC0C59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EACDF8-8D95-84E3-DF77-081D68663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57F637-9328-1733-E3E2-C43A4B57B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62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커뮤니티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4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게시글 상세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126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게시글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89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2DEF6-788A-C7CC-2EEB-9AF6733F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E3ECDC-DD71-539B-5652-6262B9F755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58BB2D-C502-F55C-4ADA-EF2FD526D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1E22E-C448-C377-245B-74548383C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25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25B42-7979-3283-7F12-B14BF181F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DD01BB-90BA-551C-4D26-3AAC7E5FDD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71B186-64FB-8E1D-6664-210BBBDE3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6306CA-31FC-B22F-AED1-627C5904D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94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D3AC5-85B5-2AF8-D664-61C24C2E4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651DF6-34D5-E196-5B1A-E8837A851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C0960D-17AD-38C2-46C5-0FA45C14B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E5D62-6CDE-3718-3A61-28CA53D2C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88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EB750-DA75-294A-65B0-8F594452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27E240-BF53-9969-0D2A-35A4FFE08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4D1047-1DDE-2662-A75C-3126CD288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659758-29AE-B1A7-A705-39FBE2E07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12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BEBD3-D00E-47AB-2B25-72FF8B62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6B9DF8-8DB2-2F17-9260-5B27539E9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E1D5F7-1207-1C29-9872-15053FEA9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A3F8FB-0195-7E1D-E05F-D6E690F1B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25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BEBD3-D00E-47AB-2B25-72FF8B62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6B9DF8-8DB2-2F17-9260-5B27539E9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E1D5F7-1207-1C29-9872-15053FEA9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A3F8FB-0195-7E1D-E05F-D6E690F1B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91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34ED0-DC5C-C695-BEF2-534DEFAD8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B7B221-F107-2B55-7231-9D88E4AC8B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184CE6-6805-F3E3-7F34-A6CB3EEC4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57C99A-8394-B10E-C67A-C00FF584A4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12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C09B7-FE74-898E-573C-845F4B40C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17D1E6-258C-389C-FA10-40CEF222F5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A70D68-6C34-303D-5C31-A0D0211DE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809E9-6CD7-C959-2E7B-4EBFE2FBB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90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2AC2F-C36D-DBD1-E48E-BE3C309A3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A3ACEA-B5E9-F7EF-8B4C-40AA7A0E8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D68A95-9CAC-C592-0010-404935D73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734A64-8FE0-8A9E-C8C0-733BFFFD8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490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3EF03-D336-B2B3-E74B-843C25F56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6AD27D-09CD-7DCF-C127-5FD1E9E4B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4BE5AF-535A-5F88-B61A-7643D6131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6D97E-7314-4F02-B027-4638BA9FD4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54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4A97C-A6CC-3EFA-569A-78024D76D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25EBCB-A0E6-E5C6-832E-D47A4FE1D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3B4E0C-DCE2-B1E2-7456-B7039B4F7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7041C5-ADD2-20A7-C20F-EF89BF624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82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700F6-AE7B-8406-0A4A-101D1FEC5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05029-9421-77C4-B319-E23CFFC28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B42E426-B0B2-30F4-B05C-5A74EEFBA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93165-7321-24E4-A70C-0414A5226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08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816F1-8846-4AF9-990E-B698F5863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46B9FF-25C3-F28D-1A20-B5D4AC83F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15C2B2-0128-791A-4244-78F72C443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5FA9F-F147-8FEE-DCB5-F183AA4CE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48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4AEF6-A0B3-1408-6C44-8068F013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3E428D-D920-0495-CD0C-C8FC51A723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42A00F-7180-0393-C3E0-276CA85C9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052774-DDD0-C669-C171-6B3E9AE45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672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19A3-C0A3-4251-93E7-320D1A4DF3E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61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519A3-C0A3-4251-93E7-320D1A4DF3E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88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519A3-C0A3-4251-93E7-320D1A4DF3E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2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606BD-B27D-140A-7A7D-F4B5886C8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605072-BF33-813A-0CED-103F851CA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A57695-579C-4B26-9484-56F6F7014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49E682-FEA2-1A7E-E1C5-606B68EA3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63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19824-6F58-D5DB-7917-2629C89D9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103F3A-C54B-95E1-9C7E-5C40BBABD4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0A4C36-DCE0-BCCB-D8AF-1148D8BB5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687FBC-E7CB-9C21-9F81-6CA3230FB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73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FC11A-ABC2-9E86-DCC0-29530F43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71094D-F35C-6827-E8C3-65E17B6EA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7F84B8-7C2D-2B95-5D02-252CDDC06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8AF3E1-B2B5-B85B-5530-0B5DAD90A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79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8961A-F486-7426-7270-7E74B7764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0E1207-D829-6C41-6335-F3122A4841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07B751-D3A7-D20F-DB31-A9ABC9CF1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E986F4-AFA7-322B-D02D-1482B16578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98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86DB3-0801-EADB-89BA-26E803C9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C4CAD7-A7B9-54A0-E39F-67CAC0C59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EACDF8-8D95-84E3-DF77-081D68663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57F637-9328-1733-E3E2-C43A4B57B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06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4C924-95F6-4334-4555-F06B6D4E1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A4B519-084E-5141-1CCC-E4AE05B433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E735E8-9BDF-767B-C948-5C3B74ECE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나의 오도록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17DA3-A0C9-D897-B6A9-46B81CF74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386A7-08E6-47DA-964B-5C1CB67D179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8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7B34C-71CD-8D6E-812D-9ACCE8073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E9672-B899-AEE7-40CD-AE67D7DAA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09EC9-137C-06EE-43C6-08BEDFA8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C3BC-8218-4FC5-A038-A3F76C6188F7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9EA47-49C3-1B62-AEB2-6B19F86F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21BF7-1E7B-6ABF-2B9D-7B01F95A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9114-9551-4D99-8A06-4168F6A3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F54E5-51DE-F52F-3A14-5498620A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15356-496F-C425-7AB5-615590397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FC845-F7BE-60A1-4977-67A6D89C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C3BC-8218-4FC5-A038-A3F76C6188F7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C2ECA-11B8-C490-A312-84F999F8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2A80C-7429-7251-7C9B-EB87FF4C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9114-9551-4D99-8A06-4168F6A3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3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62DAD0-46A3-E2AC-4709-35B4B9D34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A173FF-2608-554C-1897-0CCFB3B41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9229F-C44E-7B9E-A45B-B605F309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C3BC-8218-4FC5-A038-A3F76C6188F7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DD122-1D6E-32BF-ED5B-A292CA62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5DB13-E99B-D94C-EF0B-992C879C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9114-9551-4D99-8A06-4168F6A3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7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C5467-A7D1-F112-633A-D5E822CA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75E31-73DF-7CDF-6ADD-673B6E862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34C14-0D69-EB98-CF94-43287B5A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C3BC-8218-4FC5-A038-A3F76C6188F7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636FB-262C-CCC0-42CC-06CEEE4F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4BC7A-EF42-F866-6845-994EE9F1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9114-9551-4D99-8A06-4168F6A3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3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63976-E184-AFC1-5BD9-1BC29016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68EE-E44F-1FDD-2DE5-F7A0A7224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2A1C-E8B0-9AF6-1567-370F189C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C3BC-8218-4FC5-A038-A3F76C6188F7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45387-E82D-09E0-FABF-519B3350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DC307-0790-9F1E-E33B-498FDC5C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9114-9551-4D99-8A06-4168F6A3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5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5EC17-0156-4F75-A63E-60B5F218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18339-CC93-7AEF-FAD7-A722660D5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F6A669-0FE5-B221-308A-9EA587D73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3C1A1-0EE9-2882-71B7-D8ACDA98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C3BC-8218-4FC5-A038-A3F76C6188F7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76CC9-8206-AC14-BC35-6E235B58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5D69A2-00A7-AB1C-F8E4-AD023CDF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9114-9551-4D99-8A06-4168F6A3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97255-2F48-7654-CE12-9CD344BA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33689-FF78-D634-97F1-8B3E07A4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E70CC-3A4E-A05C-D515-F286E21D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B511F1-9167-6917-71AB-73A801E93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9180A3-5CBA-5DB8-F22D-05570D744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316605-A342-BDDE-D783-17252D9F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C3BC-8218-4FC5-A038-A3F76C6188F7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A75168-5CE8-1A5C-E641-58A7BDDE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466A10-92A9-191C-3C0F-87D161CF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9114-9551-4D99-8A06-4168F6A3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6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1ADEA-831C-C5B6-16B1-C173AFD3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68E1EC-F896-F818-81BE-2393B0B4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C3BC-8218-4FC5-A038-A3F76C6188F7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DE7FE9-AFE8-687D-1920-CB6007CD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B84417-8528-BD13-3C17-1D4401D8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9114-9551-4D99-8A06-4168F6A3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2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480A5E-060D-974F-9CE3-6BF70360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C3BC-8218-4FC5-A038-A3F76C6188F7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4A2D55-E9A5-4B42-A843-7E7C3014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D8CD2A-34B7-EA00-CA40-D7A18BFC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9114-9551-4D99-8A06-4168F6A3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81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0002A-002A-F83D-9E25-001F6BCC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B8E73-CC06-5A5D-7840-B832AB69B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1E48FD-2DF5-DE29-1C4A-4FB44D4F1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3D6DD-28A4-21C1-3E30-6ECADCBA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C3BC-8218-4FC5-A038-A3F76C6188F7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D72F0D-A286-E0D0-D4DB-FB078FA6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453A6-C63D-418F-5BEB-952E8AB8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9114-9551-4D99-8A06-4168F6A3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5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DB84E-5734-D397-2238-B8F5DD92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75A97-D1CD-2D07-D0BD-0E8776729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F7D60C-8B09-44BD-811D-FA34A470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0E152-797B-A174-22AF-92EAA7F3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C3BC-8218-4FC5-A038-A3F76C6188F7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FCCCB8-66EC-0BA1-ADF9-9D7CF6F5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7B72A-A85D-65EC-3219-1428FBCA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9114-9551-4D99-8A06-4168F6A3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E4F30-F96A-77C1-F010-7B00CB4A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BEA00-5969-FF45-F7A0-E062AE91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6B752-2EF8-4A0F-4A24-0BBB0984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AC3BC-8218-4FC5-A038-A3F76C6188F7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95644-C117-B3BA-EAF4-774508EE6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A302A-5EC3-81BA-5597-57E92EDD3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AF9114-9551-4D99-8A06-4168F6A3B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6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E6CBA-35AC-4E8A-2EC5-B0199A21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나의 오도록 섹션</a:t>
            </a:r>
          </a:p>
        </p:txBody>
      </p:sp>
    </p:spTree>
    <p:extLst>
      <p:ext uri="{BB962C8B-B14F-4D97-AF65-F5344CB8AC3E}">
        <p14:creationId xmlns:p14="http://schemas.microsoft.com/office/powerpoint/2010/main" val="345129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4A6B2-B0FD-D587-FF34-FA6E88341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6E0347-28E1-E19C-DFC2-8D78935144BA}"/>
              </a:ext>
            </a:extLst>
          </p:cNvPr>
          <p:cNvSpPr/>
          <p:nvPr/>
        </p:nvSpPr>
        <p:spPr>
          <a:xfrm>
            <a:off x="110837" y="1843415"/>
            <a:ext cx="11942618" cy="423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컴포넌트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686A92-67ED-F991-AC8F-B9C2DD59BD9B}"/>
              </a:ext>
            </a:extLst>
          </p:cNvPr>
          <p:cNvSpPr/>
          <p:nvPr/>
        </p:nvSpPr>
        <p:spPr>
          <a:xfrm>
            <a:off x="10112362" y="1293004"/>
            <a:ext cx="1941093" cy="550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뒤로 가기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052CBA-BBAB-56AC-F564-382A5438EE22}"/>
              </a:ext>
            </a:extLst>
          </p:cNvPr>
          <p:cNvSpPr/>
          <p:nvPr/>
        </p:nvSpPr>
        <p:spPr>
          <a:xfrm>
            <a:off x="110837" y="1293928"/>
            <a:ext cx="243840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나의 오도록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3B9FB0-C785-1A5A-27FD-7CBE2283F20B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5C537-022C-B77A-8B50-394758DA3BDD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E5D13F-F46F-E721-F12D-D6B2894AA00F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FB8EB3-A754-49F3-6D23-C0471C50254A}"/>
              </a:ext>
            </a:extLst>
          </p:cNvPr>
          <p:cNvSpPr/>
          <p:nvPr/>
        </p:nvSpPr>
        <p:spPr>
          <a:xfrm>
            <a:off x="2854225" y="3066989"/>
            <a:ext cx="6729623" cy="2004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Context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F66008-C448-C053-3DFC-6C810E366A03}"/>
              </a:ext>
            </a:extLst>
          </p:cNvPr>
          <p:cNvSpPr/>
          <p:nvPr/>
        </p:nvSpPr>
        <p:spPr>
          <a:xfrm>
            <a:off x="7177905" y="4643742"/>
            <a:ext cx="2299861" cy="315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생성일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4C4A56-1BC4-7DCC-89E1-125BAEF247EE}"/>
              </a:ext>
            </a:extLst>
          </p:cNvPr>
          <p:cNvSpPr/>
          <p:nvPr/>
        </p:nvSpPr>
        <p:spPr>
          <a:xfrm>
            <a:off x="2854225" y="2511230"/>
            <a:ext cx="6729623" cy="555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Title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C979D0-36F3-6DE7-74D0-7228CE2146FC}"/>
              </a:ext>
            </a:extLst>
          </p:cNvPr>
          <p:cNvSpPr/>
          <p:nvPr/>
        </p:nvSpPr>
        <p:spPr>
          <a:xfrm>
            <a:off x="7177906" y="3191336"/>
            <a:ext cx="2299860" cy="315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방문일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367532-3BE3-5A2E-D7FF-BD40D16D101B}"/>
              </a:ext>
            </a:extLst>
          </p:cNvPr>
          <p:cNvSpPr/>
          <p:nvPr/>
        </p:nvSpPr>
        <p:spPr>
          <a:xfrm>
            <a:off x="2982560" y="3207378"/>
            <a:ext cx="2438400" cy="315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방문 코스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C62162-BB2B-4A77-9331-249A47BB24ED}"/>
              </a:ext>
            </a:extLst>
          </p:cNvPr>
          <p:cNvSpPr/>
          <p:nvPr/>
        </p:nvSpPr>
        <p:spPr>
          <a:xfrm>
            <a:off x="2854225" y="1960819"/>
            <a:ext cx="850231" cy="550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Ver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8D12DB-CD1E-A728-4AD4-BAE746A04A9D}"/>
              </a:ext>
            </a:extLst>
          </p:cNvPr>
          <p:cNvSpPr/>
          <p:nvPr/>
        </p:nvSpPr>
        <p:spPr>
          <a:xfrm>
            <a:off x="3694727" y="1960819"/>
            <a:ext cx="850231" cy="550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Ver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CB7E6A-E614-975D-6D4A-DAF6E8C39960}"/>
              </a:ext>
            </a:extLst>
          </p:cNvPr>
          <p:cNvSpPr/>
          <p:nvPr/>
        </p:nvSpPr>
        <p:spPr>
          <a:xfrm>
            <a:off x="4535229" y="1960819"/>
            <a:ext cx="850231" cy="550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Ver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BFBA94-A0D0-609C-561A-1F0ADBA103DF}"/>
              </a:ext>
            </a:extLst>
          </p:cNvPr>
          <p:cNvSpPr/>
          <p:nvPr/>
        </p:nvSpPr>
        <p:spPr>
          <a:xfrm>
            <a:off x="2854225" y="5168802"/>
            <a:ext cx="6729622" cy="494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저장하기</a:t>
            </a:r>
          </a:p>
        </p:txBody>
      </p:sp>
    </p:spTree>
    <p:extLst>
      <p:ext uri="{BB962C8B-B14F-4D97-AF65-F5344CB8AC3E}">
        <p14:creationId xmlns:p14="http://schemas.microsoft.com/office/powerpoint/2010/main" val="89421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D5DB3-7907-1D53-E206-B30E3A9E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EB9DC1-2003-8107-E662-3A6ED10AC747}"/>
              </a:ext>
            </a:extLst>
          </p:cNvPr>
          <p:cNvSpPr/>
          <p:nvPr/>
        </p:nvSpPr>
        <p:spPr>
          <a:xfrm>
            <a:off x="110837" y="1843415"/>
            <a:ext cx="11942618" cy="423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컴포넌트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E658AF-533C-17A4-2A7A-5301A1B1B838}"/>
              </a:ext>
            </a:extLst>
          </p:cNvPr>
          <p:cNvSpPr/>
          <p:nvPr/>
        </p:nvSpPr>
        <p:spPr>
          <a:xfrm>
            <a:off x="10112362" y="1293004"/>
            <a:ext cx="1941093" cy="550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뒤로 가기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1E4FBA-69BC-FFCA-DD13-5795D2EDA24B}"/>
              </a:ext>
            </a:extLst>
          </p:cNvPr>
          <p:cNvSpPr/>
          <p:nvPr/>
        </p:nvSpPr>
        <p:spPr>
          <a:xfrm>
            <a:off x="110837" y="1293928"/>
            <a:ext cx="243840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나의 오도록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780424-01B1-C0D2-26FA-073B57041BDF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983A7-FF7E-0AFC-B5DA-31B0BB57A12E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1FB86E-6BD5-F6B6-2977-9FFC78616A11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8FFDD7-A9D2-BEAF-B0D9-CE210130279B}"/>
              </a:ext>
            </a:extLst>
          </p:cNvPr>
          <p:cNvSpPr/>
          <p:nvPr/>
        </p:nvSpPr>
        <p:spPr>
          <a:xfrm>
            <a:off x="2957585" y="2800772"/>
            <a:ext cx="6729623" cy="2761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Context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E6CC76-13BE-3F1C-2779-0DD0ED449800}"/>
              </a:ext>
            </a:extLst>
          </p:cNvPr>
          <p:cNvSpPr/>
          <p:nvPr/>
        </p:nvSpPr>
        <p:spPr>
          <a:xfrm>
            <a:off x="7297169" y="5122091"/>
            <a:ext cx="2299860" cy="330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생성일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0D11B7-1328-E959-9C7E-01C8BA0A7503}"/>
              </a:ext>
            </a:extLst>
          </p:cNvPr>
          <p:cNvSpPr/>
          <p:nvPr/>
        </p:nvSpPr>
        <p:spPr>
          <a:xfrm>
            <a:off x="2957585" y="2146405"/>
            <a:ext cx="6729623" cy="5484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Title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DB228D-F418-0B9E-BEBC-B9BE0DC42A73}"/>
              </a:ext>
            </a:extLst>
          </p:cNvPr>
          <p:cNvSpPr/>
          <p:nvPr/>
        </p:nvSpPr>
        <p:spPr>
          <a:xfrm>
            <a:off x="7297169" y="2900508"/>
            <a:ext cx="2299860" cy="315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방문일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624CED-75BA-B814-2576-B4390FE0B0C1}"/>
              </a:ext>
            </a:extLst>
          </p:cNvPr>
          <p:cNvSpPr/>
          <p:nvPr/>
        </p:nvSpPr>
        <p:spPr>
          <a:xfrm>
            <a:off x="3096405" y="2900508"/>
            <a:ext cx="2438400" cy="315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방문 코스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B79506-0395-D88E-ECBA-B1C4B754874C}"/>
              </a:ext>
            </a:extLst>
          </p:cNvPr>
          <p:cNvSpPr/>
          <p:nvPr/>
        </p:nvSpPr>
        <p:spPr>
          <a:xfrm>
            <a:off x="6665312" y="2280130"/>
            <a:ext cx="704209" cy="339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90714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E6CBA-35AC-4E8A-2EC5-B0199A21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커뮤니티 섹션</a:t>
            </a:r>
          </a:p>
        </p:txBody>
      </p:sp>
    </p:spTree>
    <p:extLst>
      <p:ext uri="{BB962C8B-B14F-4D97-AF65-F5344CB8AC3E}">
        <p14:creationId xmlns:p14="http://schemas.microsoft.com/office/powerpoint/2010/main" val="200214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E42FB-860E-E554-A218-10AF87147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817370-27ED-65F2-B104-308755A8F9C4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358B-47CA-B488-1810-D597B306322B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A2CB18-2445-B314-4450-2A60A9F30C09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9408E6-1B59-D762-BA87-6C6FACD4495B}"/>
              </a:ext>
            </a:extLst>
          </p:cNvPr>
          <p:cNvSpPr/>
          <p:nvPr/>
        </p:nvSpPr>
        <p:spPr>
          <a:xfrm>
            <a:off x="124691" y="2012389"/>
            <a:ext cx="1787236" cy="2195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게시판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종류 </a:t>
            </a:r>
            <a:r>
              <a:rPr lang="en-US" altLang="ko-KR" dirty="0">
                <a:solidFill>
                  <a:schemeClr val="bg1"/>
                </a:solidFill>
              </a:rPr>
              <a:t>List </a:t>
            </a:r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7ACAD2-E014-4E4D-F552-5AF2D84ADF02}"/>
              </a:ext>
            </a:extLst>
          </p:cNvPr>
          <p:cNvSpPr/>
          <p:nvPr/>
        </p:nvSpPr>
        <p:spPr>
          <a:xfrm>
            <a:off x="2064327" y="3042819"/>
            <a:ext cx="9989127" cy="31570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게시글 목록 컴포넌트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57A496-A67E-38E9-23C8-9AB130BD236F}"/>
              </a:ext>
            </a:extLst>
          </p:cNvPr>
          <p:cNvSpPr/>
          <p:nvPr/>
        </p:nvSpPr>
        <p:spPr>
          <a:xfrm>
            <a:off x="5306289" y="5515848"/>
            <a:ext cx="4073237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Pagination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5EB720-E9FC-66C8-F041-3231FB989B07}"/>
              </a:ext>
            </a:extLst>
          </p:cNvPr>
          <p:cNvSpPr/>
          <p:nvPr/>
        </p:nvSpPr>
        <p:spPr>
          <a:xfrm>
            <a:off x="9497290" y="5515848"/>
            <a:ext cx="243840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글 작성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E9A707-2B31-77F3-654D-3660B33358F5}"/>
              </a:ext>
            </a:extLst>
          </p:cNvPr>
          <p:cNvSpPr/>
          <p:nvPr/>
        </p:nvSpPr>
        <p:spPr>
          <a:xfrm>
            <a:off x="2064328" y="1305797"/>
            <a:ext cx="243840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브레드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크럼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CF09E5-4479-EBCC-8995-383578044CD1}"/>
              </a:ext>
            </a:extLst>
          </p:cNvPr>
          <p:cNvSpPr/>
          <p:nvPr/>
        </p:nvSpPr>
        <p:spPr>
          <a:xfrm>
            <a:off x="9615054" y="1283286"/>
            <a:ext cx="243840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게시글 검색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E89942-A20A-A299-CEA6-6571F6EB4732}"/>
              </a:ext>
            </a:extLst>
          </p:cNvPr>
          <p:cNvSpPr/>
          <p:nvPr/>
        </p:nvSpPr>
        <p:spPr>
          <a:xfrm>
            <a:off x="7058890" y="1283286"/>
            <a:ext cx="243840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게시글 정렬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92F293-A9D7-797A-AF9D-6B9762E55E5B}"/>
              </a:ext>
            </a:extLst>
          </p:cNvPr>
          <p:cNvSpPr/>
          <p:nvPr/>
        </p:nvSpPr>
        <p:spPr>
          <a:xfrm>
            <a:off x="2202873" y="3153660"/>
            <a:ext cx="9739749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게시글 컴포넌트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7F2208-409B-BA97-9831-8BFFBA70F396}"/>
              </a:ext>
            </a:extLst>
          </p:cNvPr>
          <p:cNvSpPr/>
          <p:nvPr/>
        </p:nvSpPr>
        <p:spPr>
          <a:xfrm>
            <a:off x="2202873" y="3713032"/>
            <a:ext cx="9739749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게시글 컴포넌트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0BE90A-963F-05D0-2247-0EE053747433}"/>
              </a:ext>
            </a:extLst>
          </p:cNvPr>
          <p:cNvSpPr/>
          <p:nvPr/>
        </p:nvSpPr>
        <p:spPr>
          <a:xfrm>
            <a:off x="2202873" y="4272404"/>
            <a:ext cx="9739749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게시글 컴포넌트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AD791D-7C16-83AD-7DFF-CF85B109AD97}"/>
              </a:ext>
            </a:extLst>
          </p:cNvPr>
          <p:cNvSpPr/>
          <p:nvPr/>
        </p:nvSpPr>
        <p:spPr>
          <a:xfrm>
            <a:off x="207816" y="2095494"/>
            <a:ext cx="1620981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게시판 종류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308FDF-0288-E749-0A97-FC05ADEC4E42}"/>
              </a:ext>
            </a:extLst>
          </p:cNvPr>
          <p:cNvSpPr/>
          <p:nvPr/>
        </p:nvSpPr>
        <p:spPr>
          <a:xfrm>
            <a:off x="207816" y="2656604"/>
            <a:ext cx="1620981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게시판 종류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7E8C10-AE64-BD84-21B8-6075F5D9EE44}"/>
              </a:ext>
            </a:extLst>
          </p:cNvPr>
          <p:cNvSpPr/>
          <p:nvPr/>
        </p:nvSpPr>
        <p:spPr>
          <a:xfrm>
            <a:off x="2064327" y="2012389"/>
            <a:ext cx="9989127" cy="912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게시판 말머리 컴포넌트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4D0A5E-BCEA-D502-B3B6-3C07DB33CB4D}"/>
              </a:ext>
            </a:extLst>
          </p:cNvPr>
          <p:cNvSpPr/>
          <p:nvPr/>
        </p:nvSpPr>
        <p:spPr>
          <a:xfrm>
            <a:off x="8623300" y="3165398"/>
            <a:ext cx="1303478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좋아요 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954584-3757-7DB4-83D9-83D6CD84D8BE}"/>
              </a:ext>
            </a:extLst>
          </p:cNvPr>
          <p:cNvSpPr/>
          <p:nvPr/>
        </p:nvSpPr>
        <p:spPr>
          <a:xfrm>
            <a:off x="10934700" y="3158226"/>
            <a:ext cx="1007922" cy="569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작성일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56EE62-3A40-4EBE-EBCC-11B0308A892F}"/>
              </a:ext>
            </a:extLst>
          </p:cNvPr>
          <p:cNvSpPr/>
          <p:nvPr/>
        </p:nvSpPr>
        <p:spPr>
          <a:xfrm>
            <a:off x="9926778" y="3158226"/>
            <a:ext cx="1007922" cy="569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조회 수</a:t>
            </a:r>
          </a:p>
        </p:txBody>
      </p:sp>
    </p:spTree>
    <p:extLst>
      <p:ext uri="{BB962C8B-B14F-4D97-AF65-F5344CB8AC3E}">
        <p14:creationId xmlns:p14="http://schemas.microsoft.com/office/powerpoint/2010/main" val="6986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57A98-D518-7004-882B-2F1B2844F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17BBE44-EF49-AEF2-B754-5DC7363ACEFF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641715-A5AF-8044-763A-B981D9CB1E68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E21C5D-972C-0E0E-D984-C94E21A16FEF}"/>
              </a:ext>
            </a:extLst>
          </p:cNvPr>
          <p:cNvSpPr/>
          <p:nvPr/>
        </p:nvSpPr>
        <p:spPr>
          <a:xfrm>
            <a:off x="112968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0EEA84-41B5-B02E-DABE-8475B26C649C}"/>
              </a:ext>
            </a:extLst>
          </p:cNvPr>
          <p:cNvSpPr/>
          <p:nvPr/>
        </p:nvSpPr>
        <p:spPr>
          <a:xfrm>
            <a:off x="1933074" y="1746737"/>
            <a:ext cx="10120380" cy="305167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게시글 상세 컴포넌트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195D42-F766-2110-DABD-161F4732284E}"/>
              </a:ext>
            </a:extLst>
          </p:cNvPr>
          <p:cNvSpPr/>
          <p:nvPr/>
        </p:nvSpPr>
        <p:spPr>
          <a:xfrm>
            <a:off x="1933074" y="1202415"/>
            <a:ext cx="261138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브레드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크럼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D98F12-1D13-301F-8E53-43D508C65E22}"/>
              </a:ext>
            </a:extLst>
          </p:cNvPr>
          <p:cNvSpPr/>
          <p:nvPr/>
        </p:nvSpPr>
        <p:spPr>
          <a:xfrm>
            <a:off x="2165683" y="1917237"/>
            <a:ext cx="9721517" cy="490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Title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DA5ACB-9DC5-C817-F322-505AEAAB4889}"/>
              </a:ext>
            </a:extLst>
          </p:cNvPr>
          <p:cNvSpPr/>
          <p:nvPr/>
        </p:nvSpPr>
        <p:spPr>
          <a:xfrm>
            <a:off x="2165683" y="2407970"/>
            <a:ext cx="9721516" cy="18642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Context</a:t>
            </a: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C21F38-08AD-A979-21BA-197CDEAD39EE}"/>
              </a:ext>
            </a:extLst>
          </p:cNvPr>
          <p:cNvSpPr/>
          <p:nvPr/>
        </p:nvSpPr>
        <p:spPr>
          <a:xfrm>
            <a:off x="10258926" y="2407327"/>
            <a:ext cx="1628274" cy="486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작성일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F56F77-A12B-8567-BD65-E8053A453C8F}"/>
              </a:ext>
            </a:extLst>
          </p:cNvPr>
          <p:cNvSpPr/>
          <p:nvPr/>
        </p:nvSpPr>
        <p:spPr>
          <a:xfrm>
            <a:off x="2165684" y="2403931"/>
            <a:ext cx="5781840" cy="490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티어</a:t>
            </a:r>
            <a:r>
              <a:rPr lang="ko-KR" altLang="en-US" dirty="0">
                <a:solidFill>
                  <a:schemeClr val="bg1"/>
                </a:solidFill>
              </a:rPr>
              <a:t> 정보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닉네임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DA55AB-D245-E002-851B-48CEA51B2402}"/>
              </a:ext>
            </a:extLst>
          </p:cNvPr>
          <p:cNvSpPr/>
          <p:nvPr/>
        </p:nvSpPr>
        <p:spPr>
          <a:xfrm>
            <a:off x="9343295" y="4268855"/>
            <a:ext cx="12077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99FD03-9B80-90EE-0E5D-75DB80ABE5C7}"/>
              </a:ext>
            </a:extLst>
          </p:cNvPr>
          <p:cNvSpPr/>
          <p:nvPr/>
        </p:nvSpPr>
        <p:spPr>
          <a:xfrm>
            <a:off x="10675489" y="4268855"/>
            <a:ext cx="12077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78DAF8-7612-57AA-1B78-653EB425FDF6}"/>
              </a:ext>
            </a:extLst>
          </p:cNvPr>
          <p:cNvSpPr/>
          <p:nvPr/>
        </p:nvSpPr>
        <p:spPr>
          <a:xfrm>
            <a:off x="5690347" y="3377836"/>
            <a:ext cx="267218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좋아요 컴포넌트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9D435-2C94-13E2-AFC1-920265539529}"/>
              </a:ext>
            </a:extLst>
          </p:cNvPr>
          <p:cNvSpPr/>
          <p:nvPr/>
        </p:nvSpPr>
        <p:spPr>
          <a:xfrm>
            <a:off x="1933074" y="4885535"/>
            <a:ext cx="10120380" cy="131437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댓글 컴포넌트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42AAD1-866D-BC47-09BA-F3B4F675E443}"/>
              </a:ext>
            </a:extLst>
          </p:cNvPr>
          <p:cNvSpPr/>
          <p:nvPr/>
        </p:nvSpPr>
        <p:spPr>
          <a:xfrm>
            <a:off x="10659110" y="5607074"/>
            <a:ext cx="12077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F87867-E8F3-C9E1-7ABC-DB44968E3A8F}"/>
              </a:ext>
            </a:extLst>
          </p:cNvPr>
          <p:cNvSpPr/>
          <p:nvPr/>
        </p:nvSpPr>
        <p:spPr>
          <a:xfrm>
            <a:off x="2041189" y="5607074"/>
            <a:ext cx="8509806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입력 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6F1A2B-AB99-95FE-4067-DCA36E050754}"/>
              </a:ext>
            </a:extLst>
          </p:cNvPr>
          <p:cNvSpPr/>
          <p:nvPr/>
        </p:nvSpPr>
        <p:spPr>
          <a:xfrm>
            <a:off x="5690347" y="3746189"/>
            <a:ext cx="267218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프로필 정보 컴포넌트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D635A5-DD42-288C-B03B-78A28C832225}"/>
              </a:ext>
            </a:extLst>
          </p:cNvPr>
          <p:cNvSpPr/>
          <p:nvPr/>
        </p:nvSpPr>
        <p:spPr>
          <a:xfrm>
            <a:off x="7947525" y="2401904"/>
            <a:ext cx="1303478" cy="486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좋아요 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E86C6F3-BF2D-463E-D088-FDCF060A4BC6}"/>
              </a:ext>
            </a:extLst>
          </p:cNvPr>
          <p:cNvSpPr/>
          <p:nvPr/>
        </p:nvSpPr>
        <p:spPr>
          <a:xfrm>
            <a:off x="9251003" y="2404615"/>
            <a:ext cx="1007922" cy="486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조회 수</a:t>
            </a:r>
          </a:p>
        </p:txBody>
      </p:sp>
    </p:spTree>
    <p:extLst>
      <p:ext uri="{BB962C8B-B14F-4D97-AF65-F5344CB8AC3E}">
        <p14:creationId xmlns:p14="http://schemas.microsoft.com/office/powerpoint/2010/main" val="225471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48D08-3513-02BC-132B-413A2B85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C1C873-06E2-6A3D-1D80-93CB510966B7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CC832D-C6A5-641F-35CF-4AA1F30E6391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8421C9-3A30-77D7-C52C-886E79F2B0E4}"/>
              </a:ext>
            </a:extLst>
          </p:cNvPr>
          <p:cNvSpPr/>
          <p:nvPr/>
        </p:nvSpPr>
        <p:spPr>
          <a:xfrm>
            <a:off x="112968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242950-8D38-7961-2498-6B7AB9341126}"/>
              </a:ext>
            </a:extLst>
          </p:cNvPr>
          <p:cNvSpPr/>
          <p:nvPr/>
        </p:nvSpPr>
        <p:spPr>
          <a:xfrm>
            <a:off x="110837" y="1267353"/>
            <a:ext cx="11942618" cy="481692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게시글 작성 컴포넌트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C469CF-0836-E3A0-767A-F8553F9FDF1A}"/>
              </a:ext>
            </a:extLst>
          </p:cNvPr>
          <p:cNvSpPr/>
          <p:nvPr/>
        </p:nvSpPr>
        <p:spPr>
          <a:xfrm>
            <a:off x="304800" y="1484702"/>
            <a:ext cx="297233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게시판 종류 선택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CB2D3D-1733-446F-4FDC-370124D1D326}"/>
              </a:ext>
            </a:extLst>
          </p:cNvPr>
          <p:cNvSpPr/>
          <p:nvPr/>
        </p:nvSpPr>
        <p:spPr>
          <a:xfrm>
            <a:off x="290946" y="3163749"/>
            <a:ext cx="11582400" cy="1866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Context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A4F555-D60E-ED5B-1E7D-A84A74407D6E}"/>
              </a:ext>
            </a:extLst>
          </p:cNvPr>
          <p:cNvSpPr/>
          <p:nvPr/>
        </p:nvSpPr>
        <p:spPr>
          <a:xfrm>
            <a:off x="290946" y="2093962"/>
            <a:ext cx="11582400" cy="490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Title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6DD64B-EA28-4559-9531-140BF99B5488}"/>
              </a:ext>
            </a:extLst>
          </p:cNvPr>
          <p:cNvSpPr/>
          <p:nvPr/>
        </p:nvSpPr>
        <p:spPr>
          <a:xfrm>
            <a:off x="290946" y="2680277"/>
            <a:ext cx="11582400" cy="490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 첨부</a:t>
            </a:r>
            <a:r>
              <a:rPr lang="en-US" altLang="ko-KR" dirty="0">
                <a:solidFill>
                  <a:schemeClr val="bg1"/>
                </a:solidFill>
              </a:rPr>
              <a:t>, Context</a:t>
            </a:r>
            <a:r>
              <a:rPr lang="ko-KR" altLang="en-US" dirty="0">
                <a:solidFill>
                  <a:schemeClr val="bg1"/>
                </a:solidFill>
              </a:rPr>
              <a:t> 속성 수정 컴포넌트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163279-BD64-7B54-3451-369346913EA9}"/>
              </a:ext>
            </a:extLst>
          </p:cNvPr>
          <p:cNvSpPr/>
          <p:nvPr/>
        </p:nvSpPr>
        <p:spPr>
          <a:xfrm>
            <a:off x="8914868" y="5133447"/>
            <a:ext cx="297233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글 작성</a:t>
            </a:r>
          </a:p>
        </p:txBody>
      </p:sp>
    </p:spTree>
    <p:extLst>
      <p:ext uri="{BB962C8B-B14F-4D97-AF65-F5344CB8AC3E}">
        <p14:creationId xmlns:p14="http://schemas.microsoft.com/office/powerpoint/2010/main" val="253394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0EC2E-738E-4A65-3014-E505C634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E69E8-49CB-26E7-3807-9EF9D85F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스토어 섹션</a:t>
            </a:r>
          </a:p>
        </p:txBody>
      </p:sp>
    </p:spTree>
    <p:extLst>
      <p:ext uri="{BB962C8B-B14F-4D97-AF65-F5344CB8AC3E}">
        <p14:creationId xmlns:p14="http://schemas.microsoft.com/office/powerpoint/2010/main" val="125828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94C38-16A7-29B8-2074-85A816921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61A6FB-C5CC-C566-8A10-1ADF5F2A8EE3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250F23-1FEA-6CA1-802C-1382B8A6A800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8AE21F-856E-F036-5F42-8379AA79C40C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C23500-4345-F79D-957B-31ABC1ACAD1F}"/>
              </a:ext>
            </a:extLst>
          </p:cNvPr>
          <p:cNvSpPr/>
          <p:nvPr/>
        </p:nvSpPr>
        <p:spPr>
          <a:xfrm>
            <a:off x="110837" y="1802369"/>
            <a:ext cx="11942618" cy="43975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아이템 목록 컴포넌트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72D23-18CD-6A5A-6DF4-B1BC7A0BE425}"/>
              </a:ext>
            </a:extLst>
          </p:cNvPr>
          <p:cNvSpPr/>
          <p:nvPr/>
        </p:nvSpPr>
        <p:spPr>
          <a:xfrm>
            <a:off x="110837" y="1241259"/>
            <a:ext cx="243840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상점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82A213-161D-983A-6D76-821392FC8895}"/>
              </a:ext>
            </a:extLst>
          </p:cNvPr>
          <p:cNvSpPr/>
          <p:nvPr/>
        </p:nvSpPr>
        <p:spPr>
          <a:xfrm>
            <a:off x="298764" y="1969979"/>
            <a:ext cx="1674892" cy="3254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14E5AA-4736-9C30-B6D9-2D6CA0998E9A}"/>
              </a:ext>
            </a:extLst>
          </p:cNvPr>
          <p:cNvSpPr/>
          <p:nvPr/>
        </p:nvSpPr>
        <p:spPr>
          <a:xfrm>
            <a:off x="399766" y="2489445"/>
            <a:ext cx="1487425" cy="1489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83B8DE-62DE-4862-DC6F-C89EDF393286}"/>
              </a:ext>
            </a:extLst>
          </p:cNvPr>
          <p:cNvSpPr/>
          <p:nvPr/>
        </p:nvSpPr>
        <p:spPr>
          <a:xfrm>
            <a:off x="392042" y="2062621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D590A6-8990-4ADC-4488-83F90EA359C8}"/>
              </a:ext>
            </a:extLst>
          </p:cNvPr>
          <p:cNvSpPr/>
          <p:nvPr/>
        </p:nvSpPr>
        <p:spPr>
          <a:xfrm>
            <a:off x="298308" y="5314392"/>
            <a:ext cx="1674892" cy="429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구매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3F3F99-BCBD-919B-F891-F3FCF2C380F2}"/>
              </a:ext>
            </a:extLst>
          </p:cNvPr>
          <p:cNvSpPr/>
          <p:nvPr/>
        </p:nvSpPr>
        <p:spPr>
          <a:xfrm>
            <a:off x="9615055" y="1241869"/>
            <a:ext cx="243840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나의 마일리지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531B5E-0716-EE68-C75B-7362E6D3505B}"/>
              </a:ext>
            </a:extLst>
          </p:cNvPr>
          <p:cNvSpPr/>
          <p:nvPr/>
        </p:nvSpPr>
        <p:spPr>
          <a:xfrm>
            <a:off x="399766" y="4057600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설명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BCE59C-3F31-7EC9-8C73-25D6044478E0}"/>
              </a:ext>
            </a:extLst>
          </p:cNvPr>
          <p:cNvSpPr/>
          <p:nvPr/>
        </p:nvSpPr>
        <p:spPr>
          <a:xfrm>
            <a:off x="2781496" y="1968883"/>
            <a:ext cx="1674892" cy="3254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81D7A3-EC1B-D3E1-E106-8F7C14C88AEF}"/>
              </a:ext>
            </a:extLst>
          </p:cNvPr>
          <p:cNvSpPr/>
          <p:nvPr/>
        </p:nvSpPr>
        <p:spPr>
          <a:xfrm>
            <a:off x="2882498" y="2488349"/>
            <a:ext cx="1487425" cy="1490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F76EED-AB70-FF5C-CA12-68A475E10264}"/>
              </a:ext>
            </a:extLst>
          </p:cNvPr>
          <p:cNvSpPr/>
          <p:nvPr/>
        </p:nvSpPr>
        <p:spPr>
          <a:xfrm>
            <a:off x="2874774" y="2061525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91C68C-D12D-37BB-34D0-462EFD0B8519}"/>
              </a:ext>
            </a:extLst>
          </p:cNvPr>
          <p:cNvSpPr/>
          <p:nvPr/>
        </p:nvSpPr>
        <p:spPr>
          <a:xfrm>
            <a:off x="2781040" y="5313296"/>
            <a:ext cx="1674892" cy="429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구매 완료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78562F-C8D8-23BB-1E4E-6ADE28DEEE24}"/>
              </a:ext>
            </a:extLst>
          </p:cNvPr>
          <p:cNvSpPr/>
          <p:nvPr/>
        </p:nvSpPr>
        <p:spPr>
          <a:xfrm>
            <a:off x="2882498" y="4068793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설명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82FD9A-BFE5-94E1-D6FA-FDA1A61EE965}"/>
              </a:ext>
            </a:extLst>
          </p:cNvPr>
          <p:cNvSpPr/>
          <p:nvPr/>
        </p:nvSpPr>
        <p:spPr>
          <a:xfrm>
            <a:off x="2551778" y="1241259"/>
            <a:ext cx="243840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내 아이템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23C678-8819-849C-971D-E8D405FC03A6}"/>
              </a:ext>
            </a:extLst>
          </p:cNvPr>
          <p:cNvSpPr/>
          <p:nvPr/>
        </p:nvSpPr>
        <p:spPr>
          <a:xfrm>
            <a:off x="5330710" y="1968883"/>
            <a:ext cx="1674892" cy="3254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BE32A82-7522-0E84-86D9-40CE3E6523D2}"/>
              </a:ext>
            </a:extLst>
          </p:cNvPr>
          <p:cNvSpPr/>
          <p:nvPr/>
        </p:nvSpPr>
        <p:spPr>
          <a:xfrm>
            <a:off x="5431712" y="2488349"/>
            <a:ext cx="1487425" cy="1490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6F733B-58CB-1CE7-33C7-8DCDE2A9B86F}"/>
              </a:ext>
            </a:extLst>
          </p:cNvPr>
          <p:cNvSpPr/>
          <p:nvPr/>
        </p:nvSpPr>
        <p:spPr>
          <a:xfrm>
            <a:off x="5423988" y="2061525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81D9E8-5707-084A-0E48-25DF1662B52B}"/>
              </a:ext>
            </a:extLst>
          </p:cNvPr>
          <p:cNvSpPr/>
          <p:nvPr/>
        </p:nvSpPr>
        <p:spPr>
          <a:xfrm>
            <a:off x="5330254" y="5313296"/>
            <a:ext cx="1674892" cy="429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구매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E0653C0-5CF8-39B7-3FC2-0BE8FED89868}"/>
              </a:ext>
            </a:extLst>
          </p:cNvPr>
          <p:cNvSpPr/>
          <p:nvPr/>
        </p:nvSpPr>
        <p:spPr>
          <a:xfrm>
            <a:off x="5431712" y="4068793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설명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A4730A-BDB1-9639-E7EF-A93A56A886B0}"/>
              </a:ext>
            </a:extLst>
          </p:cNvPr>
          <p:cNvSpPr/>
          <p:nvPr/>
        </p:nvSpPr>
        <p:spPr>
          <a:xfrm>
            <a:off x="10198871" y="1968883"/>
            <a:ext cx="1674892" cy="3254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93DA27-DA84-8A72-4523-63C89CD5A397}"/>
              </a:ext>
            </a:extLst>
          </p:cNvPr>
          <p:cNvSpPr/>
          <p:nvPr/>
        </p:nvSpPr>
        <p:spPr>
          <a:xfrm>
            <a:off x="10299873" y="2488349"/>
            <a:ext cx="1487425" cy="1490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5538B42-0BE8-C020-D949-1ED63B7B205E}"/>
              </a:ext>
            </a:extLst>
          </p:cNvPr>
          <p:cNvSpPr/>
          <p:nvPr/>
        </p:nvSpPr>
        <p:spPr>
          <a:xfrm>
            <a:off x="10292149" y="2061525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270737-6CEA-4958-2069-4776A9182023}"/>
              </a:ext>
            </a:extLst>
          </p:cNvPr>
          <p:cNvSpPr/>
          <p:nvPr/>
        </p:nvSpPr>
        <p:spPr>
          <a:xfrm>
            <a:off x="10198415" y="5313296"/>
            <a:ext cx="1674892" cy="429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구매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CBBF33-8A08-082D-0273-9BE89B1EE32A}"/>
              </a:ext>
            </a:extLst>
          </p:cNvPr>
          <p:cNvSpPr/>
          <p:nvPr/>
        </p:nvSpPr>
        <p:spPr>
          <a:xfrm>
            <a:off x="10299873" y="4068793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설명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A774160-BC4E-044D-FA43-8E81700D3910}"/>
              </a:ext>
            </a:extLst>
          </p:cNvPr>
          <p:cNvSpPr/>
          <p:nvPr/>
        </p:nvSpPr>
        <p:spPr>
          <a:xfrm>
            <a:off x="7815547" y="1968883"/>
            <a:ext cx="1674892" cy="3254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EF86FA9-70FE-3B20-190B-0C4A5A486365}"/>
              </a:ext>
            </a:extLst>
          </p:cNvPr>
          <p:cNvSpPr/>
          <p:nvPr/>
        </p:nvSpPr>
        <p:spPr>
          <a:xfrm>
            <a:off x="7916549" y="2488349"/>
            <a:ext cx="1487425" cy="1490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BDA460-BB8A-BA7C-31F2-FFA4F5197CD5}"/>
              </a:ext>
            </a:extLst>
          </p:cNvPr>
          <p:cNvSpPr/>
          <p:nvPr/>
        </p:nvSpPr>
        <p:spPr>
          <a:xfrm>
            <a:off x="7908825" y="2061525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E4095DC-E0C2-599D-970D-E89D3F3128B2}"/>
              </a:ext>
            </a:extLst>
          </p:cNvPr>
          <p:cNvSpPr/>
          <p:nvPr/>
        </p:nvSpPr>
        <p:spPr>
          <a:xfrm>
            <a:off x="7815091" y="5313296"/>
            <a:ext cx="1674892" cy="429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구매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946537B-491F-6B35-3660-0106212CF4E9}"/>
              </a:ext>
            </a:extLst>
          </p:cNvPr>
          <p:cNvSpPr/>
          <p:nvPr/>
        </p:nvSpPr>
        <p:spPr>
          <a:xfrm>
            <a:off x="7916549" y="4068793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설명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2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AC5FA-1BE0-B97F-B4F9-DD9AEE3A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1430C2-44CF-9744-7254-925CB05D177A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3D2E54-4080-389C-0C1B-86DB7459B4B5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F41B98-DA12-179A-AC06-0B386C8131A2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4B3FCB-4E03-DEF1-2ADB-7406324640EB}"/>
              </a:ext>
            </a:extLst>
          </p:cNvPr>
          <p:cNvSpPr/>
          <p:nvPr/>
        </p:nvSpPr>
        <p:spPr>
          <a:xfrm>
            <a:off x="110837" y="1802369"/>
            <a:ext cx="11942618" cy="439753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아이템 목록 컴포넌트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AD7DD7-8E1A-90F5-0A7D-2D70301AC313}"/>
              </a:ext>
            </a:extLst>
          </p:cNvPr>
          <p:cNvSpPr/>
          <p:nvPr/>
        </p:nvSpPr>
        <p:spPr>
          <a:xfrm>
            <a:off x="110837" y="1241259"/>
            <a:ext cx="243840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상점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24DDEE-F4DF-2E64-18C3-F2DD2C42907E}"/>
              </a:ext>
            </a:extLst>
          </p:cNvPr>
          <p:cNvSpPr/>
          <p:nvPr/>
        </p:nvSpPr>
        <p:spPr>
          <a:xfrm>
            <a:off x="298764" y="1969979"/>
            <a:ext cx="1674892" cy="3254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BC1A9C-6E72-1CB2-4F4E-895821579529}"/>
              </a:ext>
            </a:extLst>
          </p:cNvPr>
          <p:cNvSpPr/>
          <p:nvPr/>
        </p:nvSpPr>
        <p:spPr>
          <a:xfrm>
            <a:off x="399766" y="2489445"/>
            <a:ext cx="1487425" cy="1489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0EBC7E-CAE4-1A29-FCAC-33BA0B810E13}"/>
              </a:ext>
            </a:extLst>
          </p:cNvPr>
          <p:cNvSpPr/>
          <p:nvPr/>
        </p:nvSpPr>
        <p:spPr>
          <a:xfrm>
            <a:off x="392042" y="2062621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C4B8B9-0DA8-405A-BC46-A82D1D559149}"/>
              </a:ext>
            </a:extLst>
          </p:cNvPr>
          <p:cNvSpPr/>
          <p:nvPr/>
        </p:nvSpPr>
        <p:spPr>
          <a:xfrm>
            <a:off x="298308" y="5314392"/>
            <a:ext cx="1674892" cy="429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잔여 개수</a:t>
            </a:r>
            <a:r>
              <a:rPr lang="en-US" altLang="ko-KR" dirty="0">
                <a:solidFill>
                  <a:schemeClr val="bg1"/>
                </a:solidFill>
              </a:rPr>
              <a:t>: 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C18C19-CAF7-BE8F-7919-637D708AD8C6}"/>
              </a:ext>
            </a:extLst>
          </p:cNvPr>
          <p:cNvSpPr/>
          <p:nvPr/>
        </p:nvSpPr>
        <p:spPr>
          <a:xfrm>
            <a:off x="9615055" y="1241869"/>
            <a:ext cx="243840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나의 마일리지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99C9-E9B7-4BFB-6B7B-C5EC0ADD033F}"/>
              </a:ext>
            </a:extLst>
          </p:cNvPr>
          <p:cNvSpPr/>
          <p:nvPr/>
        </p:nvSpPr>
        <p:spPr>
          <a:xfrm>
            <a:off x="399766" y="4057600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설명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61B6D7-EFDB-2187-F8EF-B01AF1D64202}"/>
              </a:ext>
            </a:extLst>
          </p:cNvPr>
          <p:cNvSpPr/>
          <p:nvPr/>
        </p:nvSpPr>
        <p:spPr>
          <a:xfrm>
            <a:off x="2781496" y="1968883"/>
            <a:ext cx="1674892" cy="3254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8C5FC9-5A34-43BE-536B-31829BB809BB}"/>
              </a:ext>
            </a:extLst>
          </p:cNvPr>
          <p:cNvSpPr/>
          <p:nvPr/>
        </p:nvSpPr>
        <p:spPr>
          <a:xfrm>
            <a:off x="2882498" y="2488349"/>
            <a:ext cx="1487425" cy="1490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4F53C4-EAFA-B880-FE59-4A7D29D10EE9}"/>
              </a:ext>
            </a:extLst>
          </p:cNvPr>
          <p:cNvSpPr/>
          <p:nvPr/>
        </p:nvSpPr>
        <p:spPr>
          <a:xfrm>
            <a:off x="2874774" y="2061525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A2C17B-4B22-8F30-B0DF-FEFBFE3F8A9B}"/>
              </a:ext>
            </a:extLst>
          </p:cNvPr>
          <p:cNvSpPr/>
          <p:nvPr/>
        </p:nvSpPr>
        <p:spPr>
          <a:xfrm>
            <a:off x="2781040" y="5313296"/>
            <a:ext cx="1674892" cy="429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적용 중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042491-E590-1C72-1F4A-FFC13098A405}"/>
              </a:ext>
            </a:extLst>
          </p:cNvPr>
          <p:cNvSpPr/>
          <p:nvPr/>
        </p:nvSpPr>
        <p:spPr>
          <a:xfrm>
            <a:off x="2882498" y="4068793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설명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674C1A-05D8-78D7-394C-5B548B2390C5}"/>
              </a:ext>
            </a:extLst>
          </p:cNvPr>
          <p:cNvSpPr/>
          <p:nvPr/>
        </p:nvSpPr>
        <p:spPr>
          <a:xfrm>
            <a:off x="2551778" y="1241259"/>
            <a:ext cx="243840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내 아이템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5B4CF8-398C-1C8F-03A8-26549D74CB80}"/>
              </a:ext>
            </a:extLst>
          </p:cNvPr>
          <p:cNvSpPr/>
          <p:nvPr/>
        </p:nvSpPr>
        <p:spPr>
          <a:xfrm>
            <a:off x="5330710" y="1968883"/>
            <a:ext cx="1674892" cy="3254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E4BCAD-5E7C-0534-9B6F-15A59ADFFE78}"/>
              </a:ext>
            </a:extLst>
          </p:cNvPr>
          <p:cNvSpPr/>
          <p:nvPr/>
        </p:nvSpPr>
        <p:spPr>
          <a:xfrm>
            <a:off x="5431712" y="2488349"/>
            <a:ext cx="1487425" cy="1490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D9C5FB-39CB-9959-E05C-CD5B56C3CE06}"/>
              </a:ext>
            </a:extLst>
          </p:cNvPr>
          <p:cNvSpPr/>
          <p:nvPr/>
        </p:nvSpPr>
        <p:spPr>
          <a:xfrm>
            <a:off x="5423988" y="2061525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2F1036-460E-6E69-FFD6-4E45885AD94C}"/>
              </a:ext>
            </a:extLst>
          </p:cNvPr>
          <p:cNvSpPr/>
          <p:nvPr/>
        </p:nvSpPr>
        <p:spPr>
          <a:xfrm>
            <a:off x="5330254" y="5313296"/>
            <a:ext cx="1674892" cy="429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적용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9CED6B-2E92-832A-0FFE-839C9AF6DF57}"/>
              </a:ext>
            </a:extLst>
          </p:cNvPr>
          <p:cNvSpPr/>
          <p:nvPr/>
        </p:nvSpPr>
        <p:spPr>
          <a:xfrm>
            <a:off x="5431712" y="4068793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설명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F40832-AE25-A9D7-A591-EB8D959BA08A}"/>
              </a:ext>
            </a:extLst>
          </p:cNvPr>
          <p:cNvSpPr/>
          <p:nvPr/>
        </p:nvSpPr>
        <p:spPr>
          <a:xfrm>
            <a:off x="10198871" y="1968883"/>
            <a:ext cx="1674892" cy="3254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912C0D-FDE8-37CB-16CB-838C55A87BA6}"/>
              </a:ext>
            </a:extLst>
          </p:cNvPr>
          <p:cNvSpPr/>
          <p:nvPr/>
        </p:nvSpPr>
        <p:spPr>
          <a:xfrm>
            <a:off x="10299873" y="2488349"/>
            <a:ext cx="1487425" cy="1490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7AFD98-0716-3657-A902-D6E7B8780C63}"/>
              </a:ext>
            </a:extLst>
          </p:cNvPr>
          <p:cNvSpPr/>
          <p:nvPr/>
        </p:nvSpPr>
        <p:spPr>
          <a:xfrm>
            <a:off x="10292149" y="2061525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BB2F63-B78B-908E-A285-406817C49311}"/>
              </a:ext>
            </a:extLst>
          </p:cNvPr>
          <p:cNvSpPr/>
          <p:nvPr/>
        </p:nvSpPr>
        <p:spPr>
          <a:xfrm>
            <a:off x="10198415" y="5313296"/>
            <a:ext cx="1674892" cy="429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적용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A2489B-88F7-C414-39C5-038AE1112D56}"/>
              </a:ext>
            </a:extLst>
          </p:cNvPr>
          <p:cNvSpPr/>
          <p:nvPr/>
        </p:nvSpPr>
        <p:spPr>
          <a:xfrm>
            <a:off x="10299873" y="4068793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설명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318014-3A05-5D80-3D31-90700349F75C}"/>
              </a:ext>
            </a:extLst>
          </p:cNvPr>
          <p:cNvSpPr/>
          <p:nvPr/>
        </p:nvSpPr>
        <p:spPr>
          <a:xfrm>
            <a:off x="7815547" y="1968883"/>
            <a:ext cx="1674892" cy="3254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아이템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4F4188-D658-084B-6A9A-F197107FC3D9}"/>
              </a:ext>
            </a:extLst>
          </p:cNvPr>
          <p:cNvSpPr/>
          <p:nvPr/>
        </p:nvSpPr>
        <p:spPr>
          <a:xfrm>
            <a:off x="7916549" y="2488349"/>
            <a:ext cx="1487425" cy="1490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A4E63D-B5CC-802D-376B-AF5AE1E95AD3}"/>
              </a:ext>
            </a:extLst>
          </p:cNvPr>
          <p:cNvSpPr/>
          <p:nvPr/>
        </p:nvSpPr>
        <p:spPr>
          <a:xfrm>
            <a:off x="7908825" y="2061525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75FBC9-9C20-3308-694F-CB141D5CD765}"/>
              </a:ext>
            </a:extLst>
          </p:cNvPr>
          <p:cNvSpPr/>
          <p:nvPr/>
        </p:nvSpPr>
        <p:spPr>
          <a:xfrm>
            <a:off x="7815091" y="5313296"/>
            <a:ext cx="1674892" cy="429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적용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26079A-5EA6-4A97-D972-C2993F8B4F28}"/>
              </a:ext>
            </a:extLst>
          </p:cNvPr>
          <p:cNvSpPr/>
          <p:nvPr/>
        </p:nvSpPr>
        <p:spPr>
          <a:xfrm>
            <a:off x="7916549" y="4068793"/>
            <a:ext cx="1487425" cy="344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설명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0EC2E-738E-4A65-3014-E505C634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E69E8-49CB-26E7-3807-9EF9D85F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로그인 섹션</a:t>
            </a:r>
          </a:p>
        </p:txBody>
      </p:sp>
    </p:spTree>
    <p:extLst>
      <p:ext uri="{BB962C8B-B14F-4D97-AF65-F5344CB8AC3E}">
        <p14:creationId xmlns:p14="http://schemas.microsoft.com/office/powerpoint/2010/main" val="22496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76D56-B032-A6EE-F800-90C9508E5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250C66-4170-F836-FC1A-0F29D198C8DC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FEDFE7-505A-0343-C69A-92A1E71737DB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403F17-FA61-DD82-CA60-401292912FD4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D5E148-22B1-5B04-9880-C53F1BAC663E}"/>
              </a:ext>
            </a:extLst>
          </p:cNvPr>
          <p:cNvSpPr/>
          <p:nvPr/>
        </p:nvSpPr>
        <p:spPr>
          <a:xfrm>
            <a:off x="110837" y="1855037"/>
            <a:ext cx="11942618" cy="434486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목록 컴포넌트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AE0EEA-0F01-FEED-0CCB-E6055840390D}"/>
              </a:ext>
            </a:extLst>
          </p:cNvPr>
          <p:cNvSpPr/>
          <p:nvPr/>
        </p:nvSpPr>
        <p:spPr>
          <a:xfrm>
            <a:off x="9929003" y="1292714"/>
            <a:ext cx="2124451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생성 버튼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3DB03B-2E45-28CE-C80B-DE560B4FEBD2}"/>
              </a:ext>
            </a:extLst>
          </p:cNvPr>
          <p:cNvSpPr/>
          <p:nvPr/>
        </p:nvSpPr>
        <p:spPr>
          <a:xfrm>
            <a:off x="250840" y="2098318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합본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13573BE-CF5D-7A1F-4FF1-4F4F64C26AF7}"/>
              </a:ext>
            </a:extLst>
          </p:cNvPr>
          <p:cNvCxnSpPr>
            <a:cxnSpLocks/>
          </p:cNvCxnSpPr>
          <p:nvPr/>
        </p:nvCxnSpPr>
        <p:spPr>
          <a:xfrm>
            <a:off x="250840" y="3675815"/>
            <a:ext cx="115240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C1E044-6F33-08CE-6A19-7782B22B38C1}"/>
              </a:ext>
            </a:extLst>
          </p:cNvPr>
          <p:cNvSpPr/>
          <p:nvPr/>
        </p:nvSpPr>
        <p:spPr>
          <a:xfrm>
            <a:off x="110837" y="1293928"/>
            <a:ext cx="206302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나의 오도록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560D9D-122E-08F5-63FE-06C435CB48DB}"/>
              </a:ext>
            </a:extLst>
          </p:cNvPr>
          <p:cNvSpPr/>
          <p:nvPr/>
        </p:nvSpPr>
        <p:spPr>
          <a:xfrm>
            <a:off x="1615877" y="2098318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4B39B8-3BBB-D13D-BADD-BAAF32236E6E}"/>
              </a:ext>
            </a:extLst>
          </p:cNvPr>
          <p:cNvSpPr/>
          <p:nvPr/>
        </p:nvSpPr>
        <p:spPr>
          <a:xfrm>
            <a:off x="2980914" y="2098318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7AD7CB-E59F-34EA-6056-572B916614BD}"/>
              </a:ext>
            </a:extLst>
          </p:cNvPr>
          <p:cNvSpPr/>
          <p:nvPr/>
        </p:nvSpPr>
        <p:spPr>
          <a:xfrm>
            <a:off x="4345951" y="2079522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02046D-2ED0-3796-927A-667DE17B26F2}"/>
              </a:ext>
            </a:extLst>
          </p:cNvPr>
          <p:cNvSpPr/>
          <p:nvPr/>
        </p:nvSpPr>
        <p:spPr>
          <a:xfrm>
            <a:off x="2173857" y="1292714"/>
            <a:ext cx="1992068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연도 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조회 드롭다운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3B4272-E63D-0135-A9B8-9EC6E7595E04}"/>
              </a:ext>
            </a:extLst>
          </p:cNvPr>
          <p:cNvSpPr/>
          <p:nvPr/>
        </p:nvSpPr>
        <p:spPr>
          <a:xfrm>
            <a:off x="250840" y="4238139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합본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C7977B-9A42-1EF4-2FA1-99DFBF0CAE8E}"/>
              </a:ext>
            </a:extLst>
          </p:cNvPr>
          <p:cNvSpPr/>
          <p:nvPr/>
        </p:nvSpPr>
        <p:spPr>
          <a:xfrm>
            <a:off x="1615877" y="4238139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F1E3C2-B9D9-890E-C0D3-2F609BF85B82}"/>
              </a:ext>
            </a:extLst>
          </p:cNvPr>
          <p:cNvSpPr/>
          <p:nvPr/>
        </p:nvSpPr>
        <p:spPr>
          <a:xfrm>
            <a:off x="2980914" y="4238139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F4BD8C-3D08-FF3E-DE74-F5DE0A4952BF}"/>
              </a:ext>
            </a:extLst>
          </p:cNvPr>
          <p:cNvSpPr/>
          <p:nvPr/>
        </p:nvSpPr>
        <p:spPr>
          <a:xfrm>
            <a:off x="4345951" y="4219343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8D926D-4122-A965-9F81-5F7641FB2BCD}"/>
              </a:ext>
            </a:extLst>
          </p:cNvPr>
          <p:cNvSpPr/>
          <p:nvPr/>
        </p:nvSpPr>
        <p:spPr>
          <a:xfrm>
            <a:off x="250840" y="3854451"/>
            <a:ext cx="1225034" cy="389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연도 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C94901-3409-885D-8B48-5BFBB0E9DA6D}"/>
              </a:ext>
            </a:extLst>
          </p:cNvPr>
          <p:cNvSpPr/>
          <p:nvPr/>
        </p:nvSpPr>
        <p:spPr>
          <a:xfrm>
            <a:off x="8040078" y="1291501"/>
            <a:ext cx="1897550" cy="5611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관리 버튼</a:t>
            </a:r>
          </a:p>
        </p:txBody>
      </p:sp>
    </p:spTree>
    <p:extLst>
      <p:ext uri="{BB962C8B-B14F-4D97-AF65-F5344CB8AC3E}">
        <p14:creationId xmlns:p14="http://schemas.microsoft.com/office/powerpoint/2010/main" val="166433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0FA8E-2427-240C-525A-99ABEC225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A505BA-9FC1-A5CF-C724-06E7769429C7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EF15F6-B6EC-E18A-13D3-12025AF17CD5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8BCF84-463B-BA79-43DD-1DB434D0E36C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16ABC2-4AFF-CF58-FB12-472149C97AAD}"/>
              </a:ext>
            </a:extLst>
          </p:cNvPr>
          <p:cNvSpPr/>
          <p:nvPr/>
        </p:nvSpPr>
        <p:spPr>
          <a:xfrm>
            <a:off x="3897879" y="4531012"/>
            <a:ext cx="237772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카카오 로그인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B49F6B-93AC-409F-4BE8-BB7BEBEDCB6C}"/>
              </a:ext>
            </a:extLst>
          </p:cNvPr>
          <p:cNvSpPr/>
          <p:nvPr/>
        </p:nvSpPr>
        <p:spPr>
          <a:xfrm>
            <a:off x="7395410" y="2150176"/>
            <a:ext cx="1090864" cy="1004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98D47F-0AEE-75D9-6B35-41A8F4C0785D}"/>
              </a:ext>
            </a:extLst>
          </p:cNvPr>
          <p:cNvSpPr/>
          <p:nvPr/>
        </p:nvSpPr>
        <p:spPr>
          <a:xfrm>
            <a:off x="3862654" y="2697430"/>
            <a:ext cx="342046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비밀번호 입력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3C6DE4-C8E5-53C1-520E-19ED172E73AE}"/>
              </a:ext>
            </a:extLst>
          </p:cNvPr>
          <p:cNvSpPr/>
          <p:nvPr/>
        </p:nvSpPr>
        <p:spPr>
          <a:xfrm>
            <a:off x="6930189" y="3244061"/>
            <a:ext cx="1556085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회원가입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9203F6-A082-454C-E617-DFFCB7CB8883}"/>
              </a:ext>
            </a:extLst>
          </p:cNvPr>
          <p:cNvSpPr/>
          <p:nvPr/>
        </p:nvSpPr>
        <p:spPr>
          <a:xfrm>
            <a:off x="3862653" y="3246173"/>
            <a:ext cx="2955242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이메일 계정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비밀번호 찾기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C053E8-DDE7-7BF6-8B71-E64D26CF25B7}"/>
              </a:ext>
            </a:extLst>
          </p:cNvPr>
          <p:cNvSpPr/>
          <p:nvPr/>
        </p:nvSpPr>
        <p:spPr>
          <a:xfrm>
            <a:off x="6387897" y="4529955"/>
            <a:ext cx="2117559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구글 로그인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8CEEB9-36B3-5EE6-DD95-813139780C55}"/>
              </a:ext>
            </a:extLst>
          </p:cNvPr>
          <p:cNvSpPr/>
          <p:nvPr/>
        </p:nvSpPr>
        <p:spPr>
          <a:xfrm>
            <a:off x="3862653" y="2153439"/>
            <a:ext cx="3420462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이메일 입력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84994-0FAC-5392-13EC-5689ADF05226}"/>
              </a:ext>
            </a:extLst>
          </p:cNvPr>
          <p:cNvSpPr txBox="1"/>
          <p:nvPr/>
        </p:nvSpPr>
        <p:spPr>
          <a:xfrm>
            <a:off x="3862653" y="17383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 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01F72B-FF75-AA57-0F09-B2B4FEE7E963}"/>
              </a:ext>
            </a:extLst>
          </p:cNvPr>
          <p:cNvSpPr txBox="1"/>
          <p:nvPr/>
        </p:nvSpPr>
        <p:spPr>
          <a:xfrm>
            <a:off x="3862653" y="408704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소셜 로그인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135980-1D77-5F5B-B8A9-D34353AC438D}"/>
              </a:ext>
            </a:extLst>
          </p:cNvPr>
          <p:cNvCxnSpPr>
            <a:cxnSpLocks/>
          </p:cNvCxnSpPr>
          <p:nvPr/>
        </p:nvCxnSpPr>
        <p:spPr>
          <a:xfrm>
            <a:off x="3897879" y="3946358"/>
            <a:ext cx="4588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94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BBC10-EF59-028D-4AC3-BCF570873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ADFAD-4F39-E111-392D-069E56FD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프로필 페이지</a:t>
            </a:r>
          </a:p>
        </p:txBody>
      </p:sp>
    </p:spTree>
    <p:extLst>
      <p:ext uri="{BB962C8B-B14F-4D97-AF65-F5344CB8AC3E}">
        <p14:creationId xmlns:p14="http://schemas.microsoft.com/office/powerpoint/2010/main" val="1627455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BA4AC-95A4-5B94-5F14-75C0E085A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602892-01AC-FD09-8AF8-05E78EEF0106}"/>
              </a:ext>
            </a:extLst>
          </p:cNvPr>
          <p:cNvSpPr/>
          <p:nvPr/>
        </p:nvSpPr>
        <p:spPr>
          <a:xfrm>
            <a:off x="5648750" y="3069011"/>
            <a:ext cx="2693144" cy="1139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 업적 목록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99BFBC-ABED-BA08-0A25-90FEFF4C5B38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FBE857-5E5A-CAF2-E87A-DB82FCC1AE12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53F9AE-4303-EB08-472E-1EC04563DFDD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E41F525-78B1-2D21-D208-B5D2ACB56B44}"/>
              </a:ext>
            </a:extLst>
          </p:cNvPr>
          <p:cNvSpPr/>
          <p:nvPr/>
        </p:nvSpPr>
        <p:spPr>
          <a:xfrm>
            <a:off x="3277103" y="1646949"/>
            <a:ext cx="2021901" cy="20378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9D3941-9B37-BF63-B4A9-5552CF474C73}"/>
              </a:ext>
            </a:extLst>
          </p:cNvPr>
          <p:cNvSpPr/>
          <p:nvPr/>
        </p:nvSpPr>
        <p:spPr>
          <a:xfrm>
            <a:off x="5648749" y="1393474"/>
            <a:ext cx="2693145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B98601-4FBD-AA01-B601-C6CED13A6A7C}"/>
              </a:ext>
            </a:extLst>
          </p:cNvPr>
          <p:cNvSpPr/>
          <p:nvPr/>
        </p:nvSpPr>
        <p:spPr>
          <a:xfrm>
            <a:off x="5648750" y="1948477"/>
            <a:ext cx="269314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티어</a:t>
            </a:r>
            <a:r>
              <a:rPr lang="ko-KR" altLang="en-US" dirty="0"/>
              <a:t> 컴포넌트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0E1E1D-C3FF-EA46-C62C-6C7D4C11DDE9}"/>
              </a:ext>
            </a:extLst>
          </p:cNvPr>
          <p:cNvSpPr/>
          <p:nvPr/>
        </p:nvSpPr>
        <p:spPr>
          <a:xfrm>
            <a:off x="1090863" y="4342389"/>
            <a:ext cx="10138610" cy="1673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활동 내역 컴포넌트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A09025-EB98-D059-8F0E-C9F8660D6955}"/>
              </a:ext>
            </a:extLst>
          </p:cNvPr>
          <p:cNvSpPr/>
          <p:nvPr/>
        </p:nvSpPr>
        <p:spPr>
          <a:xfrm>
            <a:off x="1333003" y="4916488"/>
            <a:ext cx="1209551" cy="88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작성한 글</a:t>
            </a:r>
            <a:br>
              <a:rPr lang="en-US" altLang="ko-KR" dirty="0"/>
            </a:br>
            <a:r>
              <a:rPr lang="ko-KR" altLang="en-US" dirty="0"/>
              <a:t>컴포넌트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9EA4CA-4022-57B1-7EF5-1CDFE7CC9881}"/>
              </a:ext>
            </a:extLst>
          </p:cNvPr>
          <p:cNvSpPr/>
          <p:nvPr/>
        </p:nvSpPr>
        <p:spPr>
          <a:xfrm>
            <a:off x="2618339" y="4916487"/>
            <a:ext cx="1594042" cy="88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받은 좋아요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C37EB5-A24A-718B-3D6F-B2009A84E21C}"/>
              </a:ext>
            </a:extLst>
          </p:cNvPr>
          <p:cNvSpPr/>
          <p:nvPr/>
        </p:nvSpPr>
        <p:spPr>
          <a:xfrm>
            <a:off x="6028613" y="4925565"/>
            <a:ext cx="1768415" cy="876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 코스</a:t>
            </a:r>
            <a:br>
              <a:rPr lang="en-US" altLang="ko-KR" dirty="0"/>
            </a:br>
            <a:r>
              <a:rPr lang="ko-KR" altLang="en-US" dirty="0"/>
              <a:t>컴포넌트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2AD912-B518-A539-BBF6-1ED62D6ABAFE}"/>
              </a:ext>
            </a:extLst>
          </p:cNvPr>
          <p:cNvSpPr/>
          <p:nvPr/>
        </p:nvSpPr>
        <p:spPr>
          <a:xfrm>
            <a:off x="7875387" y="4917168"/>
            <a:ext cx="1526755" cy="900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걸은 거리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E19D12-B1F2-EE58-5661-57AE8C986F13}"/>
              </a:ext>
            </a:extLst>
          </p:cNvPr>
          <p:cNvSpPr/>
          <p:nvPr/>
        </p:nvSpPr>
        <p:spPr>
          <a:xfrm>
            <a:off x="10812379" y="1224115"/>
            <a:ext cx="1241076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EDB88F-3150-4D29-2036-1BBCCAC715F6}"/>
              </a:ext>
            </a:extLst>
          </p:cNvPr>
          <p:cNvSpPr/>
          <p:nvPr/>
        </p:nvSpPr>
        <p:spPr>
          <a:xfrm>
            <a:off x="9474837" y="4923004"/>
            <a:ext cx="1526755" cy="88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출석일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07C1F3B-0D8B-FB6A-9AA3-C27CB5D630C0}"/>
              </a:ext>
            </a:extLst>
          </p:cNvPr>
          <p:cNvSpPr/>
          <p:nvPr/>
        </p:nvSpPr>
        <p:spPr>
          <a:xfrm>
            <a:off x="4285076" y="4916486"/>
            <a:ext cx="1665178" cy="886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작성한 오도록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5F729D-A131-2568-7AC0-6D0968F43F44}"/>
              </a:ext>
            </a:extLst>
          </p:cNvPr>
          <p:cNvSpPr/>
          <p:nvPr/>
        </p:nvSpPr>
        <p:spPr>
          <a:xfrm>
            <a:off x="5648750" y="2507214"/>
            <a:ext cx="269314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활동 점수 컴포넌트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877BEA-F99C-96B2-D5B6-A4D6F061557E}"/>
              </a:ext>
            </a:extLst>
          </p:cNvPr>
          <p:cNvSpPr/>
          <p:nvPr/>
        </p:nvSpPr>
        <p:spPr>
          <a:xfrm>
            <a:off x="5699680" y="3684772"/>
            <a:ext cx="829458" cy="443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업적</a:t>
            </a:r>
            <a:endParaRPr lang="en-US" altLang="ko-KR" sz="1200" dirty="0"/>
          </a:p>
          <a:p>
            <a:pPr algn="ctr"/>
            <a:r>
              <a:rPr lang="ko-KR" altLang="en-US" sz="1200" dirty="0"/>
              <a:t>컴포넌트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FFE39E-213B-4F61-1445-A49C2E74382B}"/>
              </a:ext>
            </a:extLst>
          </p:cNvPr>
          <p:cNvSpPr/>
          <p:nvPr/>
        </p:nvSpPr>
        <p:spPr>
          <a:xfrm>
            <a:off x="6572632" y="3684772"/>
            <a:ext cx="829458" cy="443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업적</a:t>
            </a:r>
            <a:endParaRPr lang="en-US" altLang="ko-KR" sz="1200" dirty="0"/>
          </a:p>
          <a:p>
            <a:pPr algn="ctr"/>
            <a:r>
              <a:rPr lang="ko-KR" altLang="en-US" sz="1200" dirty="0"/>
              <a:t>컴포넌트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59BEB34-3E2A-809D-C9D1-ACDEA8FB203C}"/>
              </a:ext>
            </a:extLst>
          </p:cNvPr>
          <p:cNvSpPr/>
          <p:nvPr/>
        </p:nvSpPr>
        <p:spPr>
          <a:xfrm>
            <a:off x="7443268" y="3695535"/>
            <a:ext cx="829458" cy="433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업적</a:t>
            </a:r>
            <a:endParaRPr lang="en-US" altLang="ko-KR" sz="1200" dirty="0"/>
          </a:p>
          <a:p>
            <a:pPr algn="ctr"/>
            <a:r>
              <a:rPr lang="ko-KR" altLang="en-US" sz="1200" dirty="0"/>
              <a:t>컴포넌트</a:t>
            </a:r>
          </a:p>
        </p:txBody>
      </p:sp>
    </p:spTree>
    <p:extLst>
      <p:ext uri="{BB962C8B-B14F-4D97-AF65-F5344CB8AC3E}">
        <p14:creationId xmlns:p14="http://schemas.microsoft.com/office/powerpoint/2010/main" val="838750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BBC10-EF59-028D-4AC3-BCF570873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ADFAD-4F39-E111-392D-069E56FD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활동 점수 내역 페이지</a:t>
            </a:r>
          </a:p>
        </p:txBody>
      </p:sp>
    </p:spTree>
    <p:extLst>
      <p:ext uri="{BB962C8B-B14F-4D97-AF65-F5344CB8AC3E}">
        <p14:creationId xmlns:p14="http://schemas.microsoft.com/office/powerpoint/2010/main" val="2421649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BCB87-F3E4-7546-0785-6CB642DA2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1CE16A-F284-025B-4FE5-8F1058F78067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266D8B-C023-EB70-D8FA-43929359F40E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4483EF-865F-7B46-6ABE-CC1F8467D515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02136A2-B6EB-32CC-6854-F21035FB6753}"/>
              </a:ext>
            </a:extLst>
          </p:cNvPr>
          <p:cNvSpPr/>
          <p:nvPr/>
        </p:nvSpPr>
        <p:spPr>
          <a:xfrm>
            <a:off x="4622635" y="1383339"/>
            <a:ext cx="1665870" cy="16789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7B8EF4-626C-920D-49E7-42DA966C48FF}"/>
              </a:ext>
            </a:extLst>
          </p:cNvPr>
          <p:cNvSpPr/>
          <p:nvPr/>
        </p:nvSpPr>
        <p:spPr>
          <a:xfrm>
            <a:off x="6444093" y="1730329"/>
            <a:ext cx="144349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ED6DA7-DAE1-1E7B-0FCD-7FBCE0D99936}"/>
              </a:ext>
            </a:extLst>
          </p:cNvPr>
          <p:cNvSpPr/>
          <p:nvPr/>
        </p:nvSpPr>
        <p:spPr>
          <a:xfrm>
            <a:off x="6444093" y="2222834"/>
            <a:ext cx="1443495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티어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E6D469-AAEC-CA7F-7C39-8099DD84B043}"/>
              </a:ext>
            </a:extLst>
          </p:cNvPr>
          <p:cNvSpPr/>
          <p:nvPr/>
        </p:nvSpPr>
        <p:spPr>
          <a:xfrm>
            <a:off x="2995040" y="3239341"/>
            <a:ext cx="6453760" cy="296056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활동 점수 내역 컴포넌트 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8F6D48-43B7-FFDA-1134-C5E3655E9768}"/>
              </a:ext>
            </a:extLst>
          </p:cNvPr>
          <p:cNvSpPr/>
          <p:nvPr/>
        </p:nvSpPr>
        <p:spPr>
          <a:xfrm>
            <a:off x="5180351" y="5285507"/>
            <a:ext cx="208313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페이지네이션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77EC42-D71D-B798-398F-74D7AD4D14AB}"/>
              </a:ext>
            </a:extLst>
          </p:cNvPr>
          <p:cNvSpPr/>
          <p:nvPr/>
        </p:nvSpPr>
        <p:spPr>
          <a:xfrm>
            <a:off x="6994357" y="3393035"/>
            <a:ext cx="229885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 범위 </a:t>
            </a:r>
            <a:r>
              <a:rPr lang="en-US" altLang="ko-KR" dirty="0"/>
              <a:t>(</a:t>
            </a:r>
            <a:r>
              <a:rPr lang="ko-KR" altLang="en-US" dirty="0"/>
              <a:t>드롭다운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72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BBC10-EF59-028D-4AC3-BCF570873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ADFAD-4F39-E111-392D-069E56FD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서비스 설명 페이지</a:t>
            </a:r>
          </a:p>
        </p:txBody>
      </p:sp>
    </p:spTree>
    <p:extLst>
      <p:ext uri="{BB962C8B-B14F-4D97-AF65-F5344CB8AC3E}">
        <p14:creationId xmlns:p14="http://schemas.microsoft.com/office/powerpoint/2010/main" val="2341953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BCB87-F3E4-7546-0785-6CB642DA2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7E6D469-AAEC-CA7F-7C39-8099DD84B043}"/>
              </a:ext>
            </a:extLst>
          </p:cNvPr>
          <p:cNvSpPr/>
          <p:nvPr/>
        </p:nvSpPr>
        <p:spPr>
          <a:xfrm>
            <a:off x="1459831" y="1756680"/>
            <a:ext cx="9047748" cy="422702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티어</a:t>
            </a:r>
            <a:r>
              <a:rPr lang="ko-KR" altLang="en-US" dirty="0"/>
              <a:t> 목록 컴포넌트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CE16A-F284-025B-4FE5-8F1058F78067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266D8B-C023-EB70-D8FA-43929359F40E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4483EF-865F-7B46-6ABE-CC1F8467D515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0DD0B1-5927-03AD-BB87-99FD56DF2616}"/>
              </a:ext>
            </a:extLst>
          </p:cNvPr>
          <p:cNvSpPr/>
          <p:nvPr/>
        </p:nvSpPr>
        <p:spPr>
          <a:xfrm>
            <a:off x="6671098" y="2014267"/>
            <a:ext cx="3566181" cy="17764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티어</a:t>
            </a:r>
            <a:r>
              <a:rPr lang="ko-KR" altLang="en-US" dirty="0"/>
              <a:t> 컴포넌트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587642-7E73-04E1-3D07-63AC4B55E860}"/>
              </a:ext>
            </a:extLst>
          </p:cNvPr>
          <p:cNvSpPr/>
          <p:nvPr/>
        </p:nvSpPr>
        <p:spPr>
          <a:xfrm>
            <a:off x="7012816" y="2402119"/>
            <a:ext cx="1267326" cy="1277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티어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92EDA4-DB2F-C679-1BEC-F9905748FA88}"/>
              </a:ext>
            </a:extLst>
          </p:cNvPr>
          <p:cNvSpPr/>
          <p:nvPr/>
        </p:nvSpPr>
        <p:spPr>
          <a:xfrm>
            <a:off x="8435730" y="2523762"/>
            <a:ext cx="144349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티어</a:t>
            </a:r>
            <a:r>
              <a:rPr lang="ko-KR" altLang="en-US" dirty="0"/>
              <a:t> 이름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DADFD8-C449-2038-A0ED-F255DBA35AE7}"/>
              </a:ext>
            </a:extLst>
          </p:cNvPr>
          <p:cNvSpPr/>
          <p:nvPr/>
        </p:nvSpPr>
        <p:spPr>
          <a:xfrm>
            <a:off x="8435730" y="3016267"/>
            <a:ext cx="1443495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티어</a:t>
            </a:r>
            <a:r>
              <a:rPr lang="ko-KR" altLang="en-US" dirty="0"/>
              <a:t> 설명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8D43AC-3E3A-B910-E641-801B6B21C98B}"/>
              </a:ext>
            </a:extLst>
          </p:cNvPr>
          <p:cNvSpPr/>
          <p:nvPr/>
        </p:nvSpPr>
        <p:spPr>
          <a:xfrm>
            <a:off x="6668681" y="3783810"/>
            <a:ext cx="3566181" cy="398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티어</a:t>
            </a:r>
            <a:r>
              <a:rPr lang="ko-KR" altLang="en-US" dirty="0"/>
              <a:t> 컴포넌트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E187CD-03B8-3E8D-816C-61B8D023D66C}"/>
              </a:ext>
            </a:extLst>
          </p:cNvPr>
          <p:cNvSpPr/>
          <p:nvPr/>
        </p:nvSpPr>
        <p:spPr>
          <a:xfrm>
            <a:off x="6668681" y="4184320"/>
            <a:ext cx="3566181" cy="398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티어</a:t>
            </a:r>
            <a:r>
              <a:rPr lang="ko-KR" altLang="en-US" dirty="0"/>
              <a:t> 컴포넌트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89A408-14F9-4648-EB5E-0394440FF4A7}"/>
              </a:ext>
            </a:extLst>
          </p:cNvPr>
          <p:cNvSpPr/>
          <p:nvPr/>
        </p:nvSpPr>
        <p:spPr>
          <a:xfrm>
            <a:off x="6668681" y="4593295"/>
            <a:ext cx="3566181" cy="398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티어</a:t>
            </a:r>
            <a:r>
              <a:rPr lang="ko-KR" altLang="en-US" dirty="0"/>
              <a:t> 컴포넌트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721A15-D2BC-7968-7F22-4F509B8B0E2A}"/>
              </a:ext>
            </a:extLst>
          </p:cNvPr>
          <p:cNvSpPr/>
          <p:nvPr/>
        </p:nvSpPr>
        <p:spPr>
          <a:xfrm>
            <a:off x="6668681" y="4992142"/>
            <a:ext cx="3566181" cy="398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티어</a:t>
            </a:r>
            <a:r>
              <a:rPr lang="ko-KR" altLang="en-US" dirty="0"/>
              <a:t> 컴포넌트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1FC9B0-6D01-7461-7C4E-EE66772FAC36}"/>
              </a:ext>
            </a:extLst>
          </p:cNvPr>
          <p:cNvSpPr/>
          <p:nvPr/>
        </p:nvSpPr>
        <p:spPr>
          <a:xfrm>
            <a:off x="1459831" y="1299480"/>
            <a:ext cx="1443494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티어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84DFD2-B671-CDCD-3520-BB7E617E91D7}"/>
              </a:ext>
            </a:extLst>
          </p:cNvPr>
          <p:cNvSpPr/>
          <p:nvPr/>
        </p:nvSpPr>
        <p:spPr>
          <a:xfrm>
            <a:off x="2903325" y="1299480"/>
            <a:ext cx="144349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활동점수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022BD9-538A-18C8-B17F-7BFD65766C57}"/>
              </a:ext>
            </a:extLst>
          </p:cNvPr>
          <p:cNvSpPr/>
          <p:nvPr/>
        </p:nvSpPr>
        <p:spPr>
          <a:xfrm>
            <a:off x="1684421" y="2014811"/>
            <a:ext cx="4711543" cy="33761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티어</a:t>
            </a:r>
            <a:r>
              <a:rPr lang="ko-KR" altLang="en-US" dirty="0"/>
              <a:t> 구간 그래프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3461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30CA9-2DC4-0A84-DD55-038E853D3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68C1877-D0AA-57F9-1321-C8EDD2D1C7C0}"/>
              </a:ext>
            </a:extLst>
          </p:cNvPr>
          <p:cNvSpPr/>
          <p:nvPr/>
        </p:nvSpPr>
        <p:spPr>
          <a:xfrm>
            <a:off x="1459831" y="1756680"/>
            <a:ext cx="9047748" cy="422702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활동 점수 설명 컴포넌트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7B452D-E682-38D3-F237-5627549E9230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1EE2E-69C5-21B3-3C0D-51D0B8F351A3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56EA4B-2ADF-C536-5878-70AC4DA1DBD3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DEC919-1D47-3C50-61B4-A46A8BD13F27}"/>
              </a:ext>
            </a:extLst>
          </p:cNvPr>
          <p:cNvSpPr/>
          <p:nvPr/>
        </p:nvSpPr>
        <p:spPr>
          <a:xfrm>
            <a:off x="1459831" y="1299480"/>
            <a:ext cx="1443494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티어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6DFE0A-00E2-A1B9-7C1A-67DE336A7D25}"/>
              </a:ext>
            </a:extLst>
          </p:cNvPr>
          <p:cNvSpPr/>
          <p:nvPr/>
        </p:nvSpPr>
        <p:spPr>
          <a:xfrm>
            <a:off x="2903325" y="1299480"/>
            <a:ext cx="1443494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활동 점수</a:t>
            </a:r>
          </a:p>
        </p:txBody>
      </p:sp>
    </p:spTree>
    <p:extLst>
      <p:ext uri="{BB962C8B-B14F-4D97-AF65-F5344CB8AC3E}">
        <p14:creationId xmlns:p14="http://schemas.microsoft.com/office/powerpoint/2010/main" val="2548254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D4089-690B-AB9F-7C94-8F3D60A0A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0F364-71CB-77D8-EBCA-DDF7239B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코스 안내 페이지</a:t>
            </a:r>
          </a:p>
        </p:txBody>
      </p:sp>
    </p:spTree>
    <p:extLst>
      <p:ext uri="{BB962C8B-B14F-4D97-AF65-F5344CB8AC3E}">
        <p14:creationId xmlns:p14="http://schemas.microsoft.com/office/powerpoint/2010/main" val="2162311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B5DA6-E1CB-6E19-752E-DC988487F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2AD4B5-19DB-E769-8BED-9773E19E4E0C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99F3A-CEE8-4988-2B85-16A2404F5A2B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F03448-3C8C-21B4-0EF7-FCFBA3CBD67D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075461-CD41-D973-214D-1657408AE54C}"/>
              </a:ext>
            </a:extLst>
          </p:cNvPr>
          <p:cNvSpPr/>
          <p:nvPr/>
        </p:nvSpPr>
        <p:spPr>
          <a:xfrm>
            <a:off x="1112009" y="1205349"/>
            <a:ext cx="9967981" cy="49945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지도 컴포넌트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834E8B-DFCB-27CE-B142-8B672B5D1D51}"/>
              </a:ext>
            </a:extLst>
          </p:cNvPr>
          <p:cNvSpPr/>
          <p:nvPr/>
        </p:nvSpPr>
        <p:spPr>
          <a:xfrm>
            <a:off x="7090611" y="4844716"/>
            <a:ext cx="3853386" cy="12201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여정 상태 기록 컴포넌트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FBA57F-1B65-0B2B-3116-790F359CC331}"/>
              </a:ext>
            </a:extLst>
          </p:cNvPr>
          <p:cNvSpPr/>
          <p:nvPr/>
        </p:nvSpPr>
        <p:spPr>
          <a:xfrm>
            <a:off x="8109286" y="4963207"/>
            <a:ext cx="1716505" cy="6894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 시작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DFA5E7-FA61-E373-B04D-A2F4AC2D7666}"/>
              </a:ext>
            </a:extLst>
          </p:cNvPr>
          <p:cNvSpPr/>
          <p:nvPr/>
        </p:nvSpPr>
        <p:spPr>
          <a:xfrm>
            <a:off x="1812756" y="1409063"/>
            <a:ext cx="8566485" cy="3307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 경로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6B9FEC-D028-875C-C045-047117B8BB82}"/>
              </a:ext>
            </a:extLst>
          </p:cNvPr>
          <p:cNvSpPr/>
          <p:nvPr/>
        </p:nvSpPr>
        <p:spPr>
          <a:xfrm>
            <a:off x="2695072" y="3068699"/>
            <a:ext cx="1315453" cy="656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 명소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A9E85D-6901-43DA-7272-029B363C576C}"/>
              </a:ext>
            </a:extLst>
          </p:cNvPr>
          <p:cNvSpPr/>
          <p:nvPr/>
        </p:nvSpPr>
        <p:spPr>
          <a:xfrm>
            <a:off x="4010525" y="1686251"/>
            <a:ext cx="1315453" cy="656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 명소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56EEE9-F18E-1420-FB9E-3360AE4208F3}"/>
              </a:ext>
            </a:extLst>
          </p:cNvPr>
          <p:cNvSpPr/>
          <p:nvPr/>
        </p:nvSpPr>
        <p:spPr>
          <a:xfrm>
            <a:off x="7775683" y="3100783"/>
            <a:ext cx="1315453" cy="656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 명소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276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AF5A3-87A4-836A-007C-BFFBD2B9D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01BE2A-703A-3274-4234-51ED65551BCB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0C6A4A-444B-7F26-FB5A-304E115E22F7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265431-DF8D-5BF5-CE09-0C88CE6F3EF1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080D87-7592-167B-B9C3-5527A593111F}"/>
              </a:ext>
            </a:extLst>
          </p:cNvPr>
          <p:cNvSpPr/>
          <p:nvPr/>
        </p:nvSpPr>
        <p:spPr>
          <a:xfrm>
            <a:off x="110837" y="1855037"/>
            <a:ext cx="11942618" cy="434486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목록 컴포넌트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1143D8-C9B7-5A93-8661-7204B749D35D}"/>
              </a:ext>
            </a:extLst>
          </p:cNvPr>
          <p:cNvSpPr/>
          <p:nvPr/>
        </p:nvSpPr>
        <p:spPr>
          <a:xfrm>
            <a:off x="9929003" y="1292714"/>
            <a:ext cx="2124451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생성 버튼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53CFF-FA06-C29B-E36C-7B9CE8563C5D}"/>
              </a:ext>
            </a:extLst>
          </p:cNvPr>
          <p:cNvSpPr/>
          <p:nvPr/>
        </p:nvSpPr>
        <p:spPr>
          <a:xfrm>
            <a:off x="250840" y="2098318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합본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521982-1086-7EB6-9E05-600A5583F796}"/>
              </a:ext>
            </a:extLst>
          </p:cNvPr>
          <p:cNvCxnSpPr>
            <a:cxnSpLocks/>
          </p:cNvCxnSpPr>
          <p:nvPr/>
        </p:nvCxnSpPr>
        <p:spPr>
          <a:xfrm>
            <a:off x="250840" y="3675815"/>
            <a:ext cx="115240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8D21C6-57F8-2CD7-6609-957DC2CF62AC}"/>
              </a:ext>
            </a:extLst>
          </p:cNvPr>
          <p:cNvSpPr/>
          <p:nvPr/>
        </p:nvSpPr>
        <p:spPr>
          <a:xfrm>
            <a:off x="110837" y="1293928"/>
            <a:ext cx="206302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나의 오도록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2F557E-6215-1E65-0D7B-9E6674D24C0A}"/>
              </a:ext>
            </a:extLst>
          </p:cNvPr>
          <p:cNvSpPr/>
          <p:nvPr/>
        </p:nvSpPr>
        <p:spPr>
          <a:xfrm>
            <a:off x="1615877" y="2098318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830220-A191-F6AE-A118-D59ED33901DF}"/>
              </a:ext>
            </a:extLst>
          </p:cNvPr>
          <p:cNvSpPr/>
          <p:nvPr/>
        </p:nvSpPr>
        <p:spPr>
          <a:xfrm>
            <a:off x="2980914" y="2098318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2CB908-0DB0-509C-597C-EEF0BC6D272D}"/>
              </a:ext>
            </a:extLst>
          </p:cNvPr>
          <p:cNvSpPr/>
          <p:nvPr/>
        </p:nvSpPr>
        <p:spPr>
          <a:xfrm>
            <a:off x="4345951" y="2079522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73055A-02CE-1628-0AC2-8D9359B9BDC1}"/>
              </a:ext>
            </a:extLst>
          </p:cNvPr>
          <p:cNvSpPr/>
          <p:nvPr/>
        </p:nvSpPr>
        <p:spPr>
          <a:xfrm>
            <a:off x="2173857" y="1292714"/>
            <a:ext cx="1992068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연도 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조회 드롭다운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A915D5-4ADF-7330-3FCE-D51192808134}"/>
              </a:ext>
            </a:extLst>
          </p:cNvPr>
          <p:cNvSpPr/>
          <p:nvPr/>
        </p:nvSpPr>
        <p:spPr>
          <a:xfrm>
            <a:off x="250840" y="4238139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합본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35324B-9C32-BE10-2915-46BD254A3603}"/>
              </a:ext>
            </a:extLst>
          </p:cNvPr>
          <p:cNvSpPr/>
          <p:nvPr/>
        </p:nvSpPr>
        <p:spPr>
          <a:xfrm>
            <a:off x="1615877" y="4238139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51B4FA-3E70-6F4E-C56B-EFC7F30D6B5A}"/>
              </a:ext>
            </a:extLst>
          </p:cNvPr>
          <p:cNvSpPr/>
          <p:nvPr/>
        </p:nvSpPr>
        <p:spPr>
          <a:xfrm>
            <a:off x="2980914" y="4238139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3B64E8-5029-94AF-C76C-818A5DBA7791}"/>
              </a:ext>
            </a:extLst>
          </p:cNvPr>
          <p:cNvSpPr/>
          <p:nvPr/>
        </p:nvSpPr>
        <p:spPr>
          <a:xfrm>
            <a:off x="4345951" y="4219343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4ECC58-2204-28B9-F7E1-9A0632D2F8C1}"/>
              </a:ext>
            </a:extLst>
          </p:cNvPr>
          <p:cNvSpPr/>
          <p:nvPr/>
        </p:nvSpPr>
        <p:spPr>
          <a:xfrm>
            <a:off x="250840" y="3854451"/>
            <a:ext cx="1225034" cy="389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연도 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041602-4C24-AD8F-64F1-80095786B345}"/>
              </a:ext>
            </a:extLst>
          </p:cNvPr>
          <p:cNvSpPr/>
          <p:nvPr/>
        </p:nvSpPr>
        <p:spPr>
          <a:xfrm>
            <a:off x="8040078" y="1291501"/>
            <a:ext cx="1897550" cy="5611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관리 버튼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021C4B-1C85-AD5B-7BED-4779DCE46192}"/>
              </a:ext>
            </a:extLst>
          </p:cNvPr>
          <p:cNvSpPr/>
          <p:nvPr/>
        </p:nvSpPr>
        <p:spPr>
          <a:xfrm>
            <a:off x="2536165" y="2166626"/>
            <a:ext cx="222188" cy="22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0ABD2C-BBCF-FC02-DE56-E39D386095C4}"/>
              </a:ext>
            </a:extLst>
          </p:cNvPr>
          <p:cNvSpPr/>
          <p:nvPr/>
        </p:nvSpPr>
        <p:spPr>
          <a:xfrm>
            <a:off x="3916790" y="2163776"/>
            <a:ext cx="222188" cy="22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5428EC-3531-CD68-ABA8-741615B98ADE}"/>
              </a:ext>
            </a:extLst>
          </p:cNvPr>
          <p:cNvSpPr/>
          <p:nvPr/>
        </p:nvSpPr>
        <p:spPr>
          <a:xfrm>
            <a:off x="5271281" y="2163776"/>
            <a:ext cx="222188" cy="22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√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8B058B-3E7F-FBCE-451F-FA74B476EFC4}"/>
              </a:ext>
            </a:extLst>
          </p:cNvPr>
          <p:cNvSpPr/>
          <p:nvPr/>
        </p:nvSpPr>
        <p:spPr>
          <a:xfrm>
            <a:off x="2536165" y="4303942"/>
            <a:ext cx="222188" cy="22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AC5F38-1ED2-4FE8-618C-2D5EEFC9C910}"/>
              </a:ext>
            </a:extLst>
          </p:cNvPr>
          <p:cNvSpPr/>
          <p:nvPr/>
        </p:nvSpPr>
        <p:spPr>
          <a:xfrm>
            <a:off x="3916790" y="4301092"/>
            <a:ext cx="222188" cy="22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F010DB-26C9-398F-8B29-57C3E09683C3}"/>
              </a:ext>
            </a:extLst>
          </p:cNvPr>
          <p:cNvSpPr/>
          <p:nvPr/>
        </p:nvSpPr>
        <p:spPr>
          <a:xfrm>
            <a:off x="5271281" y="4301092"/>
            <a:ext cx="222188" cy="22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8EF36D-27F5-403F-C80D-13537B0A9033}"/>
              </a:ext>
            </a:extLst>
          </p:cNvPr>
          <p:cNvSpPr/>
          <p:nvPr/>
        </p:nvSpPr>
        <p:spPr>
          <a:xfrm>
            <a:off x="10043610" y="5284731"/>
            <a:ext cx="1897550" cy="5611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삭제 버튼</a:t>
            </a:r>
          </a:p>
        </p:txBody>
      </p:sp>
    </p:spTree>
    <p:extLst>
      <p:ext uri="{BB962C8B-B14F-4D97-AF65-F5344CB8AC3E}">
        <p14:creationId xmlns:p14="http://schemas.microsoft.com/office/powerpoint/2010/main" val="311985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42E23-3AC9-1F7C-8C05-E0297C3A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29030F-75B6-BD52-87F9-91FDB9746710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EE57A-8B17-1CF8-5B1E-2C7596D94BE1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D16C11-466B-FF06-6C98-66C2EBD61FE5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1515FB-4EDF-D777-4CB3-4CB1C8C2EF07}"/>
              </a:ext>
            </a:extLst>
          </p:cNvPr>
          <p:cNvSpPr/>
          <p:nvPr/>
        </p:nvSpPr>
        <p:spPr>
          <a:xfrm>
            <a:off x="1112009" y="1205349"/>
            <a:ext cx="9967981" cy="499455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지도 컴포넌트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4A537F-86B7-4229-E5BB-EB64B20A31AA}"/>
              </a:ext>
            </a:extLst>
          </p:cNvPr>
          <p:cNvSpPr/>
          <p:nvPr/>
        </p:nvSpPr>
        <p:spPr>
          <a:xfrm>
            <a:off x="7090611" y="4844716"/>
            <a:ext cx="3853386" cy="12201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여정 상태 기록 컴포넌트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A61588-CE25-CA1A-BEAD-98EF3E2F69A7}"/>
              </a:ext>
            </a:extLst>
          </p:cNvPr>
          <p:cNvSpPr/>
          <p:nvPr/>
        </p:nvSpPr>
        <p:spPr>
          <a:xfrm>
            <a:off x="1812756" y="1409063"/>
            <a:ext cx="8566485" cy="3307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 경로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402CEF-A629-62BC-B049-A23F5F954548}"/>
              </a:ext>
            </a:extLst>
          </p:cNvPr>
          <p:cNvSpPr/>
          <p:nvPr/>
        </p:nvSpPr>
        <p:spPr>
          <a:xfrm>
            <a:off x="2695072" y="3068699"/>
            <a:ext cx="1315453" cy="656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 명소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FEA8A4-349E-0BC8-18B3-8ACBA111D007}"/>
              </a:ext>
            </a:extLst>
          </p:cNvPr>
          <p:cNvSpPr/>
          <p:nvPr/>
        </p:nvSpPr>
        <p:spPr>
          <a:xfrm>
            <a:off x="4010525" y="1686251"/>
            <a:ext cx="1315453" cy="656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 명소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3625CE-7815-ADFD-4BEE-B0A9EADC9B9B}"/>
              </a:ext>
            </a:extLst>
          </p:cNvPr>
          <p:cNvSpPr/>
          <p:nvPr/>
        </p:nvSpPr>
        <p:spPr>
          <a:xfrm>
            <a:off x="7775683" y="3100783"/>
            <a:ext cx="1315453" cy="656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 명소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B50D7E-1513-87AB-F00D-C94A777F0B3B}"/>
              </a:ext>
            </a:extLst>
          </p:cNvPr>
          <p:cNvSpPr/>
          <p:nvPr/>
        </p:nvSpPr>
        <p:spPr>
          <a:xfrm>
            <a:off x="9091136" y="4968034"/>
            <a:ext cx="1716505" cy="6894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 종료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1C6E38-476D-CD18-DEFD-F39FC0EE7712}"/>
              </a:ext>
            </a:extLst>
          </p:cNvPr>
          <p:cNvSpPr/>
          <p:nvPr/>
        </p:nvSpPr>
        <p:spPr>
          <a:xfrm>
            <a:off x="7278744" y="4968034"/>
            <a:ext cx="1716505" cy="689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 거리 보기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341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D3441-2F8D-2472-77F7-64696A99A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DD43C1-EDAF-0DCE-96ED-826A216C6E35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4244E9-2052-2973-4F05-2040E940D28A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EF0285-F4B3-B631-E72B-2BD1E71E7EC9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350459-DC43-8012-6670-D0A96BB9AA02}"/>
              </a:ext>
            </a:extLst>
          </p:cNvPr>
          <p:cNvSpPr/>
          <p:nvPr/>
        </p:nvSpPr>
        <p:spPr>
          <a:xfrm>
            <a:off x="1112009" y="1205349"/>
            <a:ext cx="9967981" cy="499455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9679DA-D900-CFD9-F9E7-5C2A22A4AAD0}"/>
              </a:ext>
            </a:extLst>
          </p:cNvPr>
          <p:cNvSpPr/>
          <p:nvPr/>
        </p:nvSpPr>
        <p:spPr>
          <a:xfrm>
            <a:off x="1488580" y="1908332"/>
            <a:ext cx="9187132" cy="89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프로필 섹션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F4BF03-B987-5043-3F43-C23759800DD5}"/>
              </a:ext>
            </a:extLst>
          </p:cNvPr>
          <p:cNvSpPr/>
          <p:nvPr/>
        </p:nvSpPr>
        <p:spPr>
          <a:xfrm>
            <a:off x="1488580" y="3114137"/>
            <a:ext cx="9187132" cy="2734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 코스 섹션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DFE805-1490-9F6A-CDAB-55A80AF602DA}"/>
              </a:ext>
            </a:extLst>
          </p:cNvPr>
          <p:cNvSpPr/>
          <p:nvPr/>
        </p:nvSpPr>
        <p:spPr>
          <a:xfrm>
            <a:off x="1673525" y="3661393"/>
            <a:ext cx="8867953" cy="2081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방문한 코스 리스트 컴포넌트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1FB0B0-47BC-314B-D510-E2241D6D0EFB}"/>
              </a:ext>
            </a:extLst>
          </p:cNvPr>
          <p:cNvSpPr/>
          <p:nvPr/>
        </p:nvSpPr>
        <p:spPr>
          <a:xfrm>
            <a:off x="1889184" y="3765569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C8A57C-AAD9-201E-E9F9-CE1C829F75F9}"/>
              </a:ext>
            </a:extLst>
          </p:cNvPr>
          <p:cNvSpPr/>
          <p:nvPr/>
        </p:nvSpPr>
        <p:spPr>
          <a:xfrm>
            <a:off x="4377900" y="5018772"/>
            <a:ext cx="3562710" cy="3024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페이지네이션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74F2F6-6135-1027-DE93-B5B521BE44D3}"/>
              </a:ext>
            </a:extLst>
          </p:cNvPr>
          <p:cNvSpPr/>
          <p:nvPr/>
        </p:nvSpPr>
        <p:spPr>
          <a:xfrm>
            <a:off x="3312541" y="3765569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A9D1C4-D323-56DC-0879-1C84027E8B89}"/>
              </a:ext>
            </a:extLst>
          </p:cNvPr>
          <p:cNvSpPr/>
          <p:nvPr/>
        </p:nvSpPr>
        <p:spPr>
          <a:xfrm>
            <a:off x="4735898" y="3765568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27E954-2C6F-EFE0-9BC4-558600B1972E}"/>
              </a:ext>
            </a:extLst>
          </p:cNvPr>
          <p:cNvSpPr/>
          <p:nvPr/>
        </p:nvSpPr>
        <p:spPr>
          <a:xfrm>
            <a:off x="6159255" y="3765568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1CD6C2-B7DE-7AFC-86F5-43F5A31EBAB8}"/>
              </a:ext>
            </a:extLst>
          </p:cNvPr>
          <p:cNvSpPr/>
          <p:nvPr/>
        </p:nvSpPr>
        <p:spPr>
          <a:xfrm>
            <a:off x="7582612" y="3765568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C0220E-DF0E-CEC6-B4A0-4B72898C50DE}"/>
              </a:ext>
            </a:extLst>
          </p:cNvPr>
          <p:cNvSpPr/>
          <p:nvPr/>
        </p:nvSpPr>
        <p:spPr>
          <a:xfrm>
            <a:off x="9018859" y="3765568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CFB220-2D85-0A43-37B2-B488F490F680}"/>
              </a:ext>
            </a:extLst>
          </p:cNvPr>
          <p:cNvSpPr/>
          <p:nvPr/>
        </p:nvSpPr>
        <p:spPr>
          <a:xfrm>
            <a:off x="3324262" y="2078967"/>
            <a:ext cx="5305245" cy="30796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 방문한 코스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방문한 코스 컴포넌트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1479E5-B929-C04F-FBE2-011F5D0ABA1B}"/>
              </a:ext>
            </a:extLst>
          </p:cNvPr>
          <p:cNvSpPr/>
          <p:nvPr/>
        </p:nvSpPr>
        <p:spPr>
          <a:xfrm>
            <a:off x="3726693" y="2627472"/>
            <a:ext cx="4523874" cy="3495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 이름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4F6F0C-11D5-62DA-9C65-30EB9158A84D}"/>
              </a:ext>
            </a:extLst>
          </p:cNvPr>
          <p:cNvSpPr/>
          <p:nvPr/>
        </p:nvSpPr>
        <p:spPr>
          <a:xfrm>
            <a:off x="7899623" y="2139022"/>
            <a:ext cx="668565" cy="3495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E5CCA5F-FEA7-93FB-A9BA-28933546541A}"/>
              </a:ext>
            </a:extLst>
          </p:cNvPr>
          <p:cNvSpPr/>
          <p:nvPr/>
        </p:nvSpPr>
        <p:spPr>
          <a:xfrm>
            <a:off x="3726693" y="3024080"/>
            <a:ext cx="4523874" cy="15916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별점을</a:t>
            </a:r>
            <a:r>
              <a:rPr lang="ko-KR" altLang="en-US" dirty="0"/>
              <a:t> 등록하면</a:t>
            </a:r>
            <a:endParaRPr lang="en-US" altLang="ko-KR" dirty="0"/>
          </a:p>
          <a:p>
            <a:pPr algn="ctr"/>
            <a:r>
              <a:rPr lang="ko-KR" altLang="en-US" dirty="0"/>
              <a:t>나의 완주 정보를 확인할 수 있어요</a:t>
            </a:r>
          </a:p>
        </p:txBody>
      </p:sp>
    </p:spTree>
    <p:extLst>
      <p:ext uri="{BB962C8B-B14F-4D97-AF65-F5344CB8AC3E}">
        <p14:creationId xmlns:p14="http://schemas.microsoft.com/office/powerpoint/2010/main" val="158418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1C4D0-69AB-D0C1-058B-E4D29F07B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A6DEBB-6947-8EAB-B75A-1EED03EE84B9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2346BC-D546-8BB8-26B7-CD34022D049B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2A1673-32E4-471A-11F1-B1C5CFC606E9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B87E68-CD9E-1534-E690-E72CD0FEBE6E}"/>
              </a:ext>
            </a:extLst>
          </p:cNvPr>
          <p:cNvSpPr/>
          <p:nvPr/>
        </p:nvSpPr>
        <p:spPr>
          <a:xfrm>
            <a:off x="1112009" y="1205349"/>
            <a:ext cx="9967981" cy="499455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DA258C-134D-772E-6AD5-6BED81A1EE95}"/>
              </a:ext>
            </a:extLst>
          </p:cNvPr>
          <p:cNvSpPr/>
          <p:nvPr/>
        </p:nvSpPr>
        <p:spPr>
          <a:xfrm>
            <a:off x="1488580" y="1908332"/>
            <a:ext cx="9187132" cy="89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프로필 섹션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C3F191-090B-626F-8F69-E3FECD0218C6}"/>
              </a:ext>
            </a:extLst>
          </p:cNvPr>
          <p:cNvSpPr/>
          <p:nvPr/>
        </p:nvSpPr>
        <p:spPr>
          <a:xfrm>
            <a:off x="1488580" y="3114137"/>
            <a:ext cx="9187132" cy="2734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 코스 섹션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15E3AE-BFC5-5D20-D135-DD1881DF9DBD}"/>
              </a:ext>
            </a:extLst>
          </p:cNvPr>
          <p:cNvSpPr/>
          <p:nvPr/>
        </p:nvSpPr>
        <p:spPr>
          <a:xfrm>
            <a:off x="1673525" y="3661393"/>
            <a:ext cx="8867953" cy="2081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방문한 코스 리스트 컴포넌트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61DEA0-AE80-05CC-A168-BBB3E6026D34}"/>
              </a:ext>
            </a:extLst>
          </p:cNvPr>
          <p:cNvSpPr/>
          <p:nvPr/>
        </p:nvSpPr>
        <p:spPr>
          <a:xfrm>
            <a:off x="1889184" y="3765569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3BCF91-7782-F95E-E995-7D9BF7B59F77}"/>
              </a:ext>
            </a:extLst>
          </p:cNvPr>
          <p:cNvSpPr/>
          <p:nvPr/>
        </p:nvSpPr>
        <p:spPr>
          <a:xfrm>
            <a:off x="4377900" y="5018772"/>
            <a:ext cx="3562710" cy="3024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페이지네이션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F348C7-E8DB-1B3A-F55A-5C6D22469524}"/>
              </a:ext>
            </a:extLst>
          </p:cNvPr>
          <p:cNvSpPr/>
          <p:nvPr/>
        </p:nvSpPr>
        <p:spPr>
          <a:xfrm>
            <a:off x="3312541" y="3765569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0116E2-5EC5-2D64-E852-6F6924B5A743}"/>
              </a:ext>
            </a:extLst>
          </p:cNvPr>
          <p:cNvSpPr/>
          <p:nvPr/>
        </p:nvSpPr>
        <p:spPr>
          <a:xfrm>
            <a:off x="4735898" y="3765568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DC3642-2785-1BD4-8497-2E88A8E80F25}"/>
              </a:ext>
            </a:extLst>
          </p:cNvPr>
          <p:cNvSpPr/>
          <p:nvPr/>
        </p:nvSpPr>
        <p:spPr>
          <a:xfrm>
            <a:off x="6159255" y="3765568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F1713E-A247-2AD8-5FE9-5A30631A2F7A}"/>
              </a:ext>
            </a:extLst>
          </p:cNvPr>
          <p:cNvSpPr/>
          <p:nvPr/>
        </p:nvSpPr>
        <p:spPr>
          <a:xfrm>
            <a:off x="7582612" y="3765568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DAC9BD-81EE-08C6-20C4-D09942B1DFCD}"/>
              </a:ext>
            </a:extLst>
          </p:cNvPr>
          <p:cNvSpPr/>
          <p:nvPr/>
        </p:nvSpPr>
        <p:spPr>
          <a:xfrm>
            <a:off x="9018859" y="3765568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A11C91-278B-2955-A9FB-8A3607DA88DC}"/>
              </a:ext>
            </a:extLst>
          </p:cNvPr>
          <p:cNvSpPr/>
          <p:nvPr/>
        </p:nvSpPr>
        <p:spPr>
          <a:xfrm>
            <a:off x="3324262" y="2078967"/>
            <a:ext cx="5305245" cy="30796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 방문한 코스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방문한 코스 컴포넌트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97E5E2-4CD2-8611-15E0-63673B37D0D2}"/>
              </a:ext>
            </a:extLst>
          </p:cNvPr>
          <p:cNvSpPr/>
          <p:nvPr/>
        </p:nvSpPr>
        <p:spPr>
          <a:xfrm>
            <a:off x="3726693" y="2627472"/>
            <a:ext cx="4523874" cy="3495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 이름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42B5C0-1C3A-A84F-ADC7-732BD2CFB335}"/>
              </a:ext>
            </a:extLst>
          </p:cNvPr>
          <p:cNvSpPr/>
          <p:nvPr/>
        </p:nvSpPr>
        <p:spPr>
          <a:xfrm>
            <a:off x="3718067" y="3451144"/>
            <a:ext cx="4523874" cy="3495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걸은 거리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E5EB8DA-3D4B-E18F-7A8A-46B667584932}"/>
              </a:ext>
            </a:extLst>
          </p:cNvPr>
          <p:cNvSpPr/>
          <p:nvPr/>
        </p:nvSpPr>
        <p:spPr>
          <a:xfrm>
            <a:off x="3726693" y="3039308"/>
            <a:ext cx="4523874" cy="3495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방문일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BF6FA29-5936-4653-2843-228FB1229F04}"/>
              </a:ext>
            </a:extLst>
          </p:cNvPr>
          <p:cNvSpPr/>
          <p:nvPr/>
        </p:nvSpPr>
        <p:spPr>
          <a:xfrm>
            <a:off x="3718067" y="3862980"/>
            <a:ext cx="4523874" cy="3495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소요 시간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15EF01C-737D-7C38-E549-159723AF0B01}"/>
              </a:ext>
            </a:extLst>
          </p:cNvPr>
          <p:cNvSpPr/>
          <p:nvPr/>
        </p:nvSpPr>
        <p:spPr>
          <a:xfrm>
            <a:off x="7899623" y="2139022"/>
            <a:ext cx="668565" cy="3495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AA6B3-B57B-69C8-56D3-A93FD26C19CB}"/>
              </a:ext>
            </a:extLst>
          </p:cNvPr>
          <p:cNvSpPr/>
          <p:nvPr/>
        </p:nvSpPr>
        <p:spPr>
          <a:xfrm>
            <a:off x="3718067" y="4266190"/>
            <a:ext cx="4523874" cy="3495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</a:t>
            </a:r>
            <a:r>
              <a:rPr lang="ko-KR" altLang="en-US" dirty="0" err="1"/>
              <a:t>별점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504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86A9B-DA40-94DF-17CE-EEDA801D7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F38229-CCCD-637D-B576-A0518E834921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F7EA37-2FBA-1B51-85DF-D5C4B7B0BB20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74591E-1B6B-4AEB-2BD8-C4FD54151562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8AC995-E036-0345-EBC6-E791B5771ABC}"/>
              </a:ext>
            </a:extLst>
          </p:cNvPr>
          <p:cNvSpPr/>
          <p:nvPr/>
        </p:nvSpPr>
        <p:spPr>
          <a:xfrm>
            <a:off x="1112009" y="1205349"/>
            <a:ext cx="9967981" cy="499455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252F65-0AF0-0FF1-9CAE-6B027C1456FA}"/>
              </a:ext>
            </a:extLst>
          </p:cNvPr>
          <p:cNvSpPr/>
          <p:nvPr/>
        </p:nvSpPr>
        <p:spPr>
          <a:xfrm>
            <a:off x="1488580" y="1908332"/>
            <a:ext cx="9187132" cy="89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프로필 섹션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4FC988-7C0C-6858-F067-AAB6FB9E9610}"/>
              </a:ext>
            </a:extLst>
          </p:cNvPr>
          <p:cNvSpPr/>
          <p:nvPr/>
        </p:nvSpPr>
        <p:spPr>
          <a:xfrm>
            <a:off x="1488580" y="3114137"/>
            <a:ext cx="9187132" cy="2734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 코스 섹션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756D4C-95FD-3752-459A-5F3069474C74}"/>
              </a:ext>
            </a:extLst>
          </p:cNvPr>
          <p:cNvSpPr/>
          <p:nvPr/>
        </p:nvSpPr>
        <p:spPr>
          <a:xfrm>
            <a:off x="1673525" y="3661393"/>
            <a:ext cx="8867953" cy="20813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방문한 코스 리스트 컴포넌트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647CF5-6CF6-C118-CD60-44F49E60F44F}"/>
              </a:ext>
            </a:extLst>
          </p:cNvPr>
          <p:cNvSpPr/>
          <p:nvPr/>
        </p:nvSpPr>
        <p:spPr>
          <a:xfrm>
            <a:off x="1889184" y="3765569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48A918-3621-E89A-CC58-765B60ADEDC6}"/>
              </a:ext>
            </a:extLst>
          </p:cNvPr>
          <p:cNvSpPr/>
          <p:nvPr/>
        </p:nvSpPr>
        <p:spPr>
          <a:xfrm>
            <a:off x="4377900" y="5018772"/>
            <a:ext cx="3562710" cy="3024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페이지네이션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2E1F12-2A7C-379F-1A9A-55B205658F12}"/>
              </a:ext>
            </a:extLst>
          </p:cNvPr>
          <p:cNvSpPr/>
          <p:nvPr/>
        </p:nvSpPr>
        <p:spPr>
          <a:xfrm>
            <a:off x="3312541" y="3765569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25ADF4-70A5-60D0-ACF1-B3EE64B810FD}"/>
              </a:ext>
            </a:extLst>
          </p:cNvPr>
          <p:cNvSpPr/>
          <p:nvPr/>
        </p:nvSpPr>
        <p:spPr>
          <a:xfrm>
            <a:off x="4735898" y="3765568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15AEBE-C38D-58C2-B6BA-62D3EDFE9858}"/>
              </a:ext>
            </a:extLst>
          </p:cNvPr>
          <p:cNvSpPr/>
          <p:nvPr/>
        </p:nvSpPr>
        <p:spPr>
          <a:xfrm>
            <a:off x="6159255" y="3765568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A36930-D5EC-27FD-F386-45731D320095}"/>
              </a:ext>
            </a:extLst>
          </p:cNvPr>
          <p:cNvSpPr/>
          <p:nvPr/>
        </p:nvSpPr>
        <p:spPr>
          <a:xfrm>
            <a:off x="7582612" y="3765568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D13673-4567-2A70-E28C-0CB55CE738F5}"/>
              </a:ext>
            </a:extLst>
          </p:cNvPr>
          <p:cNvSpPr/>
          <p:nvPr/>
        </p:nvSpPr>
        <p:spPr>
          <a:xfrm>
            <a:off x="9018859" y="3765568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</p:spTree>
    <p:extLst>
      <p:ext uri="{BB962C8B-B14F-4D97-AF65-F5344CB8AC3E}">
        <p14:creationId xmlns:p14="http://schemas.microsoft.com/office/powerpoint/2010/main" val="3144858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5CC47-3C36-B0F3-80D1-CBEB7D391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9E6EC7-1929-F18C-939B-4B7D9482F419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45C03E-4C91-D246-4AAB-FC2083034DEC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10A9A3-0FB1-5C6E-7E8A-93DC7B47405C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0E2C14-1979-C1E3-A322-837E5DD4C2E8}"/>
              </a:ext>
            </a:extLst>
          </p:cNvPr>
          <p:cNvSpPr/>
          <p:nvPr/>
        </p:nvSpPr>
        <p:spPr>
          <a:xfrm>
            <a:off x="1112009" y="1205349"/>
            <a:ext cx="9967981" cy="499455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…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AEFC1-BD9D-C850-221A-C460DC48BC94}"/>
              </a:ext>
            </a:extLst>
          </p:cNvPr>
          <p:cNvSpPr/>
          <p:nvPr/>
        </p:nvSpPr>
        <p:spPr>
          <a:xfrm>
            <a:off x="1488580" y="1908332"/>
            <a:ext cx="9187132" cy="89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프로필 섹션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18EBED-9B2C-0025-4280-6DA5D48230D4}"/>
              </a:ext>
            </a:extLst>
          </p:cNvPr>
          <p:cNvSpPr/>
          <p:nvPr/>
        </p:nvSpPr>
        <p:spPr>
          <a:xfrm>
            <a:off x="1488580" y="3114137"/>
            <a:ext cx="9187132" cy="2734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 코스 섹션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E50127-1FD3-DBF7-DA57-FE721168612E}"/>
              </a:ext>
            </a:extLst>
          </p:cNvPr>
          <p:cNvSpPr/>
          <p:nvPr/>
        </p:nvSpPr>
        <p:spPr>
          <a:xfrm>
            <a:off x="1673525" y="3661393"/>
            <a:ext cx="8867953" cy="20813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방문한 코스 리스트 컴포넌트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73B31F-C5EB-6883-9994-4C365BC9D040}"/>
              </a:ext>
            </a:extLst>
          </p:cNvPr>
          <p:cNvSpPr/>
          <p:nvPr/>
        </p:nvSpPr>
        <p:spPr>
          <a:xfrm>
            <a:off x="1889184" y="3765569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25C6C0-C2D1-C6BF-8CB1-5CA68C39D2DD}"/>
              </a:ext>
            </a:extLst>
          </p:cNvPr>
          <p:cNvSpPr/>
          <p:nvPr/>
        </p:nvSpPr>
        <p:spPr>
          <a:xfrm>
            <a:off x="4377900" y="5018772"/>
            <a:ext cx="3562710" cy="3024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페이지네이션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092F17-1181-EF42-7778-BF0069D4C1E5}"/>
              </a:ext>
            </a:extLst>
          </p:cNvPr>
          <p:cNvSpPr/>
          <p:nvPr/>
        </p:nvSpPr>
        <p:spPr>
          <a:xfrm>
            <a:off x="3312541" y="3765569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49CCE7-572C-8511-D886-90096DA6BBEC}"/>
              </a:ext>
            </a:extLst>
          </p:cNvPr>
          <p:cNvSpPr/>
          <p:nvPr/>
        </p:nvSpPr>
        <p:spPr>
          <a:xfrm>
            <a:off x="4735898" y="3765568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8C2DFE-E476-7CF0-8DBF-8FA6D5A1AF6F}"/>
              </a:ext>
            </a:extLst>
          </p:cNvPr>
          <p:cNvSpPr/>
          <p:nvPr/>
        </p:nvSpPr>
        <p:spPr>
          <a:xfrm>
            <a:off x="6159255" y="3765568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CCE429-148A-3703-B8D4-920B58D5BE71}"/>
              </a:ext>
            </a:extLst>
          </p:cNvPr>
          <p:cNvSpPr/>
          <p:nvPr/>
        </p:nvSpPr>
        <p:spPr>
          <a:xfrm>
            <a:off x="7582612" y="3765568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DA2165-1819-93A1-120C-B9425A9CF54A}"/>
              </a:ext>
            </a:extLst>
          </p:cNvPr>
          <p:cNvSpPr/>
          <p:nvPr/>
        </p:nvSpPr>
        <p:spPr>
          <a:xfrm>
            <a:off x="9018859" y="3765568"/>
            <a:ext cx="1302588" cy="11631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</a:t>
            </a:r>
            <a:endParaRPr lang="en-US" altLang="ko-KR" dirty="0"/>
          </a:p>
          <a:p>
            <a:pPr algn="ctr"/>
            <a:r>
              <a:rPr lang="ko-KR" altLang="en-US" dirty="0"/>
              <a:t>코스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6D9BD4-29C8-6811-63A1-A062D86C7072}"/>
              </a:ext>
            </a:extLst>
          </p:cNvPr>
          <p:cNvSpPr/>
          <p:nvPr/>
        </p:nvSpPr>
        <p:spPr>
          <a:xfrm>
            <a:off x="2130723" y="1536746"/>
            <a:ext cx="7824159" cy="36822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방문한 코스 컴포넌트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AAF5DF-D5C6-5413-AA50-682FDE737A3B}"/>
              </a:ext>
            </a:extLst>
          </p:cNvPr>
          <p:cNvSpPr/>
          <p:nvPr/>
        </p:nvSpPr>
        <p:spPr>
          <a:xfrm>
            <a:off x="4984079" y="1696779"/>
            <a:ext cx="2229928" cy="3952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코스 이름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B3A293-0B6F-E844-CA37-63E1AE8AC776}"/>
              </a:ext>
            </a:extLst>
          </p:cNvPr>
          <p:cNvSpPr/>
          <p:nvPr/>
        </p:nvSpPr>
        <p:spPr>
          <a:xfrm>
            <a:off x="4981036" y="2144395"/>
            <a:ext cx="2229928" cy="37582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완주 사진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829CA9-14C0-8E46-CAAD-BDB0E4F985C3}"/>
              </a:ext>
            </a:extLst>
          </p:cNvPr>
          <p:cNvSpPr/>
          <p:nvPr/>
        </p:nvSpPr>
        <p:spPr>
          <a:xfrm>
            <a:off x="4983427" y="2570735"/>
            <a:ext cx="2229928" cy="3952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DE3DFE-E3CF-403F-B346-1265A5683F13}"/>
              </a:ext>
            </a:extLst>
          </p:cNvPr>
          <p:cNvSpPr/>
          <p:nvPr/>
        </p:nvSpPr>
        <p:spPr>
          <a:xfrm>
            <a:off x="4986432" y="3912550"/>
            <a:ext cx="2229928" cy="3952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</a:t>
            </a:r>
            <a:r>
              <a:rPr lang="ko-KR" altLang="en-US" dirty="0" err="1"/>
              <a:t>별점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2E6D6A-4101-2000-B223-00CB02A63268}"/>
              </a:ext>
            </a:extLst>
          </p:cNvPr>
          <p:cNvSpPr/>
          <p:nvPr/>
        </p:nvSpPr>
        <p:spPr>
          <a:xfrm>
            <a:off x="4990376" y="3019761"/>
            <a:ext cx="2229928" cy="3952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걸은 거리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88B1B3-36D9-9983-9325-703524FB21C9}"/>
              </a:ext>
            </a:extLst>
          </p:cNvPr>
          <p:cNvSpPr/>
          <p:nvPr/>
        </p:nvSpPr>
        <p:spPr>
          <a:xfrm>
            <a:off x="4987393" y="3468909"/>
            <a:ext cx="2229928" cy="3952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소요 시간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25DAD3-B8E6-3DEC-1178-09AF1DB18A7C}"/>
              </a:ext>
            </a:extLst>
          </p:cNvPr>
          <p:cNvSpPr/>
          <p:nvPr/>
        </p:nvSpPr>
        <p:spPr>
          <a:xfrm>
            <a:off x="9245333" y="1578427"/>
            <a:ext cx="668565" cy="3495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닫기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7E99DA-D449-843E-EFF8-305FC919817E}"/>
              </a:ext>
            </a:extLst>
          </p:cNvPr>
          <p:cNvSpPr/>
          <p:nvPr/>
        </p:nvSpPr>
        <p:spPr>
          <a:xfrm>
            <a:off x="4990352" y="4355767"/>
            <a:ext cx="2229928" cy="3952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후기</a:t>
            </a:r>
          </a:p>
        </p:txBody>
      </p:sp>
    </p:spTree>
    <p:extLst>
      <p:ext uri="{BB962C8B-B14F-4D97-AF65-F5344CB8AC3E}">
        <p14:creationId xmlns:p14="http://schemas.microsoft.com/office/powerpoint/2010/main" val="803828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F9B4B-010D-86FE-27FE-D9D72BDDE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04685"/>
          </a:xfrm>
        </p:spPr>
        <p:txBody>
          <a:bodyPr/>
          <a:lstStyle/>
          <a:p>
            <a:r>
              <a:rPr lang="ko-KR" altLang="en-US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310350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94919E-5DCE-6ED1-ABBD-DFCB18B331A0}"/>
              </a:ext>
            </a:extLst>
          </p:cNvPr>
          <p:cNvSpPr/>
          <p:nvPr/>
        </p:nvSpPr>
        <p:spPr>
          <a:xfrm>
            <a:off x="1040524" y="659757"/>
            <a:ext cx="9601200" cy="458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헤더 컴포넌트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270B23-6ADB-5B1B-6179-97C5D966EEFB}"/>
              </a:ext>
            </a:extLst>
          </p:cNvPr>
          <p:cNvSpPr/>
          <p:nvPr/>
        </p:nvSpPr>
        <p:spPr>
          <a:xfrm>
            <a:off x="1040524" y="1102364"/>
            <a:ext cx="9601200" cy="401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네비게이션</a:t>
            </a:r>
            <a:r>
              <a:rPr lang="ko-KR" altLang="en-US" dirty="0"/>
              <a:t> 바 컴포넌트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741B92-BAA0-DC37-6B8D-C60592819EFB}"/>
              </a:ext>
            </a:extLst>
          </p:cNvPr>
          <p:cNvSpPr/>
          <p:nvPr/>
        </p:nvSpPr>
        <p:spPr>
          <a:xfrm>
            <a:off x="1040524" y="1495948"/>
            <a:ext cx="9601200" cy="52115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5B9DEF-7DF3-24FD-CB46-17CAC5E6FD9D}"/>
              </a:ext>
            </a:extLst>
          </p:cNvPr>
          <p:cNvSpPr/>
          <p:nvPr/>
        </p:nvSpPr>
        <p:spPr>
          <a:xfrm>
            <a:off x="1515890" y="2865430"/>
            <a:ext cx="2919525" cy="1483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사진 컴포넌트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A00EA5-E03E-5991-52CD-64C9C757544D}"/>
              </a:ext>
            </a:extLst>
          </p:cNvPr>
          <p:cNvSpPr/>
          <p:nvPr/>
        </p:nvSpPr>
        <p:spPr>
          <a:xfrm>
            <a:off x="5072380" y="2390870"/>
            <a:ext cx="3619735" cy="47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유저 네임 컴포넌트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580F3A-38B0-A7B4-048D-5086177D3115}"/>
              </a:ext>
            </a:extLst>
          </p:cNvPr>
          <p:cNvSpPr/>
          <p:nvPr/>
        </p:nvSpPr>
        <p:spPr>
          <a:xfrm>
            <a:off x="5072379" y="3325536"/>
            <a:ext cx="3619734" cy="47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</a:t>
            </a:r>
            <a:r>
              <a:rPr lang="ko-KR" altLang="en-US" dirty="0" err="1"/>
              <a:t>티어</a:t>
            </a:r>
            <a:r>
              <a:rPr lang="ko-KR" altLang="en-US" dirty="0"/>
              <a:t> 컴포넌트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8579EA-EF2E-1E48-FD01-4D3F7649CE34}"/>
              </a:ext>
            </a:extLst>
          </p:cNvPr>
          <p:cNvSpPr/>
          <p:nvPr/>
        </p:nvSpPr>
        <p:spPr>
          <a:xfrm>
            <a:off x="5072379" y="4226078"/>
            <a:ext cx="3619734" cy="471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유저 활동점수</a:t>
            </a:r>
            <a:r>
              <a:rPr lang="en-US" altLang="ko-KR" sz="1000" dirty="0"/>
              <a:t> </a:t>
            </a:r>
            <a:r>
              <a:rPr lang="ko-KR" altLang="en-US" sz="1000" dirty="0"/>
              <a:t>컴포넌트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078CF-FAEA-CF98-FE19-2C1AAD19094C}"/>
              </a:ext>
            </a:extLst>
          </p:cNvPr>
          <p:cNvSpPr/>
          <p:nvPr/>
        </p:nvSpPr>
        <p:spPr>
          <a:xfrm>
            <a:off x="1218075" y="5346736"/>
            <a:ext cx="1304408" cy="117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앵커 </a:t>
            </a:r>
            <a:endParaRPr lang="en-US" altLang="ko-KR" sz="1500" dirty="0"/>
          </a:p>
          <a:p>
            <a:pPr algn="ctr"/>
            <a:r>
              <a:rPr lang="ko-KR" altLang="en-US" sz="1500" dirty="0"/>
              <a:t>컴포넌트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A36B20-2577-0AC6-949C-BD1B4B0FD6B1}"/>
              </a:ext>
            </a:extLst>
          </p:cNvPr>
          <p:cNvSpPr/>
          <p:nvPr/>
        </p:nvSpPr>
        <p:spPr>
          <a:xfrm>
            <a:off x="9383555" y="2022325"/>
            <a:ext cx="1062234" cy="521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 프로필 꾸미기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73DFF0-3B0E-52B6-ACA0-C62CF20FAE16}"/>
              </a:ext>
            </a:extLst>
          </p:cNvPr>
          <p:cNvSpPr txBox="1"/>
          <p:nvPr/>
        </p:nvSpPr>
        <p:spPr>
          <a:xfrm>
            <a:off x="1868129" y="14566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기본정보 섹션 컴포넌트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18075" y="6760458"/>
            <a:ext cx="1304408" cy="89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건강정보 섹션으로 이동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802736" y="6760458"/>
            <a:ext cx="1304408" cy="89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업적</a:t>
            </a:r>
            <a:endParaRPr lang="en-US" altLang="ko-KR" dirty="0"/>
          </a:p>
          <a:p>
            <a:pPr algn="ctr"/>
            <a:r>
              <a:rPr lang="ko-KR" altLang="en-US" dirty="0"/>
              <a:t>섹션으로 이동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387397" y="6760458"/>
            <a:ext cx="1304408" cy="89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활동내역</a:t>
            </a:r>
            <a:endParaRPr lang="en-US" altLang="ko-KR" dirty="0"/>
          </a:p>
          <a:p>
            <a:pPr algn="ctr"/>
            <a:r>
              <a:rPr lang="ko-KR" altLang="en-US" dirty="0"/>
              <a:t>섹션으로 이동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972058" y="6777691"/>
            <a:ext cx="1304408" cy="85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나의 오도록</a:t>
            </a:r>
            <a:endParaRPr lang="en-US" altLang="ko-KR" sz="1500" dirty="0"/>
          </a:p>
          <a:p>
            <a:pPr algn="ctr"/>
            <a:r>
              <a:rPr lang="ko-KR" altLang="en-US" sz="1500" dirty="0"/>
              <a:t>섹션으로 </a:t>
            </a:r>
            <a:endParaRPr lang="en-US" altLang="ko-KR" sz="1500" dirty="0"/>
          </a:p>
          <a:p>
            <a:pPr algn="ctr"/>
            <a:r>
              <a:rPr lang="ko-KR" altLang="en-US" sz="1500" dirty="0"/>
              <a:t>이동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556719" y="6777639"/>
            <a:ext cx="1304408" cy="89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방문계획</a:t>
            </a:r>
            <a:endParaRPr lang="en-US" altLang="ko-KR" dirty="0"/>
          </a:p>
          <a:p>
            <a:pPr algn="ctr"/>
            <a:r>
              <a:rPr lang="ko-KR" altLang="en-US" dirty="0"/>
              <a:t>섹션으로 이동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1078CF-FAEA-CF98-FE19-2C1AAD19094C}"/>
              </a:ext>
            </a:extLst>
          </p:cNvPr>
          <p:cNvSpPr/>
          <p:nvPr/>
        </p:nvSpPr>
        <p:spPr>
          <a:xfrm>
            <a:off x="2802736" y="5346362"/>
            <a:ext cx="1304408" cy="117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앵커 </a:t>
            </a:r>
            <a:endParaRPr lang="en-US" altLang="ko-KR" sz="1500" dirty="0"/>
          </a:p>
          <a:p>
            <a:pPr algn="ctr"/>
            <a:r>
              <a:rPr lang="ko-KR" altLang="en-US" sz="1500" dirty="0"/>
              <a:t>컴포넌트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1078CF-FAEA-CF98-FE19-2C1AAD19094C}"/>
              </a:ext>
            </a:extLst>
          </p:cNvPr>
          <p:cNvSpPr/>
          <p:nvPr/>
        </p:nvSpPr>
        <p:spPr>
          <a:xfrm>
            <a:off x="4387397" y="5345988"/>
            <a:ext cx="1304408" cy="117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앵커 </a:t>
            </a:r>
            <a:endParaRPr lang="en-US" altLang="ko-KR" sz="1500" dirty="0"/>
          </a:p>
          <a:p>
            <a:pPr algn="ctr"/>
            <a:r>
              <a:rPr lang="ko-KR" altLang="en-US" sz="1500" dirty="0"/>
              <a:t>컴포넌트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1078CF-FAEA-CF98-FE19-2C1AAD19094C}"/>
              </a:ext>
            </a:extLst>
          </p:cNvPr>
          <p:cNvSpPr/>
          <p:nvPr/>
        </p:nvSpPr>
        <p:spPr>
          <a:xfrm>
            <a:off x="5972058" y="5345614"/>
            <a:ext cx="1304408" cy="117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앵커 </a:t>
            </a:r>
            <a:endParaRPr lang="en-US" altLang="ko-KR" sz="1500" dirty="0"/>
          </a:p>
          <a:p>
            <a:pPr algn="ctr"/>
            <a:r>
              <a:rPr lang="ko-KR" altLang="en-US" sz="1500" dirty="0"/>
              <a:t>컴포넌트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1078CF-FAEA-CF98-FE19-2C1AAD19094C}"/>
              </a:ext>
            </a:extLst>
          </p:cNvPr>
          <p:cNvSpPr/>
          <p:nvPr/>
        </p:nvSpPr>
        <p:spPr>
          <a:xfrm>
            <a:off x="7556719" y="5345240"/>
            <a:ext cx="1304408" cy="117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앵커 </a:t>
            </a:r>
            <a:endParaRPr lang="en-US" altLang="ko-KR" sz="1500" dirty="0"/>
          </a:p>
          <a:p>
            <a:pPr algn="ctr"/>
            <a:r>
              <a:rPr lang="ko-KR" altLang="en-US" sz="1500" dirty="0"/>
              <a:t>컴포넌트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1078CF-FAEA-CF98-FE19-2C1AAD19094C}"/>
              </a:ext>
            </a:extLst>
          </p:cNvPr>
          <p:cNvSpPr/>
          <p:nvPr/>
        </p:nvSpPr>
        <p:spPr>
          <a:xfrm>
            <a:off x="9141381" y="5344866"/>
            <a:ext cx="1304408" cy="117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앵커 </a:t>
            </a:r>
            <a:endParaRPr lang="en-US" altLang="ko-KR" sz="1500" dirty="0"/>
          </a:p>
          <a:p>
            <a:pPr algn="ctr"/>
            <a:r>
              <a:rPr lang="ko-KR" altLang="en-US" sz="1500" dirty="0"/>
              <a:t>컴포넌트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141380" y="6788704"/>
            <a:ext cx="1304409" cy="89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방문한 코스</a:t>
            </a:r>
            <a:endParaRPr lang="en-US" altLang="ko-KR" sz="1500" dirty="0"/>
          </a:p>
          <a:p>
            <a:pPr algn="ctr"/>
            <a:r>
              <a:rPr lang="ko-KR" altLang="en-US" sz="1500" dirty="0"/>
              <a:t>섹션으로 </a:t>
            </a:r>
            <a:endParaRPr lang="en-US" altLang="ko-KR" sz="1500" dirty="0"/>
          </a:p>
          <a:p>
            <a:pPr algn="ctr"/>
            <a:r>
              <a:rPr lang="ko-KR" altLang="en-US" sz="1500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751185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210634A-F14D-E706-3217-B133348C4ED6}"/>
              </a:ext>
            </a:extLst>
          </p:cNvPr>
          <p:cNvSpPr txBox="1"/>
          <p:nvPr/>
        </p:nvSpPr>
        <p:spPr>
          <a:xfrm>
            <a:off x="2031935" y="610779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건강정보 섹션 컴포넌트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5942F-838E-A898-CAAF-CD0AF1D4B0A6}"/>
              </a:ext>
            </a:extLst>
          </p:cNvPr>
          <p:cNvSpPr/>
          <p:nvPr/>
        </p:nvSpPr>
        <p:spPr>
          <a:xfrm>
            <a:off x="2031935" y="1027568"/>
            <a:ext cx="8455065" cy="53524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1E3533-C870-BB7D-A7A5-9504309D83BB}"/>
              </a:ext>
            </a:extLst>
          </p:cNvPr>
          <p:cNvSpPr/>
          <p:nvPr/>
        </p:nvSpPr>
        <p:spPr>
          <a:xfrm>
            <a:off x="9660903" y="5442974"/>
            <a:ext cx="741539" cy="8515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상태 수정</a:t>
            </a:r>
            <a:endParaRPr lang="en-US" altLang="ko-KR" sz="1000" dirty="0"/>
          </a:p>
          <a:p>
            <a:pPr algn="ctr"/>
            <a:r>
              <a:rPr lang="ko-KR" altLang="en-US" sz="1000" dirty="0"/>
              <a:t>컴포넌트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E79663-B503-20F7-BD69-50DAE3C40BDB}"/>
              </a:ext>
            </a:extLst>
          </p:cNvPr>
          <p:cNvSpPr/>
          <p:nvPr/>
        </p:nvSpPr>
        <p:spPr>
          <a:xfrm>
            <a:off x="2204056" y="1180618"/>
            <a:ext cx="7307538" cy="49830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477AD9-FEC1-4C8E-40BB-6FDCEE168592}"/>
              </a:ext>
            </a:extLst>
          </p:cNvPr>
          <p:cNvSpPr/>
          <p:nvPr/>
        </p:nvSpPr>
        <p:spPr>
          <a:xfrm>
            <a:off x="2297292" y="1611126"/>
            <a:ext cx="2391139" cy="283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나이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643385-295E-07D2-547A-BA8457A81D51}"/>
              </a:ext>
            </a:extLst>
          </p:cNvPr>
          <p:cNvSpPr/>
          <p:nvPr/>
        </p:nvSpPr>
        <p:spPr>
          <a:xfrm>
            <a:off x="4824965" y="1634278"/>
            <a:ext cx="2170869" cy="283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키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32890E-7270-ABA2-CA16-64C8825ED801}"/>
              </a:ext>
            </a:extLst>
          </p:cNvPr>
          <p:cNvSpPr/>
          <p:nvPr/>
        </p:nvSpPr>
        <p:spPr>
          <a:xfrm>
            <a:off x="7105985" y="1657428"/>
            <a:ext cx="2334309" cy="283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몸무게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A6C20D-0A0F-7DA2-E154-F9B291E2607C}"/>
              </a:ext>
            </a:extLst>
          </p:cNvPr>
          <p:cNvSpPr/>
          <p:nvPr/>
        </p:nvSpPr>
        <p:spPr>
          <a:xfrm>
            <a:off x="2297292" y="3436342"/>
            <a:ext cx="2391139" cy="267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거주지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E8AFCF-345F-4DF3-B07A-E276E1D593C3}"/>
              </a:ext>
            </a:extLst>
          </p:cNvPr>
          <p:cNvSpPr/>
          <p:nvPr/>
        </p:nvSpPr>
        <p:spPr>
          <a:xfrm>
            <a:off x="2412325" y="4060777"/>
            <a:ext cx="6891001" cy="1807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상태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B58C5-0383-7D7F-46F2-A7D2FD00069D}"/>
              </a:ext>
            </a:extLst>
          </p:cNvPr>
          <p:cNvSpPr txBox="1"/>
          <p:nvPr/>
        </p:nvSpPr>
        <p:spPr>
          <a:xfrm>
            <a:off x="5228983" y="2706037"/>
            <a:ext cx="3370268" cy="73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건강정보 컴포넌트</a:t>
            </a:r>
          </a:p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2C75DB-9C77-E6B7-FB67-122ADCD49B4A}"/>
              </a:ext>
            </a:extLst>
          </p:cNvPr>
          <p:cNvSpPr/>
          <p:nvPr/>
        </p:nvSpPr>
        <p:spPr>
          <a:xfrm>
            <a:off x="2297292" y="2030266"/>
            <a:ext cx="2391139" cy="283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유저 음주횟수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0BFAA6-E8CF-034C-24FE-CD6E9D6C1959}"/>
              </a:ext>
            </a:extLst>
          </p:cNvPr>
          <p:cNvSpPr/>
          <p:nvPr/>
        </p:nvSpPr>
        <p:spPr>
          <a:xfrm>
            <a:off x="2297292" y="2487364"/>
            <a:ext cx="2391139" cy="283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운동 횟수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C58F5F-10DF-0F6D-72AB-1684FA7AEF07}"/>
              </a:ext>
            </a:extLst>
          </p:cNvPr>
          <p:cNvSpPr/>
          <p:nvPr/>
        </p:nvSpPr>
        <p:spPr>
          <a:xfrm>
            <a:off x="2297292" y="2963677"/>
            <a:ext cx="2391139" cy="283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흡연여부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A319EB-F360-6C47-817A-A7977C0CE867}"/>
              </a:ext>
            </a:extLst>
          </p:cNvPr>
          <p:cNvSpPr/>
          <p:nvPr/>
        </p:nvSpPr>
        <p:spPr>
          <a:xfrm>
            <a:off x="2297291" y="1231400"/>
            <a:ext cx="2391139" cy="283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성별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901" y="4764107"/>
            <a:ext cx="218152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16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0635C0-1E16-0671-26EA-D20C5A33F1B6}"/>
              </a:ext>
            </a:extLst>
          </p:cNvPr>
          <p:cNvSpPr txBox="1"/>
          <p:nvPr/>
        </p:nvSpPr>
        <p:spPr>
          <a:xfrm>
            <a:off x="1394411" y="162217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업적 섹션 컴포넌트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2F8732F-45CA-CFCB-8228-D01B972442FD}"/>
              </a:ext>
            </a:extLst>
          </p:cNvPr>
          <p:cNvGrpSpPr/>
          <p:nvPr/>
        </p:nvGrpSpPr>
        <p:grpSpPr>
          <a:xfrm>
            <a:off x="1394411" y="2268638"/>
            <a:ext cx="8281446" cy="2901627"/>
            <a:chOff x="2633481" y="2256003"/>
            <a:chExt cx="6664410" cy="22686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A33612F-8F67-D48A-5EED-9DB495AA923A}"/>
                </a:ext>
              </a:extLst>
            </p:cNvPr>
            <p:cNvSpPr/>
            <p:nvPr/>
          </p:nvSpPr>
          <p:spPr>
            <a:xfrm>
              <a:off x="2633481" y="2256003"/>
              <a:ext cx="6664410" cy="22686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3557248" y="2978118"/>
              <a:ext cx="785419" cy="746760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업적</a:t>
              </a:r>
              <a:r>
                <a:rPr lang="en-US" altLang="ko-KR" sz="1000" dirty="0"/>
                <a:t>1</a:t>
              </a:r>
              <a:br>
                <a:rPr lang="en-US" altLang="ko-KR" sz="1000" dirty="0"/>
              </a:br>
              <a:r>
                <a:rPr lang="ko-KR" altLang="en-US" sz="1000" dirty="0"/>
                <a:t>컴포넌트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5970FA3-A15C-3983-FC70-221D5D87C852}"/>
                </a:ext>
              </a:extLst>
            </p:cNvPr>
            <p:cNvSpPr/>
            <p:nvPr/>
          </p:nvSpPr>
          <p:spPr>
            <a:xfrm>
              <a:off x="5455709" y="2978118"/>
              <a:ext cx="785419" cy="746760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업적</a:t>
              </a:r>
              <a:r>
                <a:rPr lang="en-US" altLang="ko-KR" sz="1000" dirty="0"/>
                <a:t>2</a:t>
              </a:r>
              <a:br>
                <a:rPr lang="en-US" altLang="ko-KR" sz="1000" dirty="0"/>
              </a:br>
              <a:r>
                <a:rPr lang="ko-KR" altLang="en-US" sz="1000" dirty="0"/>
                <a:t>컴포넌트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99AEC34-5FC0-1EAF-7D32-127F91148864}"/>
                </a:ext>
              </a:extLst>
            </p:cNvPr>
            <p:cNvSpPr/>
            <p:nvPr/>
          </p:nvSpPr>
          <p:spPr>
            <a:xfrm>
              <a:off x="7529228" y="2956341"/>
              <a:ext cx="785419" cy="746760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업적</a:t>
              </a:r>
              <a:r>
                <a:rPr lang="en-US" altLang="ko-KR" sz="1000" dirty="0"/>
                <a:t>3</a:t>
              </a:r>
              <a:br>
                <a:rPr lang="en-US" altLang="ko-KR" sz="1000" dirty="0"/>
              </a:br>
              <a:r>
                <a:rPr lang="ko-KR" altLang="en-US" sz="1000" dirty="0"/>
                <a:t>컴포넌트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0F5549-9AAF-2758-2DAF-0D755AC750E4}"/>
                </a:ext>
              </a:extLst>
            </p:cNvPr>
            <p:cNvSpPr/>
            <p:nvPr/>
          </p:nvSpPr>
          <p:spPr>
            <a:xfrm>
              <a:off x="7529228" y="4027737"/>
              <a:ext cx="1768663" cy="268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전체업적 이동 컴포넌트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D8063-E7CB-1164-3A39-EB104CF8BC7C}"/>
              </a:ext>
            </a:extLst>
          </p:cNvPr>
          <p:cNvSpPr/>
          <p:nvPr/>
        </p:nvSpPr>
        <p:spPr>
          <a:xfrm>
            <a:off x="1394411" y="2268638"/>
            <a:ext cx="114790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91996" y="254577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대표 업적 컴포넌트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9747504" y="4690872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66623" y="4534716"/>
            <a:ext cx="1755648" cy="34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업적 이동</a:t>
            </a:r>
          </a:p>
        </p:txBody>
      </p:sp>
    </p:spTree>
    <p:extLst>
      <p:ext uri="{BB962C8B-B14F-4D97-AF65-F5344CB8AC3E}">
        <p14:creationId xmlns:p14="http://schemas.microsoft.com/office/powerpoint/2010/main" val="3177471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298448" y="100584"/>
            <a:ext cx="10012680" cy="6757416"/>
            <a:chOff x="1298448" y="0"/>
            <a:chExt cx="10012680" cy="6858000"/>
          </a:xfrm>
        </p:grpSpPr>
        <p:sp>
          <p:nvSpPr>
            <p:cNvPr id="10" name="직사각형 9"/>
            <p:cNvSpPr/>
            <p:nvPr/>
          </p:nvSpPr>
          <p:spPr>
            <a:xfrm>
              <a:off x="1298448" y="0"/>
              <a:ext cx="10012680" cy="6858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2F8732F-45CA-CFCB-8228-D01B972442FD}"/>
                </a:ext>
              </a:extLst>
            </p:cNvPr>
            <p:cNvGrpSpPr/>
            <p:nvPr/>
          </p:nvGrpSpPr>
          <p:grpSpPr>
            <a:xfrm>
              <a:off x="2290523" y="1102677"/>
              <a:ext cx="7639861" cy="2175346"/>
              <a:chOff x="2633482" y="2256004"/>
              <a:chExt cx="6664411" cy="226863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A33612F-8F67-D48A-5EED-9DB495AA923A}"/>
                  </a:ext>
                </a:extLst>
              </p:cNvPr>
              <p:cNvSpPr/>
              <p:nvPr/>
            </p:nvSpPr>
            <p:spPr>
              <a:xfrm>
                <a:off x="2633482" y="2256004"/>
                <a:ext cx="6664411" cy="22686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ko-KR" altLang="en-US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E6F994A8-CAA0-26B5-9C41-AD6BD9080E5F}"/>
                  </a:ext>
                </a:extLst>
              </p:cNvPr>
              <p:cNvSpPr/>
              <p:nvPr/>
            </p:nvSpPr>
            <p:spPr>
              <a:xfrm>
                <a:off x="3557248" y="2978118"/>
                <a:ext cx="785419" cy="746760"/>
              </a:xfrm>
              <a:prstGeom prst="ellips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업적</a:t>
                </a:r>
                <a:r>
                  <a:rPr lang="en-US" altLang="ko-KR" sz="1000" dirty="0"/>
                  <a:t>1</a:t>
                </a:r>
                <a:br>
                  <a:rPr lang="en-US" altLang="ko-KR" sz="1000" dirty="0"/>
                </a:br>
                <a:r>
                  <a:rPr lang="ko-KR" altLang="en-US" sz="1000" dirty="0"/>
                  <a:t>컴포넌트</a:t>
                </a: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F5970FA3-A15C-3983-FC70-221D5D87C852}"/>
                  </a:ext>
                </a:extLst>
              </p:cNvPr>
              <p:cNvSpPr/>
              <p:nvPr/>
            </p:nvSpPr>
            <p:spPr>
              <a:xfrm>
                <a:off x="5455709" y="2978118"/>
                <a:ext cx="785419" cy="746760"/>
              </a:xfrm>
              <a:prstGeom prst="ellips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업적</a:t>
                </a:r>
                <a:r>
                  <a:rPr lang="en-US" altLang="ko-KR" sz="1000" dirty="0"/>
                  <a:t>2</a:t>
                </a:r>
                <a:br>
                  <a:rPr lang="en-US" altLang="ko-KR" sz="1000" dirty="0"/>
                </a:br>
                <a:r>
                  <a:rPr lang="ko-KR" altLang="en-US" sz="1000" dirty="0"/>
                  <a:t>컴포넌트</a:t>
                </a: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99AEC34-5FC0-1EAF-7D32-127F91148864}"/>
                  </a:ext>
                </a:extLst>
              </p:cNvPr>
              <p:cNvSpPr/>
              <p:nvPr/>
            </p:nvSpPr>
            <p:spPr>
              <a:xfrm>
                <a:off x="7529228" y="2956341"/>
                <a:ext cx="785419" cy="746760"/>
              </a:xfrm>
              <a:prstGeom prst="ellips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업적</a:t>
                </a:r>
                <a:r>
                  <a:rPr lang="en-US" altLang="ko-KR" sz="1000" dirty="0"/>
                  <a:t>3</a:t>
                </a:r>
                <a:br>
                  <a:rPr lang="en-US" altLang="ko-KR" sz="1000" dirty="0"/>
                </a:br>
                <a:r>
                  <a:rPr lang="ko-KR" altLang="en-US" sz="1000" dirty="0"/>
                  <a:t>컴포넌트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C0F5549-9AAF-2758-2DAF-0D755AC750E4}"/>
                  </a:ext>
                </a:extLst>
              </p:cNvPr>
              <p:cNvSpPr/>
              <p:nvPr/>
            </p:nvSpPr>
            <p:spPr>
              <a:xfrm>
                <a:off x="7529228" y="4027737"/>
                <a:ext cx="1768663" cy="2683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업적 수정 이동 컴포넌트</a:t>
                </a: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463040" y="598830"/>
              <a:ext cx="1792224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 업적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2569210" y="3946462"/>
              <a:ext cx="900378" cy="716051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달성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업적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4380287" y="5413723"/>
              <a:ext cx="900378" cy="7160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미달성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업적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6304788" y="3893236"/>
              <a:ext cx="900378" cy="716051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달성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업적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8353034" y="3893236"/>
              <a:ext cx="900378" cy="7160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미달성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업적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6304788" y="5413723"/>
              <a:ext cx="900378" cy="7160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미달성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업적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4380287" y="3893235"/>
              <a:ext cx="900378" cy="716051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달성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업적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2569210" y="5413724"/>
              <a:ext cx="900378" cy="716051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달성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업적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8353034" y="5345600"/>
              <a:ext cx="900378" cy="7160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미달성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업적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24524" y="476402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업적 이름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24524" y="62254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업적 이름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35601" y="476402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업적 이름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60102" y="478873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업적 이름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08348" y="476402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업적 이름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47069" y="62254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업적 이름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60101" y="62254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업적 이름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08347" y="62254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업적 이름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830475" y="128558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대표 업적 컴포넌트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298448" y="-329184"/>
            <a:ext cx="2937153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업적 페이지</a:t>
            </a:r>
          </a:p>
        </p:txBody>
      </p:sp>
    </p:spTree>
    <p:extLst>
      <p:ext uri="{BB962C8B-B14F-4D97-AF65-F5344CB8AC3E}">
        <p14:creationId xmlns:p14="http://schemas.microsoft.com/office/powerpoint/2010/main" val="67650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0E83F-1661-8060-3774-6D7A48B6F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9BF9B8-5531-1787-42CE-E0DF0AC305DD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A79A7E-083B-A5E5-2919-0FE739E1ED78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E13B7D-41EC-DB5A-3773-EFC21898A61E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7-3800-497A-CD15-4ACA5CB13044}"/>
              </a:ext>
            </a:extLst>
          </p:cNvPr>
          <p:cNvSpPr/>
          <p:nvPr/>
        </p:nvSpPr>
        <p:spPr>
          <a:xfrm>
            <a:off x="110837" y="1855037"/>
            <a:ext cx="11942618" cy="434486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목록 컴포넌트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CBEBF4-08C0-240F-EEF8-04913DB3D9F6}"/>
              </a:ext>
            </a:extLst>
          </p:cNvPr>
          <p:cNvSpPr/>
          <p:nvPr/>
        </p:nvSpPr>
        <p:spPr>
          <a:xfrm>
            <a:off x="9929003" y="1292714"/>
            <a:ext cx="2124451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생성 버튼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DD653D-F3AD-E9A9-C4FF-CC5486472B6F}"/>
              </a:ext>
            </a:extLst>
          </p:cNvPr>
          <p:cNvSpPr/>
          <p:nvPr/>
        </p:nvSpPr>
        <p:spPr>
          <a:xfrm>
            <a:off x="250840" y="2098318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합본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3427350-942F-5705-22D2-6F3059505AC2}"/>
              </a:ext>
            </a:extLst>
          </p:cNvPr>
          <p:cNvCxnSpPr>
            <a:cxnSpLocks/>
          </p:cNvCxnSpPr>
          <p:nvPr/>
        </p:nvCxnSpPr>
        <p:spPr>
          <a:xfrm>
            <a:off x="250840" y="3675815"/>
            <a:ext cx="115240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A7793F-8E11-426A-A5E3-C672098AF570}"/>
              </a:ext>
            </a:extLst>
          </p:cNvPr>
          <p:cNvSpPr/>
          <p:nvPr/>
        </p:nvSpPr>
        <p:spPr>
          <a:xfrm>
            <a:off x="110837" y="1293928"/>
            <a:ext cx="206302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나의 오도록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068785-07E4-1ADC-48B2-532D04F09ADA}"/>
              </a:ext>
            </a:extLst>
          </p:cNvPr>
          <p:cNvSpPr/>
          <p:nvPr/>
        </p:nvSpPr>
        <p:spPr>
          <a:xfrm>
            <a:off x="1615877" y="2098318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D8E365-9E50-FB59-6D0F-D3C411A9E056}"/>
              </a:ext>
            </a:extLst>
          </p:cNvPr>
          <p:cNvSpPr/>
          <p:nvPr/>
        </p:nvSpPr>
        <p:spPr>
          <a:xfrm>
            <a:off x="2980914" y="2098318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CB2A31-D6D8-5080-83C4-BE88BC0EFC01}"/>
              </a:ext>
            </a:extLst>
          </p:cNvPr>
          <p:cNvSpPr/>
          <p:nvPr/>
        </p:nvSpPr>
        <p:spPr>
          <a:xfrm>
            <a:off x="4345951" y="2079522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CE72A0-250E-2F8E-8A44-E761BF84865B}"/>
              </a:ext>
            </a:extLst>
          </p:cNvPr>
          <p:cNvSpPr/>
          <p:nvPr/>
        </p:nvSpPr>
        <p:spPr>
          <a:xfrm>
            <a:off x="2173857" y="1292714"/>
            <a:ext cx="1992068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연도 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조회 드롭다운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B6B48F-8243-92BD-FB07-29398C7120E8}"/>
              </a:ext>
            </a:extLst>
          </p:cNvPr>
          <p:cNvSpPr/>
          <p:nvPr/>
        </p:nvSpPr>
        <p:spPr>
          <a:xfrm>
            <a:off x="250840" y="4238139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합본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A1D2DB-B3F9-157F-5616-47BFA7E534EC}"/>
              </a:ext>
            </a:extLst>
          </p:cNvPr>
          <p:cNvSpPr/>
          <p:nvPr/>
        </p:nvSpPr>
        <p:spPr>
          <a:xfrm>
            <a:off x="1615877" y="4238139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643AF3-123C-A705-492E-205765141C73}"/>
              </a:ext>
            </a:extLst>
          </p:cNvPr>
          <p:cNvSpPr/>
          <p:nvPr/>
        </p:nvSpPr>
        <p:spPr>
          <a:xfrm>
            <a:off x="2980914" y="4238139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05F2A2-F47E-5122-A6C9-972CBC0ED649}"/>
              </a:ext>
            </a:extLst>
          </p:cNvPr>
          <p:cNvSpPr/>
          <p:nvPr/>
        </p:nvSpPr>
        <p:spPr>
          <a:xfrm>
            <a:off x="4345951" y="4219343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82BC66-526E-484B-ADCA-50A5DF5948E9}"/>
              </a:ext>
            </a:extLst>
          </p:cNvPr>
          <p:cNvSpPr/>
          <p:nvPr/>
        </p:nvSpPr>
        <p:spPr>
          <a:xfrm>
            <a:off x="250840" y="3854451"/>
            <a:ext cx="1225034" cy="389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연도 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35E953-FBD5-3B3C-FEDE-72591AB29469}"/>
              </a:ext>
            </a:extLst>
          </p:cNvPr>
          <p:cNvSpPr/>
          <p:nvPr/>
        </p:nvSpPr>
        <p:spPr>
          <a:xfrm>
            <a:off x="8040078" y="1291501"/>
            <a:ext cx="1897550" cy="5611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관리 버튼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FE49AE-4C26-45C2-7CF0-3458A08A2164}"/>
              </a:ext>
            </a:extLst>
          </p:cNvPr>
          <p:cNvSpPr/>
          <p:nvPr/>
        </p:nvSpPr>
        <p:spPr>
          <a:xfrm>
            <a:off x="2536165" y="2166626"/>
            <a:ext cx="222188" cy="22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95773C-A19E-822D-92E0-D3B1CEC9B362}"/>
              </a:ext>
            </a:extLst>
          </p:cNvPr>
          <p:cNvSpPr/>
          <p:nvPr/>
        </p:nvSpPr>
        <p:spPr>
          <a:xfrm>
            <a:off x="3916790" y="2163776"/>
            <a:ext cx="222188" cy="22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80047D-15AE-19B6-FEEA-83B2789DC326}"/>
              </a:ext>
            </a:extLst>
          </p:cNvPr>
          <p:cNvSpPr/>
          <p:nvPr/>
        </p:nvSpPr>
        <p:spPr>
          <a:xfrm>
            <a:off x="5271281" y="2163776"/>
            <a:ext cx="222188" cy="22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√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F74D7D-40D3-DE8F-758C-D37882FB3CB0}"/>
              </a:ext>
            </a:extLst>
          </p:cNvPr>
          <p:cNvSpPr/>
          <p:nvPr/>
        </p:nvSpPr>
        <p:spPr>
          <a:xfrm>
            <a:off x="2536165" y="4303942"/>
            <a:ext cx="222188" cy="22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7906B3-3AD3-C712-3A2C-2F7E0EB9CC55}"/>
              </a:ext>
            </a:extLst>
          </p:cNvPr>
          <p:cNvSpPr/>
          <p:nvPr/>
        </p:nvSpPr>
        <p:spPr>
          <a:xfrm>
            <a:off x="3916790" y="4301092"/>
            <a:ext cx="222188" cy="22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D1F146-016A-2DC0-7BA5-1D8C3C22C8AE}"/>
              </a:ext>
            </a:extLst>
          </p:cNvPr>
          <p:cNvSpPr/>
          <p:nvPr/>
        </p:nvSpPr>
        <p:spPr>
          <a:xfrm>
            <a:off x="5271281" y="4301092"/>
            <a:ext cx="222188" cy="22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2ECBDC-2232-07BD-D406-647E67898C16}"/>
              </a:ext>
            </a:extLst>
          </p:cNvPr>
          <p:cNvSpPr/>
          <p:nvPr/>
        </p:nvSpPr>
        <p:spPr>
          <a:xfrm>
            <a:off x="10043610" y="5284731"/>
            <a:ext cx="1897550" cy="5611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삭제 버튼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FBF5F1-16C7-7E43-F786-BB0DF4512DDA}"/>
              </a:ext>
            </a:extLst>
          </p:cNvPr>
          <p:cNvSpPr/>
          <p:nvPr/>
        </p:nvSpPr>
        <p:spPr>
          <a:xfrm>
            <a:off x="2840911" y="1942668"/>
            <a:ext cx="6001164" cy="306150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선택한 일지를 </a:t>
            </a:r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</a:p>
          <a:p>
            <a:pPr algn="ctr"/>
            <a:r>
              <a:rPr lang="ko-KR" altLang="en-US" dirty="0"/>
              <a:t>삭제된 일지는 복원할 수 없습니다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32F273-E5CC-9ECA-9865-F3325441C5BC}"/>
              </a:ext>
            </a:extLst>
          </p:cNvPr>
          <p:cNvSpPr/>
          <p:nvPr/>
        </p:nvSpPr>
        <p:spPr>
          <a:xfrm>
            <a:off x="4138978" y="3768547"/>
            <a:ext cx="1393249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아니오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945229-89E0-D486-FF0C-1313D16663FD}"/>
              </a:ext>
            </a:extLst>
          </p:cNvPr>
          <p:cNvSpPr/>
          <p:nvPr/>
        </p:nvSpPr>
        <p:spPr>
          <a:xfrm>
            <a:off x="6200639" y="3765873"/>
            <a:ext cx="1393249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네</a:t>
            </a:r>
          </a:p>
        </p:txBody>
      </p:sp>
    </p:spTree>
    <p:extLst>
      <p:ext uri="{BB962C8B-B14F-4D97-AF65-F5344CB8AC3E}">
        <p14:creationId xmlns:p14="http://schemas.microsoft.com/office/powerpoint/2010/main" val="2797443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98448" y="0"/>
            <a:ext cx="10012680" cy="6858000"/>
            <a:chOff x="1298448" y="0"/>
            <a:chExt cx="1001268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1298448" y="0"/>
              <a:ext cx="10012680" cy="6858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2F8732F-45CA-CFCB-8228-D01B972442FD}"/>
                </a:ext>
              </a:extLst>
            </p:cNvPr>
            <p:cNvGrpSpPr/>
            <p:nvPr/>
          </p:nvGrpSpPr>
          <p:grpSpPr>
            <a:xfrm>
              <a:off x="2290523" y="1102677"/>
              <a:ext cx="7639861" cy="2175346"/>
              <a:chOff x="2633482" y="2256004"/>
              <a:chExt cx="6664411" cy="2268639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A33612F-8F67-D48A-5EED-9DB495AA923A}"/>
                  </a:ext>
                </a:extLst>
              </p:cNvPr>
              <p:cNvSpPr/>
              <p:nvPr/>
            </p:nvSpPr>
            <p:spPr>
              <a:xfrm>
                <a:off x="2633482" y="2256004"/>
                <a:ext cx="6664411" cy="22686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ko-KR" altLang="en-US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6F994A8-CAA0-26B5-9C41-AD6BD9080E5F}"/>
                  </a:ext>
                </a:extLst>
              </p:cNvPr>
              <p:cNvSpPr/>
              <p:nvPr/>
            </p:nvSpPr>
            <p:spPr>
              <a:xfrm>
                <a:off x="3557248" y="2978118"/>
                <a:ext cx="785419" cy="746760"/>
              </a:xfrm>
              <a:prstGeom prst="ellips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업적</a:t>
                </a:r>
                <a:r>
                  <a:rPr lang="en-US" altLang="ko-KR" sz="1000" dirty="0"/>
                  <a:t>1</a:t>
                </a:r>
                <a:br>
                  <a:rPr lang="en-US" altLang="ko-KR" sz="1000" dirty="0"/>
                </a:br>
                <a:r>
                  <a:rPr lang="ko-KR" altLang="en-US" sz="1000" dirty="0"/>
                  <a:t>컴포넌트</a:t>
                </a: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F5970FA3-A15C-3983-FC70-221D5D87C852}"/>
                  </a:ext>
                </a:extLst>
              </p:cNvPr>
              <p:cNvSpPr/>
              <p:nvPr/>
            </p:nvSpPr>
            <p:spPr>
              <a:xfrm>
                <a:off x="5455709" y="2978118"/>
                <a:ext cx="785419" cy="746760"/>
              </a:xfrm>
              <a:prstGeom prst="ellips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업적</a:t>
                </a:r>
                <a:r>
                  <a:rPr lang="en-US" altLang="ko-KR" sz="1000" dirty="0"/>
                  <a:t>2</a:t>
                </a:r>
                <a:br>
                  <a:rPr lang="en-US" altLang="ko-KR" sz="1000" dirty="0"/>
                </a:br>
                <a:r>
                  <a:rPr lang="ko-KR" altLang="en-US" sz="1000" dirty="0"/>
                  <a:t>컴포넌트</a:t>
                </a: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99AEC34-5FC0-1EAF-7D32-127F91148864}"/>
                  </a:ext>
                </a:extLst>
              </p:cNvPr>
              <p:cNvSpPr/>
              <p:nvPr/>
            </p:nvSpPr>
            <p:spPr>
              <a:xfrm>
                <a:off x="7529228" y="2956341"/>
                <a:ext cx="785419" cy="746760"/>
              </a:xfrm>
              <a:prstGeom prst="ellips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업적</a:t>
                </a:r>
                <a:r>
                  <a:rPr lang="en-US" altLang="ko-KR" sz="1000" dirty="0"/>
                  <a:t>3</a:t>
                </a:r>
                <a:br>
                  <a:rPr lang="en-US" altLang="ko-KR" sz="1000" dirty="0"/>
                </a:br>
                <a:r>
                  <a:rPr lang="ko-KR" altLang="en-US" sz="1000" dirty="0"/>
                  <a:t>컴포넌트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C0F5549-9AAF-2758-2DAF-0D755AC750E4}"/>
                  </a:ext>
                </a:extLst>
              </p:cNvPr>
              <p:cNvSpPr/>
              <p:nvPr/>
            </p:nvSpPr>
            <p:spPr>
              <a:xfrm>
                <a:off x="7529228" y="4027737"/>
                <a:ext cx="1768663" cy="2683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업적 수정 이동 컴포넌트</a:t>
                </a: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463040" y="598830"/>
              <a:ext cx="1792224" cy="237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 업적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2569210" y="3946462"/>
              <a:ext cx="900378" cy="716051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달성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업적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4380287" y="5413723"/>
              <a:ext cx="900378" cy="7160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미달성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업적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6304788" y="3893236"/>
              <a:ext cx="900378" cy="716051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달성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업적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8353034" y="3893236"/>
              <a:ext cx="900378" cy="7160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미달성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업적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6304788" y="5413723"/>
              <a:ext cx="900378" cy="7160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미달성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업적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4380287" y="3893235"/>
              <a:ext cx="900378" cy="716051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달성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업적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2569210" y="5413724"/>
              <a:ext cx="900378" cy="716051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달성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업적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6F994A8-CAA0-26B5-9C41-AD6BD9080E5F}"/>
                </a:ext>
              </a:extLst>
            </p:cNvPr>
            <p:cNvSpPr/>
            <p:nvPr/>
          </p:nvSpPr>
          <p:spPr>
            <a:xfrm>
              <a:off x="8353034" y="5345600"/>
              <a:ext cx="900378" cy="7160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미달성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업적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4524" y="476402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업적 이름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24524" y="62254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업적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35601" y="476402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업적 이름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60102" y="478873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업적 이름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08348" y="476402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업적 이름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7069" y="62254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업적 이름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60101" y="62254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업적 이름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08347" y="62254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업적 이름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764792" y="836574"/>
            <a:ext cx="8302752" cy="490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2183224" y="1264119"/>
            <a:ext cx="7566709" cy="2067510"/>
            <a:chOff x="2153362" y="991312"/>
            <a:chExt cx="7566709" cy="206751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2F8732F-45CA-CFCB-8228-D01B972442FD}"/>
                </a:ext>
              </a:extLst>
            </p:cNvPr>
            <p:cNvGrpSpPr/>
            <p:nvPr/>
          </p:nvGrpSpPr>
          <p:grpSpPr>
            <a:xfrm>
              <a:off x="2153362" y="991312"/>
              <a:ext cx="7566709" cy="2067510"/>
              <a:chOff x="2633481" y="2256003"/>
              <a:chExt cx="6664410" cy="226863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A33612F-8F67-D48A-5EED-9DB495AA923A}"/>
                  </a:ext>
                </a:extLst>
              </p:cNvPr>
              <p:cNvSpPr/>
              <p:nvPr/>
            </p:nvSpPr>
            <p:spPr>
              <a:xfrm>
                <a:off x="2633481" y="2256003"/>
                <a:ext cx="6664410" cy="22686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6F994A8-CAA0-26B5-9C41-AD6BD9080E5F}"/>
                  </a:ext>
                </a:extLst>
              </p:cNvPr>
              <p:cNvSpPr/>
              <p:nvPr/>
            </p:nvSpPr>
            <p:spPr>
              <a:xfrm>
                <a:off x="3557248" y="2978118"/>
                <a:ext cx="785419" cy="746760"/>
              </a:xfrm>
              <a:prstGeom prst="ellips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업적</a:t>
                </a:r>
                <a:r>
                  <a:rPr lang="en-US" altLang="ko-KR" sz="1000" dirty="0"/>
                  <a:t>1</a:t>
                </a:r>
                <a:br>
                  <a:rPr lang="en-US" altLang="ko-KR" sz="1000" dirty="0"/>
                </a:br>
                <a:r>
                  <a:rPr lang="ko-KR" altLang="en-US" sz="1000" dirty="0"/>
                  <a:t>컴포넌트</a:t>
                </a: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F5970FA3-A15C-3983-FC70-221D5D87C852}"/>
                  </a:ext>
                </a:extLst>
              </p:cNvPr>
              <p:cNvSpPr/>
              <p:nvPr/>
            </p:nvSpPr>
            <p:spPr>
              <a:xfrm>
                <a:off x="5455709" y="2978118"/>
                <a:ext cx="785419" cy="746760"/>
              </a:xfrm>
              <a:prstGeom prst="ellips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업적</a:t>
                </a:r>
                <a:r>
                  <a:rPr lang="en-US" altLang="ko-KR" sz="1000" dirty="0"/>
                  <a:t>2</a:t>
                </a:r>
                <a:br>
                  <a:rPr lang="en-US" altLang="ko-KR" sz="1000" dirty="0"/>
                </a:br>
                <a:r>
                  <a:rPr lang="ko-KR" altLang="en-US" sz="1000" dirty="0"/>
                  <a:t>컴포넌트</a:t>
                </a: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699AEC34-5FC0-1EAF-7D32-127F91148864}"/>
                  </a:ext>
                </a:extLst>
              </p:cNvPr>
              <p:cNvSpPr/>
              <p:nvPr/>
            </p:nvSpPr>
            <p:spPr>
              <a:xfrm>
                <a:off x="7529228" y="2956341"/>
                <a:ext cx="785419" cy="746760"/>
              </a:xfrm>
              <a:prstGeom prst="ellips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업적</a:t>
                </a:r>
                <a:r>
                  <a:rPr lang="en-US" altLang="ko-KR" sz="1000" dirty="0"/>
                  <a:t>3</a:t>
                </a:r>
                <a:br>
                  <a:rPr lang="en-US" altLang="ko-KR" sz="1000" dirty="0"/>
                </a:br>
                <a:r>
                  <a:rPr lang="ko-KR" altLang="en-US" sz="1000" dirty="0"/>
                  <a:t>컴포넌트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C0F5549-9AAF-2758-2DAF-0D755AC750E4}"/>
                  </a:ext>
                </a:extLst>
              </p:cNvPr>
              <p:cNvSpPr/>
              <p:nvPr/>
            </p:nvSpPr>
            <p:spPr>
              <a:xfrm>
                <a:off x="7529228" y="4027737"/>
                <a:ext cx="1768663" cy="2683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전체업적 이동 컴포넌트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163534" y="1060874"/>
              <a:ext cx="2040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바꿀 업적을 클릭해 주세요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06155" y="1223219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대표 업적 컴포넌트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163534" y="3429000"/>
            <a:ext cx="2040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현재 달성한 업적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6F994A8-CAA0-26B5-9C41-AD6BD9080E5F}"/>
              </a:ext>
            </a:extLst>
          </p:cNvPr>
          <p:cNvSpPr/>
          <p:nvPr/>
        </p:nvSpPr>
        <p:spPr>
          <a:xfrm>
            <a:off x="4204477" y="3900742"/>
            <a:ext cx="900378" cy="716051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달성</a:t>
            </a:r>
            <a:endParaRPr lang="en-US" altLang="ko-KR" sz="1000" dirty="0"/>
          </a:p>
          <a:p>
            <a:pPr algn="ctr"/>
            <a:r>
              <a:rPr lang="ko-KR" altLang="en-US" sz="1000" dirty="0"/>
              <a:t>업적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6F994A8-CAA0-26B5-9C41-AD6BD9080E5F}"/>
              </a:ext>
            </a:extLst>
          </p:cNvPr>
          <p:cNvSpPr/>
          <p:nvPr/>
        </p:nvSpPr>
        <p:spPr>
          <a:xfrm>
            <a:off x="6754975" y="3895060"/>
            <a:ext cx="900378" cy="716051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달성</a:t>
            </a:r>
            <a:endParaRPr lang="en-US" altLang="ko-KR" sz="1000" dirty="0"/>
          </a:p>
          <a:p>
            <a:pPr algn="ctr"/>
            <a:r>
              <a:rPr lang="ko-KR" altLang="en-US" sz="1000" dirty="0"/>
              <a:t>업적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59791" y="47880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업적 이름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10289" y="47880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업적 이름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04013" y="877628"/>
            <a:ext cx="375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내 업적 수정 </a:t>
            </a:r>
            <a:r>
              <a:rPr lang="ko-KR" altLang="en-US" dirty="0" err="1">
                <a:solidFill>
                  <a:schemeClr val="bg1"/>
                </a:solidFill>
              </a:rPr>
              <a:t>모달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241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9919DC-5645-210C-39D5-F49D7E5C524F}"/>
              </a:ext>
            </a:extLst>
          </p:cNvPr>
          <p:cNvSpPr/>
          <p:nvPr/>
        </p:nvSpPr>
        <p:spPr>
          <a:xfrm>
            <a:off x="2633481" y="2256003"/>
            <a:ext cx="6664410" cy="22686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2ACE0-46B9-8F0D-A09D-780C7B0E091D}"/>
              </a:ext>
            </a:extLst>
          </p:cNvPr>
          <p:cNvSpPr txBox="1"/>
          <p:nvPr/>
        </p:nvSpPr>
        <p:spPr>
          <a:xfrm>
            <a:off x="2633481" y="18866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활동내역 섹션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3A6A12-2A33-4AF4-4F87-90D7CE1E970E}"/>
              </a:ext>
            </a:extLst>
          </p:cNvPr>
          <p:cNvSpPr/>
          <p:nvPr/>
        </p:nvSpPr>
        <p:spPr>
          <a:xfrm>
            <a:off x="2786076" y="2928396"/>
            <a:ext cx="891117" cy="77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작성글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 </a:t>
            </a:r>
            <a:endParaRPr lang="en-US" altLang="ko-KR" sz="1000" dirty="0"/>
          </a:p>
          <a:p>
            <a:pPr algn="ctr"/>
            <a:r>
              <a:rPr lang="ko-KR" altLang="en-US" sz="1000" dirty="0"/>
              <a:t>컴포넌트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0FEBB2-AB9E-FF81-A30E-158B473AAAE4}"/>
              </a:ext>
            </a:extLst>
          </p:cNvPr>
          <p:cNvSpPr/>
          <p:nvPr/>
        </p:nvSpPr>
        <p:spPr>
          <a:xfrm>
            <a:off x="8349161" y="2951920"/>
            <a:ext cx="879931" cy="74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전체</a:t>
            </a:r>
            <a:br>
              <a:rPr lang="en-US" altLang="ko-KR" sz="1000" dirty="0"/>
            </a:br>
            <a:r>
              <a:rPr lang="ko-KR" altLang="en-US" sz="1000" dirty="0"/>
              <a:t>출석 일수 카드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F7F4B1-B7D2-2344-E145-3B1FD1CFC4DA}"/>
              </a:ext>
            </a:extLst>
          </p:cNvPr>
          <p:cNvSpPr/>
          <p:nvPr/>
        </p:nvSpPr>
        <p:spPr>
          <a:xfrm>
            <a:off x="3899765" y="2928396"/>
            <a:ext cx="847966" cy="765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좋아요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 컴포넌트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82F745-5EA7-7BA1-EC66-4E51A38D7F11}"/>
              </a:ext>
            </a:extLst>
          </p:cNvPr>
          <p:cNvSpPr/>
          <p:nvPr/>
        </p:nvSpPr>
        <p:spPr>
          <a:xfrm>
            <a:off x="4975561" y="2933702"/>
            <a:ext cx="847966" cy="765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나의 모든 오도록 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 </a:t>
            </a:r>
            <a:endParaRPr lang="en-US" altLang="ko-KR" sz="1000" dirty="0"/>
          </a:p>
          <a:p>
            <a:pPr algn="ctr"/>
            <a:r>
              <a:rPr lang="ko-KR" altLang="en-US" sz="1000" dirty="0"/>
              <a:t>컴포넌트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30473B-083E-2CD9-9D01-CFE09260A17C}"/>
              </a:ext>
            </a:extLst>
          </p:cNvPr>
          <p:cNvSpPr/>
          <p:nvPr/>
        </p:nvSpPr>
        <p:spPr>
          <a:xfrm>
            <a:off x="6062117" y="2951919"/>
            <a:ext cx="891117" cy="76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방문한 코스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 </a:t>
            </a:r>
            <a:endParaRPr lang="en-US" altLang="ko-KR" sz="1000" dirty="0"/>
          </a:p>
          <a:p>
            <a:pPr algn="ctr"/>
            <a:r>
              <a:rPr lang="ko-KR" altLang="en-US" sz="1000" dirty="0"/>
              <a:t>컴포넌트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8D0495-D5CD-C31A-2660-AFCD0361ABDE}"/>
              </a:ext>
            </a:extLst>
          </p:cNvPr>
          <p:cNvSpPr/>
          <p:nvPr/>
        </p:nvSpPr>
        <p:spPr>
          <a:xfrm>
            <a:off x="7259069" y="2951920"/>
            <a:ext cx="879931" cy="74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나의 모든 걸음 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476EF7-69C1-A751-7AB2-30B00CE8482B}"/>
              </a:ext>
            </a:extLst>
          </p:cNvPr>
          <p:cNvSpPr/>
          <p:nvPr/>
        </p:nvSpPr>
        <p:spPr>
          <a:xfrm>
            <a:off x="2633481" y="2256003"/>
            <a:ext cx="165141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활동내역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A6A12-2A33-4AF4-4F87-90D7CE1E970E}"/>
              </a:ext>
            </a:extLst>
          </p:cNvPr>
          <p:cNvSpPr/>
          <p:nvPr/>
        </p:nvSpPr>
        <p:spPr>
          <a:xfrm>
            <a:off x="2786075" y="4827702"/>
            <a:ext cx="891117" cy="77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작성 글</a:t>
            </a:r>
            <a:endParaRPr lang="en-US" altLang="ko-KR" sz="1000" dirty="0"/>
          </a:p>
          <a:p>
            <a:pPr algn="ctr"/>
            <a:r>
              <a:rPr lang="ko-KR" altLang="en-US" sz="1000" dirty="0"/>
              <a:t>개수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F7F4B1-B7D2-2344-E145-3B1FD1CFC4DA}"/>
              </a:ext>
            </a:extLst>
          </p:cNvPr>
          <p:cNvSpPr/>
          <p:nvPr/>
        </p:nvSpPr>
        <p:spPr>
          <a:xfrm>
            <a:off x="3899765" y="4829204"/>
            <a:ext cx="847966" cy="765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좋아요</a:t>
            </a:r>
            <a:endParaRPr lang="en-US" altLang="ko-KR" sz="1000" dirty="0"/>
          </a:p>
          <a:p>
            <a:pPr algn="ctr"/>
            <a:r>
              <a:rPr lang="ko-KR" altLang="en-US" sz="1000" dirty="0"/>
              <a:t>받은 개수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82F745-5EA7-7BA1-EC66-4E51A38D7F11}"/>
              </a:ext>
            </a:extLst>
          </p:cNvPr>
          <p:cNvSpPr/>
          <p:nvPr/>
        </p:nvSpPr>
        <p:spPr>
          <a:xfrm>
            <a:off x="4970304" y="4834087"/>
            <a:ext cx="847966" cy="765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작성한 </a:t>
            </a:r>
            <a:endParaRPr lang="en-US" altLang="ko-KR" sz="1000" dirty="0"/>
          </a:p>
          <a:p>
            <a:pPr algn="ctr"/>
            <a:r>
              <a:rPr lang="ko-KR" altLang="en-US" sz="1000" dirty="0"/>
              <a:t>오도록 </a:t>
            </a:r>
            <a:endParaRPr lang="en-US" altLang="ko-KR" sz="1000" dirty="0"/>
          </a:p>
          <a:p>
            <a:pPr algn="ctr"/>
            <a:r>
              <a:rPr lang="ko-KR" altLang="en-US" sz="1000" dirty="0"/>
              <a:t>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30473B-083E-2CD9-9D01-CFE09260A17C}"/>
              </a:ext>
            </a:extLst>
          </p:cNvPr>
          <p:cNvSpPr/>
          <p:nvPr/>
        </p:nvSpPr>
        <p:spPr>
          <a:xfrm>
            <a:off x="6062117" y="4827702"/>
            <a:ext cx="891117" cy="76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방문한 코스</a:t>
            </a:r>
            <a:endParaRPr lang="en-US" altLang="ko-KR" sz="1000" dirty="0"/>
          </a:p>
          <a:p>
            <a:pPr algn="ctr"/>
            <a:r>
              <a:rPr lang="ko-KR" altLang="en-US" sz="1000" dirty="0"/>
              <a:t>개수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8D0495-D5CD-C31A-2660-AFCD0361ABDE}"/>
              </a:ext>
            </a:extLst>
          </p:cNvPr>
          <p:cNvSpPr/>
          <p:nvPr/>
        </p:nvSpPr>
        <p:spPr>
          <a:xfrm>
            <a:off x="7197081" y="4852304"/>
            <a:ext cx="879931" cy="74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내가 걸은 거리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0FEBB2-AB9E-FF81-A30E-158B473AAAE4}"/>
              </a:ext>
            </a:extLst>
          </p:cNvPr>
          <p:cNvSpPr/>
          <p:nvPr/>
        </p:nvSpPr>
        <p:spPr>
          <a:xfrm>
            <a:off x="8307102" y="4852304"/>
            <a:ext cx="879931" cy="74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전체</a:t>
            </a:r>
            <a:br>
              <a:rPr lang="en-US" altLang="ko-KR" sz="1000" dirty="0"/>
            </a:br>
            <a:r>
              <a:rPr lang="ko-KR" altLang="en-US" sz="1000" dirty="0"/>
              <a:t>출석 일수</a:t>
            </a:r>
          </a:p>
        </p:txBody>
      </p:sp>
    </p:spTree>
    <p:extLst>
      <p:ext uri="{BB962C8B-B14F-4D97-AF65-F5344CB8AC3E}">
        <p14:creationId xmlns:p14="http://schemas.microsoft.com/office/powerpoint/2010/main" val="1186198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F45BEC8-A03F-EF17-41DA-A1667011D0F8}"/>
              </a:ext>
            </a:extLst>
          </p:cNvPr>
          <p:cNvSpPr txBox="1"/>
          <p:nvPr/>
        </p:nvSpPr>
        <p:spPr>
          <a:xfrm>
            <a:off x="1493135" y="928383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나의 오도록 섹션 컴포넌트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8C23EE-05EA-863B-9126-CAFFBA3B2A99}"/>
              </a:ext>
            </a:extLst>
          </p:cNvPr>
          <p:cNvGrpSpPr/>
          <p:nvPr/>
        </p:nvGrpSpPr>
        <p:grpSpPr>
          <a:xfrm>
            <a:off x="1493135" y="1487054"/>
            <a:ext cx="9410217" cy="4798000"/>
            <a:chOff x="2763794" y="1533352"/>
            <a:chExt cx="6664410" cy="392910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53B2A28-DCC8-7F5B-3E73-15FAC0C7B960}"/>
                </a:ext>
              </a:extLst>
            </p:cNvPr>
            <p:cNvGrpSpPr/>
            <p:nvPr/>
          </p:nvGrpSpPr>
          <p:grpSpPr>
            <a:xfrm>
              <a:off x="2763794" y="1533352"/>
              <a:ext cx="6664410" cy="3929102"/>
              <a:chOff x="2989630" y="3660005"/>
              <a:chExt cx="6664410" cy="164756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D97C7AB-3478-B75E-DD43-6BFE79E2A657}"/>
                  </a:ext>
                </a:extLst>
              </p:cNvPr>
              <p:cNvSpPr/>
              <p:nvPr/>
            </p:nvSpPr>
            <p:spPr>
              <a:xfrm>
                <a:off x="2989630" y="3660005"/>
                <a:ext cx="6664410" cy="164756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86EE376-DBDC-4C2E-0F9A-67C6A6B42D2D}"/>
                  </a:ext>
                </a:extLst>
              </p:cNvPr>
              <p:cNvSpPr/>
              <p:nvPr/>
            </p:nvSpPr>
            <p:spPr>
              <a:xfrm>
                <a:off x="3071384" y="3873709"/>
                <a:ext cx="6505632" cy="4646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오도록 요약 카드 컴포넌트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32C6FF9-75EA-6496-7AE5-B8538DB12E62}"/>
                  </a:ext>
                </a:extLst>
              </p:cNvPr>
              <p:cNvSpPr/>
              <p:nvPr/>
            </p:nvSpPr>
            <p:spPr>
              <a:xfrm>
                <a:off x="3071384" y="4483788"/>
                <a:ext cx="6505632" cy="4729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오도록 요약 카드 컴포넌트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016A7DC-58D6-1264-8B63-FA56757CB37D}"/>
                  </a:ext>
                </a:extLst>
              </p:cNvPr>
              <p:cNvSpPr/>
              <p:nvPr/>
            </p:nvSpPr>
            <p:spPr>
              <a:xfrm>
                <a:off x="3071384" y="4790944"/>
                <a:ext cx="1849812" cy="1315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오도록 상세로 이동 컴포넌트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1DF71EF-0BDD-4DF2-75E7-632E3C86C109}"/>
                  </a:ext>
                </a:extLst>
              </p:cNvPr>
              <p:cNvSpPr/>
              <p:nvPr/>
            </p:nvSpPr>
            <p:spPr>
              <a:xfrm>
                <a:off x="7031750" y="5085149"/>
                <a:ext cx="2622290" cy="222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오도록 목록 이동 컴포넌트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9A72D5F-E02F-2039-4133-26536BA76EA8}"/>
                  </a:ext>
                </a:extLst>
              </p:cNvPr>
              <p:cNvSpPr/>
              <p:nvPr/>
            </p:nvSpPr>
            <p:spPr>
              <a:xfrm>
                <a:off x="3071384" y="4186176"/>
                <a:ext cx="1849812" cy="116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오도록 상세로 이동 컴포넌트</a:t>
                </a: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3BFA52C-4305-C674-7C00-07CC63F3248E}"/>
                </a:ext>
              </a:extLst>
            </p:cNvPr>
            <p:cNvSpPr/>
            <p:nvPr/>
          </p:nvSpPr>
          <p:spPr>
            <a:xfrm>
              <a:off x="2763794" y="1533352"/>
              <a:ext cx="2699457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나의 오도록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608573" y="2109398"/>
            <a:ext cx="1665850" cy="2761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날짜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08573" y="2580872"/>
            <a:ext cx="2611954" cy="2761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나의 오도록 간략히 보기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1608573" y="3886054"/>
            <a:ext cx="1665850" cy="2761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날짜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608573" y="4360906"/>
            <a:ext cx="2611954" cy="2761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나의 오도록 간략히 보기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5956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0A38B-09B8-B825-8D8A-24CF9A8892F3}"/>
              </a:ext>
            </a:extLst>
          </p:cNvPr>
          <p:cNvSpPr txBox="1"/>
          <p:nvPr/>
        </p:nvSpPr>
        <p:spPr>
          <a:xfrm>
            <a:off x="731814" y="95951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방문계획 섹션 컴포넌트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67BFD3-DDB5-781E-5620-833EBBFA29D5}"/>
              </a:ext>
            </a:extLst>
          </p:cNvPr>
          <p:cNvSpPr/>
          <p:nvPr/>
        </p:nvSpPr>
        <p:spPr>
          <a:xfrm>
            <a:off x="731814" y="1479119"/>
            <a:ext cx="10949651" cy="49481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34707-59C1-76A5-C230-FE5EEEBF001E}"/>
              </a:ext>
            </a:extLst>
          </p:cNvPr>
          <p:cNvSpPr/>
          <p:nvPr/>
        </p:nvSpPr>
        <p:spPr>
          <a:xfrm>
            <a:off x="1318030" y="2038910"/>
            <a:ext cx="2762795" cy="3408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방문계획 캘린더 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587D52-92F7-69D9-5F26-77F76C5AEE63}"/>
              </a:ext>
            </a:extLst>
          </p:cNvPr>
          <p:cNvSpPr/>
          <p:nvPr/>
        </p:nvSpPr>
        <p:spPr>
          <a:xfrm>
            <a:off x="5315233" y="2505445"/>
            <a:ext cx="5750755" cy="2941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A98712-7C6E-1B18-C885-8508A023AF35}"/>
              </a:ext>
            </a:extLst>
          </p:cNvPr>
          <p:cNvSpPr/>
          <p:nvPr/>
        </p:nvSpPr>
        <p:spPr>
          <a:xfrm>
            <a:off x="5315231" y="1818548"/>
            <a:ext cx="2775040" cy="40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 이름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471A8-7872-5EF4-A700-77AD0EA369FA}"/>
              </a:ext>
            </a:extLst>
          </p:cNvPr>
          <p:cNvSpPr/>
          <p:nvPr/>
        </p:nvSpPr>
        <p:spPr>
          <a:xfrm>
            <a:off x="5315231" y="5765990"/>
            <a:ext cx="5750755" cy="558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 검색 이동 컴포넌트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C0CBAB-D544-3074-C0EA-777EAA0D3C99}"/>
              </a:ext>
            </a:extLst>
          </p:cNvPr>
          <p:cNvSpPr/>
          <p:nvPr/>
        </p:nvSpPr>
        <p:spPr>
          <a:xfrm>
            <a:off x="1315419" y="5747503"/>
            <a:ext cx="2762795" cy="55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선택일자 방문계획 </a:t>
            </a:r>
            <a:br>
              <a:rPr lang="en-US" altLang="ko-KR" dirty="0"/>
            </a:br>
            <a:r>
              <a:rPr lang="ko-KR" altLang="en-US" dirty="0"/>
              <a:t>리스트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962203-D0AE-8EFC-D225-443B528398B5}"/>
              </a:ext>
            </a:extLst>
          </p:cNvPr>
          <p:cNvSpPr/>
          <p:nvPr/>
        </p:nvSpPr>
        <p:spPr>
          <a:xfrm>
            <a:off x="5312621" y="2520059"/>
            <a:ext cx="3518863" cy="4291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코스 명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1BCE67-C738-FB86-5F52-3E561A9824B7}"/>
              </a:ext>
            </a:extLst>
          </p:cNvPr>
          <p:cNvSpPr/>
          <p:nvPr/>
        </p:nvSpPr>
        <p:spPr>
          <a:xfrm>
            <a:off x="5312618" y="3100648"/>
            <a:ext cx="3518863" cy="4291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여정 거리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0E2097-E977-ED2E-70F3-5BB5D8DFA2D9}"/>
              </a:ext>
            </a:extLst>
          </p:cNvPr>
          <p:cNvSpPr/>
          <p:nvPr/>
        </p:nvSpPr>
        <p:spPr>
          <a:xfrm>
            <a:off x="5312618" y="4394248"/>
            <a:ext cx="3518863" cy="4291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/>
              </a:rPr>
              <a:t>난이도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4FF1B3-3414-ABEA-40AD-EDF7EA328381}"/>
              </a:ext>
            </a:extLst>
          </p:cNvPr>
          <p:cNvSpPr/>
          <p:nvPr/>
        </p:nvSpPr>
        <p:spPr>
          <a:xfrm>
            <a:off x="5312620" y="5022351"/>
            <a:ext cx="3518863" cy="4291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/>
              </a:rPr>
              <a:t>관심 명소 리스트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E14941-13E7-C0B6-0DA6-3D1D635B6D51}"/>
              </a:ext>
            </a:extLst>
          </p:cNvPr>
          <p:cNvSpPr/>
          <p:nvPr/>
        </p:nvSpPr>
        <p:spPr>
          <a:xfrm>
            <a:off x="5312618" y="3738655"/>
            <a:ext cx="3518863" cy="4291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/>
              </a:rPr>
              <a:t>방문 코스 소요 시간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BFA52C-4305-C674-7C00-07CC63F3248E}"/>
              </a:ext>
            </a:extLst>
          </p:cNvPr>
          <p:cNvSpPr/>
          <p:nvPr/>
        </p:nvSpPr>
        <p:spPr>
          <a:xfrm>
            <a:off x="731814" y="1466526"/>
            <a:ext cx="3811662" cy="451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방문계획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27523" y="3706097"/>
            <a:ext cx="127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코스 설명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  <a:p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312618" y="6669801"/>
            <a:ext cx="1837119" cy="343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 계획 추가</a:t>
            </a:r>
          </a:p>
        </p:txBody>
      </p:sp>
      <p:cxnSp>
        <p:nvCxnSpPr>
          <p:cNvPr id="28" name="직선 화살표 연결선 27"/>
          <p:cNvCxnSpPr>
            <a:stCxn id="6" idx="2"/>
          </p:cNvCxnSpPr>
          <p:nvPr/>
        </p:nvCxnSpPr>
        <p:spPr>
          <a:xfrm flipH="1">
            <a:off x="6206639" y="6427296"/>
            <a:ext cx="1" cy="181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67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D51B3B-377A-ECB2-48CD-EA93533B4DCE}"/>
              </a:ext>
            </a:extLst>
          </p:cNvPr>
          <p:cNvSpPr/>
          <p:nvPr/>
        </p:nvSpPr>
        <p:spPr>
          <a:xfrm>
            <a:off x="847130" y="681341"/>
            <a:ext cx="10833904" cy="59913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B9A150-FA7F-3D46-BB4C-C4E8CE448513}"/>
              </a:ext>
            </a:extLst>
          </p:cNvPr>
          <p:cNvSpPr/>
          <p:nvPr/>
        </p:nvSpPr>
        <p:spPr>
          <a:xfrm>
            <a:off x="1212190" y="1177944"/>
            <a:ext cx="5375984" cy="221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모든</a:t>
            </a:r>
            <a:endParaRPr lang="en-US" altLang="ko-KR" dirty="0"/>
          </a:p>
          <a:p>
            <a:pPr algn="ctr"/>
            <a:r>
              <a:rPr lang="ko-KR" altLang="en-US" dirty="0"/>
              <a:t>경로표시</a:t>
            </a:r>
            <a:br>
              <a:rPr lang="en-US" altLang="ko-KR" dirty="0"/>
            </a:br>
            <a:r>
              <a:rPr lang="ko-KR" altLang="en-US" dirty="0"/>
              <a:t>지도 컴포넌트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55A3A5-CEFA-F5DB-3AA2-449FCED86EB8}"/>
              </a:ext>
            </a:extLst>
          </p:cNvPr>
          <p:cNvSpPr/>
          <p:nvPr/>
        </p:nvSpPr>
        <p:spPr>
          <a:xfrm>
            <a:off x="1212190" y="3453173"/>
            <a:ext cx="8466425" cy="3137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1263BC-1D33-106A-4098-59D2BBB6444F}"/>
              </a:ext>
            </a:extLst>
          </p:cNvPr>
          <p:cNvSpPr/>
          <p:nvPr/>
        </p:nvSpPr>
        <p:spPr>
          <a:xfrm>
            <a:off x="6819668" y="1177944"/>
            <a:ext cx="2858947" cy="221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 코스 리스트</a:t>
            </a:r>
            <a:br>
              <a:rPr lang="en-US" altLang="ko-KR" dirty="0"/>
            </a:br>
            <a:r>
              <a:rPr lang="ko-KR" altLang="en-US" dirty="0"/>
              <a:t>컴포넌트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F8006A-2BA0-72E4-965F-5A3D0967D345}"/>
              </a:ext>
            </a:extLst>
          </p:cNvPr>
          <p:cNvSpPr/>
          <p:nvPr/>
        </p:nvSpPr>
        <p:spPr>
          <a:xfrm>
            <a:off x="10043676" y="6148772"/>
            <a:ext cx="1637358" cy="51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일지 생성하기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BFA52C-4305-C674-7C00-07CC63F3248E}"/>
              </a:ext>
            </a:extLst>
          </p:cNvPr>
          <p:cNvSpPr/>
          <p:nvPr/>
        </p:nvSpPr>
        <p:spPr>
          <a:xfrm>
            <a:off x="847130" y="689318"/>
            <a:ext cx="3811662" cy="451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 코스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95D78F-3BE3-33FD-9818-1C31C7B9634C}"/>
              </a:ext>
            </a:extLst>
          </p:cNvPr>
          <p:cNvSpPr/>
          <p:nvPr/>
        </p:nvSpPr>
        <p:spPr>
          <a:xfrm>
            <a:off x="1212188" y="3970638"/>
            <a:ext cx="8466426" cy="7637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95D78F-3BE3-33FD-9818-1C31C7B9634C}"/>
              </a:ext>
            </a:extLst>
          </p:cNvPr>
          <p:cNvSpPr/>
          <p:nvPr/>
        </p:nvSpPr>
        <p:spPr>
          <a:xfrm>
            <a:off x="1212189" y="4793205"/>
            <a:ext cx="8466425" cy="16117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후기를 작성해주세요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2989" y="44353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코스 </a:t>
            </a:r>
            <a:r>
              <a:rPr lang="ko-KR" altLang="en-US" dirty="0" err="1"/>
              <a:t>완료후</a:t>
            </a:r>
            <a:r>
              <a:rPr lang="ko-KR" altLang="en-US" dirty="0"/>
              <a:t> 바로 왔을 경우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141" y="4110681"/>
            <a:ext cx="1138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별점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컴포넌트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141" y="5156886"/>
            <a:ext cx="1138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후기</a:t>
            </a:r>
            <a:endParaRPr lang="en-US" altLang="ko-KR" dirty="0"/>
          </a:p>
          <a:p>
            <a:r>
              <a:rPr lang="ko-KR" altLang="en-US" dirty="0"/>
              <a:t>컴포넌트</a:t>
            </a:r>
          </a:p>
        </p:txBody>
      </p:sp>
      <p:sp>
        <p:nvSpPr>
          <p:cNvPr id="20" name="포인트가 5개인 별 19"/>
          <p:cNvSpPr/>
          <p:nvPr/>
        </p:nvSpPr>
        <p:spPr>
          <a:xfrm>
            <a:off x="1532238" y="4100704"/>
            <a:ext cx="988540" cy="4695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5개인 별 20"/>
          <p:cNvSpPr/>
          <p:nvPr/>
        </p:nvSpPr>
        <p:spPr>
          <a:xfrm>
            <a:off x="3198130" y="4090727"/>
            <a:ext cx="988540" cy="4695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5개인 별 21"/>
          <p:cNvSpPr/>
          <p:nvPr/>
        </p:nvSpPr>
        <p:spPr>
          <a:xfrm>
            <a:off x="4864022" y="4070773"/>
            <a:ext cx="988540" cy="4695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5개인 별 22"/>
          <p:cNvSpPr/>
          <p:nvPr/>
        </p:nvSpPr>
        <p:spPr>
          <a:xfrm>
            <a:off x="6529914" y="4080750"/>
            <a:ext cx="988540" cy="4695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8195805" y="4110681"/>
            <a:ext cx="988540" cy="4695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27BCD-2CF7-364A-46DC-C0FB728418C9}"/>
              </a:ext>
            </a:extLst>
          </p:cNvPr>
          <p:cNvSpPr txBox="1"/>
          <p:nvPr/>
        </p:nvSpPr>
        <p:spPr>
          <a:xfrm>
            <a:off x="772989" y="31998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방문한 코스섹션 컴포넌트</a:t>
            </a:r>
          </a:p>
        </p:txBody>
      </p:sp>
    </p:spTree>
    <p:extLst>
      <p:ext uri="{BB962C8B-B14F-4D97-AF65-F5344CB8AC3E}">
        <p14:creationId xmlns:p14="http://schemas.microsoft.com/office/powerpoint/2010/main" val="343979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C27BCD-2CF7-364A-46DC-C0FB728418C9}"/>
              </a:ext>
            </a:extLst>
          </p:cNvPr>
          <p:cNvSpPr txBox="1"/>
          <p:nvPr/>
        </p:nvSpPr>
        <p:spPr>
          <a:xfrm>
            <a:off x="772989" y="31998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방문한 코스섹션 컴포넌트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D51B3B-377A-ECB2-48CD-EA93533B4DCE}"/>
              </a:ext>
            </a:extLst>
          </p:cNvPr>
          <p:cNvSpPr/>
          <p:nvPr/>
        </p:nvSpPr>
        <p:spPr>
          <a:xfrm>
            <a:off x="847130" y="681341"/>
            <a:ext cx="10833904" cy="68243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9A150-FA7F-3D46-BB4C-C4E8CE448513}"/>
              </a:ext>
            </a:extLst>
          </p:cNvPr>
          <p:cNvSpPr/>
          <p:nvPr/>
        </p:nvSpPr>
        <p:spPr>
          <a:xfrm>
            <a:off x="1212190" y="1177944"/>
            <a:ext cx="5375984" cy="221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모든</a:t>
            </a:r>
            <a:endParaRPr lang="en-US" altLang="ko-KR" dirty="0"/>
          </a:p>
          <a:p>
            <a:pPr algn="ctr"/>
            <a:r>
              <a:rPr lang="ko-KR" altLang="en-US" dirty="0"/>
              <a:t>경로표시</a:t>
            </a:r>
            <a:br>
              <a:rPr lang="en-US" altLang="ko-KR" dirty="0"/>
            </a:br>
            <a:r>
              <a:rPr lang="ko-KR" altLang="en-US" dirty="0"/>
              <a:t>지도 컴포넌트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55A3A5-CEFA-F5DB-3AA2-449FCED86EB8}"/>
              </a:ext>
            </a:extLst>
          </p:cNvPr>
          <p:cNvSpPr/>
          <p:nvPr/>
        </p:nvSpPr>
        <p:spPr>
          <a:xfrm>
            <a:off x="1212190" y="3453172"/>
            <a:ext cx="8466425" cy="405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dirty="0"/>
            </a:br>
            <a:r>
              <a:rPr lang="ko-KR" altLang="en-US" dirty="0"/>
              <a:t>코스 설명 </a:t>
            </a:r>
            <a:br>
              <a:rPr lang="en-US" altLang="ko-KR" dirty="0"/>
            </a:br>
            <a:r>
              <a:rPr lang="ko-KR" altLang="en-US" dirty="0"/>
              <a:t>컴포넌트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1263BC-1D33-106A-4098-59D2BBB6444F}"/>
              </a:ext>
            </a:extLst>
          </p:cNvPr>
          <p:cNvSpPr/>
          <p:nvPr/>
        </p:nvSpPr>
        <p:spPr>
          <a:xfrm>
            <a:off x="6819668" y="1177944"/>
            <a:ext cx="2858947" cy="221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 코스 리스트</a:t>
            </a:r>
            <a:br>
              <a:rPr lang="en-US" altLang="ko-KR" dirty="0"/>
            </a:br>
            <a:r>
              <a:rPr lang="ko-KR" altLang="en-US" dirty="0"/>
              <a:t>컴포넌트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B202F0-BB74-F939-0B44-BFCFF0870363}"/>
              </a:ext>
            </a:extLst>
          </p:cNvPr>
          <p:cNvSpPr/>
          <p:nvPr/>
        </p:nvSpPr>
        <p:spPr>
          <a:xfrm>
            <a:off x="1212190" y="3453174"/>
            <a:ext cx="2227670" cy="3819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  <a:effectLst/>
              </a:rPr>
              <a:t>코스 명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E5016C-7B05-3E4E-3C17-D7B57357E372}"/>
              </a:ext>
            </a:extLst>
          </p:cNvPr>
          <p:cNvSpPr/>
          <p:nvPr/>
        </p:nvSpPr>
        <p:spPr>
          <a:xfrm>
            <a:off x="1212190" y="3894329"/>
            <a:ext cx="2227670" cy="3819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  <a:effectLst/>
              </a:rPr>
              <a:t>여정 거리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DA6974-0535-226D-2CAC-EC70C2802627}"/>
              </a:ext>
            </a:extLst>
          </p:cNvPr>
          <p:cNvSpPr/>
          <p:nvPr/>
        </p:nvSpPr>
        <p:spPr>
          <a:xfrm>
            <a:off x="1212190" y="4351529"/>
            <a:ext cx="2227670" cy="3819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  <a:effectLst/>
              </a:rPr>
              <a:t>소요 시간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7B83E7-8354-CF50-AEB7-2DF28A155AEA}"/>
              </a:ext>
            </a:extLst>
          </p:cNvPr>
          <p:cNvSpPr/>
          <p:nvPr/>
        </p:nvSpPr>
        <p:spPr>
          <a:xfrm>
            <a:off x="1212190" y="4829337"/>
            <a:ext cx="2227670" cy="3819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  <a:effectLst/>
              </a:rPr>
              <a:t>실제 방문일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95D78F-3BE3-33FD-9818-1C31C7B9634C}"/>
              </a:ext>
            </a:extLst>
          </p:cNvPr>
          <p:cNvSpPr/>
          <p:nvPr/>
        </p:nvSpPr>
        <p:spPr>
          <a:xfrm>
            <a:off x="1212190" y="5301969"/>
            <a:ext cx="2227670" cy="3819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  <a:effectLst/>
              </a:rPr>
              <a:t>방문한 명소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F8006A-2BA0-72E4-965F-5A3D0967D345}"/>
              </a:ext>
            </a:extLst>
          </p:cNvPr>
          <p:cNvSpPr/>
          <p:nvPr/>
        </p:nvSpPr>
        <p:spPr>
          <a:xfrm>
            <a:off x="10043675" y="6993259"/>
            <a:ext cx="1637358" cy="51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일지 생성하기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BFA52C-4305-C674-7C00-07CC63F3248E}"/>
              </a:ext>
            </a:extLst>
          </p:cNvPr>
          <p:cNvSpPr/>
          <p:nvPr/>
        </p:nvSpPr>
        <p:spPr>
          <a:xfrm>
            <a:off x="847130" y="689318"/>
            <a:ext cx="3811662" cy="451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방문한 코스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95D78F-3BE3-33FD-9818-1C31C7B9634C}"/>
              </a:ext>
            </a:extLst>
          </p:cNvPr>
          <p:cNvSpPr/>
          <p:nvPr/>
        </p:nvSpPr>
        <p:spPr>
          <a:xfrm>
            <a:off x="1212190" y="5774601"/>
            <a:ext cx="2227670" cy="3819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/>
              </a:rPr>
              <a:t>내가 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별점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95D78F-3BE3-33FD-9818-1C31C7B9634C}"/>
              </a:ext>
            </a:extLst>
          </p:cNvPr>
          <p:cNvSpPr/>
          <p:nvPr/>
        </p:nvSpPr>
        <p:spPr>
          <a:xfrm>
            <a:off x="1212189" y="6234176"/>
            <a:ext cx="8466425" cy="3819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후기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989" y="3688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별점</a:t>
            </a:r>
            <a:r>
              <a:rPr lang="ko-KR" altLang="en-US" dirty="0"/>
              <a:t> 후기 작성 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95D78F-3BE3-33FD-9818-1C31C7B9634C}"/>
              </a:ext>
            </a:extLst>
          </p:cNvPr>
          <p:cNvSpPr/>
          <p:nvPr/>
        </p:nvSpPr>
        <p:spPr>
          <a:xfrm>
            <a:off x="1212188" y="6691376"/>
            <a:ext cx="8466425" cy="8139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사진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192000" y="3453172"/>
            <a:ext cx="3235116" cy="1016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4.5</a:t>
            </a:r>
            <a:r>
              <a:rPr lang="ko-KR" altLang="en-US" dirty="0"/>
              <a:t>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443497" y="3471428"/>
            <a:ext cx="3235116" cy="1016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별점</a:t>
            </a:r>
            <a:r>
              <a:rPr lang="ko-KR" altLang="en-US" dirty="0"/>
              <a:t> 컴포넌트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0043675" y="3979428"/>
            <a:ext cx="1881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7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0D718-CA04-1C6D-FC3B-976AC40B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228" y="2766218"/>
            <a:ext cx="10515600" cy="1325563"/>
          </a:xfrm>
        </p:spPr>
        <p:txBody>
          <a:bodyPr/>
          <a:lstStyle/>
          <a:p>
            <a:r>
              <a:rPr lang="ko-KR" altLang="en-US" dirty="0"/>
              <a:t>코스 </a:t>
            </a:r>
            <a:r>
              <a:rPr lang="ko-KR" altLang="en-US"/>
              <a:t>검색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246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DF5359-9A99-659D-C65A-72376199CCD8}"/>
              </a:ext>
            </a:extLst>
          </p:cNvPr>
          <p:cNvSpPr/>
          <p:nvPr/>
        </p:nvSpPr>
        <p:spPr>
          <a:xfrm>
            <a:off x="1036218" y="710249"/>
            <a:ext cx="10119564" cy="63255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A64E24-3547-24B9-1AE2-FB5221C51753}"/>
              </a:ext>
            </a:extLst>
          </p:cNvPr>
          <p:cNvSpPr/>
          <p:nvPr/>
        </p:nvSpPr>
        <p:spPr>
          <a:xfrm>
            <a:off x="1830694" y="2190641"/>
            <a:ext cx="8857682" cy="14971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코스 리스트 컴포넌트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CB211A-2544-9A57-1FDF-F402D62F3DF9}"/>
              </a:ext>
            </a:extLst>
          </p:cNvPr>
          <p:cNvSpPr/>
          <p:nvPr/>
        </p:nvSpPr>
        <p:spPr>
          <a:xfrm>
            <a:off x="1165747" y="3820751"/>
            <a:ext cx="4162494" cy="26443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경로 표시 </a:t>
            </a:r>
            <a:endParaRPr lang="en-US" altLang="ko-KR" dirty="0"/>
          </a:p>
          <a:p>
            <a:pPr algn="ctr"/>
            <a:r>
              <a:rPr lang="ko-KR" altLang="en-US" dirty="0"/>
              <a:t>지도 컴포넌트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53807E-E895-DF51-8656-903A0A6CA6B7}"/>
              </a:ext>
            </a:extLst>
          </p:cNvPr>
          <p:cNvSpPr/>
          <p:nvPr/>
        </p:nvSpPr>
        <p:spPr>
          <a:xfrm>
            <a:off x="6054959" y="3759625"/>
            <a:ext cx="4921726" cy="28294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5F4110-A8C4-F1C8-B2E7-BFD9149E6C75}"/>
              </a:ext>
            </a:extLst>
          </p:cNvPr>
          <p:cNvSpPr/>
          <p:nvPr/>
        </p:nvSpPr>
        <p:spPr>
          <a:xfrm>
            <a:off x="6054959" y="3785196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코스명</a:t>
            </a:r>
            <a:r>
              <a:rPr lang="ko-KR" altLang="en-US" sz="1000" dirty="0"/>
              <a:t> 컴포넌트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8C3411-62B4-2B78-3CFD-B32ED77B3A9D}"/>
              </a:ext>
            </a:extLst>
          </p:cNvPr>
          <p:cNvSpPr/>
          <p:nvPr/>
        </p:nvSpPr>
        <p:spPr>
          <a:xfrm>
            <a:off x="6054959" y="4169904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코스길이 컴포넌트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6164B2-535E-DAC8-F1B2-55CE422A0CE6}"/>
              </a:ext>
            </a:extLst>
          </p:cNvPr>
          <p:cNvSpPr/>
          <p:nvPr/>
        </p:nvSpPr>
        <p:spPr>
          <a:xfrm>
            <a:off x="6054958" y="4554612"/>
            <a:ext cx="2893527" cy="259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난이도 컴포넌트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51960A-C5EA-EB2D-32FC-C3489280A3F4}"/>
              </a:ext>
            </a:extLst>
          </p:cNvPr>
          <p:cNvSpPr/>
          <p:nvPr/>
        </p:nvSpPr>
        <p:spPr>
          <a:xfrm>
            <a:off x="6054959" y="4894383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예상소요시간 </a:t>
            </a:r>
            <a:endParaRPr lang="en-US" altLang="ko-KR" sz="1000" dirty="0"/>
          </a:p>
          <a:p>
            <a:pPr algn="ctr"/>
            <a:r>
              <a:rPr lang="ko-KR" altLang="en-US" sz="1000" dirty="0"/>
              <a:t>컴포넌트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02DEB5-E6F2-C2A9-AE91-F71CE60195A5}"/>
              </a:ext>
            </a:extLst>
          </p:cNvPr>
          <p:cNvSpPr/>
          <p:nvPr/>
        </p:nvSpPr>
        <p:spPr>
          <a:xfrm>
            <a:off x="6054959" y="5279091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코스설명 컴포넌트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F4C687-26D5-B023-B0B6-1C62B1CBCC76}"/>
              </a:ext>
            </a:extLst>
          </p:cNvPr>
          <p:cNvSpPr/>
          <p:nvPr/>
        </p:nvSpPr>
        <p:spPr>
          <a:xfrm>
            <a:off x="6038484" y="6037109"/>
            <a:ext cx="4921723" cy="551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 리뷰 컴포넌트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27386F-013E-8C42-9694-3E3FA6481406}"/>
              </a:ext>
            </a:extLst>
          </p:cNvPr>
          <p:cNvSpPr/>
          <p:nvPr/>
        </p:nvSpPr>
        <p:spPr>
          <a:xfrm>
            <a:off x="5808704" y="6681779"/>
            <a:ext cx="2547892" cy="2321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주변명소 표출 컴포넌트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F239D2-D4B3-EA64-7083-3AAD695C184B}"/>
              </a:ext>
            </a:extLst>
          </p:cNvPr>
          <p:cNvSpPr/>
          <p:nvPr/>
        </p:nvSpPr>
        <p:spPr>
          <a:xfrm>
            <a:off x="8515823" y="6672235"/>
            <a:ext cx="2639960" cy="2385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예정 등록 </a:t>
            </a:r>
            <a:r>
              <a:rPr lang="ko-KR" altLang="en-US" sz="800" dirty="0" err="1"/>
              <a:t>모달</a:t>
            </a:r>
            <a:r>
              <a:rPr lang="ko-KR" altLang="en-US" sz="800" dirty="0"/>
              <a:t> 이동</a:t>
            </a:r>
            <a:br>
              <a:rPr lang="en-US" altLang="ko-KR" sz="800" dirty="0"/>
            </a:br>
            <a:r>
              <a:rPr lang="ko-KR" altLang="en-US" sz="800" dirty="0"/>
              <a:t>컴포넌트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06A141-B080-C445-AE87-2062BF9594AD}"/>
              </a:ext>
            </a:extLst>
          </p:cNvPr>
          <p:cNvSpPr txBox="1"/>
          <p:nvPr/>
        </p:nvSpPr>
        <p:spPr>
          <a:xfrm>
            <a:off x="1036217" y="20549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코스검색 </a:t>
            </a:r>
            <a:r>
              <a:rPr lang="ko-KR" altLang="en-US" dirty="0" err="1"/>
              <a:t>메인섹션</a:t>
            </a:r>
            <a:r>
              <a:rPr lang="ko-KR" altLang="en-US" dirty="0"/>
              <a:t> 컴포넌트 </a:t>
            </a:r>
          </a:p>
          <a:p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2559730-660B-067D-8BE5-74C06B9F1935}"/>
              </a:ext>
            </a:extLst>
          </p:cNvPr>
          <p:cNvGrpSpPr/>
          <p:nvPr/>
        </p:nvGrpSpPr>
        <p:grpSpPr>
          <a:xfrm>
            <a:off x="1036218" y="715626"/>
            <a:ext cx="10119565" cy="477172"/>
            <a:chOff x="1036218" y="715626"/>
            <a:chExt cx="10119565" cy="87155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004C587-EC38-29C9-6D0D-9DB3A539223F}"/>
                </a:ext>
              </a:extLst>
            </p:cNvPr>
            <p:cNvSpPr/>
            <p:nvPr/>
          </p:nvSpPr>
          <p:spPr>
            <a:xfrm>
              <a:off x="1036219" y="715626"/>
              <a:ext cx="10119564" cy="46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헤더 컴포넌트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BC5C73E-5905-03F7-ABA5-B661C725C455}"/>
                </a:ext>
              </a:extLst>
            </p:cNvPr>
            <p:cNvSpPr/>
            <p:nvPr/>
          </p:nvSpPr>
          <p:spPr>
            <a:xfrm>
              <a:off x="1036218" y="1185683"/>
              <a:ext cx="10119564" cy="401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네비게이션</a:t>
              </a:r>
              <a:r>
                <a:rPr lang="ko-KR" altLang="en-US" dirty="0"/>
                <a:t> 바 컴포넌트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65747" y="1386749"/>
            <a:ext cx="9810937" cy="535612"/>
            <a:chOff x="1165747" y="1223066"/>
            <a:chExt cx="9810937" cy="72926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77EF055-DC36-FCA6-9799-FEF537EA572D}"/>
                </a:ext>
              </a:extLst>
            </p:cNvPr>
            <p:cNvSpPr/>
            <p:nvPr/>
          </p:nvSpPr>
          <p:spPr>
            <a:xfrm>
              <a:off x="1165747" y="1224723"/>
              <a:ext cx="9810937" cy="72760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45325" y="1550126"/>
              <a:ext cx="1926000" cy="313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메인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59019" y="1549672"/>
              <a:ext cx="1925064" cy="313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맞춤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271777" y="1549672"/>
              <a:ext cx="1926000" cy="313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지역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785470" y="1556595"/>
              <a:ext cx="1926000" cy="313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전체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26136" y="1223066"/>
              <a:ext cx="1470274" cy="377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카테고리 컴포넌트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02DEB5-E6F2-C2A9-AE91-F71CE60195A5}"/>
              </a:ext>
            </a:extLst>
          </p:cNvPr>
          <p:cNvSpPr/>
          <p:nvPr/>
        </p:nvSpPr>
        <p:spPr>
          <a:xfrm>
            <a:off x="6054958" y="5663799"/>
            <a:ext cx="2893527" cy="293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별점</a:t>
            </a:r>
            <a:r>
              <a:rPr lang="ko-KR" altLang="en-US" sz="1000" dirty="0"/>
              <a:t> 컴포넌트</a:t>
            </a:r>
          </a:p>
        </p:txBody>
      </p:sp>
    </p:spTree>
    <p:extLst>
      <p:ext uri="{BB962C8B-B14F-4D97-AF65-F5344CB8AC3E}">
        <p14:creationId xmlns:p14="http://schemas.microsoft.com/office/powerpoint/2010/main" val="973919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DF5359-9A99-659D-C65A-72376199CCD8}"/>
              </a:ext>
            </a:extLst>
          </p:cNvPr>
          <p:cNvSpPr/>
          <p:nvPr/>
        </p:nvSpPr>
        <p:spPr>
          <a:xfrm>
            <a:off x="1036218" y="710249"/>
            <a:ext cx="10119564" cy="63255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A64E24-3547-24B9-1AE2-FB5221C51753}"/>
              </a:ext>
            </a:extLst>
          </p:cNvPr>
          <p:cNvSpPr/>
          <p:nvPr/>
        </p:nvSpPr>
        <p:spPr>
          <a:xfrm>
            <a:off x="1830694" y="2190641"/>
            <a:ext cx="8857682" cy="14971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코스 리스트 컴포넌트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CB211A-2544-9A57-1FDF-F402D62F3DF9}"/>
              </a:ext>
            </a:extLst>
          </p:cNvPr>
          <p:cNvSpPr/>
          <p:nvPr/>
        </p:nvSpPr>
        <p:spPr>
          <a:xfrm>
            <a:off x="1165747" y="3820751"/>
            <a:ext cx="4162494" cy="26443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경로 표시 </a:t>
            </a:r>
            <a:endParaRPr lang="en-US" altLang="ko-KR" dirty="0"/>
          </a:p>
          <a:p>
            <a:pPr algn="ctr"/>
            <a:r>
              <a:rPr lang="ko-KR" altLang="en-US" dirty="0"/>
              <a:t>지도 컴포넌트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53807E-E895-DF51-8656-903A0A6CA6B7}"/>
              </a:ext>
            </a:extLst>
          </p:cNvPr>
          <p:cNvSpPr/>
          <p:nvPr/>
        </p:nvSpPr>
        <p:spPr>
          <a:xfrm>
            <a:off x="6054959" y="3759625"/>
            <a:ext cx="4921726" cy="28294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5F4110-A8C4-F1C8-B2E7-BFD9149E6C75}"/>
              </a:ext>
            </a:extLst>
          </p:cNvPr>
          <p:cNvSpPr/>
          <p:nvPr/>
        </p:nvSpPr>
        <p:spPr>
          <a:xfrm>
            <a:off x="6054959" y="3785196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코스명</a:t>
            </a:r>
            <a:r>
              <a:rPr lang="ko-KR" altLang="en-US" sz="1000" dirty="0"/>
              <a:t> 컴포넌트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8C3411-62B4-2B78-3CFD-B32ED77B3A9D}"/>
              </a:ext>
            </a:extLst>
          </p:cNvPr>
          <p:cNvSpPr/>
          <p:nvPr/>
        </p:nvSpPr>
        <p:spPr>
          <a:xfrm>
            <a:off x="6054959" y="4169904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코스길이 컴포넌트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6164B2-535E-DAC8-F1B2-55CE422A0CE6}"/>
              </a:ext>
            </a:extLst>
          </p:cNvPr>
          <p:cNvSpPr/>
          <p:nvPr/>
        </p:nvSpPr>
        <p:spPr>
          <a:xfrm>
            <a:off x="6054958" y="4554612"/>
            <a:ext cx="2893527" cy="259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난이도 컴포넌트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51960A-C5EA-EB2D-32FC-C3489280A3F4}"/>
              </a:ext>
            </a:extLst>
          </p:cNvPr>
          <p:cNvSpPr/>
          <p:nvPr/>
        </p:nvSpPr>
        <p:spPr>
          <a:xfrm>
            <a:off x="6054959" y="4894383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예상소요시간 </a:t>
            </a:r>
            <a:endParaRPr lang="en-US" altLang="ko-KR" sz="1000" dirty="0"/>
          </a:p>
          <a:p>
            <a:pPr algn="ctr"/>
            <a:r>
              <a:rPr lang="ko-KR" altLang="en-US" sz="1000" dirty="0"/>
              <a:t>컴포넌트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02DEB5-E6F2-C2A9-AE91-F71CE60195A5}"/>
              </a:ext>
            </a:extLst>
          </p:cNvPr>
          <p:cNvSpPr/>
          <p:nvPr/>
        </p:nvSpPr>
        <p:spPr>
          <a:xfrm>
            <a:off x="6054959" y="5279091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코스설명 컴포넌트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F4C687-26D5-B023-B0B6-1C62B1CBCC76}"/>
              </a:ext>
            </a:extLst>
          </p:cNvPr>
          <p:cNvSpPr/>
          <p:nvPr/>
        </p:nvSpPr>
        <p:spPr>
          <a:xfrm>
            <a:off x="6038484" y="6037109"/>
            <a:ext cx="4921723" cy="551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 리뷰 컴포넌트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27386F-013E-8C42-9694-3E3FA6481406}"/>
              </a:ext>
            </a:extLst>
          </p:cNvPr>
          <p:cNvSpPr/>
          <p:nvPr/>
        </p:nvSpPr>
        <p:spPr>
          <a:xfrm>
            <a:off x="5808704" y="6681779"/>
            <a:ext cx="2547892" cy="2321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주변명소 표출 컴포넌트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F239D2-D4B3-EA64-7083-3AAD695C184B}"/>
              </a:ext>
            </a:extLst>
          </p:cNvPr>
          <p:cNvSpPr/>
          <p:nvPr/>
        </p:nvSpPr>
        <p:spPr>
          <a:xfrm>
            <a:off x="8515823" y="6672235"/>
            <a:ext cx="2639960" cy="2385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예정 등록 </a:t>
            </a:r>
            <a:r>
              <a:rPr lang="ko-KR" altLang="en-US" sz="800" dirty="0" err="1"/>
              <a:t>모달</a:t>
            </a:r>
            <a:r>
              <a:rPr lang="ko-KR" altLang="en-US" sz="800" dirty="0"/>
              <a:t> 이동</a:t>
            </a:r>
            <a:br>
              <a:rPr lang="en-US" altLang="ko-KR" sz="800" dirty="0"/>
            </a:br>
            <a:r>
              <a:rPr lang="ko-KR" altLang="en-US" sz="800" dirty="0"/>
              <a:t>컴포넌트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06A141-B080-C445-AE87-2062BF9594AD}"/>
              </a:ext>
            </a:extLst>
          </p:cNvPr>
          <p:cNvSpPr txBox="1"/>
          <p:nvPr/>
        </p:nvSpPr>
        <p:spPr>
          <a:xfrm>
            <a:off x="1036217" y="205495"/>
            <a:ext cx="5894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코스검색 </a:t>
            </a:r>
            <a:r>
              <a:rPr lang="ko-KR" altLang="en-US" dirty="0" err="1"/>
              <a:t>메인섹션</a:t>
            </a:r>
            <a:r>
              <a:rPr lang="ko-KR" altLang="en-US" dirty="0"/>
              <a:t> 컴포넌트 </a:t>
            </a:r>
            <a:r>
              <a:rPr lang="en-US" altLang="ko-KR" dirty="0"/>
              <a:t>(</a:t>
            </a:r>
            <a:r>
              <a:rPr lang="ko-KR" altLang="en-US" dirty="0"/>
              <a:t>이미 방문한 코스인 경우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2559730-660B-067D-8BE5-74C06B9F1935}"/>
              </a:ext>
            </a:extLst>
          </p:cNvPr>
          <p:cNvGrpSpPr/>
          <p:nvPr/>
        </p:nvGrpSpPr>
        <p:grpSpPr>
          <a:xfrm>
            <a:off x="1036218" y="715626"/>
            <a:ext cx="10119565" cy="477172"/>
            <a:chOff x="1036218" y="715626"/>
            <a:chExt cx="10119565" cy="87155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004C587-EC38-29C9-6D0D-9DB3A539223F}"/>
                </a:ext>
              </a:extLst>
            </p:cNvPr>
            <p:cNvSpPr/>
            <p:nvPr/>
          </p:nvSpPr>
          <p:spPr>
            <a:xfrm>
              <a:off x="1036219" y="715626"/>
              <a:ext cx="10119564" cy="46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헤더 컴포넌트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BC5C73E-5905-03F7-ABA5-B661C725C455}"/>
                </a:ext>
              </a:extLst>
            </p:cNvPr>
            <p:cNvSpPr/>
            <p:nvPr/>
          </p:nvSpPr>
          <p:spPr>
            <a:xfrm>
              <a:off x="1036218" y="1185683"/>
              <a:ext cx="10119564" cy="401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네비게이션</a:t>
              </a:r>
              <a:r>
                <a:rPr lang="ko-KR" altLang="en-US" dirty="0"/>
                <a:t> 바 컴포넌트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65747" y="1386749"/>
            <a:ext cx="9810937" cy="535612"/>
            <a:chOff x="1165747" y="1223066"/>
            <a:chExt cx="9810937" cy="72926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77EF055-DC36-FCA6-9799-FEF537EA572D}"/>
                </a:ext>
              </a:extLst>
            </p:cNvPr>
            <p:cNvSpPr/>
            <p:nvPr/>
          </p:nvSpPr>
          <p:spPr>
            <a:xfrm>
              <a:off x="1165747" y="1224723"/>
              <a:ext cx="9810937" cy="72760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45325" y="1550126"/>
              <a:ext cx="1926000" cy="313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메인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59019" y="1549672"/>
              <a:ext cx="1925064" cy="313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맞춤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271777" y="1549672"/>
              <a:ext cx="1926000" cy="313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지역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785470" y="1556595"/>
              <a:ext cx="1926000" cy="313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전체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26136" y="1223066"/>
              <a:ext cx="1470274" cy="377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카테고리 컴포넌트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02DEB5-E6F2-C2A9-AE91-F71CE60195A5}"/>
              </a:ext>
            </a:extLst>
          </p:cNvPr>
          <p:cNvSpPr/>
          <p:nvPr/>
        </p:nvSpPr>
        <p:spPr>
          <a:xfrm>
            <a:off x="6054958" y="5663799"/>
            <a:ext cx="2893527" cy="293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별점</a:t>
            </a:r>
            <a:r>
              <a:rPr lang="ko-KR" altLang="en-US" sz="1000" dirty="0"/>
              <a:t> 컴포넌트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8729" y="3746363"/>
            <a:ext cx="3140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이미 방문한 코스입니다 </a:t>
            </a:r>
          </a:p>
        </p:txBody>
      </p:sp>
    </p:spTree>
    <p:extLst>
      <p:ext uri="{BB962C8B-B14F-4D97-AF65-F5344CB8AC3E}">
        <p14:creationId xmlns:p14="http://schemas.microsoft.com/office/powerpoint/2010/main" val="814471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-3200399" y="218195"/>
            <a:ext cx="4953000" cy="6284205"/>
            <a:chOff x="1036217" y="205495"/>
            <a:chExt cx="10119566" cy="683030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DF5359-9A99-659D-C65A-72376199CCD8}"/>
                </a:ext>
              </a:extLst>
            </p:cNvPr>
            <p:cNvSpPr/>
            <p:nvPr/>
          </p:nvSpPr>
          <p:spPr>
            <a:xfrm>
              <a:off x="1036218" y="710249"/>
              <a:ext cx="10119564" cy="63255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8A64E24-3547-24B9-1AE2-FB5221C51753}"/>
                </a:ext>
              </a:extLst>
            </p:cNvPr>
            <p:cNvSpPr/>
            <p:nvPr/>
          </p:nvSpPr>
          <p:spPr>
            <a:xfrm>
              <a:off x="1830694" y="2190641"/>
              <a:ext cx="8857682" cy="149718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 코스 리스트 컴포넌트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CB211A-2544-9A57-1FDF-F402D62F3DF9}"/>
                </a:ext>
              </a:extLst>
            </p:cNvPr>
            <p:cNvSpPr/>
            <p:nvPr/>
          </p:nvSpPr>
          <p:spPr>
            <a:xfrm>
              <a:off x="1165747" y="3820751"/>
              <a:ext cx="4162494" cy="264434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경로 표시 </a:t>
              </a:r>
              <a:endParaRPr lang="en-US" altLang="ko-KR" dirty="0"/>
            </a:p>
            <a:p>
              <a:pPr algn="ctr"/>
              <a:r>
                <a:rPr lang="ko-KR" altLang="en-US" dirty="0"/>
                <a:t>지도 컴포넌트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53807E-E895-DF51-8656-903A0A6CA6B7}"/>
                </a:ext>
              </a:extLst>
            </p:cNvPr>
            <p:cNvSpPr/>
            <p:nvPr/>
          </p:nvSpPr>
          <p:spPr>
            <a:xfrm>
              <a:off x="6054959" y="3759625"/>
              <a:ext cx="4921726" cy="28294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5F4110-A8C4-F1C8-B2E7-BFD9149E6C75}"/>
                </a:ext>
              </a:extLst>
            </p:cNvPr>
            <p:cNvSpPr/>
            <p:nvPr/>
          </p:nvSpPr>
          <p:spPr>
            <a:xfrm>
              <a:off x="6054959" y="3785196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코스명</a:t>
              </a:r>
              <a:r>
                <a:rPr lang="ko-KR" altLang="en-US" sz="1000" dirty="0"/>
                <a:t> 컴포넌트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28C3411-62B4-2B78-3CFD-B32ED77B3A9D}"/>
                </a:ext>
              </a:extLst>
            </p:cNvPr>
            <p:cNvSpPr/>
            <p:nvPr/>
          </p:nvSpPr>
          <p:spPr>
            <a:xfrm>
              <a:off x="6054959" y="4169904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코스길이 컴포넌트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16164B2-535E-DAC8-F1B2-55CE422A0CE6}"/>
                </a:ext>
              </a:extLst>
            </p:cNvPr>
            <p:cNvSpPr/>
            <p:nvPr/>
          </p:nvSpPr>
          <p:spPr>
            <a:xfrm>
              <a:off x="6054958" y="4554612"/>
              <a:ext cx="2893527" cy="25986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난이도 컴포넌트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51960A-C5EA-EB2D-32FC-C3489280A3F4}"/>
                </a:ext>
              </a:extLst>
            </p:cNvPr>
            <p:cNvSpPr/>
            <p:nvPr/>
          </p:nvSpPr>
          <p:spPr>
            <a:xfrm>
              <a:off x="6054959" y="4894383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예상소요시간 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컴포넌트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02DEB5-E6F2-C2A9-AE91-F71CE60195A5}"/>
                </a:ext>
              </a:extLst>
            </p:cNvPr>
            <p:cNvSpPr/>
            <p:nvPr/>
          </p:nvSpPr>
          <p:spPr>
            <a:xfrm>
              <a:off x="6054959" y="5279091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코스설명 컴포넌트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8F4C687-26D5-B023-B0B6-1C62B1CBCC76}"/>
                </a:ext>
              </a:extLst>
            </p:cNvPr>
            <p:cNvSpPr/>
            <p:nvPr/>
          </p:nvSpPr>
          <p:spPr>
            <a:xfrm>
              <a:off x="6038484" y="6037109"/>
              <a:ext cx="4921723" cy="55193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리뷰 컴포넌트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827386F-013E-8C42-9694-3E3FA6481406}"/>
                </a:ext>
              </a:extLst>
            </p:cNvPr>
            <p:cNvSpPr/>
            <p:nvPr/>
          </p:nvSpPr>
          <p:spPr>
            <a:xfrm>
              <a:off x="5808704" y="6681779"/>
              <a:ext cx="2547892" cy="23215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주변명소 표출 컴포넌트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1F239D2-D4B3-EA64-7083-3AAD695C184B}"/>
                </a:ext>
              </a:extLst>
            </p:cNvPr>
            <p:cNvSpPr/>
            <p:nvPr/>
          </p:nvSpPr>
          <p:spPr>
            <a:xfrm>
              <a:off x="8515823" y="6672235"/>
              <a:ext cx="2639960" cy="23858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예정 등록 </a:t>
              </a:r>
              <a:r>
                <a:rPr lang="ko-KR" altLang="en-US" sz="800" dirty="0" err="1"/>
                <a:t>모달</a:t>
              </a:r>
              <a:r>
                <a:rPr lang="ko-KR" altLang="en-US" sz="800" dirty="0"/>
                <a:t> 이동</a:t>
              </a:r>
              <a:br>
                <a:rPr lang="en-US" altLang="ko-KR" sz="800" dirty="0"/>
              </a:br>
              <a:r>
                <a:rPr lang="ko-KR" altLang="en-US" sz="800" dirty="0"/>
                <a:t>컴포넌트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06A141-B080-C445-AE87-2062BF9594AD}"/>
                </a:ext>
              </a:extLst>
            </p:cNvPr>
            <p:cNvSpPr txBox="1"/>
            <p:nvPr/>
          </p:nvSpPr>
          <p:spPr>
            <a:xfrm>
              <a:off x="1036217" y="205495"/>
              <a:ext cx="31999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코스검색 </a:t>
              </a:r>
              <a:r>
                <a:rPr lang="ko-KR" altLang="en-US" dirty="0" err="1"/>
                <a:t>메인섹션</a:t>
              </a:r>
              <a:r>
                <a:rPr lang="ko-KR" altLang="en-US" dirty="0"/>
                <a:t> 컴포넌트 </a:t>
              </a:r>
            </a:p>
            <a:p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2559730-660B-067D-8BE5-74C06B9F1935}"/>
                </a:ext>
              </a:extLst>
            </p:cNvPr>
            <p:cNvGrpSpPr/>
            <p:nvPr/>
          </p:nvGrpSpPr>
          <p:grpSpPr>
            <a:xfrm>
              <a:off x="1036218" y="715626"/>
              <a:ext cx="10119565" cy="477172"/>
              <a:chOff x="1036218" y="715626"/>
              <a:chExt cx="10119565" cy="87155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004C587-EC38-29C9-6D0D-9DB3A539223F}"/>
                  </a:ext>
                </a:extLst>
              </p:cNvPr>
              <p:cNvSpPr/>
              <p:nvPr/>
            </p:nvSpPr>
            <p:spPr>
              <a:xfrm>
                <a:off x="1036219" y="715626"/>
                <a:ext cx="10119564" cy="462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헤더 컴포넌트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BC5C73E-5905-03F7-ABA5-B661C725C455}"/>
                  </a:ext>
                </a:extLst>
              </p:cNvPr>
              <p:cNvSpPr/>
              <p:nvPr/>
            </p:nvSpPr>
            <p:spPr>
              <a:xfrm>
                <a:off x="1036218" y="1185683"/>
                <a:ext cx="10119564" cy="4014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네비게이션</a:t>
                </a:r>
                <a:r>
                  <a:rPr lang="ko-KR" altLang="en-US" dirty="0"/>
                  <a:t> 바 컴포넌트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165747" y="1386749"/>
              <a:ext cx="9810937" cy="535612"/>
              <a:chOff x="1165747" y="1223066"/>
              <a:chExt cx="9810937" cy="72926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77EF055-DC36-FCA6-9799-FEF537EA572D}"/>
                  </a:ext>
                </a:extLst>
              </p:cNvPr>
              <p:cNvSpPr/>
              <p:nvPr/>
            </p:nvSpPr>
            <p:spPr>
              <a:xfrm>
                <a:off x="1165747" y="1224723"/>
                <a:ext cx="9810937" cy="72760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245325" y="1550126"/>
                <a:ext cx="1926000" cy="3135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메인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759019" y="1549672"/>
                <a:ext cx="1925064" cy="3135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맞춤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271777" y="1549672"/>
                <a:ext cx="1926000" cy="3135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지역</a:t>
                </a:r>
                <a:endParaRPr lang="ko-KR" alt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785470" y="1556595"/>
                <a:ext cx="1926000" cy="3135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전체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226136" y="1223066"/>
                <a:ext cx="1470274" cy="377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</a:rPr>
                  <a:t>카테고리 컴포넌트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102DEB5-E6F2-C2A9-AE91-F71CE60195A5}"/>
                </a:ext>
              </a:extLst>
            </p:cNvPr>
            <p:cNvSpPr/>
            <p:nvPr/>
          </p:nvSpPr>
          <p:spPr>
            <a:xfrm>
              <a:off x="6054958" y="5663799"/>
              <a:ext cx="2893527" cy="2934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별점</a:t>
              </a:r>
              <a:r>
                <a:rPr lang="ko-KR" altLang="en-US" sz="1000" dirty="0"/>
                <a:t> 컴포넌트</a:t>
              </a:r>
            </a:p>
          </p:txBody>
        </p:sp>
      </p:grpSp>
      <p:cxnSp>
        <p:nvCxnSpPr>
          <p:cNvPr id="29" name="직선 화살표 연결선 28"/>
          <p:cNvCxnSpPr/>
          <p:nvPr/>
        </p:nvCxnSpPr>
        <p:spPr>
          <a:xfrm flipV="1">
            <a:off x="1690412" y="4384972"/>
            <a:ext cx="1036218" cy="1448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F4C687-26D5-B023-B0B6-1C62B1CBCC76}"/>
              </a:ext>
            </a:extLst>
          </p:cNvPr>
          <p:cNvSpPr/>
          <p:nvPr/>
        </p:nvSpPr>
        <p:spPr>
          <a:xfrm>
            <a:off x="2875541" y="710311"/>
            <a:ext cx="9138659" cy="56681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980552" y="1862810"/>
            <a:ext cx="8748688" cy="470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35429" y="920344"/>
            <a:ext cx="4093811" cy="47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 </a:t>
            </a:r>
            <a:r>
              <a:rPr lang="ko-KR" altLang="en-US" dirty="0" err="1"/>
              <a:t>소팅</a:t>
            </a:r>
            <a:r>
              <a:rPr lang="ko-KR" altLang="en-US" dirty="0"/>
              <a:t> 컴포넌트</a:t>
            </a:r>
          </a:p>
        </p:txBody>
      </p:sp>
      <p:sp>
        <p:nvSpPr>
          <p:cNvPr id="34" name="순서도: 병합 33"/>
          <p:cNvSpPr/>
          <p:nvPr/>
        </p:nvSpPr>
        <p:spPr>
          <a:xfrm>
            <a:off x="11150600" y="1025440"/>
            <a:ext cx="342900" cy="2795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9550400" y="-132293"/>
            <a:ext cx="0" cy="903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658622" y="-1772377"/>
            <a:ext cx="4093811" cy="47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최신순</a:t>
            </a:r>
            <a:endParaRPr lang="ko-KR" altLang="en-US" dirty="0"/>
          </a:p>
        </p:txBody>
      </p:sp>
      <p:sp>
        <p:nvSpPr>
          <p:cNvPr id="40" name="순서도: 병합 39"/>
          <p:cNvSpPr/>
          <p:nvPr/>
        </p:nvSpPr>
        <p:spPr>
          <a:xfrm>
            <a:off x="11173793" y="-1667281"/>
            <a:ext cx="342900" cy="2795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658622" y="-1282620"/>
            <a:ext cx="4093811" cy="47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 높은 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658621" y="-785115"/>
            <a:ext cx="4093811" cy="47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 낮은 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45820" y="31326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코스 리뷰 컴포넌트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980552" y="2798755"/>
            <a:ext cx="8748688" cy="470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003745" y="3734700"/>
            <a:ext cx="8748688" cy="470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980552" y="4670645"/>
            <a:ext cx="8748688" cy="470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003745" y="5606589"/>
            <a:ext cx="8748688" cy="470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969625" y="880483"/>
            <a:ext cx="1540648" cy="49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 보이기 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45521" y="880483"/>
            <a:ext cx="1540648" cy="49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보이기 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377714" y="1862810"/>
            <a:ext cx="1351526" cy="470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별점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0375900" y="2800917"/>
            <a:ext cx="1351526" cy="470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별점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0400906" y="3732538"/>
            <a:ext cx="1351526" cy="470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별점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0406742" y="5606589"/>
            <a:ext cx="1351526" cy="470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별점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0375900" y="4680105"/>
            <a:ext cx="1351526" cy="470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별점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14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2A3BC2-F5FD-4A00-5C42-85B09AD598C6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7A65AB-EBAF-5A49-E0F6-ECC6EB45141C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E9467-3D9C-14CE-D9BC-1A4E1F008D5C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837979-43BC-D8DE-922E-45064C089261}"/>
              </a:ext>
            </a:extLst>
          </p:cNvPr>
          <p:cNvSpPr/>
          <p:nvPr/>
        </p:nvSpPr>
        <p:spPr>
          <a:xfrm>
            <a:off x="110837" y="1855037"/>
            <a:ext cx="11942618" cy="434486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목록 컴포넌트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4504DA-3DE2-1682-3FD8-2E3D3F25422B}"/>
              </a:ext>
            </a:extLst>
          </p:cNvPr>
          <p:cNvSpPr/>
          <p:nvPr/>
        </p:nvSpPr>
        <p:spPr>
          <a:xfrm>
            <a:off x="250840" y="2098318"/>
            <a:ext cx="1225034" cy="14630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합본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1742B6-5F50-B263-11C7-4B4E712AA87B}"/>
              </a:ext>
            </a:extLst>
          </p:cNvPr>
          <p:cNvCxnSpPr>
            <a:cxnSpLocks/>
          </p:cNvCxnSpPr>
          <p:nvPr/>
        </p:nvCxnSpPr>
        <p:spPr>
          <a:xfrm>
            <a:off x="250840" y="3675815"/>
            <a:ext cx="115240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C32BAC-06B9-86DE-9735-650EC855C8FA}"/>
              </a:ext>
            </a:extLst>
          </p:cNvPr>
          <p:cNvSpPr/>
          <p:nvPr/>
        </p:nvSpPr>
        <p:spPr>
          <a:xfrm>
            <a:off x="1615877" y="2098318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CD0DEE-74C6-E351-76D0-F2ABAF05FC82}"/>
              </a:ext>
            </a:extLst>
          </p:cNvPr>
          <p:cNvSpPr/>
          <p:nvPr/>
        </p:nvSpPr>
        <p:spPr>
          <a:xfrm>
            <a:off x="2980914" y="2098318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5A1205-AF87-CEB9-9EBD-B6585EB8A8A4}"/>
              </a:ext>
            </a:extLst>
          </p:cNvPr>
          <p:cNvSpPr/>
          <p:nvPr/>
        </p:nvSpPr>
        <p:spPr>
          <a:xfrm>
            <a:off x="4345951" y="2079522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59FF25-540E-1A6C-EBB1-61A35ED2D1FB}"/>
              </a:ext>
            </a:extLst>
          </p:cNvPr>
          <p:cNvSpPr/>
          <p:nvPr/>
        </p:nvSpPr>
        <p:spPr>
          <a:xfrm>
            <a:off x="250840" y="4238139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합본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E28A07-84FB-A28E-D058-E413CD2953B0}"/>
              </a:ext>
            </a:extLst>
          </p:cNvPr>
          <p:cNvSpPr/>
          <p:nvPr/>
        </p:nvSpPr>
        <p:spPr>
          <a:xfrm>
            <a:off x="1615877" y="4238139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41AFAC-34C9-7C6C-E934-C77C898D6312}"/>
              </a:ext>
            </a:extLst>
          </p:cNvPr>
          <p:cNvSpPr/>
          <p:nvPr/>
        </p:nvSpPr>
        <p:spPr>
          <a:xfrm>
            <a:off x="2980914" y="4238139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814EB7-C633-C178-C43D-C54EF35745CE}"/>
              </a:ext>
            </a:extLst>
          </p:cNvPr>
          <p:cNvSpPr/>
          <p:nvPr/>
        </p:nvSpPr>
        <p:spPr>
          <a:xfrm>
            <a:off x="4345951" y="4219343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530E4E-6D28-52BA-1F6A-18C04F996551}"/>
              </a:ext>
            </a:extLst>
          </p:cNvPr>
          <p:cNvSpPr/>
          <p:nvPr/>
        </p:nvSpPr>
        <p:spPr>
          <a:xfrm>
            <a:off x="250840" y="3854451"/>
            <a:ext cx="1225034" cy="389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연도 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E1F151-D852-E899-E8D0-545AF7CE20CB}"/>
              </a:ext>
            </a:extLst>
          </p:cNvPr>
          <p:cNvSpPr/>
          <p:nvPr/>
        </p:nvSpPr>
        <p:spPr>
          <a:xfrm>
            <a:off x="1729630" y="2098317"/>
            <a:ext cx="8537317" cy="3644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89A549-2C10-4A5C-758C-616D86D18DE3}"/>
              </a:ext>
            </a:extLst>
          </p:cNvPr>
          <p:cNvSpPr/>
          <p:nvPr/>
        </p:nvSpPr>
        <p:spPr>
          <a:xfrm>
            <a:off x="1881301" y="2249927"/>
            <a:ext cx="2438400" cy="344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월 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E47569-75B3-DDA4-0F0D-D81DFF3B20C3}"/>
              </a:ext>
            </a:extLst>
          </p:cNvPr>
          <p:cNvSpPr/>
          <p:nvPr/>
        </p:nvSpPr>
        <p:spPr>
          <a:xfrm>
            <a:off x="3357175" y="2746388"/>
            <a:ext cx="5162635" cy="2817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컴포넌트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2FB34B-EDAE-0B50-9D72-7471728478A7}"/>
              </a:ext>
            </a:extLst>
          </p:cNvPr>
          <p:cNvSpPr/>
          <p:nvPr/>
        </p:nvSpPr>
        <p:spPr>
          <a:xfrm>
            <a:off x="8668567" y="5004176"/>
            <a:ext cx="1365037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B3C963-7603-1EE3-293F-975958812A9D}"/>
              </a:ext>
            </a:extLst>
          </p:cNvPr>
          <p:cNvSpPr/>
          <p:nvPr/>
        </p:nvSpPr>
        <p:spPr>
          <a:xfrm>
            <a:off x="8668567" y="2232929"/>
            <a:ext cx="1365037" cy="366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CC8A85-4FD6-A74A-8622-CEF5DD766E61}"/>
              </a:ext>
            </a:extLst>
          </p:cNvPr>
          <p:cNvSpPr/>
          <p:nvPr/>
        </p:nvSpPr>
        <p:spPr>
          <a:xfrm>
            <a:off x="2173857" y="1292714"/>
            <a:ext cx="1992068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연도 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조회 드롭다운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6CA70C-1706-DA7C-1B47-BA290A32EA19}"/>
              </a:ext>
            </a:extLst>
          </p:cNvPr>
          <p:cNvSpPr/>
          <p:nvPr/>
        </p:nvSpPr>
        <p:spPr>
          <a:xfrm>
            <a:off x="8040078" y="1291501"/>
            <a:ext cx="1897550" cy="5611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관리 버튼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0D4ACC-19C8-040A-7108-98CE70162FD6}"/>
              </a:ext>
            </a:extLst>
          </p:cNvPr>
          <p:cNvSpPr/>
          <p:nvPr/>
        </p:nvSpPr>
        <p:spPr>
          <a:xfrm>
            <a:off x="9929003" y="1292714"/>
            <a:ext cx="2124451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생성 버튼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8DA37A-3481-D481-D0C7-A72B8FB0E732}"/>
              </a:ext>
            </a:extLst>
          </p:cNvPr>
          <p:cNvSpPr/>
          <p:nvPr/>
        </p:nvSpPr>
        <p:spPr>
          <a:xfrm>
            <a:off x="110837" y="1293928"/>
            <a:ext cx="206302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나의 오도록</a:t>
            </a:r>
          </a:p>
        </p:txBody>
      </p:sp>
    </p:spTree>
    <p:extLst>
      <p:ext uri="{BB962C8B-B14F-4D97-AF65-F5344CB8AC3E}">
        <p14:creationId xmlns:p14="http://schemas.microsoft.com/office/powerpoint/2010/main" val="1531646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3200399" y="218195"/>
            <a:ext cx="4953000" cy="6284205"/>
            <a:chOff x="1036217" y="205495"/>
            <a:chExt cx="10119566" cy="68303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9DF5359-9A99-659D-C65A-72376199CCD8}"/>
                </a:ext>
              </a:extLst>
            </p:cNvPr>
            <p:cNvSpPr/>
            <p:nvPr/>
          </p:nvSpPr>
          <p:spPr>
            <a:xfrm>
              <a:off x="1036218" y="710249"/>
              <a:ext cx="10119564" cy="63255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8A64E24-3547-24B9-1AE2-FB5221C51753}"/>
                </a:ext>
              </a:extLst>
            </p:cNvPr>
            <p:cNvSpPr/>
            <p:nvPr/>
          </p:nvSpPr>
          <p:spPr>
            <a:xfrm>
              <a:off x="1830694" y="2190641"/>
              <a:ext cx="8857682" cy="149718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 코스 리스트 컴포넌트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CB211A-2544-9A57-1FDF-F402D62F3DF9}"/>
                </a:ext>
              </a:extLst>
            </p:cNvPr>
            <p:cNvSpPr/>
            <p:nvPr/>
          </p:nvSpPr>
          <p:spPr>
            <a:xfrm>
              <a:off x="1165747" y="3820751"/>
              <a:ext cx="4162494" cy="264434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경로 표시 </a:t>
              </a:r>
              <a:endParaRPr lang="en-US" altLang="ko-KR" dirty="0"/>
            </a:p>
            <a:p>
              <a:pPr algn="ctr"/>
              <a:r>
                <a:rPr lang="ko-KR" altLang="en-US" dirty="0"/>
                <a:t>지도 컴포넌트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53807E-E895-DF51-8656-903A0A6CA6B7}"/>
                </a:ext>
              </a:extLst>
            </p:cNvPr>
            <p:cNvSpPr/>
            <p:nvPr/>
          </p:nvSpPr>
          <p:spPr>
            <a:xfrm>
              <a:off x="6054959" y="3759625"/>
              <a:ext cx="4921726" cy="282941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F4110-A8C4-F1C8-B2E7-BFD9149E6C75}"/>
                </a:ext>
              </a:extLst>
            </p:cNvPr>
            <p:cNvSpPr/>
            <p:nvPr/>
          </p:nvSpPr>
          <p:spPr>
            <a:xfrm>
              <a:off x="6054959" y="3785196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코스명</a:t>
              </a:r>
              <a:r>
                <a:rPr lang="ko-KR" altLang="en-US" sz="1000" dirty="0"/>
                <a:t> 컴포넌트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28C3411-62B4-2B78-3CFD-B32ED77B3A9D}"/>
                </a:ext>
              </a:extLst>
            </p:cNvPr>
            <p:cNvSpPr/>
            <p:nvPr/>
          </p:nvSpPr>
          <p:spPr>
            <a:xfrm>
              <a:off x="6054959" y="4169904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코스길이 컴포넌트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16164B2-535E-DAC8-F1B2-55CE422A0CE6}"/>
                </a:ext>
              </a:extLst>
            </p:cNvPr>
            <p:cNvSpPr/>
            <p:nvPr/>
          </p:nvSpPr>
          <p:spPr>
            <a:xfrm>
              <a:off x="6054958" y="4554612"/>
              <a:ext cx="2893527" cy="25986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난이도 컴포넌트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51960A-C5EA-EB2D-32FC-C3489280A3F4}"/>
                </a:ext>
              </a:extLst>
            </p:cNvPr>
            <p:cNvSpPr/>
            <p:nvPr/>
          </p:nvSpPr>
          <p:spPr>
            <a:xfrm>
              <a:off x="6054959" y="4894383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예상소요시간 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컴포넌트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102DEB5-E6F2-C2A9-AE91-F71CE60195A5}"/>
                </a:ext>
              </a:extLst>
            </p:cNvPr>
            <p:cNvSpPr/>
            <p:nvPr/>
          </p:nvSpPr>
          <p:spPr>
            <a:xfrm>
              <a:off x="6054959" y="5279091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코스설명 컴포넌트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8F4C687-26D5-B023-B0B6-1C62B1CBCC76}"/>
                </a:ext>
              </a:extLst>
            </p:cNvPr>
            <p:cNvSpPr/>
            <p:nvPr/>
          </p:nvSpPr>
          <p:spPr>
            <a:xfrm>
              <a:off x="6038484" y="6037109"/>
              <a:ext cx="4921723" cy="55193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리뷰 컴포넌트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827386F-013E-8C42-9694-3E3FA6481406}"/>
                </a:ext>
              </a:extLst>
            </p:cNvPr>
            <p:cNvSpPr/>
            <p:nvPr/>
          </p:nvSpPr>
          <p:spPr>
            <a:xfrm>
              <a:off x="5808704" y="6681779"/>
              <a:ext cx="2547892" cy="23215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주변명소 표출 컴포넌트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F239D2-D4B3-EA64-7083-3AAD695C184B}"/>
                </a:ext>
              </a:extLst>
            </p:cNvPr>
            <p:cNvSpPr/>
            <p:nvPr/>
          </p:nvSpPr>
          <p:spPr>
            <a:xfrm>
              <a:off x="8515823" y="6672235"/>
              <a:ext cx="2639960" cy="23858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예정 등록 </a:t>
              </a:r>
              <a:r>
                <a:rPr lang="ko-KR" altLang="en-US" sz="800" dirty="0" err="1"/>
                <a:t>모달</a:t>
              </a:r>
              <a:r>
                <a:rPr lang="ko-KR" altLang="en-US" sz="800" dirty="0"/>
                <a:t> 이동</a:t>
              </a:r>
              <a:br>
                <a:rPr lang="en-US" altLang="ko-KR" sz="800" dirty="0"/>
              </a:br>
              <a:r>
                <a:rPr lang="ko-KR" altLang="en-US" sz="800" dirty="0"/>
                <a:t>컴포넌트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06A141-B080-C445-AE87-2062BF9594AD}"/>
                </a:ext>
              </a:extLst>
            </p:cNvPr>
            <p:cNvSpPr txBox="1"/>
            <p:nvPr/>
          </p:nvSpPr>
          <p:spPr>
            <a:xfrm>
              <a:off x="1036217" y="205495"/>
              <a:ext cx="31999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코스검색 </a:t>
              </a:r>
              <a:r>
                <a:rPr lang="ko-KR" altLang="en-US" dirty="0" err="1"/>
                <a:t>메인섹션</a:t>
              </a:r>
              <a:r>
                <a:rPr lang="ko-KR" altLang="en-US" dirty="0"/>
                <a:t> 컴포넌트 </a:t>
              </a:r>
            </a:p>
            <a:p>
              <a:endParaRPr lang="ko-KR" altLang="en-US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2559730-660B-067D-8BE5-74C06B9F1935}"/>
                </a:ext>
              </a:extLst>
            </p:cNvPr>
            <p:cNvGrpSpPr/>
            <p:nvPr/>
          </p:nvGrpSpPr>
          <p:grpSpPr>
            <a:xfrm>
              <a:off x="1036218" y="715626"/>
              <a:ext cx="10119565" cy="477172"/>
              <a:chOff x="1036218" y="715626"/>
              <a:chExt cx="10119565" cy="87155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004C587-EC38-29C9-6D0D-9DB3A539223F}"/>
                  </a:ext>
                </a:extLst>
              </p:cNvPr>
              <p:cNvSpPr/>
              <p:nvPr/>
            </p:nvSpPr>
            <p:spPr>
              <a:xfrm>
                <a:off x="1036219" y="715626"/>
                <a:ext cx="10119564" cy="462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헤더 컴포넌트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BC5C73E-5905-03F7-ABA5-B661C725C455}"/>
                  </a:ext>
                </a:extLst>
              </p:cNvPr>
              <p:cNvSpPr/>
              <p:nvPr/>
            </p:nvSpPr>
            <p:spPr>
              <a:xfrm>
                <a:off x="1036218" y="1185683"/>
                <a:ext cx="10119564" cy="4014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네비게이션</a:t>
                </a:r>
                <a:r>
                  <a:rPr lang="ko-KR" altLang="en-US" dirty="0"/>
                  <a:t> 바 컴포넌트</a:t>
                </a: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747" y="1386749"/>
              <a:ext cx="9810937" cy="535612"/>
              <a:chOff x="1165747" y="1223066"/>
              <a:chExt cx="9810937" cy="72926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77EF055-DC36-FCA6-9799-FEF537EA572D}"/>
                  </a:ext>
                </a:extLst>
              </p:cNvPr>
              <p:cNvSpPr/>
              <p:nvPr/>
            </p:nvSpPr>
            <p:spPr>
              <a:xfrm>
                <a:off x="1165747" y="1224723"/>
                <a:ext cx="9810937" cy="72760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245325" y="1550126"/>
                <a:ext cx="1926000" cy="3135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메인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759019" y="1549672"/>
                <a:ext cx="1925064" cy="3135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맞춤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271777" y="1549672"/>
                <a:ext cx="1926000" cy="3135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지역</a:t>
                </a:r>
                <a:endParaRPr lang="ko-KR" alt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785470" y="1556595"/>
                <a:ext cx="1926000" cy="3135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전체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226136" y="1223066"/>
                <a:ext cx="1470274" cy="377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</a:rPr>
                  <a:t>카테고리 컴포넌트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102DEB5-E6F2-C2A9-AE91-F71CE60195A5}"/>
                </a:ext>
              </a:extLst>
            </p:cNvPr>
            <p:cNvSpPr/>
            <p:nvPr/>
          </p:nvSpPr>
          <p:spPr>
            <a:xfrm>
              <a:off x="6054958" y="5663799"/>
              <a:ext cx="2893527" cy="2934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별점</a:t>
              </a:r>
              <a:r>
                <a:rPr lang="ko-KR" altLang="en-US" sz="1000" dirty="0"/>
                <a:t> 컴포넌트</a:t>
              </a:r>
            </a:p>
          </p:txBody>
        </p:sp>
      </p:grpSp>
      <p:cxnSp>
        <p:nvCxnSpPr>
          <p:cNvPr id="29" name="직선 화살표 연결선 28"/>
          <p:cNvCxnSpPr/>
          <p:nvPr/>
        </p:nvCxnSpPr>
        <p:spPr>
          <a:xfrm flipV="1">
            <a:off x="1690412" y="4384972"/>
            <a:ext cx="1036218" cy="1448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F4C687-26D5-B023-B0B6-1C62B1CBCC76}"/>
              </a:ext>
            </a:extLst>
          </p:cNvPr>
          <p:cNvSpPr/>
          <p:nvPr/>
        </p:nvSpPr>
        <p:spPr>
          <a:xfrm>
            <a:off x="2875541" y="710311"/>
            <a:ext cx="9138659" cy="56681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45820" y="31326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코스 포토 리뷰 컴포넌트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314533" y="1845370"/>
            <a:ext cx="2250075" cy="160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969625" y="880483"/>
            <a:ext cx="1540648" cy="49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 보이기 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645521" y="880483"/>
            <a:ext cx="1540648" cy="49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보이기 </a:t>
            </a:r>
            <a:endParaRPr lang="en-US" altLang="ko-KR" dirty="0"/>
          </a:p>
          <a:p>
            <a:pPr algn="ctr"/>
            <a:r>
              <a:rPr lang="ko-KR" altLang="en-US" dirty="0"/>
              <a:t>컴포넌트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296343" y="4085341"/>
            <a:ext cx="2250075" cy="160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240774" y="1817104"/>
            <a:ext cx="2250075" cy="160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9167016" y="1789733"/>
            <a:ext cx="2250075" cy="160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281481" y="4082097"/>
            <a:ext cx="2250075" cy="160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266618" y="4082097"/>
            <a:ext cx="2250075" cy="160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 </a:t>
            </a:r>
          </a:p>
        </p:txBody>
      </p:sp>
    </p:spTree>
    <p:extLst>
      <p:ext uri="{BB962C8B-B14F-4D97-AF65-F5344CB8AC3E}">
        <p14:creationId xmlns:p14="http://schemas.microsoft.com/office/powerpoint/2010/main" val="29019941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ED095C-DDF8-793B-F0E9-3ED79CF2D243}"/>
              </a:ext>
            </a:extLst>
          </p:cNvPr>
          <p:cNvSpPr/>
          <p:nvPr/>
        </p:nvSpPr>
        <p:spPr>
          <a:xfrm>
            <a:off x="1036218" y="497711"/>
            <a:ext cx="10119564" cy="65253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2F857D-9A74-DDC4-6E93-EC3A6D5EEEAA}"/>
              </a:ext>
            </a:extLst>
          </p:cNvPr>
          <p:cNvSpPr/>
          <p:nvPr/>
        </p:nvSpPr>
        <p:spPr>
          <a:xfrm>
            <a:off x="1165747" y="3820751"/>
            <a:ext cx="4162494" cy="26443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경로 표시 </a:t>
            </a:r>
            <a:endParaRPr lang="en-US" altLang="ko-KR" dirty="0"/>
          </a:p>
          <a:p>
            <a:pPr algn="ctr"/>
            <a:r>
              <a:rPr lang="ko-KR" altLang="en-US" dirty="0"/>
              <a:t>지도 컴포넌트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EE1810-C373-60E0-7E49-6CBF4BB1787E}"/>
              </a:ext>
            </a:extLst>
          </p:cNvPr>
          <p:cNvSpPr txBox="1"/>
          <p:nvPr/>
        </p:nvSpPr>
        <p:spPr>
          <a:xfrm>
            <a:off x="958104" y="-23921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코스검색 </a:t>
            </a:r>
            <a:r>
              <a:rPr lang="ko-KR" altLang="en-US" dirty="0" err="1"/>
              <a:t>맞춤섹션</a:t>
            </a:r>
            <a:r>
              <a:rPr lang="ko-KR" altLang="en-US" dirty="0"/>
              <a:t> 컴포넌트 </a:t>
            </a:r>
          </a:p>
          <a:p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AD0F7B-7625-CDFF-F238-E8C6322D2FC2}"/>
              </a:ext>
            </a:extLst>
          </p:cNvPr>
          <p:cNvGrpSpPr/>
          <p:nvPr/>
        </p:nvGrpSpPr>
        <p:grpSpPr>
          <a:xfrm>
            <a:off x="1036218" y="492790"/>
            <a:ext cx="10132897" cy="550939"/>
            <a:chOff x="1036218" y="481807"/>
            <a:chExt cx="10132897" cy="86997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A2897B6-314B-EBAB-CF52-3C5CFE1D3BA7}"/>
                </a:ext>
              </a:extLst>
            </p:cNvPr>
            <p:cNvSpPr/>
            <p:nvPr/>
          </p:nvSpPr>
          <p:spPr>
            <a:xfrm>
              <a:off x="1049551" y="481807"/>
              <a:ext cx="10119564" cy="46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헤더 컴포넌트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38EE4C-E91B-6DC6-9EEF-5A64A6C2776A}"/>
                </a:ext>
              </a:extLst>
            </p:cNvPr>
            <p:cNvSpPr/>
            <p:nvPr/>
          </p:nvSpPr>
          <p:spPr>
            <a:xfrm>
              <a:off x="1036218" y="950292"/>
              <a:ext cx="10119564" cy="4014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네비게이션</a:t>
              </a:r>
              <a:r>
                <a:rPr lang="ko-KR" altLang="en-US" dirty="0"/>
                <a:t> 바 컴포넌트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10F93D9-1D07-E79D-10AC-810C341953BC}"/>
              </a:ext>
            </a:extLst>
          </p:cNvPr>
          <p:cNvGrpSpPr/>
          <p:nvPr/>
        </p:nvGrpSpPr>
        <p:grpSpPr>
          <a:xfrm>
            <a:off x="1612568" y="1707869"/>
            <a:ext cx="8993530" cy="2039074"/>
            <a:chOff x="3319691" y="1720006"/>
            <a:chExt cx="4952626" cy="187915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54D975-34B1-BCA8-5DDC-721D8935DA5F}"/>
                </a:ext>
              </a:extLst>
            </p:cNvPr>
            <p:cNvSpPr/>
            <p:nvPr/>
          </p:nvSpPr>
          <p:spPr>
            <a:xfrm>
              <a:off x="3319691" y="1720006"/>
              <a:ext cx="4952626" cy="18791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9604A9-A325-6020-4C1C-140D20ED280B}"/>
                </a:ext>
              </a:extLst>
            </p:cNvPr>
            <p:cNvSpPr/>
            <p:nvPr/>
          </p:nvSpPr>
          <p:spPr>
            <a:xfrm>
              <a:off x="3565718" y="1903808"/>
              <a:ext cx="1200743" cy="209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난이도 상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1543331-C86B-C236-9AA5-59779BF24E82}"/>
                </a:ext>
              </a:extLst>
            </p:cNvPr>
            <p:cNvSpPr/>
            <p:nvPr/>
          </p:nvSpPr>
          <p:spPr>
            <a:xfrm>
              <a:off x="3565717" y="2409299"/>
              <a:ext cx="1200743" cy="209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난이도 중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00B5AD4-4474-B424-7624-E66B86B58F73}"/>
                </a:ext>
              </a:extLst>
            </p:cNvPr>
            <p:cNvSpPr/>
            <p:nvPr/>
          </p:nvSpPr>
          <p:spPr>
            <a:xfrm>
              <a:off x="3565718" y="2905369"/>
              <a:ext cx="1200743" cy="209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난이도 하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151E357-BB55-9280-9D78-7249069E438D}"/>
                </a:ext>
              </a:extLst>
            </p:cNvPr>
            <p:cNvSpPr/>
            <p:nvPr/>
          </p:nvSpPr>
          <p:spPr>
            <a:xfrm>
              <a:off x="3565717" y="2122121"/>
              <a:ext cx="4520113" cy="284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리스트 컴포넌트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125049D-F37F-77BD-6032-580FE373CD16}"/>
                </a:ext>
              </a:extLst>
            </p:cNvPr>
            <p:cNvSpPr/>
            <p:nvPr/>
          </p:nvSpPr>
          <p:spPr>
            <a:xfrm>
              <a:off x="3565717" y="2620883"/>
              <a:ext cx="4520113" cy="284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리스트 컴포넌트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EF3E197-22CA-390B-C267-AB96AEAB36EC}"/>
                </a:ext>
              </a:extLst>
            </p:cNvPr>
            <p:cNvSpPr/>
            <p:nvPr/>
          </p:nvSpPr>
          <p:spPr>
            <a:xfrm>
              <a:off x="3565717" y="3126774"/>
              <a:ext cx="4520113" cy="284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리스트 컴포넌트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FC1EED-2CF7-09A1-5E30-9349F83707C4}"/>
                </a:ext>
              </a:extLst>
            </p:cNvPr>
            <p:cNvSpPr/>
            <p:nvPr/>
          </p:nvSpPr>
          <p:spPr>
            <a:xfrm>
              <a:off x="6638788" y="1732408"/>
              <a:ext cx="1633529" cy="2580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리스트 </a:t>
              </a:r>
              <a:r>
                <a:rPr lang="ko-KR" altLang="en-US" sz="1000" dirty="0" err="1"/>
                <a:t>소팅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컴포너트</a:t>
              </a:r>
              <a:endParaRPr lang="ko-KR" altLang="en-US" sz="1000" dirty="0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7EF055-DC36-FCA6-9799-FEF537EA572D}"/>
              </a:ext>
            </a:extLst>
          </p:cNvPr>
          <p:cNvSpPr/>
          <p:nvPr/>
        </p:nvSpPr>
        <p:spPr>
          <a:xfrm>
            <a:off x="1165747" y="1114721"/>
            <a:ext cx="9810937" cy="5343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245325" y="1353714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59019" y="1353381"/>
            <a:ext cx="1925064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맞춤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271777" y="1353381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지역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8785470" y="1358466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26136" y="1113504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카테고리 컴포넌트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0711470" y="1861316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1370546" y="1340762"/>
            <a:ext cx="2146509" cy="80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err="1"/>
              <a:t>별점</a:t>
            </a:r>
            <a:r>
              <a:rPr lang="ko-KR" altLang="en-US" dirty="0"/>
              <a:t> 높은 순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리뷰 많은 순</a:t>
            </a:r>
            <a:endParaRPr lang="en-US" altLang="ko-KR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53807E-E895-DF51-8656-903A0A6CA6B7}"/>
              </a:ext>
            </a:extLst>
          </p:cNvPr>
          <p:cNvSpPr/>
          <p:nvPr/>
        </p:nvSpPr>
        <p:spPr>
          <a:xfrm>
            <a:off x="5574496" y="3808699"/>
            <a:ext cx="4921726" cy="28294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35F4110-A8C4-F1C8-B2E7-BFD9149E6C75}"/>
              </a:ext>
            </a:extLst>
          </p:cNvPr>
          <p:cNvSpPr/>
          <p:nvPr/>
        </p:nvSpPr>
        <p:spPr>
          <a:xfrm>
            <a:off x="5574496" y="3808870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코스명</a:t>
            </a:r>
            <a:r>
              <a:rPr lang="ko-KR" altLang="en-US" sz="1000" dirty="0"/>
              <a:t> 컴포넌트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28C3411-62B4-2B78-3CFD-B32ED77B3A9D}"/>
              </a:ext>
            </a:extLst>
          </p:cNvPr>
          <p:cNvSpPr/>
          <p:nvPr/>
        </p:nvSpPr>
        <p:spPr>
          <a:xfrm>
            <a:off x="5574496" y="4193578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코스길이 컴포넌트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16164B2-535E-DAC8-F1B2-55CE422A0CE6}"/>
              </a:ext>
            </a:extLst>
          </p:cNvPr>
          <p:cNvSpPr/>
          <p:nvPr/>
        </p:nvSpPr>
        <p:spPr>
          <a:xfrm>
            <a:off x="5574495" y="4578286"/>
            <a:ext cx="2893527" cy="259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난이도 컴포넌트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D51960A-C5EA-EB2D-32FC-C3489280A3F4}"/>
              </a:ext>
            </a:extLst>
          </p:cNvPr>
          <p:cNvSpPr/>
          <p:nvPr/>
        </p:nvSpPr>
        <p:spPr>
          <a:xfrm>
            <a:off x="5574496" y="4918057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예상소요시간 </a:t>
            </a:r>
            <a:endParaRPr lang="en-US" altLang="ko-KR" sz="1000" dirty="0"/>
          </a:p>
          <a:p>
            <a:pPr algn="ctr"/>
            <a:r>
              <a:rPr lang="ko-KR" altLang="en-US" sz="1000" dirty="0"/>
              <a:t>컴포넌트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02DEB5-E6F2-C2A9-AE91-F71CE60195A5}"/>
              </a:ext>
            </a:extLst>
          </p:cNvPr>
          <p:cNvSpPr/>
          <p:nvPr/>
        </p:nvSpPr>
        <p:spPr>
          <a:xfrm>
            <a:off x="5574496" y="5302765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코스설명 컴포넌트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F4C687-26D5-B023-B0B6-1C62B1CBCC76}"/>
              </a:ext>
            </a:extLst>
          </p:cNvPr>
          <p:cNvSpPr/>
          <p:nvPr/>
        </p:nvSpPr>
        <p:spPr>
          <a:xfrm>
            <a:off x="5558021" y="6060783"/>
            <a:ext cx="4921723" cy="551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 리뷰 컴포넌트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827386F-013E-8C42-9694-3E3FA6481406}"/>
              </a:ext>
            </a:extLst>
          </p:cNvPr>
          <p:cNvSpPr/>
          <p:nvPr/>
        </p:nvSpPr>
        <p:spPr>
          <a:xfrm>
            <a:off x="5328241" y="6705453"/>
            <a:ext cx="2547892" cy="2321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주변명소 표출 컴포넌트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1F239D2-D4B3-EA64-7083-3AAD695C184B}"/>
              </a:ext>
            </a:extLst>
          </p:cNvPr>
          <p:cNvSpPr/>
          <p:nvPr/>
        </p:nvSpPr>
        <p:spPr>
          <a:xfrm>
            <a:off x="8035360" y="6695909"/>
            <a:ext cx="2639960" cy="2385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예정 등록 </a:t>
            </a:r>
            <a:r>
              <a:rPr lang="ko-KR" altLang="en-US" sz="800" dirty="0" err="1"/>
              <a:t>모달</a:t>
            </a:r>
            <a:r>
              <a:rPr lang="ko-KR" altLang="en-US" sz="800" dirty="0"/>
              <a:t> 이동</a:t>
            </a:r>
            <a:br>
              <a:rPr lang="en-US" altLang="ko-KR" sz="800" dirty="0"/>
            </a:br>
            <a:r>
              <a:rPr lang="ko-KR" altLang="en-US" sz="800" dirty="0"/>
              <a:t>컴포넌트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102DEB5-E6F2-C2A9-AE91-F71CE60195A5}"/>
              </a:ext>
            </a:extLst>
          </p:cNvPr>
          <p:cNvSpPr/>
          <p:nvPr/>
        </p:nvSpPr>
        <p:spPr>
          <a:xfrm>
            <a:off x="5574495" y="5687473"/>
            <a:ext cx="2893527" cy="293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별점</a:t>
            </a:r>
            <a:r>
              <a:rPr lang="ko-KR" altLang="en-US" sz="1000" dirty="0"/>
              <a:t> 컴포넌트</a:t>
            </a:r>
          </a:p>
        </p:txBody>
      </p:sp>
    </p:spTree>
    <p:extLst>
      <p:ext uri="{BB962C8B-B14F-4D97-AF65-F5344CB8AC3E}">
        <p14:creationId xmlns:p14="http://schemas.microsoft.com/office/powerpoint/2010/main" val="1411527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DD24EB4-0327-0C74-7D24-AD2AEB0DA631}"/>
              </a:ext>
            </a:extLst>
          </p:cNvPr>
          <p:cNvSpPr txBox="1"/>
          <p:nvPr/>
        </p:nvSpPr>
        <p:spPr>
          <a:xfrm>
            <a:off x="998981" y="-10480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코스검색 지역섹션 컴포넌트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464073-4AC4-3619-7585-E843DFBD5AA8}"/>
              </a:ext>
            </a:extLst>
          </p:cNvPr>
          <p:cNvSpPr/>
          <p:nvPr/>
        </p:nvSpPr>
        <p:spPr>
          <a:xfrm>
            <a:off x="1036218" y="324091"/>
            <a:ext cx="10119564" cy="81214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3E7D55-26DE-469F-9B39-7756DCCE6831}"/>
              </a:ext>
            </a:extLst>
          </p:cNvPr>
          <p:cNvSpPr/>
          <p:nvPr/>
        </p:nvSpPr>
        <p:spPr>
          <a:xfrm>
            <a:off x="1165747" y="5085540"/>
            <a:ext cx="4162494" cy="30146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경로 표시 </a:t>
            </a:r>
            <a:endParaRPr lang="en-US" altLang="ko-KR" dirty="0"/>
          </a:p>
          <a:p>
            <a:pPr algn="ctr"/>
            <a:r>
              <a:rPr lang="ko-KR" altLang="en-US" dirty="0"/>
              <a:t>지도 컴포넌트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CC1EAFF-10E9-0315-28B8-E1BD9625EFF5}"/>
              </a:ext>
            </a:extLst>
          </p:cNvPr>
          <p:cNvGrpSpPr/>
          <p:nvPr/>
        </p:nvGrpSpPr>
        <p:grpSpPr>
          <a:xfrm>
            <a:off x="1527858" y="2980023"/>
            <a:ext cx="9078240" cy="2032944"/>
            <a:chOff x="3319691" y="2674610"/>
            <a:chExt cx="4952626" cy="18791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0AD0D70-45A4-7BDB-9659-8F7705DD2A83}"/>
                </a:ext>
              </a:extLst>
            </p:cNvPr>
            <p:cNvSpPr/>
            <p:nvPr/>
          </p:nvSpPr>
          <p:spPr>
            <a:xfrm>
              <a:off x="3319691" y="2674610"/>
              <a:ext cx="4952626" cy="18791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4CD6BFB-4ABE-615C-62FC-B8ABDE39AB5E}"/>
                </a:ext>
              </a:extLst>
            </p:cNvPr>
            <p:cNvSpPr/>
            <p:nvPr/>
          </p:nvSpPr>
          <p:spPr>
            <a:xfrm>
              <a:off x="3565718" y="2858412"/>
              <a:ext cx="1200743" cy="209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난이도 상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6D8C994-E026-8A32-BADE-980CBADA3A16}"/>
                </a:ext>
              </a:extLst>
            </p:cNvPr>
            <p:cNvSpPr/>
            <p:nvPr/>
          </p:nvSpPr>
          <p:spPr>
            <a:xfrm>
              <a:off x="3565717" y="3363905"/>
              <a:ext cx="1200743" cy="209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난이도 중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AC6EE8B-5985-8561-19AE-49602B3D449D}"/>
                </a:ext>
              </a:extLst>
            </p:cNvPr>
            <p:cNvSpPr/>
            <p:nvPr/>
          </p:nvSpPr>
          <p:spPr>
            <a:xfrm>
              <a:off x="3565718" y="3859972"/>
              <a:ext cx="1200743" cy="209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난이도 하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E4B0FCC-C4C3-6EBF-34F8-E172BB9D5CC4}"/>
                </a:ext>
              </a:extLst>
            </p:cNvPr>
            <p:cNvSpPr/>
            <p:nvPr/>
          </p:nvSpPr>
          <p:spPr>
            <a:xfrm>
              <a:off x="3565717" y="3076726"/>
              <a:ext cx="4520113" cy="284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리스트 컴포넌트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3AAA45F-6AB3-FDB4-1558-84CC59B2CF41}"/>
                </a:ext>
              </a:extLst>
            </p:cNvPr>
            <p:cNvSpPr/>
            <p:nvPr/>
          </p:nvSpPr>
          <p:spPr>
            <a:xfrm>
              <a:off x="3565717" y="3575488"/>
              <a:ext cx="4520113" cy="284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리스트 컴포넌트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3B2477-DFF6-AC42-3B76-0F2999955147}"/>
                </a:ext>
              </a:extLst>
            </p:cNvPr>
            <p:cNvSpPr/>
            <p:nvPr/>
          </p:nvSpPr>
          <p:spPr>
            <a:xfrm>
              <a:off x="3565717" y="4081378"/>
              <a:ext cx="4520113" cy="284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리스트 컴포넌트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E2402F3-E790-FD40-0EB3-644698817103}"/>
                </a:ext>
              </a:extLst>
            </p:cNvPr>
            <p:cNvSpPr/>
            <p:nvPr/>
          </p:nvSpPr>
          <p:spPr>
            <a:xfrm>
              <a:off x="6638788" y="2687013"/>
              <a:ext cx="1633529" cy="2580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리스트 </a:t>
              </a:r>
              <a:r>
                <a:rPr lang="ko-KR" altLang="en-US" sz="1000" dirty="0" err="1"/>
                <a:t>소팅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컴포너트</a:t>
              </a:r>
              <a:endParaRPr lang="ko-KR" altLang="en-US" sz="1000" dirty="0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B5A67F1-DFFA-5E1F-2D9F-AF17D6C25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08" y="1477512"/>
            <a:ext cx="9078240" cy="141783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4DB2F7-ED92-6A86-0140-8C6C816B94C4}"/>
              </a:ext>
            </a:extLst>
          </p:cNvPr>
          <p:cNvSpPr/>
          <p:nvPr/>
        </p:nvSpPr>
        <p:spPr>
          <a:xfrm>
            <a:off x="-1198926" y="1600836"/>
            <a:ext cx="2133600" cy="78713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부분화 컴포넌트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5A06C7F-832D-E5D2-AA42-200FA411BC41}"/>
              </a:ext>
            </a:extLst>
          </p:cNvPr>
          <p:cNvGrpSpPr/>
          <p:nvPr/>
        </p:nvGrpSpPr>
        <p:grpSpPr>
          <a:xfrm>
            <a:off x="1061762" y="309053"/>
            <a:ext cx="10119565" cy="477172"/>
            <a:chOff x="1036218" y="715626"/>
            <a:chExt cx="10119565" cy="87155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50F3CAB-9517-36C1-103E-C1A397F76B28}"/>
                </a:ext>
              </a:extLst>
            </p:cNvPr>
            <p:cNvSpPr/>
            <p:nvPr/>
          </p:nvSpPr>
          <p:spPr>
            <a:xfrm>
              <a:off x="1036219" y="715626"/>
              <a:ext cx="10119564" cy="46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헤더 컴포넌트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910DDE2-7695-CB5A-1714-9EF1E6435636}"/>
                </a:ext>
              </a:extLst>
            </p:cNvPr>
            <p:cNvSpPr/>
            <p:nvPr/>
          </p:nvSpPr>
          <p:spPr>
            <a:xfrm>
              <a:off x="1036218" y="1185683"/>
              <a:ext cx="10119564" cy="401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네비게이션</a:t>
              </a:r>
              <a:r>
                <a:rPr lang="ko-KR" altLang="en-US" dirty="0"/>
                <a:t> 바 컴포넌트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7EF055-DC36-FCA6-9799-FEF537EA572D}"/>
              </a:ext>
            </a:extLst>
          </p:cNvPr>
          <p:cNvSpPr/>
          <p:nvPr/>
        </p:nvSpPr>
        <p:spPr>
          <a:xfrm>
            <a:off x="1165748" y="893316"/>
            <a:ext cx="9810937" cy="5343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45326" y="1132309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59020" y="1131976"/>
            <a:ext cx="1925064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맞춤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271778" y="1131976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지역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785471" y="1137061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26137" y="89209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카테고리 컴포넌트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98926" y="2531776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구역 </a:t>
            </a:r>
            <a:r>
              <a:rPr lang="ko-KR" altLang="en-US" dirty="0" err="1"/>
              <a:t>클릭시</a:t>
            </a:r>
            <a:r>
              <a:rPr lang="ko-KR" altLang="en-US" dirty="0"/>
              <a:t> 해당 지역의 코스 리스트 표시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53807E-E895-DF51-8656-903A0A6CA6B7}"/>
              </a:ext>
            </a:extLst>
          </p:cNvPr>
          <p:cNvSpPr/>
          <p:nvPr/>
        </p:nvSpPr>
        <p:spPr>
          <a:xfrm>
            <a:off x="5736915" y="5081784"/>
            <a:ext cx="4921726" cy="28294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35F4110-A8C4-F1C8-B2E7-BFD9149E6C75}"/>
              </a:ext>
            </a:extLst>
          </p:cNvPr>
          <p:cNvSpPr/>
          <p:nvPr/>
        </p:nvSpPr>
        <p:spPr>
          <a:xfrm>
            <a:off x="5736915" y="5081955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코스명</a:t>
            </a:r>
            <a:r>
              <a:rPr lang="ko-KR" altLang="en-US" sz="1000" dirty="0"/>
              <a:t> 컴포넌트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28C3411-62B4-2B78-3CFD-B32ED77B3A9D}"/>
              </a:ext>
            </a:extLst>
          </p:cNvPr>
          <p:cNvSpPr/>
          <p:nvPr/>
        </p:nvSpPr>
        <p:spPr>
          <a:xfrm>
            <a:off x="5736915" y="5466663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코스길이 컴포넌트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16164B2-535E-DAC8-F1B2-55CE422A0CE6}"/>
              </a:ext>
            </a:extLst>
          </p:cNvPr>
          <p:cNvSpPr/>
          <p:nvPr/>
        </p:nvSpPr>
        <p:spPr>
          <a:xfrm>
            <a:off x="5736914" y="5851371"/>
            <a:ext cx="2893527" cy="259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난이도 컴포넌트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D51960A-C5EA-EB2D-32FC-C3489280A3F4}"/>
              </a:ext>
            </a:extLst>
          </p:cNvPr>
          <p:cNvSpPr/>
          <p:nvPr/>
        </p:nvSpPr>
        <p:spPr>
          <a:xfrm>
            <a:off x="5736915" y="6191142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예상소요시간 </a:t>
            </a:r>
            <a:endParaRPr lang="en-US" altLang="ko-KR" sz="1000" dirty="0"/>
          </a:p>
          <a:p>
            <a:pPr algn="ctr"/>
            <a:r>
              <a:rPr lang="ko-KR" altLang="en-US" sz="1000" dirty="0"/>
              <a:t>컴포넌트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102DEB5-E6F2-C2A9-AE91-F71CE60195A5}"/>
              </a:ext>
            </a:extLst>
          </p:cNvPr>
          <p:cNvSpPr/>
          <p:nvPr/>
        </p:nvSpPr>
        <p:spPr>
          <a:xfrm>
            <a:off x="5736915" y="6575850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코스설명 컴포넌트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8F4C687-26D5-B023-B0B6-1C62B1CBCC76}"/>
              </a:ext>
            </a:extLst>
          </p:cNvPr>
          <p:cNvSpPr/>
          <p:nvPr/>
        </p:nvSpPr>
        <p:spPr>
          <a:xfrm>
            <a:off x="5720440" y="7333868"/>
            <a:ext cx="4921723" cy="551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 리뷰 컴포넌트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827386F-013E-8C42-9694-3E3FA6481406}"/>
              </a:ext>
            </a:extLst>
          </p:cNvPr>
          <p:cNvSpPr/>
          <p:nvPr/>
        </p:nvSpPr>
        <p:spPr>
          <a:xfrm>
            <a:off x="5490660" y="7978538"/>
            <a:ext cx="2547892" cy="2321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주변명소 표출 컴포넌트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1F239D2-D4B3-EA64-7083-3AAD695C184B}"/>
              </a:ext>
            </a:extLst>
          </p:cNvPr>
          <p:cNvSpPr/>
          <p:nvPr/>
        </p:nvSpPr>
        <p:spPr>
          <a:xfrm>
            <a:off x="8197779" y="7968994"/>
            <a:ext cx="2639960" cy="2385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예정 등록 </a:t>
            </a:r>
            <a:r>
              <a:rPr lang="ko-KR" altLang="en-US" sz="800" dirty="0" err="1"/>
              <a:t>모달</a:t>
            </a:r>
            <a:r>
              <a:rPr lang="ko-KR" altLang="en-US" sz="800" dirty="0"/>
              <a:t> 이동</a:t>
            </a:r>
            <a:br>
              <a:rPr lang="en-US" altLang="ko-KR" sz="800" dirty="0"/>
            </a:br>
            <a:r>
              <a:rPr lang="ko-KR" altLang="en-US" sz="800" dirty="0"/>
              <a:t>컴포넌트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102DEB5-E6F2-C2A9-AE91-F71CE60195A5}"/>
              </a:ext>
            </a:extLst>
          </p:cNvPr>
          <p:cNvSpPr/>
          <p:nvPr/>
        </p:nvSpPr>
        <p:spPr>
          <a:xfrm>
            <a:off x="5736914" y="6960558"/>
            <a:ext cx="2893527" cy="293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별점</a:t>
            </a:r>
            <a:r>
              <a:rPr lang="ko-KR" altLang="en-US" sz="1000" dirty="0"/>
              <a:t> 컴포넌트</a:t>
            </a:r>
          </a:p>
        </p:txBody>
      </p:sp>
    </p:spTree>
    <p:extLst>
      <p:ext uri="{BB962C8B-B14F-4D97-AF65-F5344CB8AC3E}">
        <p14:creationId xmlns:p14="http://schemas.microsoft.com/office/powerpoint/2010/main" val="2862446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CBC8E0-8D27-1E23-50E1-0EFE3A62B6FD}"/>
              </a:ext>
            </a:extLst>
          </p:cNvPr>
          <p:cNvSpPr txBox="1"/>
          <p:nvPr/>
        </p:nvSpPr>
        <p:spPr>
          <a:xfrm>
            <a:off x="883233" y="-353550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코스검색 </a:t>
            </a:r>
            <a:r>
              <a:rPr lang="ko-KR" altLang="en-US" dirty="0" err="1"/>
              <a:t>전체섹션</a:t>
            </a:r>
            <a:r>
              <a:rPr lang="ko-KR" altLang="en-US" dirty="0"/>
              <a:t> 컴포넌트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7443D1-B2D8-DD34-7052-F5061AC9CA5E}"/>
              </a:ext>
            </a:extLst>
          </p:cNvPr>
          <p:cNvSpPr/>
          <p:nvPr/>
        </p:nvSpPr>
        <p:spPr>
          <a:xfrm>
            <a:off x="1036218" y="0"/>
            <a:ext cx="10119564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9830CC-D878-5516-867D-4628386B4E53}"/>
              </a:ext>
            </a:extLst>
          </p:cNvPr>
          <p:cNvSpPr/>
          <p:nvPr/>
        </p:nvSpPr>
        <p:spPr>
          <a:xfrm>
            <a:off x="1165747" y="3592040"/>
            <a:ext cx="4162494" cy="30528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경로 표시 </a:t>
            </a:r>
            <a:endParaRPr lang="en-US" altLang="ko-KR" dirty="0"/>
          </a:p>
          <a:p>
            <a:pPr algn="ctr"/>
            <a:r>
              <a:rPr lang="ko-KR" altLang="en-US" dirty="0"/>
              <a:t>지도 컴포넌트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F95EDC-D70D-D90B-9B5D-5573B65B1205}"/>
              </a:ext>
            </a:extLst>
          </p:cNvPr>
          <p:cNvGrpSpPr/>
          <p:nvPr/>
        </p:nvGrpSpPr>
        <p:grpSpPr>
          <a:xfrm>
            <a:off x="1612568" y="1320640"/>
            <a:ext cx="8993530" cy="2186187"/>
            <a:chOff x="3319691" y="1720961"/>
            <a:chExt cx="4952626" cy="187819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5E8D7D-A6B0-4897-869D-77956271C406}"/>
                </a:ext>
              </a:extLst>
            </p:cNvPr>
            <p:cNvSpPr/>
            <p:nvPr/>
          </p:nvSpPr>
          <p:spPr>
            <a:xfrm>
              <a:off x="3319691" y="1720961"/>
              <a:ext cx="4952626" cy="187819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28FD0C-D8EB-B878-1B53-FA62AC420118}"/>
                </a:ext>
              </a:extLst>
            </p:cNvPr>
            <p:cNvSpPr/>
            <p:nvPr/>
          </p:nvSpPr>
          <p:spPr>
            <a:xfrm>
              <a:off x="3565718" y="1903808"/>
              <a:ext cx="1200743" cy="209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난이도 상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38A7EFD-F92D-EAEB-7EF6-9E4E7EDFB33C}"/>
                </a:ext>
              </a:extLst>
            </p:cNvPr>
            <p:cNvSpPr/>
            <p:nvPr/>
          </p:nvSpPr>
          <p:spPr>
            <a:xfrm>
              <a:off x="3565717" y="2409299"/>
              <a:ext cx="1200743" cy="209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난이도 중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BBF3D02-A9E2-1330-3226-5F7C38EB8AAA}"/>
                </a:ext>
              </a:extLst>
            </p:cNvPr>
            <p:cNvSpPr/>
            <p:nvPr/>
          </p:nvSpPr>
          <p:spPr>
            <a:xfrm>
              <a:off x="3565718" y="2905369"/>
              <a:ext cx="1200743" cy="209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난이도 하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C0CB43C-4471-751B-5C99-0CF1E1C11642}"/>
                </a:ext>
              </a:extLst>
            </p:cNvPr>
            <p:cNvSpPr/>
            <p:nvPr/>
          </p:nvSpPr>
          <p:spPr>
            <a:xfrm>
              <a:off x="3565717" y="2122121"/>
              <a:ext cx="4520113" cy="284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리스트 컴포넌트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576301A-10E2-D941-2C19-23BDD03E52A3}"/>
                </a:ext>
              </a:extLst>
            </p:cNvPr>
            <p:cNvSpPr/>
            <p:nvPr/>
          </p:nvSpPr>
          <p:spPr>
            <a:xfrm>
              <a:off x="3565717" y="2620883"/>
              <a:ext cx="4520113" cy="284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리스트 컴포넌트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09D24D-8E88-73BC-1675-0915E26C457E}"/>
                </a:ext>
              </a:extLst>
            </p:cNvPr>
            <p:cNvSpPr/>
            <p:nvPr/>
          </p:nvSpPr>
          <p:spPr>
            <a:xfrm>
              <a:off x="3565717" y="3126774"/>
              <a:ext cx="4520113" cy="284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리스트 컴포넌트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9A91C47-3CD7-0801-E086-29385F020634}"/>
                </a:ext>
              </a:extLst>
            </p:cNvPr>
            <p:cNvSpPr/>
            <p:nvPr/>
          </p:nvSpPr>
          <p:spPr>
            <a:xfrm>
              <a:off x="6638788" y="1732408"/>
              <a:ext cx="1633529" cy="2580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리스트 </a:t>
              </a:r>
              <a:r>
                <a:rPr lang="ko-KR" altLang="en-US" sz="1000" dirty="0" err="1"/>
                <a:t>소팅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컴포너트</a:t>
              </a:r>
              <a:endParaRPr lang="ko-KR" altLang="en-US" sz="1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7CFC1A2-A703-1BE6-3B7C-F509A0C8505C}"/>
              </a:ext>
            </a:extLst>
          </p:cNvPr>
          <p:cNvGrpSpPr/>
          <p:nvPr/>
        </p:nvGrpSpPr>
        <p:grpSpPr>
          <a:xfrm>
            <a:off x="1036218" y="7184"/>
            <a:ext cx="10119565" cy="550893"/>
            <a:chOff x="1036218" y="715626"/>
            <a:chExt cx="10119565" cy="87155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05A7291-7249-970E-3EEC-236775A6721A}"/>
                </a:ext>
              </a:extLst>
            </p:cNvPr>
            <p:cNvSpPr/>
            <p:nvPr/>
          </p:nvSpPr>
          <p:spPr>
            <a:xfrm>
              <a:off x="1036219" y="715626"/>
              <a:ext cx="10119564" cy="46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헤더 컴포넌트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FFC285F-6EEF-5F86-7107-B2A7A01CA3D7}"/>
                </a:ext>
              </a:extLst>
            </p:cNvPr>
            <p:cNvSpPr/>
            <p:nvPr/>
          </p:nvSpPr>
          <p:spPr>
            <a:xfrm>
              <a:off x="1036218" y="1185683"/>
              <a:ext cx="10119564" cy="401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네비게이션</a:t>
              </a:r>
              <a:r>
                <a:rPr lang="ko-KR" altLang="en-US" dirty="0"/>
                <a:t> 바 컴포넌트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7EF055-DC36-FCA6-9799-FEF537EA572D}"/>
              </a:ext>
            </a:extLst>
          </p:cNvPr>
          <p:cNvSpPr/>
          <p:nvPr/>
        </p:nvSpPr>
        <p:spPr>
          <a:xfrm>
            <a:off x="1165747" y="720066"/>
            <a:ext cx="9810937" cy="5343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245325" y="959059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59019" y="958726"/>
            <a:ext cx="1925064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맞춤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271777" y="958726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지역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8785470" y="963811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26136" y="71884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카테고리 컴포넌트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53807E-E895-DF51-8656-903A0A6CA6B7}"/>
              </a:ext>
            </a:extLst>
          </p:cNvPr>
          <p:cNvSpPr/>
          <p:nvPr/>
        </p:nvSpPr>
        <p:spPr>
          <a:xfrm>
            <a:off x="5814727" y="3592040"/>
            <a:ext cx="4921726" cy="28294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5F4110-A8C4-F1C8-B2E7-BFD9149E6C75}"/>
              </a:ext>
            </a:extLst>
          </p:cNvPr>
          <p:cNvSpPr/>
          <p:nvPr/>
        </p:nvSpPr>
        <p:spPr>
          <a:xfrm>
            <a:off x="5814727" y="3592211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코스명</a:t>
            </a:r>
            <a:r>
              <a:rPr lang="ko-KR" altLang="en-US" sz="1000" dirty="0"/>
              <a:t> 컴포넌트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C3411-62B4-2B78-3CFD-B32ED77B3A9D}"/>
              </a:ext>
            </a:extLst>
          </p:cNvPr>
          <p:cNvSpPr/>
          <p:nvPr/>
        </p:nvSpPr>
        <p:spPr>
          <a:xfrm>
            <a:off x="5814727" y="3976919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코스길이 컴포넌트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6164B2-535E-DAC8-F1B2-55CE422A0CE6}"/>
              </a:ext>
            </a:extLst>
          </p:cNvPr>
          <p:cNvSpPr/>
          <p:nvPr/>
        </p:nvSpPr>
        <p:spPr>
          <a:xfrm>
            <a:off x="5814726" y="4361627"/>
            <a:ext cx="2893527" cy="259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난이도 컴포넌트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51960A-C5EA-EB2D-32FC-C3489280A3F4}"/>
              </a:ext>
            </a:extLst>
          </p:cNvPr>
          <p:cNvSpPr/>
          <p:nvPr/>
        </p:nvSpPr>
        <p:spPr>
          <a:xfrm>
            <a:off x="5814727" y="4701398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예상소요시간 </a:t>
            </a:r>
            <a:endParaRPr lang="en-US" altLang="ko-KR" sz="1000" dirty="0"/>
          </a:p>
          <a:p>
            <a:pPr algn="ctr"/>
            <a:r>
              <a:rPr lang="ko-KR" altLang="en-US" sz="1000" dirty="0"/>
              <a:t>컴포넌트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02DEB5-E6F2-C2A9-AE91-F71CE60195A5}"/>
              </a:ext>
            </a:extLst>
          </p:cNvPr>
          <p:cNvSpPr/>
          <p:nvPr/>
        </p:nvSpPr>
        <p:spPr>
          <a:xfrm>
            <a:off x="5814727" y="5086106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코스설명 컴포넌트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8F4C687-26D5-B023-B0B6-1C62B1CBCC76}"/>
              </a:ext>
            </a:extLst>
          </p:cNvPr>
          <p:cNvSpPr/>
          <p:nvPr/>
        </p:nvSpPr>
        <p:spPr>
          <a:xfrm>
            <a:off x="5798252" y="5844124"/>
            <a:ext cx="4921723" cy="551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 리뷰 컴포넌트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27386F-013E-8C42-9694-3E3FA6481406}"/>
              </a:ext>
            </a:extLst>
          </p:cNvPr>
          <p:cNvSpPr/>
          <p:nvPr/>
        </p:nvSpPr>
        <p:spPr>
          <a:xfrm>
            <a:off x="5568472" y="6488794"/>
            <a:ext cx="2547892" cy="2321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주변명소 표출 컴포넌트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F239D2-D4B3-EA64-7083-3AAD695C184B}"/>
              </a:ext>
            </a:extLst>
          </p:cNvPr>
          <p:cNvSpPr/>
          <p:nvPr/>
        </p:nvSpPr>
        <p:spPr>
          <a:xfrm>
            <a:off x="8275591" y="6479250"/>
            <a:ext cx="2639960" cy="2385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예정 등록 </a:t>
            </a:r>
            <a:r>
              <a:rPr lang="ko-KR" altLang="en-US" sz="800" dirty="0" err="1"/>
              <a:t>모달</a:t>
            </a:r>
            <a:r>
              <a:rPr lang="ko-KR" altLang="en-US" sz="800" dirty="0"/>
              <a:t> 이동</a:t>
            </a:r>
            <a:br>
              <a:rPr lang="en-US" altLang="ko-KR" sz="800" dirty="0"/>
            </a:br>
            <a:r>
              <a:rPr lang="ko-KR" altLang="en-US" sz="800" dirty="0"/>
              <a:t>컴포넌트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102DEB5-E6F2-C2A9-AE91-F71CE60195A5}"/>
              </a:ext>
            </a:extLst>
          </p:cNvPr>
          <p:cNvSpPr/>
          <p:nvPr/>
        </p:nvSpPr>
        <p:spPr>
          <a:xfrm>
            <a:off x="5814726" y="5470814"/>
            <a:ext cx="2893527" cy="293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별점</a:t>
            </a:r>
            <a:r>
              <a:rPr lang="ko-KR" altLang="en-US" sz="1000" dirty="0"/>
              <a:t> 컴포넌트</a:t>
            </a:r>
          </a:p>
        </p:txBody>
      </p:sp>
    </p:spTree>
    <p:extLst>
      <p:ext uri="{BB962C8B-B14F-4D97-AF65-F5344CB8AC3E}">
        <p14:creationId xmlns:p14="http://schemas.microsoft.com/office/powerpoint/2010/main" val="3584527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FAD5D6-6716-79B2-6329-71D70B395932}"/>
              </a:ext>
            </a:extLst>
          </p:cNvPr>
          <p:cNvSpPr/>
          <p:nvPr/>
        </p:nvSpPr>
        <p:spPr>
          <a:xfrm>
            <a:off x="1052693" y="361212"/>
            <a:ext cx="10119564" cy="63062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71B85B-5898-7170-429A-77C89BD48487}"/>
              </a:ext>
            </a:extLst>
          </p:cNvPr>
          <p:cNvSpPr/>
          <p:nvPr/>
        </p:nvSpPr>
        <p:spPr>
          <a:xfrm>
            <a:off x="1165747" y="3440876"/>
            <a:ext cx="4162494" cy="26443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경로 표시 </a:t>
            </a:r>
            <a:endParaRPr lang="en-US" altLang="ko-KR" dirty="0"/>
          </a:p>
          <a:p>
            <a:pPr algn="ctr"/>
            <a:r>
              <a:rPr lang="ko-KR" altLang="en-US" dirty="0"/>
              <a:t>지도 컴포넌트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DECDB08-01D5-706F-3129-0A6E150E6F8B}"/>
              </a:ext>
            </a:extLst>
          </p:cNvPr>
          <p:cNvGrpSpPr/>
          <p:nvPr/>
        </p:nvGrpSpPr>
        <p:grpSpPr>
          <a:xfrm>
            <a:off x="1612568" y="1492934"/>
            <a:ext cx="8993530" cy="1874133"/>
            <a:chOff x="3319691" y="1720006"/>
            <a:chExt cx="4952626" cy="1879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42278AB-2933-ADFF-5278-E524A31BEF95}"/>
                </a:ext>
              </a:extLst>
            </p:cNvPr>
            <p:cNvSpPr/>
            <p:nvPr/>
          </p:nvSpPr>
          <p:spPr>
            <a:xfrm>
              <a:off x="3319691" y="1720006"/>
              <a:ext cx="4952626" cy="18791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55A1D43-7874-C494-F354-7A3B450623D8}"/>
                </a:ext>
              </a:extLst>
            </p:cNvPr>
            <p:cNvSpPr/>
            <p:nvPr/>
          </p:nvSpPr>
          <p:spPr>
            <a:xfrm>
              <a:off x="3565717" y="2122120"/>
              <a:ext cx="4520113" cy="1289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리스트 컴포넌트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4129C5B-7A33-A674-D371-9936FB6CFA0A}"/>
                </a:ext>
              </a:extLst>
            </p:cNvPr>
            <p:cNvSpPr/>
            <p:nvPr/>
          </p:nvSpPr>
          <p:spPr>
            <a:xfrm>
              <a:off x="6638788" y="1732408"/>
              <a:ext cx="1633529" cy="2580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리스트 </a:t>
              </a:r>
              <a:r>
                <a:rPr lang="ko-KR" altLang="en-US" sz="1000" dirty="0" err="1"/>
                <a:t>소팅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컴포너트</a:t>
              </a:r>
              <a:endParaRPr lang="ko-KR" altLang="en-US" sz="1000" dirty="0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0D3761-9FA8-2494-4505-55563B8F8A4D}"/>
              </a:ext>
            </a:extLst>
          </p:cNvPr>
          <p:cNvSpPr/>
          <p:nvPr/>
        </p:nvSpPr>
        <p:spPr>
          <a:xfrm>
            <a:off x="-20962" y="1502504"/>
            <a:ext cx="1633529" cy="25802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별점</a:t>
            </a:r>
            <a:r>
              <a:rPr lang="ko-KR" altLang="en-US" sz="1000" dirty="0"/>
              <a:t> 높은 순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9F61CDE-619A-7BE2-C6D7-E8D5B5334CFE}"/>
              </a:ext>
            </a:extLst>
          </p:cNvPr>
          <p:cNvGrpSpPr/>
          <p:nvPr/>
        </p:nvGrpSpPr>
        <p:grpSpPr>
          <a:xfrm>
            <a:off x="1036218" y="347326"/>
            <a:ext cx="10119565" cy="477172"/>
            <a:chOff x="1036218" y="715626"/>
            <a:chExt cx="10119565" cy="87155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C024846-15D1-5A6B-9DC0-6504AB6AE4E7}"/>
                </a:ext>
              </a:extLst>
            </p:cNvPr>
            <p:cNvSpPr/>
            <p:nvPr/>
          </p:nvSpPr>
          <p:spPr>
            <a:xfrm>
              <a:off x="1036219" y="715626"/>
              <a:ext cx="10119564" cy="46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헤더 컴포넌트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E737E1-414E-A259-6B6A-2FEF9374430F}"/>
                </a:ext>
              </a:extLst>
            </p:cNvPr>
            <p:cNvSpPr/>
            <p:nvPr/>
          </p:nvSpPr>
          <p:spPr>
            <a:xfrm>
              <a:off x="1036218" y="1185683"/>
              <a:ext cx="10119564" cy="401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네비게이션</a:t>
              </a:r>
              <a:r>
                <a:rPr lang="ko-KR" altLang="en-US" dirty="0"/>
                <a:t> 바 컴포넌트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7EF055-DC36-FCA6-9799-FEF537EA572D}"/>
              </a:ext>
            </a:extLst>
          </p:cNvPr>
          <p:cNvSpPr/>
          <p:nvPr/>
        </p:nvSpPr>
        <p:spPr>
          <a:xfrm>
            <a:off x="1133015" y="899524"/>
            <a:ext cx="9810937" cy="5343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212593" y="1138517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26287" y="1138184"/>
            <a:ext cx="1925064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맞춤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239045" y="1138184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지역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8752738" y="1143269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93404" y="898307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카테고리 컴포넌트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53807E-E895-DF51-8656-903A0A6CA6B7}"/>
              </a:ext>
            </a:extLst>
          </p:cNvPr>
          <p:cNvSpPr/>
          <p:nvPr/>
        </p:nvSpPr>
        <p:spPr>
          <a:xfrm>
            <a:off x="5684372" y="3440876"/>
            <a:ext cx="4921726" cy="28294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5F4110-A8C4-F1C8-B2E7-BFD9149E6C75}"/>
              </a:ext>
            </a:extLst>
          </p:cNvPr>
          <p:cNvSpPr/>
          <p:nvPr/>
        </p:nvSpPr>
        <p:spPr>
          <a:xfrm>
            <a:off x="5684372" y="3441047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코스명</a:t>
            </a:r>
            <a:r>
              <a:rPr lang="ko-KR" altLang="en-US" sz="1000" dirty="0"/>
              <a:t> 컴포넌트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8C3411-62B4-2B78-3CFD-B32ED77B3A9D}"/>
              </a:ext>
            </a:extLst>
          </p:cNvPr>
          <p:cNvSpPr/>
          <p:nvPr/>
        </p:nvSpPr>
        <p:spPr>
          <a:xfrm>
            <a:off x="5684372" y="3825755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코스길이 컴포넌트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6164B2-535E-DAC8-F1B2-55CE422A0CE6}"/>
              </a:ext>
            </a:extLst>
          </p:cNvPr>
          <p:cNvSpPr/>
          <p:nvPr/>
        </p:nvSpPr>
        <p:spPr>
          <a:xfrm>
            <a:off x="5684371" y="4210463"/>
            <a:ext cx="2893527" cy="259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난이도 컴포넌트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51960A-C5EA-EB2D-32FC-C3489280A3F4}"/>
              </a:ext>
            </a:extLst>
          </p:cNvPr>
          <p:cNvSpPr/>
          <p:nvPr/>
        </p:nvSpPr>
        <p:spPr>
          <a:xfrm>
            <a:off x="5684372" y="4550234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예상소요시간 </a:t>
            </a:r>
            <a:endParaRPr lang="en-US" altLang="ko-KR" sz="1000" dirty="0"/>
          </a:p>
          <a:p>
            <a:pPr algn="ctr"/>
            <a:r>
              <a:rPr lang="ko-KR" altLang="en-US" sz="1000" dirty="0"/>
              <a:t>컴포넌트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02DEB5-E6F2-C2A9-AE91-F71CE60195A5}"/>
              </a:ext>
            </a:extLst>
          </p:cNvPr>
          <p:cNvSpPr/>
          <p:nvPr/>
        </p:nvSpPr>
        <p:spPr>
          <a:xfrm>
            <a:off x="5684372" y="4934942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코스설명 컴포넌트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8F4C687-26D5-B023-B0B6-1C62B1CBCC76}"/>
              </a:ext>
            </a:extLst>
          </p:cNvPr>
          <p:cNvSpPr/>
          <p:nvPr/>
        </p:nvSpPr>
        <p:spPr>
          <a:xfrm>
            <a:off x="5667897" y="5692960"/>
            <a:ext cx="4921723" cy="551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 리뷰 컴포넌트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27386F-013E-8C42-9694-3E3FA6481406}"/>
              </a:ext>
            </a:extLst>
          </p:cNvPr>
          <p:cNvSpPr/>
          <p:nvPr/>
        </p:nvSpPr>
        <p:spPr>
          <a:xfrm>
            <a:off x="5438117" y="6337630"/>
            <a:ext cx="2547892" cy="2321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주변명소 표출 컴포넌트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F239D2-D4B3-EA64-7083-3AAD695C184B}"/>
              </a:ext>
            </a:extLst>
          </p:cNvPr>
          <p:cNvSpPr/>
          <p:nvPr/>
        </p:nvSpPr>
        <p:spPr>
          <a:xfrm>
            <a:off x="8145236" y="6328086"/>
            <a:ext cx="2639960" cy="2385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예정 등록 </a:t>
            </a:r>
            <a:r>
              <a:rPr lang="ko-KR" altLang="en-US" sz="800" dirty="0" err="1"/>
              <a:t>모달</a:t>
            </a:r>
            <a:r>
              <a:rPr lang="ko-KR" altLang="en-US" sz="800" dirty="0"/>
              <a:t> 이동</a:t>
            </a:r>
            <a:br>
              <a:rPr lang="en-US" altLang="ko-KR" sz="800" dirty="0"/>
            </a:br>
            <a:r>
              <a:rPr lang="ko-KR" altLang="en-US" sz="800" dirty="0"/>
              <a:t>컴포넌트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102DEB5-E6F2-C2A9-AE91-F71CE60195A5}"/>
              </a:ext>
            </a:extLst>
          </p:cNvPr>
          <p:cNvSpPr/>
          <p:nvPr/>
        </p:nvSpPr>
        <p:spPr>
          <a:xfrm>
            <a:off x="5684371" y="5319650"/>
            <a:ext cx="2893527" cy="293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별점</a:t>
            </a:r>
            <a:r>
              <a:rPr lang="ko-KR" altLang="en-US" sz="1000" dirty="0"/>
              <a:t> 컴포넌트</a:t>
            </a:r>
          </a:p>
        </p:txBody>
      </p:sp>
    </p:spTree>
    <p:extLst>
      <p:ext uri="{BB962C8B-B14F-4D97-AF65-F5344CB8AC3E}">
        <p14:creationId xmlns:p14="http://schemas.microsoft.com/office/powerpoint/2010/main" val="2300832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FAD5D6-6716-79B2-6329-71D70B395932}"/>
              </a:ext>
            </a:extLst>
          </p:cNvPr>
          <p:cNvSpPr/>
          <p:nvPr/>
        </p:nvSpPr>
        <p:spPr>
          <a:xfrm>
            <a:off x="1052693" y="437412"/>
            <a:ext cx="10119564" cy="63062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1B85B-5898-7170-429A-77C89BD48487}"/>
              </a:ext>
            </a:extLst>
          </p:cNvPr>
          <p:cNvSpPr/>
          <p:nvPr/>
        </p:nvSpPr>
        <p:spPr>
          <a:xfrm>
            <a:off x="1165747" y="3517076"/>
            <a:ext cx="4162494" cy="26443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경로 표시 </a:t>
            </a:r>
            <a:endParaRPr lang="en-US" altLang="ko-KR" dirty="0"/>
          </a:p>
          <a:p>
            <a:pPr algn="ctr"/>
            <a:r>
              <a:rPr lang="ko-KR" altLang="en-US" dirty="0"/>
              <a:t>지도 컴포넌트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ECDB08-01D5-706F-3129-0A6E150E6F8B}"/>
              </a:ext>
            </a:extLst>
          </p:cNvPr>
          <p:cNvGrpSpPr/>
          <p:nvPr/>
        </p:nvGrpSpPr>
        <p:grpSpPr>
          <a:xfrm>
            <a:off x="1612568" y="1569134"/>
            <a:ext cx="8993530" cy="1874133"/>
            <a:chOff x="3319691" y="1720006"/>
            <a:chExt cx="4952626" cy="187915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42278AB-2933-ADFF-5278-E524A31BEF95}"/>
                </a:ext>
              </a:extLst>
            </p:cNvPr>
            <p:cNvSpPr/>
            <p:nvPr/>
          </p:nvSpPr>
          <p:spPr>
            <a:xfrm>
              <a:off x="3319691" y="1720006"/>
              <a:ext cx="4952626" cy="18791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55A1D43-7874-C494-F354-7A3B450623D8}"/>
                </a:ext>
              </a:extLst>
            </p:cNvPr>
            <p:cNvSpPr/>
            <p:nvPr/>
          </p:nvSpPr>
          <p:spPr>
            <a:xfrm>
              <a:off x="3565717" y="2122120"/>
              <a:ext cx="4520113" cy="1289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리스트 컴포넌트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4129C5B-7A33-A674-D371-9936FB6CFA0A}"/>
                </a:ext>
              </a:extLst>
            </p:cNvPr>
            <p:cNvSpPr/>
            <p:nvPr/>
          </p:nvSpPr>
          <p:spPr>
            <a:xfrm>
              <a:off x="6638788" y="1732408"/>
              <a:ext cx="1633529" cy="2580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리스트 </a:t>
              </a:r>
              <a:r>
                <a:rPr lang="ko-KR" altLang="en-US" sz="1000" dirty="0" err="1"/>
                <a:t>소팅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컴포너트</a:t>
              </a:r>
              <a:endParaRPr lang="ko-KR" altLang="en-US" sz="10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9F61CDE-619A-7BE2-C6D7-E8D5B5334CFE}"/>
              </a:ext>
            </a:extLst>
          </p:cNvPr>
          <p:cNvGrpSpPr/>
          <p:nvPr/>
        </p:nvGrpSpPr>
        <p:grpSpPr>
          <a:xfrm>
            <a:off x="1036218" y="423526"/>
            <a:ext cx="10119565" cy="477172"/>
            <a:chOff x="1036218" y="715626"/>
            <a:chExt cx="10119565" cy="87155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024846-15D1-5A6B-9DC0-6504AB6AE4E7}"/>
                </a:ext>
              </a:extLst>
            </p:cNvPr>
            <p:cNvSpPr/>
            <p:nvPr/>
          </p:nvSpPr>
          <p:spPr>
            <a:xfrm>
              <a:off x="1036219" y="715626"/>
              <a:ext cx="10119564" cy="46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헤더 컴포넌트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CE737E1-414E-A259-6B6A-2FEF9374430F}"/>
                </a:ext>
              </a:extLst>
            </p:cNvPr>
            <p:cNvSpPr/>
            <p:nvPr/>
          </p:nvSpPr>
          <p:spPr>
            <a:xfrm>
              <a:off x="1036218" y="1185683"/>
              <a:ext cx="10119564" cy="401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네비게이션</a:t>
              </a:r>
              <a:r>
                <a:rPr lang="ko-KR" altLang="en-US" dirty="0"/>
                <a:t> 바 컴포넌트</a:t>
              </a: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7EF055-DC36-FCA6-9799-FEF537EA572D}"/>
              </a:ext>
            </a:extLst>
          </p:cNvPr>
          <p:cNvSpPr/>
          <p:nvPr/>
        </p:nvSpPr>
        <p:spPr>
          <a:xfrm>
            <a:off x="1133015" y="975724"/>
            <a:ext cx="9810937" cy="5343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212593" y="1214717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726287" y="1214384"/>
            <a:ext cx="1925064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맞춤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239045" y="1214384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지역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752738" y="1219469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93404" y="974507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카테고리 컴포넌트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653807E-E895-DF51-8656-903A0A6CA6B7}"/>
              </a:ext>
            </a:extLst>
          </p:cNvPr>
          <p:cNvSpPr/>
          <p:nvPr/>
        </p:nvSpPr>
        <p:spPr>
          <a:xfrm>
            <a:off x="5684372" y="3517076"/>
            <a:ext cx="4921726" cy="28294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5F4110-A8C4-F1C8-B2E7-BFD9149E6C75}"/>
              </a:ext>
            </a:extLst>
          </p:cNvPr>
          <p:cNvSpPr/>
          <p:nvPr/>
        </p:nvSpPr>
        <p:spPr>
          <a:xfrm>
            <a:off x="5684372" y="3517247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코스명</a:t>
            </a:r>
            <a:r>
              <a:rPr lang="ko-KR" altLang="en-US" sz="1000" dirty="0"/>
              <a:t> 컴포넌트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8C3411-62B4-2B78-3CFD-B32ED77B3A9D}"/>
              </a:ext>
            </a:extLst>
          </p:cNvPr>
          <p:cNvSpPr/>
          <p:nvPr/>
        </p:nvSpPr>
        <p:spPr>
          <a:xfrm>
            <a:off x="5684372" y="3901955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코스길이 컴포넌트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16164B2-535E-DAC8-F1B2-55CE422A0CE6}"/>
              </a:ext>
            </a:extLst>
          </p:cNvPr>
          <p:cNvSpPr/>
          <p:nvPr/>
        </p:nvSpPr>
        <p:spPr>
          <a:xfrm>
            <a:off x="5684371" y="4286663"/>
            <a:ext cx="2893527" cy="259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난이도 컴포넌트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51960A-C5EA-EB2D-32FC-C3489280A3F4}"/>
              </a:ext>
            </a:extLst>
          </p:cNvPr>
          <p:cNvSpPr/>
          <p:nvPr/>
        </p:nvSpPr>
        <p:spPr>
          <a:xfrm>
            <a:off x="5684372" y="4626434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예상소요시간 </a:t>
            </a:r>
            <a:endParaRPr lang="en-US" altLang="ko-KR" sz="1000" dirty="0"/>
          </a:p>
          <a:p>
            <a:pPr algn="ctr"/>
            <a:r>
              <a:rPr lang="ko-KR" altLang="en-US" sz="1000" dirty="0"/>
              <a:t>컴포넌트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102DEB5-E6F2-C2A9-AE91-F71CE60195A5}"/>
              </a:ext>
            </a:extLst>
          </p:cNvPr>
          <p:cNvSpPr/>
          <p:nvPr/>
        </p:nvSpPr>
        <p:spPr>
          <a:xfrm>
            <a:off x="5684372" y="5011142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코스설명 컴포넌트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F4C687-26D5-B023-B0B6-1C62B1CBCC76}"/>
              </a:ext>
            </a:extLst>
          </p:cNvPr>
          <p:cNvSpPr/>
          <p:nvPr/>
        </p:nvSpPr>
        <p:spPr>
          <a:xfrm>
            <a:off x="5667897" y="5769160"/>
            <a:ext cx="4921723" cy="551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 리뷰 컴포넌트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827386F-013E-8C42-9694-3E3FA6481406}"/>
              </a:ext>
            </a:extLst>
          </p:cNvPr>
          <p:cNvSpPr/>
          <p:nvPr/>
        </p:nvSpPr>
        <p:spPr>
          <a:xfrm>
            <a:off x="5438117" y="6413830"/>
            <a:ext cx="2547892" cy="2321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주변명소 표출 컴포넌트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1F239D2-D4B3-EA64-7083-3AAD695C184B}"/>
              </a:ext>
            </a:extLst>
          </p:cNvPr>
          <p:cNvSpPr/>
          <p:nvPr/>
        </p:nvSpPr>
        <p:spPr>
          <a:xfrm>
            <a:off x="8145236" y="6404286"/>
            <a:ext cx="2639960" cy="2385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예정 등록 </a:t>
            </a:r>
            <a:r>
              <a:rPr lang="ko-KR" altLang="en-US" sz="800" dirty="0" err="1"/>
              <a:t>모달</a:t>
            </a:r>
            <a:r>
              <a:rPr lang="ko-KR" altLang="en-US" sz="800" dirty="0"/>
              <a:t> 이동</a:t>
            </a:r>
            <a:br>
              <a:rPr lang="en-US" altLang="ko-KR" sz="800" dirty="0"/>
            </a:br>
            <a:r>
              <a:rPr lang="ko-KR" altLang="en-US" sz="800" dirty="0"/>
              <a:t>컴포넌트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102DEB5-E6F2-C2A9-AE91-F71CE60195A5}"/>
              </a:ext>
            </a:extLst>
          </p:cNvPr>
          <p:cNvSpPr/>
          <p:nvPr/>
        </p:nvSpPr>
        <p:spPr>
          <a:xfrm>
            <a:off x="5684371" y="5395850"/>
            <a:ext cx="2893527" cy="293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별점</a:t>
            </a:r>
            <a:r>
              <a:rPr lang="ko-KR" altLang="en-US" sz="1000" dirty="0"/>
              <a:t> 컴포넌트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05D0BF-6D59-3B2A-5E78-A1E7A56DE1D9}"/>
              </a:ext>
            </a:extLst>
          </p:cNvPr>
          <p:cNvSpPr/>
          <p:nvPr/>
        </p:nvSpPr>
        <p:spPr>
          <a:xfrm>
            <a:off x="-20961" y="1569134"/>
            <a:ext cx="1633529" cy="25802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리뷰 많은 순</a:t>
            </a:r>
          </a:p>
        </p:txBody>
      </p:sp>
    </p:spTree>
    <p:extLst>
      <p:ext uri="{BB962C8B-B14F-4D97-AF65-F5344CB8AC3E}">
        <p14:creationId xmlns:p14="http://schemas.microsoft.com/office/powerpoint/2010/main" val="19768296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897291-9A69-971A-7CC9-4A7C6FB03398}"/>
              </a:ext>
            </a:extLst>
          </p:cNvPr>
          <p:cNvSpPr/>
          <p:nvPr/>
        </p:nvSpPr>
        <p:spPr>
          <a:xfrm>
            <a:off x="1036218" y="710249"/>
            <a:ext cx="10119564" cy="59394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DE243A-8C10-381F-892B-872C812936C0}"/>
              </a:ext>
            </a:extLst>
          </p:cNvPr>
          <p:cNvSpPr/>
          <p:nvPr/>
        </p:nvSpPr>
        <p:spPr>
          <a:xfrm>
            <a:off x="1165747" y="1851949"/>
            <a:ext cx="4162494" cy="46131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명소 표시 </a:t>
            </a:r>
            <a:endParaRPr lang="en-US" altLang="ko-KR" dirty="0"/>
          </a:p>
          <a:p>
            <a:pPr algn="ctr"/>
            <a:r>
              <a:rPr lang="ko-KR" altLang="en-US" dirty="0"/>
              <a:t>지도 컴포넌트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DA3F4D-9868-57DB-81CA-DAD411B93D33}"/>
              </a:ext>
            </a:extLst>
          </p:cNvPr>
          <p:cNvSpPr/>
          <p:nvPr/>
        </p:nvSpPr>
        <p:spPr>
          <a:xfrm>
            <a:off x="5796004" y="5981959"/>
            <a:ext cx="2547892" cy="4612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관심명소 체크 컴포넌트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254AB0-79FB-D32E-8538-5137EE63DFC6}"/>
              </a:ext>
            </a:extLst>
          </p:cNvPr>
          <p:cNvSpPr/>
          <p:nvPr/>
        </p:nvSpPr>
        <p:spPr>
          <a:xfrm>
            <a:off x="8515822" y="5981959"/>
            <a:ext cx="2639960" cy="4676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예정 등록 이동</a:t>
            </a:r>
            <a:br>
              <a:rPr lang="en-US" altLang="ko-KR" sz="800" dirty="0"/>
            </a:br>
            <a:r>
              <a:rPr lang="ko-KR" altLang="en-US" sz="800" dirty="0"/>
              <a:t>컴포넌트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7FB8C6-4174-53B1-0BE2-32A6150253EC}"/>
              </a:ext>
            </a:extLst>
          </p:cNvPr>
          <p:cNvSpPr/>
          <p:nvPr/>
        </p:nvSpPr>
        <p:spPr>
          <a:xfrm>
            <a:off x="6007263" y="1851949"/>
            <a:ext cx="5148519" cy="39300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389C25-DDB6-4C6A-1E3A-AC7C52AA5E85}"/>
              </a:ext>
            </a:extLst>
          </p:cNvPr>
          <p:cNvSpPr/>
          <p:nvPr/>
        </p:nvSpPr>
        <p:spPr>
          <a:xfrm>
            <a:off x="6007263" y="1851949"/>
            <a:ext cx="4258884" cy="553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선택된 명소 이름 컴포넌트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D656E1-BB64-E194-FCD0-547FA2D0D954}"/>
              </a:ext>
            </a:extLst>
          </p:cNvPr>
          <p:cNvSpPr/>
          <p:nvPr/>
        </p:nvSpPr>
        <p:spPr>
          <a:xfrm>
            <a:off x="6007261" y="3381373"/>
            <a:ext cx="4258884" cy="553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선택된 명소 사진 컴포넌트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684E24-01EE-6C12-9F5A-A8C560C773CF}"/>
              </a:ext>
            </a:extLst>
          </p:cNvPr>
          <p:cNvSpPr/>
          <p:nvPr/>
        </p:nvSpPr>
        <p:spPr>
          <a:xfrm>
            <a:off x="6007261" y="4146085"/>
            <a:ext cx="4258884" cy="553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선택된 명소 전화번호 컴포넌트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032FE4-E83E-4645-8B11-ADE607B7F5DD}"/>
              </a:ext>
            </a:extLst>
          </p:cNvPr>
          <p:cNvSpPr/>
          <p:nvPr/>
        </p:nvSpPr>
        <p:spPr>
          <a:xfrm>
            <a:off x="6007261" y="4910795"/>
            <a:ext cx="4258884" cy="553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선택된 명소 </a:t>
            </a:r>
            <a:r>
              <a:rPr lang="ko-KR" altLang="en-US" sz="1000" dirty="0" err="1"/>
              <a:t>홈피이동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algn="ctr"/>
            <a:r>
              <a:rPr lang="ko-KR" altLang="en-US" sz="1000" dirty="0"/>
              <a:t>컴포넌트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8D27DC9-C16A-AEAC-1D74-053E4796D8F5}"/>
              </a:ext>
            </a:extLst>
          </p:cNvPr>
          <p:cNvGrpSpPr/>
          <p:nvPr/>
        </p:nvGrpSpPr>
        <p:grpSpPr>
          <a:xfrm>
            <a:off x="1036218" y="715626"/>
            <a:ext cx="10119565" cy="477172"/>
            <a:chOff x="1036218" y="715626"/>
            <a:chExt cx="10119565" cy="87155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6D9ADCC-8240-D97B-E49D-AA901DF4C400}"/>
                </a:ext>
              </a:extLst>
            </p:cNvPr>
            <p:cNvSpPr/>
            <p:nvPr/>
          </p:nvSpPr>
          <p:spPr>
            <a:xfrm>
              <a:off x="1036219" y="715626"/>
              <a:ext cx="10119564" cy="46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헤더 컴포넌트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905769B-153C-B63D-D289-19B6DFCCCFFF}"/>
                </a:ext>
              </a:extLst>
            </p:cNvPr>
            <p:cNvSpPr/>
            <p:nvPr/>
          </p:nvSpPr>
          <p:spPr>
            <a:xfrm>
              <a:off x="1036218" y="1185683"/>
              <a:ext cx="10119564" cy="401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네비게이션</a:t>
              </a:r>
              <a:r>
                <a:rPr lang="ko-KR" altLang="en-US" dirty="0"/>
                <a:t> 바 컴포넌트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65747" y="24674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주변 명소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D656E1-BB64-E194-FCD0-547FA2D0D954}"/>
              </a:ext>
            </a:extLst>
          </p:cNvPr>
          <p:cNvSpPr/>
          <p:nvPr/>
        </p:nvSpPr>
        <p:spPr>
          <a:xfrm>
            <a:off x="6007261" y="2616661"/>
            <a:ext cx="4258884" cy="553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선택된 명소 종류 컴포넌트</a:t>
            </a:r>
          </a:p>
        </p:txBody>
      </p:sp>
    </p:spTree>
    <p:extLst>
      <p:ext uri="{BB962C8B-B14F-4D97-AF65-F5344CB8AC3E}">
        <p14:creationId xmlns:p14="http://schemas.microsoft.com/office/powerpoint/2010/main" val="37844181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7443D1-B2D8-DD34-7052-F5061AC9CA5E}"/>
              </a:ext>
            </a:extLst>
          </p:cNvPr>
          <p:cNvSpPr/>
          <p:nvPr/>
        </p:nvSpPr>
        <p:spPr>
          <a:xfrm>
            <a:off x="1036218" y="0"/>
            <a:ext cx="10119564" cy="7086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9830CC-D878-5516-867D-4628386B4E53}"/>
              </a:ext>
            </a:extLst>
          </p:cNvPr>
          <p:cNvSpPr/>
          <p:nvPr/>
        </p:nvSpPr>
        <p:spPr>
          <a:xfrm>
            <a:off x="1165747" y="3592040"/>
            <a:ext cx="4162494" cy="30528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명소 표시 </a:t>
            </a:r>
            <a:endParaRPr lang="en-US" altLang="ko-KR" dirty="0"/>
          </a:p>
          <a:p>
            <a:pPr algn="ctr"/>
            <a:r>
              <a:rPr lang="ko-KR" altLang="en-US" dirty="0"/>
              <a:t>지도 컴포넌트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4F95EDC-D70D-D90B-9B5D-5573B65B1205}"/>
              </a:ext>
            </a:extLst>
          </p:cNvPr>
          <p:cNvGrpSpPr/>
          <p:nvPr/>
        </p:nvGrpSpPr>
        <p:grpSpPr>
          <a:xfrm>
            <a:off x="1612568" y="1320640"/>
            <a:ext cx="8993530" cy="2186187"/>
            <a:chOff x="3319691" y="1720961"/>
            <a:chExt cx="4952626" cy="187819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45E8D7D-A6B0-4897-869D-77956271C406}"/>
                </a:ext>
              </a:extLst>
            </p:cNvPr>
            <p:cNvSpPr/>
            <p:nvPr/>
          </p:nvSpPr>
          <p:spPr>
            <a:xfrm>
              <a:off x="3319691" y="1720961"/>
              <a:ext cx="4952626" cy="187819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328FD0C-D8EB-B878-1B53-FA62AC420118}"/>
                </a:ext>
              </a:extLst>
            </p:cNvPr>
            <p:cNvSpPr/>
            <p:nvPr/>
          </p:nvSpPr>
          <p:spPr>
            <a:xfrm>
              <a:off x="3565718" y="1903808"/>
              <a:ext cx="1200743" cy="209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난이도 상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8A7EFD-F92D-EAEB-7EF6-9E4E7EDFB33C}"/>
                </a:ext>
              </a:extLst>
            </p:cNvPr>
            <p:cNvSpPr/>
            <p:nvPr/>
          </p:nvSpPr>
          <p:spPr>
            <a:xfrm>
              <a:off x="3565717" y="2409299"/>
              <a:ext cx="1200743" cy="209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난이도 중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BF3D02-A9E2-1330-3226-5F7C38EB8AAA}"/>
                </a:ext>
              </a:extLst>
            </p:cNvPr>
            <p:cNvSpPr/>
            <p:nvPr/>
          </p:nvSpPr>
          <p:spPr>
            <a:xfrm>
              <a:off x="3565718" y="2905369"/>
              <a:ext cx="1200743" cy="209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난이도 하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C0CB43C-4471-751B-5C99-0CF1E1C11642}"/>
                </a:ext>
              </a:extLst>
            </p:cNvPr>
            <p:cNvSpPr/>
            <p:nvPr/>
          </p:nvSpPr>
          <p:spPr>
            <a:xfrm>
              <a:off x="3565717" y="2122121"/>
              <a:ext cx="4520113" cy="284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리스트 컴포넌트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76301A-10E2-D941-2C19-23BDD03E52A3}"/>
                </a:ext>
              </a:extLst>
            </p:cNvPr>
            <p:cNvSpPr/>
            <p:nvPr/>
          </p:nvSpPr>
          <p:spPr>
            <a:xfrm>
              <a:off x="3565717" y="2620883"/>
              <a:ext cx="4520113" cy="284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리스트 컴포넌트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C09D24D-8E88-73BC-1675-0915E26C457E}"/>
                </a:ext>
              </a:extLst>
            </p:cNvPr>
            <p:cNvSpPr/>
            <p:nvPr/>
          </p:nvSpPr>
          <p:spPr>
            <a:xfrm>
              <a:off x="3565717" y="3126774"/>
              <a:ext cx="4520113" cy="284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리스트 컴포넌트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9A91C47-3CD7-0801-E086-29385F020634}"/>
                </a:ext>
              </a:extLst>
            </p:cNvPr>
            <p:cNvSpPr/>
            <p:nvPr/>
          </p:nvSpPr>
          <p:spPr>
            <a:xfrm>
              <a:off x="6638788" y="1732408"/>
              <a:ext cx="1633529" cy="2580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리스트 </a:t>
              </a:r>
              <a:r>
                <a:rPr lang="ko-KR" altLang="en-US" sz="1000" dirty="0" err="1"/>
                <a:t>소팅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컴포너트</a:t>
              </a:r>
              <a:endParaRPr lang="ko-KR" altLang="en-US" sz="10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7CFC1A2-A703-1BE6-3B7C-F509A0C8505C}"/>
              </a:ext>
            </a:extLst>
          </p:cNvPr>
          <p:cNvGrpSpPr/>
          <p:nvPr/>
        </p:nvGrpSpPr>
        <p:grpSpPr>
          <a:xfrm>
            <a:off x="1036218" y="7184"/>
            <a:ext cx="10119565" cy="550893"/>
            <a:chOff x="1036218" y="715626"/>
            <a:chExt cx="10119565" cy="87155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05A7291-7249-970E-3EEC-236775A6721A}"/>
                </a:ext>
              </a:extLst>
            </p:cNvPr>
            <p:cNvSpPr/>
            <p:nvPr/>
          </p:nvSpPr>
          <p:spPr>
            <a:xfrm>
              <a:off x="1036219" y="715626"/>
              <a:ext cx="10119564" cy="46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헤더 컴포넌트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FFC285F-6EEF-5F86-7107-B2A7A01CA3D7}"/>
                </a:ext>
              </a:extLst>
            </p:cNvPr>
            <p:cNvSpPr/>
            <p:nvPr/>
          </p:nvSpPr>
          <p:spPr>
            <a:xfrm>
              <a:off x="1036218" y="1185683"/>
              <a:ext cx="10119564" cy="401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네비게이션</a:t>
              </a:r>
              <a:r>
                <a:rPr lang="ko-KR" altLang="en-US" dirty="0"/>
                <a:t> 바 컴포넌트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7EF055-DC36-FCA6-9799-FEF537EA572D}"/>
              </a:ext>
            </a:extLst>
          </p:cNvPr>
          <p:cNvSpPr/>
          <p:nvPr/>
        </p:nvSpPr>
        <p:spPr>
          <a:xfrm>
            <a:off x="1165747" y="720066"/>
            <a:ext cx="9810937" cy="5343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245325" y="959059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759019" y="958726"/>
            <a:ext cx="1925064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맞춤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271777" y="958726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지역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8785470" y="963811"/>
            <a:ext cx="1926000" cy="23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26136" y="71884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카테고리 컴포넌트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653807E-E895-DF51-8656-903A0A6CA6B7}"/>
              </a:ext>
            </a:extLst>
          </p:cNvPr>
          <p:cNvSpPr/>
          <p:nvPr/>
        </p:nvSpPr>
        <p:spPr>
          <a:xfrm>
            <a:off x="5684083" y="3592040"/>
            <a:ext cx="4921726" cy="28294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35F4110-A8C4-F1C8-B2E7-BFD9149E6C75}"/>
              </a:ext>
            </a:extLst>
          </p:cNvPr>
          <p:cNvSpPr/>
          <p:nvPr/>
        </p:nvSpPr>
        <p:spPr>
          <a:xfrm>
            <a:off x="5684083" y="3592211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코스명</a:t>
            </a:r>
            <a:r>
              <a:rPr lang="ko-KR" altLang="en-US" sz="1000" dirty="0"/>
              <a:t> 컴포넌트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28C3411-62B4-2B78-3CFD-B32ED77B3A9D}"/>
              </a:ext>
            </a:extLst>
          </p:cNvPr>
          <p:cNvSpPr/>
          <p:nvPr/>
        </p:nvSpPr>
        <p:spPr>
          <a:xfrm>
            <a:off x="5684083" y="3976919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코스길이 컴포넌트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16164B2-535E-DAC8-F1B2-55CE422A0CE6}"/>
              </a:ext>
            </a:extLst>
          </p:cNvPr>
          <p:cNvSpPr/>
          <p:nvPr/>
        </p:nvSpPr>
        <p:spPr>
          <a:xfrm>
            <a:off x="5684082" y="4361627"/>
            <a:ext cx="2893527" cy="2598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난이도 컴포넌트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D51960A-C5EA-EB2D-32FC-C3489280A3F4}"/>
              </a:ext>
            </a:extLst>
          </p:cNvPr>
          <p:cNvSpPr/>
          <p:nvPr/>
        </p:nvSpPr>
        <p:spPr>
          <a:xfrm>
            <a:off x="5684083" y="4701398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예상소요시간 </a:t>
            </a:r>
            <a:endParaRPr lang="en-US" altLang="ko-KR" sz="1000" dirty="0"/>
          </a:p>
          <a:p>
            <a:pPr algn="ctr"/>
            <a:r>
              <a:rPr lang="ko-KR" altLang="en-US" sz="1000" dirty="0"/>
              <a:t>컴포넌트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02DEB5-E6F2-C2A9-AE91-F71CE60195A5}"/>
              </a:ext>
            </a:extLst>
          </p:cNvPr>
          <p:cNvSpPr/>
          <p:nvPr/>
        </p:nvSpPr>
        <p:spPr>
          <a:xfrm>
            <a:off x="5684083" y="5086106"/>
            <a:ext cx="2910001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코스설명 컴포넌트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8F4C687-26D5-B023-B0B6-1C62B1CBCC76}"/>
              </a:ext>
            </a:extLst>
          </p:cNvPr>
          <p:cNvSpPr/>
          <p:nvPr/>
        </p:nvSpPr>
        <p:spPr>
          <a:xfrm>
            <a:off x="5667608" y="5844124"/>
            <a:ext cx="4921723" cy="5519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코스 리뷰 컴포넌트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102DEB5-E6F2-C2A9-AE91-F71CE60195A5}"/>
              </a:ext>
            </a:extLst>
          </p:cNvPr>
          <p:cNvSpPr/>
          <p:nvPr/>
        </p:nvSpPr>
        <p:spPr>
          <a:xfrm>
            <a:off x="5684082" y="5470814"/>
            <a:ext cx="2893527" cy="293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별점</a:t>
            </a:r>
            <a:r>
              <a:rPr lang="ko-KR" altLang="en-US" sz="1000" dirty="0"/>
              <a:t> 컴포넌트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6218" y="-46990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관심 명소 체크 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827386F-013E-8C42-9694-3E3FA6481406}"/>
              </a:ext>
            </a:extLst>
          </p:cNvPr>
          <p:cNvSpPr/>
          <p:nvPr/>
        </p:nvSpPr>
        <p:spPr>
          <a:xfrm>
            <a:off x="5450817" y="6642430"/>
            <a:ext cx="2547892" cy="2321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주변명소 표출 컴포넌트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F239D2-D4B3-EA64-7083-3AAD695C184B}"/>
              </a:ext>
            </a:extLst>
          </p:cNvPr>
          <p:cNvSpPr/>
          <p:nvPr/>
        </p:nvSpPr>
        <p:spPr>
          <a:xfrm>
            <a:off x="8157936" y="6632886"/>
            <a:ext cx="2639960" cy="2385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예정 등록 </a:t>
            </a:r>
            <a:r>
              <a:rPr lang="ko-KR" altLang="en-US" sz="800" dirty="0" err="1"/>
              <a:t>모달</a:t>
            </a:r>
            <a:r>
              <a:rPr lang="ko-KR" altLang="en-US" sz="800" dirty="0"/>
              <a:t> 이동</a:t>
            </a:r>
            <a:br>
              <a:rPr lang="en-US" altLang="ko-KR" sz="800" dirty="0"/>
            </a:br>
            <a:r>
              <a:rPr lang="ko-KR" altLang="en-US" sz="800" dirty="0"/>
              <a:t>컴포넌트</a:t>
            </a:r>
          </a:p>
        </p:txBody>
      </p:sp>
    </p:spTree>
    <p:extLst>
      <p:ext uri="{BB962C8B-B14F-4D97-AF65-F5344CB8AC3E}">
        <p14:creationId xmlns:p14="http://schemas.microsoft.com/office/powerpoint/2010/main" val="16635704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EFD4A9C2-520F-130F-239D-4BD4E3619962}"/>
              </a:ext>
            </a:extLst>
          </p:cNvPr>
          <p:cNvGrpSpPr/>
          <p:nvPr/>
        </p:nvGrpSpPr>
        <p:grpSpPr>
          <a:xfrm>
            <a:off x="951225" y="405599"/>
            <a:ext cx="10119565" cy="5939405"/>
            <a:chOff x="1036218" y="698674"/>
            <a:chExt cx="10119565" cy="593940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98EDD39-03B6-C064-D4B0-487C4966CF3E}"/>
                </a:ext>
              </a:extLst>
            </p:cNvPr>
            <p:cNvSpPr/>
            <p:nvPr/>
          </p:nvSpPr>
          <p:spPr>
            <a:xfrm>
              <a:off x="1036218" y="698674"/>
              <a:ext cx="10119564" cy="59394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17E1FEF-B5AC-BAA2-7E72-8EFAFA5C02C8}"/>
                </a:ext>
              </a:extLst>
            </p:cNvPr>
            <p:cNvSpPr/>
            <p:nvPr/>
          </p:nvSpPr>
          <p:spPr>
            <a:xfrm>
              <a:off x="1165747" y="3809176"/>
              <a:ext cx="4162494" cy="264434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경로 표시 </a:t>
              </a:r>
              <a:endParaRPr lang="en-US" altLang="ko-KR" dirty="0"/>
            </a:p>
            <a:p>
              <a:pPr algn="ctr"/>
              <a:r>
                <a:rPr lang="ko-KR" altLang="en-US" dirty="0"/>
                <a:t>지도 컴포넌트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ED59D0C-B3DA-4402-1E6D-6BC1A5AB75C8}"/>
                </a:ext>
              </a:extLst>
            </p:cNvPr>
            <p:cNvSpPr/>
            <p:nvPr/>
          </p:nvSpPr>
          <p:spPr>
            <a:xfrm>
              <a:off x="6054961" y="3809176"/>
              <a:ext cx="4921723" cy="232784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1160220-1B17-711F-94A7-7A2BCF7AC682}"/>
                </a:ext>
              </a:extLst>
            </p:cNvPr>
            <p:cNvSpPr/>
            <p:nvPr/>
          </p:nvSpPr>
          <p:spPr>
            <a:xfrm>
              <a:off x="6054959" y="3773621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코스명</a:t>
              </a:r>
              <a:r>
                <a:rPr lang="ko-KR" altLang="en-US" sz="1000" dirty="0"/>
                <a:t> 컴포넌트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176763F-6717-B292-81D3-63E8528292ED}"/>
                </a:ext>
              </a:extLst>
            </p:cNvPr>
            <p:cNvSpPr/>
            <p:nvPr/>
          </p:nvSpPr>
          <p:spPr>
            <a:xfrm>
              <a:off x="6054959" y="4110346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코스길이 컴포넌트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8CA31F4-2030-122D-88C8-D31979CE2282}"/>
                </a:ext>
              </a:extLst>
            </p:cNvPr>
            <p:cNvSpPr/>
            <p:nvPr/>
          </p:nvSpPr>
          <p:spPr>
            <a:xfrm>
              <a:off x="6038484" y="4477613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난이도 컴포넌트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32A4374-5ABF-9F8D-B4AC-C9EB5A47AA42}"/>
                </a:ext>
              </a:extLst>
            </p:cNvPr>
            <p:cNvSpPr/>
            <p:nvPr/>
          </p:nvSpPr>
          <p:spPr>
            <a:xfrm>
              <a:off x="6054959" y="4820667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예상소요시간 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컴포넌트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3CAFB28-746D-DC16-B353-8C75BA5FCEE2}"/>
                </a:ext>
              </a:extLst>
            </p:cNvPr>
            <p:cNvSpPr/>
            <p:nvPr/>
          </p:nvSpPr>
          <p:spPr>
            <a:xfrm>
              <a:off x="6054959" y="5189369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코스설명 컴포넌트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D2CD71F-D799-037D-F612-F4B9EF376A29}"/>
                </a:ext>
              </a:extLst>
            </p:cNvPr>
            <p:cNvSpPr/>
            <p:nvPr/>
          </p:nvSpPr>
          <p:spPr>
            <a:xfrm>
              <a:off x="6054961" y="5585088"/>
              <a:ext cx="4921723" cy="55193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리뷰 컴포넌트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AE49802-0B28-9E40-7CB9-8974C9080922}"/>
                </a:ext>
              </a:extLst>
            </p:cNvPr>
            <p:cNvSpPr/>
            <p:nvPr/>
          </p:nvSpPr>
          <p:spPr>
            <a:xfrm>
              <a:off x="5796004" y="6199490"/>
              <a:ext cx="2547892" cy="23215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주변명소 표출 컴포넌트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AC457F1-3ED5-2933-507F-0ABF61D30D0C}"/>
                </a:ext>
              </a:extLst>
            </p:cNvPr>
            <p:cNvSpPr/>
            <p:nvPr/>
          </p:nvSpPr>
          <p:spPr>
            <a:xfrm>
              <a:off x="8515822" y="6199491"/>
              <a:ext cx="2639960" cy="23858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예정 등록 </a:t>
              </a:r>
              <a:r>
                <a:rPr lang="ko-KR" altLang="en-US" sz="800" dirty="0" err="1"/>
                <a:t>모달</a:t>
              </a:r>
              <a:r>
                <a:rPr lang="ko-KR" altLang="en-US" sz="800" dirty="0"/>
                <a:t> 이동</a:t>
              </a:r>
              <a:br>
                <a:rPr lang="en-US" altLang="ko-KR" sz="800" dirty="0"/>
              </a:br>
              <a:r>
                <a:rPr lang="ko-KR" altLang="en-US" sz="800" dirty="0"/>
                <a:t>컴포넌트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AA595F9-45E0-7BA7-0F14-6C42D37EEDA4}"/>
                </a:ext>
              </a:extLst>
            </p:cNvPr>
            <p:cNvSpPr/>
            <p:nvPr/>
          </p:nvSpPr>
          <p:spPr>
            <a:xfrm>
              <a:off x="1036219" y="704051"/>
              <a:ext cx="10119564" cy="46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헤더 컴포넌트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3FFC042-F464-53DD-8E71-51D031A7F5D5}"/>
                </a:ext>
              </a:extLst>
            </p:cNvPr>
            <p:cNvSpPr/>
            <p:nvPr/>
          </p:nvSpPr>
          <p:spPr>
            <a:xfrm>
              <a:off x="1036218" y="1174108"/>
              <a:ext cx="10119564" cy="401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네비게이션</a:t>
              </a:r>
              <a:r>
                <a:rPr lang="ko-KR" altLang="en-US" dirty="0"/>
                <a:t> 바 컴포넌트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332660C-7D02-6488-F70B-D422F47261BF}"/>
                </a:ext>
              </a:extLst>
            </p:cNvPr>
            <p:cNvGrpSpPr/>
            <p:nvPr/>
          </p:nvGrpSpPr>
          <p:grpSpPr>
            <a:xfrm>
              <a:off x="1612568" y="1616864"/>
              <a:ext cx="8993530" cy="2118504"/>
              <a:chOff x="3319691" y="1720006"/>
              <a:chExt cx="4952626" cy="1879154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C154A1D-F921-DA66-DAEF-3F6088F7F3D7}"/>
                  </a:ext>
                </a:extLst>
              </p:cNvPr>
              <p:cNvSpPr/>
              <p:nvPr/>
            </p:nvSpPr>
            <p:spPr>
              <a:xfrm>
                <a:off x="3319691" y="1720006"/>
                <a:ext cx="4952626" cy="187915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C36E12B-7DCA-73C7-B3FE-026593137F95}"/>
                  </a:ext>
                </a:extLst>
              </p:cNvPr>
              <p:cNvSpPr/>
              <p:nvPr/>
            </p:nvSpPr>
            <p:spPr>
              <a:xfrm>
                <a:off x="3565718" y="1903808"/>
                <a:ext cx="1200743" cy="2097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난이도 상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A6EE1EC-F8E0-6B55-071E-E4CC759190BB}"/>
                  </a:ext>
                </a:extLst>
              </p:cNvPr>
              <p:cNvSpPr/>
              <p:nvPr/>
            </p:nvSpPr>
            <p:spPr>
              <a:xfrm>
                <a:off x="3565717" y="2409299"/>
                <a:ext cx="1200743" cy="2097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난이도 중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1AE4247-5C55-4488-AB86-892AC0717A43}"/>
                  </a:ext>
                </a:extLst>
              </p:cNvPr>
              <p:cNvSpPr/>
              <p:nvPr/>
            </p:nvSpPr>
            <p:spPr>
              <a:xfrm>
                <a:off x="3565718" y="2905369"/>
                <a:ext cx="1200743" cy="2097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난이도 하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C2AE24B-9368-4F1D-D12C-444B73A70B62}"/>
                  </a:ext>
                </a:extLst>
              </p:cNvPr>
              <p:cNvSpPr/>
              <p:nvPr/>
            </p:nvSpPr>
            <p:spPr>
              <a:xfrm>
                <a:off x="3565717" y="2122121"/>
                <a:ext cx="4520113" cy="284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코스 리스트 컴포넌트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35208FC-386F-23DA-0434-0433C80630B8}"/>
                  </a:ext>
                </a:extLst>
              </p:cNvPr>
              <p:cNvSpPr/>
              <p:nvPr/>
            </p:nvSpPr>
            <p:spPr>
              <a:xfrm>
                <a:off x="3565717" y="2620883"/>
                <a:ext cx="4520113" cy="284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코스 리스트 컴포넌트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A2A09D3-7EA5-78ED-AF23-32B4AE1BE7C0}"/>
                  </a:ext>
                </a:extLst>
              </p:cNvPr>
              <p:cNvSpPr/>
              <p:nvPr/>
            </p:nvSpPr>
            <p:spPr>
              <a:xfrm>
                <a:off x="3565717" y="3126774"/>
                <a:ext cx="4520113" cy="284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코스 리스트 컴포넌트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904A780-8F72-3AEC-7C80-243892BFCD26}"/>
                  </a:ext>
                </a:extLst>
              </p:cNvPr>
              <p:cNvSpPr/>
              <p:nvPr/>
            </p:nvSpPr>
            <p:spPr>
              <a:xfrm>
                <a:off x="6638788" y="1732408"/>
                <a:ext cx="1633529" cy="25802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리스트 </a:t>
                </a:r>
                <a:r>
                  <a:rPr lang="ko-KR" altLang="en-US" sz="1000" dirty="0" err="1"/>
                  <a:t>소팅</a:t>
                </a:r>
                <a:r>
                  <a:rPr lang="ko-KR" altLang="en-US" sz="1000" dirty="0"/>
                  <a:t> </a:t>
                </a:r>
                <a:r>
                  <a:rPr lang="ko-KR" altLang="en-US" sz="1000" dirty="0" err="1"/>
                  <a:t>컴포너트</a:t>
                </a:r>
                <a:endParaRPr lang="ko-KR" altLang="en-US" sz="1000" dirty="0"/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B3C8AB9-E82C-4B1D-CFDE-4866BAF53AFB}"/>
              </a:ext>
            </a:extLst>
          </p:cNvPr>
          <p:cNvGrpSpPr/>
          <p:nvPr/>
        </p:nvGrpSpPr>
        <p:grpSpPr>
          <a:xfrm>
            <a:off x="1527574" y="719434"/>
            <a:ext cx="9136851" cy="5257533"/>
            <a:chOff x="-2301464" y="770152"/>
            <a:chExt cx="4226011" cy="279964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4E9688D-2E37-8EBF-B205-AF354FE8628D}"/>
                </a:ext>
              </a:extLst>
            </p:cNvPr>
            <p:cNvSpPr/>
            <p:nvPr/>
          </p:nvSpPr>
          <p:spPr>
            <a:xfrm>
              <a:off x="-2301464" y="770152"/>
              <a:ext cx="4226011" cy="279964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0AF845-FD45-2E78-E894-BAF19FC6FCF7}"/>
                </a:ext>
              </a:extLst>
            </p:cNvPr>
            <p:cNvSpPr/>
            <p:nvPr/>
          </p:nvSpPr>
          <p:spPr>
            <a:xfrm>
              <a:off x="-1999588" y="938748"/>
              <a:ext cx="3622258" cy="223245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51DFC84-3D54-55AC-BBD1-506E3BF9F3BA}"/>
                </a:ext>
              </a:extLst>
            </p:cNvPr>
            <p:cNvSpPr/>
            <p:nvPr/>
          </p:nvSpPr>
          <p:spPr>
            <a:xfrm>
              <a:off x="-2010931" y="956711"/>
              <a:ext cx="3622257" cy="31415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예정등록 </a:t>
              </a:r>
              <a:r>
                <a:rPr lang="ko-KR" altLang="en-US" sz="1000" dirty="0" err="1"/>
                <a:t>모달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컴포넌트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B178AEF-C230-11FD-ECE9-0577E3AE0010}"/>
                </a:ext>
              </a:extLst>
            </p:cNvPr>
            <p:cNvSpPr/>
            <p:nvPr/>
          </p:nvSpPr>
          <p:spPr>
            <a:xfrm>
              <a:off x="-1891170" y="1544793"/>
              <a:ext cx="1489377" cy="14697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방문계획 </a:t>
              </a:r>
              <a:endParaRPr lang="en-US" altLang="ko-KR" dirty="0"/>
            </a:p>
            <a:p>
              <a:pPr algn="ctr"/>
              <a:r>
                <a:rPr lang="ko-KR" altLang="en-US" dirty="0"/>
                <a:t>캘린더 </a:t>
              </a:r>
              <a:endParaRPr lang="en-US" altLang="ko-KR" dirty="0"/>
            </a:p>
            <a:p>
              <a:pPr algn="ctr"/>
              <a:r>
                <a:rPr lang="ko-KR" altLang="en-US" dirty="0"/>
                <a:t>컴포넌트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A87E4B2-E494-4424-1DEC-900B741D441A}"/>
                </a:ext>
              </a:extLst>
            </p:cNvPr>
            <p:cNvSpPr/>
            <p:nvPr/>
          </p:nvSpPr>
          <p:spPr>
            <a:xfrm>
              <a:off x="-156667" y="1894591"/>
              <a:ext cx="1674900" cy="8739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관심 명소 </a:t>
              </a:r>
              <a:endParaRPr lang="en-US" altLang="ko-KR" dirty="0"/>
            </a:p>
            <a:p>
              <a:pPr algn="ctr"/>
              <a:r>
                <a:rPr lang="ko-KR" altLang="en-US" dirty="0"/>
                <a:t>리스트</a:t>
              </a:r>
              <a:br>
                <a:rPr lang="en-US" altLang="ko-KR" dirty="0"/>
              </a:br>
              <a:r>
                <a:rPr lang="ko-KR" altLang="en-US" dirty="0"/>
                <a:t>컴포넌트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A1324F7-A458-72C6-A3A6-BF61394E5D29}"/>
                </a:ext>
              </a:extLst>
            </p:cNvPr>
            <p:cNvSpPr/>
            <p:nvPr/>
          </p:nvSpPr>
          <p:spPr>
            <a:xfrm>
              <a:off x="72167" y="2855916"/>
              <a:ext cx="1354677" cy="23858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예정 등록 </a:t>
              </a:r>
              <a:br>
                <a:rPr lang="en-US" altLang="ko-KR" sz="800" dirty="0"/>
              </a:br>
              <a:r>
                <a:rPr lang="ko-KR" altLang="en-US" sz="800" dirty="0"/>
                <a:t>컴포넌트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CD1025D-7793-8DDA-C5AD-7388E2885211}"/>
                </a:ext>
              </a:extLst>
            </p:cNvPr>
            <p:cNvSpPr/>
            <p:nvPr/>
          </p:nvSpPr>
          <p:spPr>
            <a:xfrm>
              <a:off x="-136185" y="1489733"/>
              <a:ext cx="1654418" cy="3281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코스명</a:t>
              </a:r>
              <a:r>
                <a:rPr lang="ko-KR" altLang="en-US" sz="1000" dirty="0"/>
                <a:t> 컴포넌트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F5199B-D440-222E-FD9F-E039E3625737}"/>
              </a:ext>
            </a:extLst>
          </p:cNvPr>
          <p:cNvSpPr/>
          <p:nvPr/>
        </p:nvSpPr>
        <p:spPr>
          <a:xfrm>
            <a:off x="3694575" y="-410779"/>
            <a:ext cx="1548673" cy="51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예정등록시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54F882A-5DC7-0B6C-9B8C-ACEA183E5F3A}"/>
              </a:ext>
            </a:extLst>
          </p:cNvPr>
          <p:cNvSpPr/>
          <p:nvPr/>
        </p:nvSpPr>
        <p:spPr>
          <a:xfrm>
            <a:off x="951224" y="-422090"/>
            <a:ext cx="2579053" cy="709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예정등록 </a:t>
            </a:r>
            <a:r>
              <a:rPr lang="ko-KR" altLang="en-US" dirty="0" err="1"/>
              <a:t>모달</a:t>
            </a:r>
            <a:r>
              <a:rPr lang="ko-KR" altLang="en-US" dirty="0"/>
              <a:t> </a:t>
            </a:r>
          </a:p>
          <a:p>
            <a:pPr algn="ctr"/>
            <a:r>
              <a:rPr lang="ko-KR" altLang="en-US" dirty="0"/>
              <a:t>컴포넌트</a:t>
            </a:r>
          </a:p>
        </p:txBody>
      </p:sp>
    </p:spTree>
    <p:extLst>
      <p:ext uri="{BB962C8B-B14F-4D97-AF65-F5344CB8AC3E}">
        <p14:creationId xmlns:p14="http://schemas.microsoft.com/office/powerpoint/2010/main" val="3523213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692E62-6C75-E11D-51BB-0B764EE62CF4}"/>
              </a:ext>
            </a:extLst>
          </p:cNvPr>
          <p:cNvGrpSpPr/>
          <p:nvPr/>
        </p:nvGrpSpPr>
        <p:grpSpPr>
          <a:xfrm>
            <a:off x="951225" y="405599"/>
            <a:ext cx="10119565" cy="5939405"/>
            <a:chOff x="1036218" y="698674"/>
            <a:chExt cx="10119565" cy="593940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39E2BA5-FB82-58F8-D022-74F2A13E5D24}"/>
                </a:ext>
              </a:extLst>
            </p:cNvPr>
            <p:cNvSpPr/>
            <p:nvPr/>
          </p:nvSpPr>
          <p:spPr>
            <a:xfrm>
              <a:off x="1036218" y="698674"/>
              <a:ext cx="10119564" cy="59394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218B9E2-2C83-76CF-442A-FD18C299761D}"/>
                </a:ext>
              </a:extLst>
            </p:cNvPr>
            <p:cNvSpPr/>
            <p:nvPr/>
          </p:nvSpPr>
          <p:spPr>
            <a:xfrm>
              <a:off x="1165747" y="3809176"/>
              <a:ext cx="4162494" cy="264434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경로 표시 </a:t>
              </a:r>
              <a:endParaRPr lang="en-US" altLang="ko-KR" dirty="0"/>
            </a:p>
            <a:p>
              <a:pPr algn="ctr"/>
              <a:r>
                <a:rPr lang="ko-KR" altLang="en-US" dirty="0"/>
                <a:t>지도 컴포넌트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3184155-DB48-EB7F-4C72-DC9D58BF3890}"/>
                </a:ext>
              </a:extLst>
            </p:cNvPr>
            <p:cNvSpPr/>
            <p:nvPr/>
          </p:nvSpPr>
          <p:spPr>
            <a:xfrm>
              <a:off x="6054961" y="3809176"/>
              <a:ext cx="4921723" cy="232784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FE5807E-944D-CB63-C36F-91EA8CC3C72C}"/>
                </a:ext>
              </a:extLst>
            </p:cNvPr>
            <p:cNvSpPr/>
            <p:nvPr/>
          </p:nvSpPr>
          <p:spPr>
            <a:xfrm>
              <a:off x="6054959" y="3773621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코스명</a:t>
              </a:r>
              <a:r>
                <a:rPr lang="ko-KR" altLang="en-US" sz="1000" dirty="0"/>
                <a:t> 컴포넌트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6D2035-D58D-E479-0FBD-DA7612BCDCC6}"/>
                </a:ext>
              </a:extLst>
            </p:cNvPr>
            <p:cNvSpPr/>
            <p:nvPr/>
          </p:nvSpPr>
          <p:spPr>
            <a:xfrm>
              <a:off x="6054959" y="4110346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코스길이 컴포넌트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E382291-8CA8-BE98-88A2-36897706914E}"/>
                </a:ext>
              </a:extLst>
            </p:cNvPr>
            <p:cNvSpPr/>
            <p:nvPr/>
          </p:nvSpPr>
          <p:spPr>
            <a:xfrm>
              <a:off x="6038484" y="4477613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난이도 컴포넌트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33BB976-C8CB-8AA4-B68D-49EDD58557C2}"/>
                </a:ext>
              </a:extLst>
            </p:cNvPr>
            <p:cNvSpPr/>
            <p:nvPr/>
          </p:nvSpPr>
          <p:spPr>
            <a:xfrm>
              <a:off x="6054959" y="4820667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예상소요시간 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컴포넌트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5AD5F8-7DB2-72B8-3BF4-892C8220A4BE}"/>
                </a:ext>
              </a:extLst>
            </p:cNvPr>
            <p:cNvSpPr/>
            <p:nvPr/>
          </p:nvSpPr>
          <p:spPr>
            <a:xfrm>
              <a:off x="6054959" y="5189369"/>
              <a:ext cx="2910001" cy="30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코스설명 컴포넌트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BC62F4D-051C-860C-2479-D7DA2B72758B}"/>
                </a:ext>
              </a:extLst>
            </p:cNvPr>
            <p:cNvSpPr/>
            <p:nvPr/>
          </p:nvSpPr>
          <p:spPr>
            <a:xfrm>
              <a:off x="6054961" y="5585088"/>
              <a:ext cx="4921723" cy="55193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코스 리뷰 컴포넌트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9AF976-AC70-FC0A-33F2-CED345A9E139}"/>
                </a:ext>
              </a:extLst>
            </p:cNvPr>
            <p:cNvSpPr/>
            <p:nvPr/>
          </p:nvSpPr>
          <p:spPr>
            <a:xfrm>
              <a:off x="5796004" y="6199490"/>
              <a:ext cx="2547892" cy="23215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주변명소 표출 컴포넌트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44C36D9-647A-D199-3438-FC5CEEECB50B}"/>
                </a:ext>
              </a:extLst>
            </p:cNvPr>
            <p:cNvSpPr/>
            <p:nvPr/>
          </p:nvSpPr>
          <p:spPr>
            <a:xfrm>
              <a:off x="8515822" y="6199491"/>
              <a:ext cx="2639960" cy="23858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예정 등록 </a:t>
              </a:r>
              <a:r>
                <a:rPr lang="ko-KR" altLang="en-US" sz="800" dirty="0" err="1"/>
                <a:t>모달</a:t>
              </a:r>
              <a:r>
                <a:rPr lang="ko-KR" altLang="en-US" sz="800" dirty="0"/>
                <a:t> 이동</a:t>
              </a:r>
              <a:br>
                <a:rPr lang="en-US" altLang="ko-KR" sz="800" dirty="0"/>
              </a:br>
              <a:r>
                <a:rPr lang="ko-KR" altLang="en-US" sz="800" dirty="0"/>
                <a:t>컴포넌트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EA04B43-974A-D648-6670-584DC8657933}"/>
                </a:ext>
              </a:extLst>
            </p:cNvPr>
            <p:cNvSpPr/>
            <p:nvPr/>
          </p:nvSpPr>
          <p:spPr>
            <a:xfrm>
              <a:off x="1036219" y="704051"/>
              <a:ext cx="10119564" cy="46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헤더 컴포넌트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FC48569-0E6D-CC5F-CB67-C2EC9C4B6E15}"/>
                </a:ext>
              </a:extLst>
            </p:cNvPr>
            <p:cNvSpPr/>
            <p:nvPr/>
          </p:nvSpPr>
          <p:spPr>
            <a:xfrm>
              <a:off x="1036218" y="1174108"/>
              <a:ext cx="10119564" cy="401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네비게이션</a:t>
              </a:r>
              <a:r>
                <a:rPr lang="ko-KR" altLang="en-US" dirty="0"/>
                <a:t> 바 컴포넌트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7A86C90-0AC2-487D-9663-7984B2450245}"/>
                </a:ext>
              </a:extLst>
            </p:cNvPr>
            <p:cNvGrpSpPr/>
            <p:nvPr/>
          </p:nvGrpSpPr>
          <p:grpSpPr>
            <a:xfrm>
              <a:off x="1612568" y="1616864"/>
              <a:ext cx="8993530" cy="2118504"/>
              <a:chOff x="3319691" y="1720006"/>
              <a:chExt cx="4952626" cy="187915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5CC62CB-50AF-1EC1-191C-B3D70D2E07F7}"/>
                  </a:ext>
                </a:extLst>
              </p:cNvPr>
              <p:cNvSpPr/>
              <p:nvPr/>
            </p:nvSpPr>
            <p:spPr>
              <a:xfrm>
                <a:off x="3319691" y="1720006"/>
                <a:ext cx="4952626" cy="187915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A65CDD31-8E84-DC96-1C45-93270710EAD1}"/>
                  </a:ext>
                </a:extLst>
              </p:cNvPr>
              <p:cNvSpPr/>
              <p:nvPr/>
            </p:nvSpPr>
            <p:spPr>
              <a:xfrm>
                <a:off x="3565718" y="1903808"/>
                <a:ext cx="1200743" cy="2097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난이도 상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EDFF00B-BDD2-6B16-5CAF-306E8D504598}"/>
                  </a:ext>
                </a:extLst>
              </p:cNvPr>
              <p:cNvSpPr/>
              <p:nvPr/>
            </p:nvSpPr>
            <p:spPr>
              <a:xfrm>
                <a:off x="3565717" y="2409299"/>
                <a:ext cx="1200743" cy="2097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난이도 중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DABDF86-E428-1403-6587-8EBA7975A673}"/>
                  </a:ext>
                </a:extLst>
              </p:cNvPr>
              <p:cNvSpPr/>
              <p:nvPr/>
            </p:nvSpPr>
            <p:spPr>
              <a:xfrm>
                <a:off x="3565718" y="2905369"/>
                <a:ext cx="1200743" cy="2097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난이도 하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0BDFC1F-044D-8AF6-FBF4-4FC2350673C1}"/>
                  </a:ext>
                </a:extLst>
              </p:cNvPr>
              <p:cNvSpPr/>
              <p:nvPr/>
            </p:nvSpPr>
            <p:spPr>
              <a:xfrm>
                <a:off x="3565717" y="2122121"/>
                <a:ext cx="4520113" cy="284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코스 리스트 컴포넌트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5F3695D-6E27-C9DE-F336-C8FE981E4B79}"/>
                  </a:ext>
                </a:extLst>
              </p:cNvPr>
              <p:cNvSpPr/>
              <p:nvPr/>
            </p:nvSpPr>
            <p:spPr>
              <a:xfrm>
                <a:off x="3565717" y="2620883"/>
                <a:ext cx="4520113" cy="284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코스 리스트 컴포넌트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46D13AD-3D8E-3CAA-1A69-490694C847F9}"/>
                  </a:ext>
                </a:extLst>
              </p:cNvPr>
              <p:cNvSpPr/>
              <p:nvPr/>
            </p:nvSpPr>
            <p:spPr>
              <a:xfrm>
                <a:off x="3565717" y="3126774"/>
                <a:ext cx="4520113" cy="284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코스 리스트 컴포넌트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4038429-5B1E-098B-A57D-29A2BB161326}"/>
                  </a:ext>
                </a:extLst>
              </p:cNvPr>
              <p:cNvSpPr/>
              <p:nvPr/>
            </p:nvSpPr>
            <p:spPr>
              <a:xfrm>
                <a:off x="6638788" y="1732408"/>
                <a:ext cx="1633529" cy="25802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리스트 </a:t>
                </a:r>
                <a:r>
                  <a:rPr lang="ko-KR" altLang="en-US" sz="1000" dirty="0" err="1"/>
                  <a:t>소팅</a:t>
                </a:r>
                <a:r>
                  <a:rPr lang="ko-KR" altLang="en-US" sz="1000" dirty="0"/>
                  <a:t> </a:t>
                </a:r>
                <a:r>
                  <a:rPr lang="ko-KR" altLang="en-US" sz="1000" dirty="0" err="1"/>
                  <a:t>컴포너트</a:t>
                </a:r>
                <a:endParaRPr lang="ko-KR" altLang="en-US" sz="1000" dirty="0"/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2B8888D-C0CA-E3D8-EFA8-7B1BEE3E14CF}"/>
              </a:ext>
            </a:extLst>
          </p:cNvPr>
          <p:cNvGrpSpPr/>
          <p:nvPr/>
        </p:nvGrpSpPr>
        <p:grpSpPr>
          <a:xfrm>
            <a:off x="1360858" y="719434"/>
            <a:ext cx="8993530" cy="5164173"/>
            <a:chOff x="3013480" y="1750951"/>
            <a:chExt cx="5261811" cy="2999133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9E850B3-AE62-B61E-2388-6776ABCDDCE0}"/>
                </a:ext>
              </a:extLst>
            </p:cNvPr>
            <p:cNvSpPr/>
            <p:nvPr/>
          </p:nvSpPr>
          <p:spPr>
            <a:xfrm>
              <a:off x="3013480" y="1750951"/>
              <a:ext cx="5261811" cy="299913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1761160-D644-8FA1-1026-08E82BC21F1D}"/>
                </a:ext>
              </a:extLst>
            </p:cNvPr>
            <p:cNvSpPr/>
            <p:nvPr/>
          </p:nvSpPr>
          <p:spPr>
            <a:xfrm>
              <a:off x="3786254" y="2090152"/>
              <a:ext cx="3622258" cy="2232454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E49FED8-5486-7336-AF9B-8522E722A27A}"/>
                </a:ext>
              </a:extLst>
            </p:cNvPr>
            <p:cNvSpPr/>
            <p:nvPr/>
          </p:nvSpPr>
          <p:spPr>
            <a:xfrm>
              <a:off x="3786254" y="2083382"/>
              <a:ext cx="3622257" cy="31415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예정등록 </a:t>
              </a:r>
              <a:r>
                <a:rPr lang="ko-KR" altLang="en-US" sz="1000" dirty="0" err="1"/>
                <a:t>모달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컴포넌트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912D1E6-ADB8-40D0-12E8-63A7F3445653}"/>
                </a:ext>
              </a:extLst>
            </p:cNvPr>
            <p:cNvSpPr/>
            <p:nvPr/>
          </p:nvSpPr>
          <p:spPr>
            <a:xfrm>
              <a:off x="4250046" y="2411428"/>
              <a:ext cx="2644387" cy="10297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예정등록</a:t>
              </a:r>
              <a:br>
                <a:rPr lang="en-US" altLang="ko-KR" dirty="0"/>
              </a:br>
              <a:r>
                <a:rPr lang="ko-KR" altLang="en-US" dirty="0"/>
                <a:t>텍스트 컴포넌트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CF7F3AE-0069-A67E-6FE5-231173475775}"/>
                </a:ext>
              </a:extLst>
            </p:cNvPr>
            <p:cNvSpPr/>
            <p:nvPr/>
          </p:nvSpPr>
          <p:spPr>
            <a:xfrm>
              <a:off x="4123521" y="3895906"/>
              <a:ext cx="1354677" cy="27234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지도 부분화 클릭 이동</a:t>
              </a:r>
              <a:br>
                <a:rPr lang="en-US" altLang="ko-KR" sz="800" dirty="0"/>
              </a:br>
              <a:r>
                <a:rPr lang="ko-KR" altLang="en-US" sz="800" dirty="0"/>
                <a:t>컴포넌트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6343875-13C6-F1DC-EB1F-940A40BE43A6}"/>
                </a:ext>
              </a:extLst>
            </p:cNvPr>
            <p:cNvSpPr/>
            <p:nvPr/>
          </p:nvSpPr>
          <p:spPr>
            <a:xfrm>
              <a:off x="5852910" y="3895905"/>
              <a:ext cx="1354677" cy="27234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방문 예정 목록 이동</a:t>
              </a:r>
              <a:br>
                <a:rPr lang="en-US" altLang="ko-KR" sz="800" dirty="0"/>
              </a:br>
              <a:r>
                <a:rPr lang="ko-KR" altLang="en-US" sz="800" dirty="0"/>
                <a:t>컴포넌트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4937C5-0619-B405-8470-E699FBE74999}"/>
              </a:ext>
            </a:extLst>
          </p:cNvPr>
          <p:cNvSpPr/>
          <p:nvPr/>
        </p:nvSpPr>
        <p:spPr>
          <a:xfrm>
            <a:off x="3694575" y="-410779"/>
            <a:ext cx="1548673" cy="51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예정등록 </a:t>
            </a:r>
            <a:endParaRPr lang="en-US" altLang="ko-KR" dirty="0"/>
          </a:p>
          <a:p>
            <a:pPr algn="ctr"/>
            <a:r>
              <a:rPr lang="ko-KR" altLang="en-US" dirty="0" err="1"/>
              <a:t>완료시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1A07663-31D9-CC45-ED5B-AB5B269B7335}"/>
              </a:ext>
            </a:extLst>
          </p:cNvPr>
          <p:cNvSpPr/>
          <p:nvPr/>
        </p:nvSpPr>
        <p:spPr>
          <a:xfrm>
            <a:off x="1036639" y="-418564"/>
            <a:ext cx="2125362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예정등록 </a:t>
            </a:r>
            <a:r>
              <a:rPr lang="ko-KR" altLang="en-US" dirty="0" err="1"/>
              <a:t>모달</a:t>
            </a:r>
            <a:r>
              <a:rPr lang="ko-KR" altLang="en-US" dirty="0"/>
              <a:t> </a:t>
            </a:r>
          </a:p>
          <a:p>
            <a:pPr algn="ctr"/>
            <a:r>
              <a:rPr lang="ko-KR" altLang="en-US" dirty="0"/>
              <a:t>컴포넌트</a:t>
            </a:r>
          </a:p>
        </p:txBody>
      </p:sp>
    </p:spTree>
    <p:extLst>
      <p:ext uri="{BB962C8B-B14F-4D97-AF65-F5344CB8AC3E}">
        <p14:creationId xmlns:p14="http://schemas.microsoft.com/office/powerpoint/2010/main" val="274316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EF3AA-A615-DD72-6738-BBDCFA2CD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B2CA28-B295-6D40-E7C1-9A0D83C4F7F0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DB42D2-FA0E-E608-C6E7-5B8F57CBC1E6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24689-453A-134E-2132-0CADEB9E0B6D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3E8238-CA97-5569-1853-691463F73D8B}"/>
              </a:ext>
            </a:extLst>
          </p:cNvPr>
          <p:cNvSpPr/>
          <p:nvPr/>
        </p:nvSpPr>
        <p:spPr>
          <a:xfrm>
            <a:off x="110837" y="1855037"/>
            <a:ext cx="11942618" cy="434486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목록 컴포넌트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02E8C7-0FC0-5EDF-5D73-111F406A284B}"/>
              </a:ext>
            </a:extLst>
          </p:cNvPr>
          <p:cNvSpPr/>
          <p:nvPr/>
        </p:nvSpPr>
        <p:spPr>
          <a:xfrm>
            <a:off x="9929003" y="1292714"/>
            <a:ext cx="2124451" cy="561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생성 버튼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1FC273-D894-AEAB-EFB7-C212A684E8ED}"/>
              </a:ext>
            </a:extLst>
          </p:cNvPr>
          <p:cNvSpPr/>
          <p:nvPr/>
        </p:nvSpPr>
        <p:spPr>
          <a:xfrm>
            <a:off x="250840" y="2098318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합본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AB2265-19D3-3F58-BE93-F09A9472D2C0}"/>
              </a:ext>
            </a:extLst>
          </p:cNvPr>
          <p:cNvCxnSpPr>
            <a:cxnSpLocks/>
          </p:cNvCxnSpPr>
          <p:nvPr/>
        </p:nvCxnSpPr>
        <p:spPr>
          <a:xfrm>
            <a:off x="250840" y="3675815"/>
            <a:ext cx="115240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A0171E-3347-51A7-5C48-E3392F77F0BE}"/>
              </a:ext>
            </a:extLst>
          </p:cNvPr>
          <p:cNvSpPr/>
          <p:nvPr/>
        </p:nvSpPr>
        <p:spPr>
          <a:xfrm>
            <a:off x="110837" y="1293928"/>
            <a:ext cx="206302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나의 오도록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680506-6EE3-D4E3-871A-F3A6A6B7E0AE}"/>
              </a:ext>
            </a:extLst>
          </p:cNvPr>
          <p:cNvSpPr/>
          <p:nvPr/>
        </p:nvSpPr>
        <p:spPr>
          <a:xfrm>
            <a:off x="1615877" y="2098318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6F143B-7D87-9CB6-AC27-1399078377AC}"/>
              </a:ext>
            </a:extLst>
          </p:cNvPr>
          <p:cNvSpPr/>
          <p:nvPr/>
        </p:nvSpPr>
        <p:spPr>
          <a:xfrm>
            <a:off x="2980914" y="2098318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305D55-BDB1-B275-88D3-BE9462F2F4B0}"/>
              </a:ext>
            </a:extLst>
          </p:cNvPr>
          <p:cNvSpPr/>
          <p:nvPr/>
        </p:nvSpPr>
        <p:spPr>
          <a:xfrm>
            <a:off x="4345951" y="2079522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D54D86-D632-CF5A-C980-58944FFFF49B}"/>
              </a:ext>
            </a:extLst>
          </p:cNvPr>
          <p:cNvSpPr/>
          <p:nvPr/>
        </p:nvSpPr>
        <p:spPr>
          <a:xfrm>
            <a:off x="2173857" y="1292714"/>
            <a:ext cx="1992068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연도 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조회 드롭다운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12A8C1-3D00-0A16-2C03-72635775928B}"/>
              </a:ext>
            </a:extLst>
          </p:cNvPr>
          <p:cNvSpPr/>
          <p:nvPr/>
        </p:nvSpPr>
        <p:spPr>
          <a:xfrm>
            <a:off x="250840" y="4238139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합본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1BB8F0-455D-8264-548F-4491BCE6F2D2}"/>
              </a:ext>
            </a:extLst>
          </p:cNvPr>
          <p:cNvSpPr/>
          <p:nvPr/>
        </p:nvSpPr>
        <p:spPr>
          <a:xfrm>
            <a:off x="1615877" y="4238139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661289-8E23-0D2F-CB31-BFA8877214B9}"/>
              </a:ext>
            </a:extLst>
          </p:cNvPr>
          <p:cNvSpPr/>
          <p:nvPr/>
        </p:nvSpPr>
        <p:spPr>
          <a:xfrm>
            <a:off x="2980914" y="4238139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9E886C-9DE1-493C-3D3A-9C174892FCAA}"/>
              </a:ext>
            </a:extLst>
          </p:cNvPr>
          <p:cNvSpPr/>
          <p:nvPr/>
        </p:nvSpPr>
        <p:spPr>
          <a:xfrm>
            <a:off x="4345951" y="4219343"/>
            <a:ext cx="1225034" cy="1463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컴포넌트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F8B051-4CF4-438F-B116-D488014800C3}"/>
              </a:ext>
            </a:extLst>
          </p:cNvPr>
          <p:cNvSpPr/>
          <p:nvPr/>
        </p:nvSpPr>
        <p:spPr>
          <a:xfrm>
            <a:off x="250840" y="3854451"/>
            <a:ext cx="1225034" cy="389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연도 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CC9C74-4B0C-C67B-88FE-3C35A3D9C8B4}"/>
              </a:ext>
            </a:extLst>
          </p:cNvPr>
          <p:cNvSpPr/>
          <p:nvPr/>
        </p:nvSpPr>
        <p:spPr>
          <a:xfrm>
            <a:off x="8040078" y="1291501"/>
            <a:ext cx="1897550" cy="5611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관리 버튼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E0DC7C-D358-6ED1-A848-8C70425F1B09}"/>
              </a:ext>
            </a:extLst>
          </p:cNvPr>
          <p:cNvSpPr/>
          <p:nvPr/>
        </p:nvSpPr>
        <p:spPr>
          <a:xfrm>
            <a:off x="2840911" y="1992912"/>
            <a:ext cx="6571349" cy="341943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방문한 코스 리스트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…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E35B2F-49E9-09DB-D2BC-F05093E6F9F3}"/>
              </a:ext>
            </a:extLst>
          </p:cNvPr>
          <p:cNvSpPr/>
          <p:nvPr/>
        </p:nvSpPr>
        <p:spPr>
          <a:xfrm>
            <a:off x="8095048" y="4913658"/>
            <a:ext cx="1225034" cy="41916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선택 버튼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295055-F680-4EF6-12ED-DB2FCB6B59F2}"/>
              </a:ext>
            </a:extLst>
          </p:cNvPr>
          <p:cNvSpPr/>
          <p:nvPr/>
        </p:nvSpPr>
        <p:spPr>
          <a:xfrm>
            <a:off x="4556075" y="2700036"/>
            <a:ext cx="2926347" cy="4025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방문한 코스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43B2FD-88F8-3859-A81F-F1DE61A93EA4}"/>
              </a:ext>
            </a:extLst>
          </p:cNvPr>
          <p:cNvSpPr/>
          <p:nvPr/>
        </p:nvSpPr>
        <p:spPr>
          <a:xfrm>
            <a:off x="4957043" y="4604306"/>
            <a:ext cx="2124451" cy="4025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페이지네이션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96FDDD-1C28-A04C-C3EA-F5C9079EB39E}"/>
              </a:ext>
            </a:extLst>
          </p:cNvPr>
          <p:cNvSpPr/>
          <p:nvPr/>
        </p:nvSpPr>
        <p:spPr>
          <a:xfrm>
            <a:off x="4556075" y="3174380"/>
            <a:ext cx="2926347" cy="4025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방문한 코스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9928EE-A4E1-0184-6147-340C7391BCD1}"/>
              </a:ext>
            </a:extLst>
          </p:cNvPr>
          <p:cNvSpPr/>
          <p:nvPr/>
        </p:nvSpPr>
        <p:spPr>
          <a:xfrm>
            <a:off x="4556075" y="3639477"/>
            <a:ext cx="2926347" cy="4025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방문한 코스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8FFDB-35F7-1163-D318-1FCACD668102}"/>
              </a:ext>
            </a:extLst>
          </p:cNvPr>
          <p:cNvSpPr txBox="1"/>
          <p:nvPr/>
        </p:nvSpPr>
        <p:spPr>
          <a:xfrm>
            <a:off x="4236877" y="1413867"/>
            <a:ext cx="20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 버튼 클릭 시</a:t>
            </a:r>
          </a:p>
        </p:txBody>
      </p:sp>
    </p:spTree>
    <p:extLst>
      <p:ext uri="{BB962C8B-B14F-4D97-AF65-F5344CB8AC3E}">
        <p14:creationId xmlns:p14="http://schemas.microsoft.com/office/powerpoint/2010/main" val="32214213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DBE43-17E2-EFB1-5DB7-6D7772034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54DBB-0AC0-E19F-45C5-822FF8E0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출석 체크 페이지</a:t>
            </a:r>
          </a:p>
        </p:txBody>
      </p:sp>
    </p:spTree>
    <p:extLst>
      <p:ext uri="{BB962C8B-B14F-4D97-AF65-F5344CB8AC3E}">
        <p14:creationId xmlns:p14="http://schemas.microsoft.com/office/powerpoint/2010/main" val="3323041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00D2411-AB6D-CC45-A215-435218FF7765}"/>
              </a:ext>
            </a:extLst>
          </p:cNvPr>
          <p:cNvGrpSpPr/>
          <p:nvPr/>
        </p:nvGrpSpPr>
        <p:grpSpPr>
          <a:xfrm>
            <a:off x="1342663" y="541974"/>
            <a:ext cx="9688010" cy="5997721"/>
            <a:chOff x="3264791" y="541975"/>
            <a:chExt cx="6664410" cy="51282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E88934E-6C42-CD73-D933-5E934F8DEC95}"/>
                </a:ext>
              </a:extLst>
            </p:cNvPr>
            <p:cNvSpPr/>
            <p:nvPr/>
          </p:nvSpPr>
          <p:spPr>
            <a:xfrm>
              <a:off x="3264791" y="541975"/>
              <a:ext cx="6664410" cy="263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헤더 컴포넌트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2C58D93-28C6-76C3-707A-743873E3FB98}"/>
                </a:ext>
              </a:extLst>
            </p:cNvPr>
            <p:cNvSpPr/>
            <p:nvPr/>
          </p:nvSpPr>
          <p:spPr>
            <a:xfrm>
              <a:off x="3264791" y="796255"/>
              <a:ext cx="6664410" cy="230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네비게이션</a:t>
              </a:r>
              <a:r>
                <a:rPr lang="ko-KR" altLang="en-US" dirty="0"/>
                <a:t> 바 컴포넌트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56C2218-CF06-FF16-86DD-511D1DB2BFCC}"/>
                </a:ext>
              </a:extLst>
            </p:cNvPr>
            <p:cNvSpPr/>
            <p:nvPr/>
          </p:nvSpPr>
          <p:spPr>
            <a:xfrm>
              <a:off x="3264791" y="1026915"/>
              <a:ext cx="6664410" cy="464333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6F3102D-F45E-AFD2-5DCE-2C55AC47EB3B}"/>
                </a:ext>
              </a:extLst>
            </p:cNvPr>
            <p:cNvSpPr/>
            <p:nvPr/>
          </p:nvSpPr>
          <p:spPr>
            <a:xfrm>
              <a:off x="5381915" y="5090984"/>
              <a:ext cx="2430162" cy="411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출석 컴포넌트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5FE381-42EF-BE92-DC1E-276917DBC7A8}"/>
                </a:ext>
              </a:extLst>
            </p:cNvPr>
            <p:cNvSpPr/>
            <p:nvPr/>
          </p:nvSpPr>
          <p:spPr>
            <a:xfrm>
              <a:off x="3393989" y="1153297"/>
              <a:ext cx="1367481" cy="313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출석체크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676205-6D56-B8BB-9FA7-80339DAD1852}"/>
                </a:ext>
              </a:extLst>
            </p:cNvPr>
            <p:cNvSpPr/>
            <p:nvPr/>
          </p:nvSpPr>
          <p:spPr>
            <a:xfrm>
              <a:off x="3393989" y="1705232"/>
              <a:ext cx="1367481" cy="337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날짜 컴포넌트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879C60-A283-1075-BCD0-EBDE44B45BE9}"/>
                </a:ext>
              </a:extLst>
            </p:cNvPr>
            <p:cNvSpPr/>
            <p:nvPr/>
          </p:nvSpPr>
          <p:spPr>
            <a:xfrm>
              <a:off x="5115697" y="1705232"/>
              <a:ext cx="2858530" cy="337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한 달 출석일수 컴포넌트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D41959-6052-2841-BAEB-FDF23AB2D84E}"/>
                </a:ext>
              </a:extLst>
            </p:cNvPr>
            <p:cNvSpPr/>
            <p:nvPr/>
          </p:nvSpPr>
          <p:spPr>
            <a:xfrm>
              <a:off x="3664325" y="2228882"/>
              <a:ext cx="5865341" cy="2751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출석 캘린더 컴포넌트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BF85C96-3B01-7FD7-D1EB-402057090E2D}"/>
              </a:ext>
            </a:extLst>
          </p:cNvPr>
          <p:cNvSpPr txBox="1"/>
          <p:nvPr/>
        </p:nvSpPr>
        <p:spPr>
          <a:xfrm>
            <a:off x="1342663" y="18519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출석체크 컴포넌트</a:t>
            </a:r>
          </a:p>
        </p:txBody>
      </p:sp>
    </p:spTree>
    <p:extLst>
      <p:ext uri="{BB962C8B-B14F-4D97-AF65-F5344CB8AC3E}">
        <p14:creationId xmlns:p14="http://schemas.microsoft.com/office/powerpoint/2010/main" val="10629317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00D2411-AB6D-CC45-A215-435218FF7765}"/>
              </a:ext>
            </a:extLst>
          </p:cNvPr>
          <p:cNvGrpSpPr/>
          <p:nvPr/>
        </p:nvGrpSpPr>
        <p:grpSpPr>
          <a:xfrm>
            <a:off x="1342663" y="541974"/>
            <a:ext cx="9688010" cy="5997721"/>
            <a:chOff x="3264791" y="541975"/>
            <a:chExt cx="6664410" cy="51282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E88934E-6C42-CD73-D933-5E934F8DEC95}"/>
                </a:ext>
              </a:extLst>
            </p:cNvPr>
            <p:cNvSpPr/>
            <p:nvPr/>
          </p:nvSpPr>
          <p:spPr>
            <a:xfrm>
              <a:off x="3264791" y="541975"/>
              <a:ext cx="6664410" cy="263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헤더 컴포넌트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C58D93-28C6-76C3-707A-743873E3FB98}"/>
                </a:ext>
              </a:extLst>
            </p:cNvPr>
            <p:cNvSpPr/>
            <p:nvPr/>
          </p:nvSpPr>
          <p:spPr>
            <a:xfrm>
              <a:off x="3264791" y="796255"/>
              <a:ext cx="6664410" cy="230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네비게이션</a:t>
              </a:r>
              <a:r>
                <a:rPr lang="ko-KR" altLang="en-US" dirty="0"/>
                <a:t> 바 컴포넌트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6C2218-CF06-FF16-86DD-511D1DB2BFCC}"/>
                </a:ext>
              </a:extLst>
            </p:cNvPr>
            <p:cNvSpPr/>
            <p:nvPr/>
          </p:nvSpPr>
          <p:spPr>
            <a:xfrm>
              <a:off x="3264791" y="1026915"/>
              <a:ext cx="6664410" cy="464333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F3102D-F45E-AFD2-5DCE-2C55AC47EB3B}"/>
                </a:ext>
              </a:extLst>
            </p:cNvPr>
            <p:cNvSpPr/>
            <p:nvPr/>
          </p:nvSpPr>
          <p:spPr>
            <a:xfrm>
              <a:off x="5381915" y="5090984"/>
              <a:ext cx="2430162" cy="411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출석 컴포넌트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E5FE381-42EF-BE92-DC1E-276917DBC7A8}"/>
                </a:ext>
              </a:extLst>
            </p:cNvPr>
            <p:cNvSpPr/>
            <p:nvPr/>
          </p:nvSpPr>
          <p:spPr>
            <a:xfrm>
              <a:off x="3393989" y="1153297"/>
              <a:ext cx="1367481" cy="313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출석체크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676205-6D56-B8BB-9FA7-80339DAD1852}"/>
                </a:ext>
              </a:extLst>
            </p:cNvPr>
            <p:cNvSpPr/>
            <p:nvPr/>
          </p:nvSpPr>
          <p:spPr>
            <a:xfrm>
              <a:off x="3393989" y="1705232"/>
              <a:ext cx="1367481" cy="337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날짜 컴포넌트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2879C60-A283-1075-BCD0-EBDE44B45BE9}"/>
                </a:ext>
              </a:extLst>
            </p:cNvPr>
            <p:cNvSpPr/>
            <p:nvPr/>
          </p:nvSpPr>
          <p:spPr>
            <a:xfrm>
              <a:off x="5115697" y="1705232"/>
              <a:ext cx="2858530" cy="337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한 달 출석일수 컴포넌트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3D41959-6052-2841-BAEB-FDF23AB2D84E}"/>
                </a:ext>
              </a:extLst>
            </p:cNvPr>
            <p:cNvSpPr/>
            <p:nvPr/>
          </p:nvSpPr>
          <p:spPr>
            <a:xfrm>
              <a:off x="3664325" y="2228882"/>
              <a:ext cx="5865341" cy="2751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출석 캘린더 컴포넌트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BF85C96-3B01-7FD7-D1EB-402057090E2D}"/>
              </a:ext>
            </a:extLst>
          </p:cNvPr>
          <p:cNvSpPr txBox="1"/>
          <p:nvPr/>
        </p:nvSpPr>
        <p:spPr>
          <a:xfrm>
            <a:off x="1342663" y="18519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출석체크 컴포넌트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55742" y="2184400"/>
            <a:ext cx="5307258" cy="24765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출석완료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17542" y="2514879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완료 </a:t>
            </a:r>
            <a:r>
              <a:rPr lang="ko-KR" altLang="en-US" dirty="0" err="1"/>
              <a:t>모달</a:t>
            </a:r>
            <a:r>
              <a:rPr lang="ko-KR" altLang="en-US" dirty="0"/>
              <a:t> 컴포넌트</a:t>
            </a:r>
          </a:p>
        </p:txBody>
      </p:sp>
    </p:spTree>
    <p:extLst>
      <p:ext uri="{BB962C8B-B14F-4D97-AF65-F5344CB8AC3E}">
        <p14:creationId xmlns:p14="http://schemas.microsoft.com/office/powerpoint/2010/main" val="5785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AF46B-05EF-7692-6440-C84712EC4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067661-0C9B-E5B2-34D7-E6218A3580C8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1F4432-3950-9AE1-9C2E-1268BD010169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FCA69E-F04D-3DD4-7E22-115418091392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B998CD-4A91-D1F1-A623-B90514821591}"/>
              </a:ext>
            </a:extLst>
          </p:cNvPr>
          <p:cNvSpPr/>
          <p:nvPr/>
        </p:nvSpPr>
        <p:spPr>
          <a:xfrm>
            <a:off x="110837" y="1843415"/>
            <a:ext cx="11942618" cy="423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생성 컴포넌트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3D3E7F-F4E3-270F-4E72-53248AD76A44}"/>
              </a:ext>
            </a:extLst>
          </p:cNvPr>
          <p:cNvSpPr/>
          <p:nvPr/>
        </p:nvSpPr>
        <p:spPr>
          <a:xfrm>
            <a:off x="3140015" y="2048431"/>
            <a:ext cx="5891842" cy="36942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스타일 선택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선택지 별 예시가 있으면 좋을 것 같음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56EDE6-221F-6828-B0E6-9CD7F37C87A1}"/>
              </a:ext>
            </a:extLst>
          </p:cNvPr>
          <p:cNvSpPr/>
          <p:nvPr/>
        </p:nvSpPr>
        <p:spPr>
          <a:xfrm>
            <a:off x="10112362" y="1293004"/>
            <a:ext cx="1941093" cy="550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뒤로 가기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85EF7E-F532-FBAA-4D4E-081DA1B4AEBD}"/>
              </a:ext>
            </a:extLst>
          </p:cNvPr>
          <p:cNvSpPr/>
          <p:nvPr/>
        </p:nvSpPr>
        <p:spPr>
          <a:xfrm>
            <a:off x="110837" y="1293928"/>
            <a:ext cx="243840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나의 오도록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ED7254-D694-380D-9BED-12535CAE24B7}"/>
              </a:ext>
            </a:extLst>
          </p:cNvPr>
          <p:cNvSpPr/>
          <p:nvPr/>
        </p:nvSpPr>
        <p:spPr>
          <a:xfrm>
            <a:off x="3287991" y="2812182"/>
            <a:ext cx="5614469" cy="10869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말투 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AD8D3D-0827-CE95-95B6-A8BB2D56502F}"/>
              </a:ext>
            </a:extLst>
          </p:cNvPr>
          <p:cNvSpPr/>
          <p:nvPr/>
        </p:nvSpPr>
        <p:spPr>
          <a:xfrm>
            <a:off x="3287991" y="4021011"/>
            <a:ext cx="5614469" cy="10869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이모티콘 여부 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ECBC8A-7DB3-1947-A07D-454225504755}"/>
              </a:ext>
            </a:extLst>
          </p:cNvPr>
          <p:cNvSpPr/>
          <p:nvPr/>
        </p:nvSpPr>
        <p:spPr>
          <a:xfrm>
            <a:off x="7565366" y="5216201"/>
            <a:ext cx="1319841" cy="42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208992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6E5CD-8B30-0E8C-493E-96704E047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B2ECD7-2A64-54AE-D9FB-58C3713BE16F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2C8A24-37A5-4F9E-FF56-8D158268CBE6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8A1852-F1D5-0A52-ADAB-4B4721D0F995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7DC994-6C1C-8646-DCFB-701B0776F00D}"/>
              </a:ext>
            </a:extLst>
          </p:cNvPr>
          <p:cNvSpPr/>
          <p:nvPr/>
        </p:nvSpPr>
        <p:spPr>
          <a:xfrm>
            <a:off x="110837" y="1843415"/>
            <a:ext cx="11942618" cy="423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생성 컴포넌트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0E999B-BDB3-67EF-B6B4-A2E546EE6780}"/>
              </a:ext>
            </a:extLst>
          </p:cNvPr>
          <p:cNvSpPr/>
          <p:nvPr/>
        </p:nvSpPr>
        <p:spPr>
          <a:xfrm>
            <a:off x="8502316" y="4705606"/>
            <a:ext cx="740850" cy="598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520F9B-FC44-C482-5C7F-91BA5975238F}"/>
              </a:ext>
            </a:extLst>
          </p:cNvPr>
          <p:cNvSpPr/>
          <p:nvPr/>
        </p:nvSpPr>
        <p:spPr>
          <a:xfrm>
            <a:off x="2957585" y="2151944"/>
            <a:ext cx="6266624" cy="2384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질문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30F6D8-780D-E21D-3CB4-8770BA7B891D}"/>
              </a:ext>
            </a:extLst>
          </p:cNvPr>
          <p:cNvSpPr/>
          <p:nvPr/>
        </p:nvSpPr>
        <p:spPr>
          <a:xfrm>
            <a:off x="2948834" y="4705606"/>
            <a:ext cx="5553482" cy="598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텍스트 입력 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8BB50E-D79A-6E38-1671-288FDBFA3D0A}"/>
              </a:ext>
            </a:extLst>
          </p:cNvPr>
          <p:cNvSpPr/>
          <p:nvPr/>
        </p:nvSpPr>
        <p:spPr>
          <a:xfrm>
            <a:off x="10112362" y="1293004"/>
            <a:ext cx="1941093" cy="550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뒤로 가기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091E6E-BA76-C05A-C93C-62E805A6F2E5}"/>
              </a:ext>
            </a:extLst>
          </p:cNvPr>
          <p:cNvSpPr/>
          <p:nvPr/>
        </p:nvSpPr>
        <p:spPr>
          <a:xfrm>
            <a:off x="110837" y="1293928"/>
            <a:ext cx="243840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나의 오도록</a:t>
            </a:r>
          </a:p>
        </p:txBody>
      </p:sp>
    </p:spTree>
    <p:extLst>
      <p:ext uri="{BB962C8B-B14F-4D97-AF65-F5344CB8AC3E}">
        <p14:creationId xmlns:p14="http://schemas.microsoft.com/office/powerpoint/2010/main" val="378892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D5DB3-7907-1D53-E206-B30E3A9E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79571B-F67D-988B-E6BF-728F1EADA2F3}"/>
              </a:ext>
            </a:extLst>
          </p:cNvPr>
          <p:cNvSpPr/>
          <p:nvPr/>
        </p:nvSpPr>
        <p:spPr>
          <a:xfrm>
            <a:off x="110837" y="1843415"/>
            <a:ext cx="11942618" cy="423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일지 컴포넌트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654839-5AED-F48C-A92D-CB7289C30C70}"/>
              </a:ext>
            </a:extLst>
          </p:cNvPr>
          <p:cNvSpPr/>
          <p:nvPr/>
        </p:nvSpPr>
        <p:spPr>
          <a:xfrm>
            <a:off x="10112362" y="1293004"/>
            <a:ext cx="1941093" cy="550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뒤로 가기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DDA82C-278F-75B6-1F20-1D67B320B002}"/>
              </a:ext>
            </a:extLst>
          </p:cNvPr>
          <p:cNvSpPr/>
          <p:nvPr/>
        </p:nvSpPr>
        <p:spPr>
          <a:xfrm>
            <a:off x="110837" y="1293928"/>
            <a:ext cx="2438400" cy="561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나의 오도록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780424-01B1-C0D2-26FA-073B57041BDF}"/>
              </a:ext>
            </a:extLst>
          </p:cNvPr>
          <p:cNvSpPr/>
          <p:nvPr/>
        </p:nvSpPr>
        <p:spPr>
          <a:xfrm>
            <a:off x="110837" y="110837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983A7-FF7E-0AFC-B5DA-31B0BB57A12E}"/>
              </a:ext>
            </a:extLst>
          </p:cNvPr>
          <p:cNvSpPr/>
          <p:nvPr/>
        </p:nvSpPr>
        <p:spPr>
          <a:xfrm>
            <a:off x="110837" y="65809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Navigation Bar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1FB86E-6BD5-F6B6-2977-9FFC78616A11}"/>
              </a:ext>
            </a:extLst>
          </p:cNvPr>
          <p:cNvSpPr/>
          <p:nvPr/>
        </p:nvSpPr>
        <p:spPr>
          <a:xfrm>
            <a:off x="124691" y="6289963"/>
            <a:ext cx="11942618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FOOTER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E52D65-BC8E-FC5C-B3DE-9A66C8B3D348}"/>
              </a:ext>
            </a:extLst>
          </p:cNvPr>
          <p:cNvSpPr/>
          <p:nvPr/>
        </p:nvSpPr>
        <p:spPr>
          <a:xfrm>
            <a:off x="7995679" y="5171580"/>
            <a:ext cx="1588169" cy="492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재생성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8FFDD7-A9D2-BEAF-B0D9-CE210130279B}"/>
              </a:ext>
            </a:extLst>
          </p:cNvPr>
          <p:cNvSpPr/>
          <p:nvPr/>
        </p:nvSpPr>
        <p:spPr>
          <a:xfrm>
            <a:off x="2854225" y="3066989"/>
            <a:ext cx="6729623" cy="2004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Context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E6CC76-13BE-3F1C-2779-0DD0ED449800}"/>
              </a:ext>
            </a:extLst>
          </p:cNvPr>
          <p:cNvSpPr/>
          <p:nvPr/>
        </p:nvSpPr>
        <p:spPr>
          <a:xfrm>
            <a:off x="7177905" y="4643742"/>
            <a:ext cx="2299861" cy="315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생성일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0D11B7-1328-E959-9C7E-01C8BA0A7503}"/>
              </a:ext>
            </a:extLst>
          </p:cNvPr>
          <p:cNvSpPr/>
          <p:nvPr/>
        </p:nvSpPr>
        <p:spPr>
          <a:xfrm>
            <a:off x="2854225" y="2511230"/>
            <a:ext cx="6729623" cy="555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Title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DB228D-F418-0B9E-BEBC-B9BE0DC42A73}"/>
              </a:ext>
            </a:extLst>
          </p:cNvPr>
          <p:cNvSpPr/>
          <p:nvPr/>
        </p:nvSpPr>
        <p:spPr>
          <a:xfrm>
            <a:off x="7177906" y="3191336"/>
            <a:ext cx="2299860" cy="315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방문일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624CED-75BA-B814-2576-B4390FE0B0C1}"/>
              </a:ext>
            </a:extLst>
          </p:cNvPr>
          <p:cNvSpPr/>
          <p:nvPr/>
        </p:nvSpPr>
        <p:spPr>
          <a:xfrm>
            <a:off x="2982560" y="3207378"/>
            <a:ext cx="2438400" cy="315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방문 코스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DD9C01-B8C2-C2FD-05CE-5478ED7A6F16}"/>
              </a:ext>
            </a:extLst>
          </p:cNvPr>
          <p:cNvSpPr/>
          <p:nvPr/>
        </p:nvSpPr>
        <p:spPr>
          <a:xfrm>
            <a:off x="2854225" y="1960819"/>
            <a:ext cx="850231" cy="550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Ver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61ABD1-9F52-A611-7637-68C45C01C041}"/>
              </a:ext>
            </a:extLst>
          </p:cNvPr>
          <p:cNvSpPr/>
          <p:nvPr/>
        </p:nvSpPr>
        <p:spPr>
          <a:xfrm>
            <a:off x="2854225" y="5168802"/>
            <a:ext cx="5141454" cy="494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텍스트 입력 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91C774-4169-FCF1-9E2C-7B07B0B6EAB7}"/>
              </a:ext>
            </a:extLst>
          </p:cNvPr>
          <p:cNvSpPr/>
          <p:nvPr/>
        </p:nvSpPr>
        <p:spPr>
          <a:xfrm>
            <a:off x="3694727" y="1960819"/>
            <a:ext cx="850231" cy="550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Ver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7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2358</Words>
  <Application>Microsoft Office PowerPoint</Application>
  <PresentationFormat>와이드스크린</PresentationFormat>
  <Paragraphs>1722</Paragraphs>
  <Slides>62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5" baseType="lpstr">
      <vt:lpstr>맑은 고딕</vt:lpstr>
      <vt:lpstr>Arial</vt:lpstr>
      <vt:lpstr>Office 테마</vt:lpstr>
      <vt:lpstr>나의 오도록 섹션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커뮤니티 섹션</vt:lpstr>
      <vt:lpstr>PowerPoint 프레젠테이션</vt:lpstr>
      <vt:lpstr>PowerPoint 프레젠테이션</vt:lpstr>
      <vt:lpstr>PowerPoint 프레젠테이션</vt:lpstr>
      <vt:lpstr>스토어 섹션</vt:lpstr>
      <vt:lpstr>PowerPoint 프레젠테이션</vt:lpstr>
      <vt:lpstr>PowerPoint 프레젠테이션</vt:lpstr>
      <vt:lpstr>로그인 섹션</vt:lpstr>
      <vt:lpstr>PowerPoint 프레젠테이션</vt:lpstr>
      <vt:lpstr>프로필 페이지</vt:lpstr>
      <vt:lpstr>PowerPoint 프레젠테이션</vt:lpstr>
      <vt:lpstr>활동 점수 내역 페이지</vt:lpstr>
      <vt:lpstr>PowerPoint 프레젠테이션</vt:lpstr>
      <vt:lpstr>서비스 설명 페이지</vt:lpstr>
      <vt:lpstr>PowerPoint 프레젠테이션</vt:lpstr>
      <vt:lpstr>PowerPoint 프레젠테이션</vt:lpstr>
      <vt:lpstr>코스 안내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마이페이지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코스 검색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출석 체크 페이지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나의 오도록 섹션</dc:title>
  <dc:creator>user</dc:creator>
  <cp:lastModifiedBy>Jihyun Jade Park</cp:lastModifiedBy>
  <cp:revision>51</cp:revision>
  <dcterms:created xsi:type="dcterms:W3CDTF">2025-06-12T09:04:34Z</dcterms:created>
  <dcterms:modified xsi:type="dcterms:W3CDTF">2025-06-29T05:56:29Z</dcterms:modified>
</cp:coreProperties>
</file>