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81000" y="0"/>
            <a:ext cx="8534400" cy="5513070"/>
            <a:chOff x="381000" y="0"/>
            <a:chExt cx="8534400" cy="5513070"/>
          </a:xfrm>
        </p:grpSpPr>
        <p:sp>
          <p:nvSpPr>
            <p:cNvPr id="14" name="Rectangle 13"/>
            <p:cNvSpPr/>
            <p:nvPr/>
          </p:nvSpPr>
          <p:spPr>
            <a:xfrm>
              <a:off x="381000" y="1066800"/>
              <a:ext cx="8534400" cy="426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38200" y="0"/>
              <a:ext cx="7558479" cy="5513070"/>
              <a:chOff x="838200" y="-228600"/>
              <a:chExt cx="7558479" cy="5513070"/>
            </a:xfrm>
          </p:grpSpPr>
          <p:sp>
            <p:nvSpPr>
              <p:cNvPr id="9" name="Hexagon 8"/>
              <p:cNvSpPr/>
              <p:nvPr/>
            </p:nvSpPr>
            <p:spPr>
              <a:xfrm>
                <a:off x="2362200" y="914400"/>
                <a:ext cx="1060704" cy="914400"/>
              </a:xfrm>
              <a:prstGeom prst="hexagon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/>
              <p:cNvSpPr/>
              <p:nvPr/>
            </p:nvSpPr>
            <p:spPr>
              <a:xfrm>
                <a:off x="1905000" y="1371600"/>
                <a:ext cx="1060704" cy="914400"/>
              </a:xfrm>
              <a:prstGeom prst="hexagon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438400" y="-228600"/>
                <a:ext cx="5323097" cy="5513070"/>
              </a:xfrm>
              <a:custGeom>
                <a:avLst/>
                <a:gdLst/>
                <a:ahLst/>
                <a:cxnLst/>
                <a:rect l="l" t="t" r="r" b="b"/>
                <a:pathLst>
                  <a:path w="3665227" h="3796033">
                    <a:moveTo>
                      <a:pt x="2606055" y="0"/>
                    </a:moveTo>
                    <a:cubicBezTo>
                      <a:pt x="3236858" y="341453"/>
                      <a:pt x="3665227" y="1009067"/>
                      <a:pt x="3665227" y="1776733"/>
                    </a:cubicBezTo>
                    <a:cubicBezTo>
                      <a:pt x="3665227" y="2891962"/>
                      <a:pt x="2761156" y="3796033"/>
                      <a:pt x="1645927" y="3796033"/>
                    </a:cubicBezTo>
                    <a:cubicBezTo>
                      <a:pt x="965975" y="3796033"/>
                      <a:pt x="364516" y="3459962"/>
                      <a:pt x="0" y="2943867"/>
                    </a:cubicBezTo>
                    <a:cubicBezTo>
                      <a:pt x="285510" y="3098624"/>
                      <a:pt x="612564" y="3186433"/>
                      <a:pt x="960127" y="3186433"/>
                    </a:cubicBezTo>
                    <a:cubicBezTo>
                      <a:pt x="2075356" y="3186433"/>
                      <a:pt x="2979427" y="2282362"/>
                      <a:pt x="2979427" y="1167133"/>
                    </a:cubicBezTo>
                    <a:cubicBezTo>
                      <a:pt x="2979427" y="731856"/>
                      <a:pt x="2841705" y="328747"/>
                      <a:pt x="2606055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4925">
                <a:solidFill>
                  <a:srgbClr val="FFFFFF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14400" y="838200"/>
                <a:ext cx="7315200" cy="4191000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38200" y="1600200"/>
                <a:ext cx="7558479" cy="30469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5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Garamond" pitchFamily="18" charset="0"/>
                  </a:rPr>
                  <a:t>TEAM</a:t>
                </a:r>
              </a:p>
              <a:p>
                <a:pPr algn="ctr"/>
                <a:r>
                  <a:rPr lang="en-US" sz="13800" b="1" cap="all" dirty="0" smtClean="0">
                    <a:ln w="0"/>
                    <a:gradFill flip="none">
                      <a:gsLst>
                        <a:gs pos="0">
                          <a:schemeClr val="accent1">
                            <a:tint val="75000"/>
                            <a:shade val="75000"/>
                            <a:satMod val="170000"/>
                          </a:schemeClr>
                        </a:gs>
                        <a:gs pos="49000">
                          <a:schemeClr val="accent1">
                            <a:tint val="88000"/>
                            <a:shade val="65000"/>
                            <a:satMod val="172000"/>
                          </a:schemeClr>
                        </a:gs>
                        <a:gs pos="50000">
                          <a:schemeClr val="accent1">
                            <a:shade val="65000"/>
                            <a:satMod val="130000"/>
                          </a:schemeClr>
                        </a:gs>
                        <a:gs pos="92000">
                          <a:schemeClr val="accent1">
                            <a:shade val="50000"/>
                            <a:satMod val="120000"/>
                          </a:schemeClr>
                        </a:gs>
                        <a:gs pos="100000">
                          <a:schemeClr val="accent1">
                            <a:shade val="48000"/>
                            <a:satMod val="120000"/>
                          </a:schemeClr>
                        </a:gs>
                      </a:gsLst>
                      <a:lin ang="5400000"/>
                    </a:gra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Garamond" pitchFamily="18" charset="0"/>
                  </a:rPr>
                  <a:t>ORACLE</a:t>
                </a:r>
              </a:p>
            </p:txBody>
          </p:sp>
        </p:grp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758" r="10257" b="21081"/>
          <a:stretch/>
        </p:blipFill>
        <p:spPr>
          <a:xfrm>
            <a:off x="3581400" y="-304800"/>
            <a:ext cx="7584831" cy="37513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758" r="10257" b="21081"/>
          <a:stretch/>
        </p:blipFill>
        <p:spPr>
          <a:xfrm>
            <a:off x="-1219199" y="1981200"/>
            <a:ext cx="2209800" cy="1092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758" r="10257" b="21081"/>
          <a:stretch/>
        </p:blipFill>
        <p:spPr>
          <a:xfrm>
            <a:off x="-1104900" y="3505200"/>
            <a:ext cx="1257300" cy="6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90800" y="1295400"/>
            <a:ext cx="3605138" cy="3733800"/>
            <a:chOff x="3124200" y="1447800"/>
            <a:chExt cx="3605138" cy="373380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9" name="Hexagon 8"/>
            <p:cNvSpPr/>
            <p:nvPr/>
          </p:nvSpPr>
          <p:spPr>
            <a:xfrm>
              <a:off x="3200400" y="2362200"/>
              <a:ext cx="2127504" cy="1834055"/>
            </a:xfrm>
            <a:prstGeom prst="hexagon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6"/>
            <p:cNvSpPr/>
            <p:nvPr/>
          </p:nvSpPr>
          <p:spPr>
            <a:xfrm>
              <a:off x="3124200" y="1447800"/>
              <a:ext cx="3605138" cy="3733800"/>
            </a:xfrm>
            <a:custGeom>
              <a:avLst/>
              <a:gdLst/>
              <a:ahLst/>
              <a:cxnLst/>
              <a:rect l="l" t="t" r="r" b="b"/>
              <a:pathLst>
                <a:path w="3665227" h="3796033">
                  <a:moveTo>
                    <a:pt x="2606055" y="0"/>
                  </a:moveTo>
                  <a:cubicBezTo>
                    <a:pt x="3236858" y="341453"/>
                    <a:pt x="3665227" y="1009067"/>
                    <a:pt x="3665227" y="1776733"/>
                  </a:cubicBezTo>
                  <a:cubicBezTo>
                    <a:pt x="3665227" y="2891962"/>
                    <a:pt x="2761156" y="3796033"/>
                    <a:pt x="1645927" y="3796033"/>
                  </a:cubicBezTo>
                  <a:cubicBezTo>
                    <a:pt x="965975" y="3796033"/>
                    <a:pt x="364516" y="3459962"/>
                    <a:pt x="0" y="2943867"/>
                  </a:cubicBezTo>
                  <a:cubicBezTo>
                    <a:pt x="285510" y="3098624"/>
                    <a:pt x="612564" y="3186433"/>
                    <a:pt x="960127" y="3186433"/>
                  </a:cubicBezTo>
                  <a:cubicBezTo>
                    <a:pt x="2075356" y="3186433"/>
                    <a:pt x="2979427" y="2282362"/>
                    <a:pt x="2979427" y="1167133"/>
                  </a:cubicBezTo>
                  <a:cubicBezTo>
                    <a:pt x="2979427" y="731856"/>
                    <a:pt x="2841705" y="328747"/>
                    <a:pt x="2606055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rgbClr val="FFFFFF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0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1000" y="1066800"/>
            <a:ext cx="85344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2362200" y="1143000"/>
            <a:ext cx="1060704" cy="914400"/>
          </a:xfrm>
          <a:prstGeom prst="hexagon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1905000" y="1600200"/>
            <a:ext cx="1060704" cy="914400"/>
          </a:xfrm>
          <a:prstGeom prst="hexagon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0"/>
            <a:ext cx="5323097" cy="5513070"/>
          </a:xfrm>
          <a:custGeom>
            <a:avLst/>
            <a:gdLst/>
            <a:ahLst/>
            <a:cxnLst/>
            <a:rect l="l" t="t" r="r" b="b"/>
            <a:pathLst>
              <a:path w="3665227" h="3796033">
                <a:moveTo>
                  <a:pt x="2606055" y="0"/>
                </a:moveTo>
                <a:cubicBezTo>
                  <a:pt x="3236858" y="341453"/>
                  <a:pt x="3665227" y="1009067"/>
                  <a:pt x="3665227" y="1776733"/>
                </a:cubicBezTo>
                <a:cubicBezTo>
                  <a:pt x="3665227" y="2891962"/>
                  <a:pt x="2761156" y="3796033"/>
                  <a:pt x="1645927" y="3796033"/>
                </a:cubicBezTo>
                <a:cubicBezTo>
                  <a:pt x="965975" y="3796033"/>
                  <a:pt x="364516" y="3459962"/>
                  <a:pt x="0" y="2943867"/>
                </a:cubicBezTo>
                <a:cubicBezTo>
                  <a:pt x="285510" y="3098624"/>
                  <a:pt x="612564" y="3186433"/>
                  <a:pt x="960127" y="3186433"/>
                </a:cubicBezTo>
                <a:cubicBezTo>
                  <a:pt x="2075356" y="3186433"/>
                  <a:pt x="2979427" y="2282362"/>
                  <a:pt x="2979427" y="1167133"/>
                </a:cubicBezTo>
                <a:cubicBezTo>
                  <a:pt x="2979427" y="731856"/>
                  <a:pt x="2841705" y="328747"/>
                  <a:pt x="26060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" y="152400"/>
            <a:ext cx="6705600" cy="6629400"/>
            <a:chOff x="152400" y="152400"/>
            <a:chExt cx="6705600" cy="6629400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76200" dist="63500" dir="2700000" sx="101000" sy="101000" algn="tl" rotWithShape="0">
              <a:prstClr val="black">
                <a:alpha val="78000"/>
              </a:prstClr>
            </a:outerShdw>
          </a:effectLst>
        </p:grpSpPr>
        <p:sp>
          <p:nvSpPr>
            <p:cNvPr id="2" name="Rectangle 1"/>
            <p:cNvSpPr/>
            <p:nvPr/>
          </p:nvSpPr>
          <p:spPr>
            <a:xfrm>
              <a:off x="152400" y="152400"/>
              <a:ext cx="6705600" cy="6629400"/>
            </a:xfrm>
            <a:prstGeom prst="rect">
              <a:avLst/>
            </a:prstGeom>
            <a:solidFill>
              <a:srgbClr val="4F81BD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09600" y="533400"/>
              <a:ext cx="5791200" cy="5791200"/>
              <a:chOff x="3048000" y="2362200"/>
              <a:chExt cx="1600200" cy="1600200"/>
            </a:xfrm>
          </p:grpSpPr>
          <p:sp>
            <p:nvSpPr>
              <p:cNvPr id="5" name="Moon 4"/>
              <p:cNvSpPr/>
              <p:nvPr/>
            </p:nvSpPr>
            <p:spPr>
              <a:xfrm flipH="1">
                <a:off x="3810000" y="2590800"/>
                <a:ext cx="609600" cy="1143000"/>
              </a:xfrm>
              <a:prstGeom prst="moon">
                <a:avLst>
                  <a:gd name="adj" fmla="val 35000"/>
                </a:avLst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2895600"/>
                <a:ext cx="533400" cy="533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ock Arc 10"/>
              <p:cNvSpPr/>
              <p:nvPr/>
            </p:nvSpPr>
            <p:spPr>
              <a:xfrm rot="11789903">
                <a:off x="3048000" y="2362200"/>
                <a:ext cx="1600200" cy="1600200"/>
              </a:xfrm>
              <a:prstGeom prst="blockArc">
                <a:avLst>
                  <a:gd name="adj1" fmla="val 10800000"/>
                  <a:gd name="adj2" fmla="val 3403654"/>
                  <a:gd name="adj3" fmla="val 5582"/>
                </a:avLst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13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7552" y="1600200"/>
            <a:ext cx="8848897" cy="3657600"/>
            <a:chOff x="1408831" y="2032337"/>
            <a:chExt cx="6512956" cy="2692063"/>
          </a:xfrm>
        </p:grpSpPr>
        <p:grpSp>
          <p:nvGrpSpPr>
            <p:cNvPr id="12" name="Group 11"/>
            <p:cNvGrpSpPr/>
            <p:nvPr/>
          </p:nvGrpSpPr>
          <p:grpSpPr>
            <a:xfrm>
              <a:off x="3581400" y="2590800"/>
              <a:ext cx="2133600" cy="2133600"/>
              <a:chOff x="3048000" y="2362200"/>
              <a:chExt cx="1600200" cy="1600200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grpSpPr>
          <p:sp>
            <p:nvSpPr>
              <p:cNvPr id="5" name="Moon 4"/>
              <p:cNvSpPr/>
              <p:nvPr/>
            </p:nvSpPr>
            <p:spPr>
              <a:xfrm flipH="1">
                <a:off x="3810000" y="2590800"/>
                <a:ext cx="609600" cy="1143000"/>
              </a:xfrm>
              <a:prstGeom prst="moon">
                <a:avLst>
                  <a:gd name="adj" fmla="val 35000"/>
                </a:avLst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2895600"/>
                <a:ext cx="533400" cy="53340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ock Arc 10"/>
              <p:cNvSpPr/>
              <p:nvPr/>
            </p:nvSpPr>
            <p:spPr>
              <a:xfrm rot="11789903">
                <a:off x="3048000" y="2362200"/>
                <a:ext cx="1600200" cy="1600200"/>
              </a:xfrm>
              <a:prstGeom prst="blockArc">
                <a:avLst>
                  <a:gd name="adj1" fmla="val 10800000"/>
                  <a:gd name="adj2" fmla="val 3274001"/>
                  <a:gd name="adj3" fmla="val 4414"/>
                </a:avLst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3744497" y="2032337"/>
              <a:ext cx="1785335" cy="9740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kern="1400" cap="small" dirty="0" smtClean="0">
                  <a:ln w="19050" cmpd="sng">
                    <a:solidFill>
                      <a:schemeClr val="tx2"/>
                    </a:solidFill>
                    <a:prstDash val="solid"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 Gothic" pitchFamily="34" charset="0"/>
                </a:rPr>
                <a:t>Team</a:t>
              </a:r>
              <a:endParaRPr lang="en-US" sz="8000" kern="1400" cap="small" dirty="0">
                <a:ln w="19050" cmpd="sng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08831" y="2346390"/>
              <a:ext cx="6512956" cy="23219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9900" kern="1400" cap="small" dirty="0" smtClean="0">
                  <a:ln w="19050" cmpd="sng">
                    <a:solidFill>
                      <a:schemeClr val="tx2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 Gothic" pitchFamily="34" charset="0"/>
                </a:rPr>
                <a:t>Oracle</a:t>
              </a:r>
              <a:endParaRPr lang="en-US" sz="19900" kern="1400" cap="small" dirty="0">
                <a:ln w="19050" cmpd="sng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6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7552" y="1600200"/>
            <a:ext cx="8848897" cy="3657600"/>
            <a:chOff x="1408831" y="2032337"/>
            <a:chExt cx="6512956" cy="2692063"/>
          </a:xfrm>
        </p:grpSpPr>
        <p:grpSp>
          <p:nvGrpSpPr>
            <p:cNvPr id="12" name="Group 11"/>
            <p:cNvGrpSpPr/>
            <p:nvPr/>
          </p:nvGrpSpPr>
          <p:grpSpPr>
            <a:xfrm>
              <a:off x="3581400" y="2590800"/>
              <a:ext cx="2133600" cy="2133600"/>
              <a:chOff x="3048000" y="2362200"/>
              <a:chExt cx="1600200" cy="1600200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grpSpPr>
          <p:sp>
            <p:nvSpPr>
              <p:cNvPr id="5" name="Moon 4"/>
              <p:cNvSpPr/>
              <p:nvPr/>
            </p:nvSpPr>
            <p:spPr>
              <a:xfrm flipH="1">
                <a:off x="3810000" y="2590800"/>
                <a:ext cx="609600" cy="1143000"/>
              </a:xfrm>
              <a:prstGeom prst="moon">
                <a:avLst>
                  <a:gd name="adj" fmla="val 35000"/>
                </a:avLst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2895600"/>
                <a:ext cx="533400" cy="53340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Block Arc 10"/>
              <p:cNvSpPr/>
              <p:nvPr/>
            </p:nvSpPr>
            <p:spPr>
              <a:xfrm rot="11789903">
                <a:off x="3048000" y="2362200"/>
                <a:ext cx="1600200" cy="1600200"/>
              </a:xfrm>
              <a:prstGeom prst="blockArc">
                <a:avLst>
                  <a:gd name="adj1" fmla="val 10800000"/>
                  <a:gd name="adj2" fmla="val 3274001"/>
                  <a:gd name="adj3" fmla="val 4414"/>
                </a:avLst>
              </a:prstGeom>
              <a:grp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3744497" y="2032337"/>
              <a:ext cx="1785335" cy="9740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kern="1400" cap="small" dirty="0" smtClean="0">
                  <a:ln w="19050" cmpd="sng">
                    <a:solidFill>
                      <a:schemeClr val="tx2"/>
                    </a:solidFill>
                    <a:prstDash val="solid"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 Gothic" pitchFamily="34" charset="0"/>
                </a:rPr>
                <a:t>Team</a:t>
              </a:r>
              <a:endParaRPr lang="en-US" sz="8000" kern="1400" cap="small" dirty="0">
                <a:ln w="19050" cmpd="sng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08831" y="2346390"/>
              <a:ext cx="6512956" cy="23219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9900" kern="1400" cap="small" dirty="0" smtClean="0">
                  <a:ln w="19050" cmpd="sng">
                    <a:solidFill>
                      <a:schemeClr val="tx2"/>
                    </a:solidFill>
                    <a:prstDash val="solid"/>
                  </a:ln>
                  <a:solidFill>
                    <a:schemeClr val="tx2">
                      <a:lumMod val="50000"/>
                    </a:schemeClr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entury Gothic" pitchFamily="34" charset="0"/>
                </a:rPr>
                <a:t>Oracle</a:t>
              </a:r>
              <a:endParaRPr lang="en-US" sz="19900" kern="1400" cap="small" dirty="0">
                <a:ln w="19050" cmpd="sng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48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16</cp:revision>
  <dcterms:created xsi:type="dcterms:W3CDTF">2006-08-16T00:00:00Z</dcterms:created>
  <dcterms:modified xsi:type="dcterms:W3CDTF">2013-10-21T23:23:55Z</dcterms:modified>
</cp:coreProperties>
</file>