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14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142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6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5581-4976-4A06-9A61-8B526A1576B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7D8AB9-0512-4B6C-B93B-D5AE73A1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4832-72F9-4F9D-89C7-DBA6EAD3E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t-PT" sz="6600">
                <a:solidFill>
                  <a:srgbClr val="FFFFFF"/>
                </a:solidFill>
              </a:rPr>
              <a:t>hash code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7564-92C3-4957-AF5E-875F341C5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l-GR" sz="2000">
                <a:solidFill>
                  <a:srgbClr val="FFFFFF">
                    <a:alpha val="70000"/>
                  </a:srgbClr>
                </a:solidFill>
              </a:rPr>
              <a:t>π</a:t>
            </a:r>
            <a:r>
              <a:rPr lang="en-US" sz="2000">
                <a:solidFill>
                  <a:srgbClr val="FFFFFF">
                    <a:alpha val="70000"/>
                  </a:srgbClr>
                </a:solidFill>
              </a:rPr>
              <a:t>thon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D972-532E-4DEC-9C3A-AD2408A3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D957-825F-4980-9BC6-16C17C7E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Prepping</a:t>
            </a:r>
            <a:endParaRPr lang="pt-PT" dirty="0"/>
          </a:p>
          <a:p>
            <a:r>
              <a:rPr lang="pt-PT" dirty="0" err="1"/>
              <a:t>Approach</a:t>
            </a:r>
            <a:r>
              <a:rPr lang="pt-PT" dirty="0"/>
              <a:t>: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comes</a:t>
            </a:r>
          </a:p>
          <a:p>
            <a:r>
              <a:rPr lang="pt-PT" dirty="0" err="1"/>
              <a:t>Practice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(Pizza </a:t>
            </a:r>
            <a:r>
              <a:rPr lang="pt-PT" dirty="0" err="1"/>
              <a:t>problem</a:t>
            </a:r>
            <a:r>
              <a:rPr lang="pt-PT" dirty="0"/>
              <a:t>): 1-dimensional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solution</a:t>
            </a:r>
            <a:endParaRPr lang="pt-PT" dirty="0"/>
          </a:p>
          <a:p>
            <a:r>
              <a:rPr lang="pt-PT" dirty="0"/>
              <a:t>GCE ou IST??</a:t>
            </a:r>
          </a:p>
          <a:p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matters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0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DC2B-8374-45C5-AEFF-40B22BD0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Online </a:t>
            </a:r>
            <a:r>
              <a:rPr lang="pt-PT" dirty="0" err="1"/>
              <a:t>Qualification</a:t>
            </a:r>
            <a:r>
              <a:rPr lang="pt-PT" dirty="0"/>
              <a:t> 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A843-D3DF-4C05-905D-9F54404A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February</a:t>
            </a:r>
            <a:r>
              <a:rPr lang="pt-PT" dirty="0"/>
              <a:t> 28th 2019</a:t>
            </a:r>
            <a:endParaRPr lang="en-US" dirty="0"/>
          </a:p>
          <a:p>
            <a:r>
              <a:rPr lang="pt-PT" dirty="0"/>
              <a:t>17:30 – 21:30 (4 </a:t>
            </a:r>
            <a:r>
              <a:rPr lang="pt-PT" dirty="0" err="1"/>
              <a:t>hours</a:t>
            </a:r>
            <a:r>
              <a:rPr lang="pt-P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11E-0112-4D1D-85CA-EA0B33A9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/>
          </a:bodyPr>
          <a:lstStyle/>
          <a:p>
            <a:r>
              <a:rPr lang="pt-PT" b="1" dirty="0" err="1"/>
              <a:t>Algorithms</a:t>
            </a:r>
            <a:endParaRPr lang="en-US" dirty="0"/>
          </a:p>
          <a:p>
            <a:pPr lvl="1"/>
            <a:r>
              <a:rPr lang="pt-PT" dirty="0"/>
              <a:t>Fundamental data </a:t>
            </a:r>
            <a:r>
              <a:rPr lang="pt-PT" dirty="0" err="1"/>
              <a:t>types</a:t>
            </a:r>
            <a:endParaRPr lang="en-US" dirty="0"/>
          </a:p>
          <a:p>
            <a:pPr lvl="1"/>
            <a:r>
              <a:rPr lang="pt-PT" dirty="0" err="1"/>
              <a:t>Sorting</a:t>
            </a:r>
            <a:r>
              <a:rPr lang="pt-PT" dirty="0"/>
              <a:t> </a:t>
            </a:r>
            <a:r>
              <a:rPr lang="pt-PT" dirty="0" err="1"/>
              <a:t>algorithms</a:t>
            </a:r>
            <a:endParaRPr lang="en-US" dirty="0"/>
          </a:p>
          <a:p>
            <a:pPr lvl="1"/>
            <a:r>
              <a:rPr lang="pt-PT" dirty="0"/>
              <a:t>Data </a:t>
            </a:r>
            <a:r>
              <a:rPr lang="pt-PT" dirty="0" err="1"/>
              <a:t>structures</a:t>
            </a:r>
            <a:endParaRPr lang="en-US" dirty="0"/>
          </a:p>
          <a:p>
            <a:r>
              <a:rPr lang="pt-PT" dirty="0"/>
              <a:t> </a:t>
            </a:r>
            <a:endParaRPr lang="en-US" dirty="0"/>
          </a:p>
          <a:p>
            <a:r>
              <a:rPr lang="pt-PT" b="1" dirty="0" err="1"/>
              <a:t>Programming</a:t>
            </a:r>
            <a:endParaRPr lang="en-US" dirty="0"/>
          </a:p>
          <a:p>
            <a:pPr lvl="1"/>
            <a:r>
              <a:rPr lang="en-US" dirty="0"/>
              <a:t>At least one language you’re familiar with (Python)</a:t>
            </a:r>
          </a:p>
          <a:p>
            <a:r>
              <a:rPr lang="en-US" dirty="0"/>
              <a:t> </a:t>
            </a:r>
          </a:p>
          <a:p>
            <a:r>
              <a:rPr lang="pt-PT" b="1" dirty="0" err="1"/>
              <a:t>Tooling</a:t>
            </a:r>
            <a:endParaRPr lang="en-US" dirty="0"/>
          </a:p>
          <a:p>
            <a:pPr lvl="1"/>
            <a:r>
              <a:rPr lang="en-US" dirty="0"/>
              <a:t>Setup your development environment (and additional tools)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Testing</a:t>
            </a:r>
            <a:endParaRPr lang="en-US" dirty="0"/>
          </a:p>
          <a:p>
            <a:pPr lvl="1"/>
            <a:r>
              <a:rPr lang="en-US" dirty="0"/>
              <a:t>Prepare unit tests</a:t>
            </a:r>
          </a:p>
          <a:p>
            <a:pPr lvl="1"/>
            <a:r>
              <a:rPr lang="en-US" dirty="0"/>
              <a:t>Build edge cases</a:t>
            </a:r>
          </a:p>
        </p:txBody>
      </p:sp>
    </p:spTree>
    <p:extLst>
      <p:ext uri="{BB962C8B-B14F-4D97-AF65-F5344CB8AC3E}">
        <p14:creationId xmlns:p14="http://schemas.microsoft.com/office/powerpoint/2010/main" val="26768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755E-A449-47FB-9177-AC8B9BF6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BDD2-2106-4232-9310-5ECFF5C0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Read the Problem Statement</a:t>
            </a:r>
          </a:p>
          <a:p>
            <a:pPr lvl="1"/>
            <a:r>
              <a:rPr lang="en-US" dirty="0"/>
              <a:t>Look at the input file format</a:t>
            </a:r>
          </a:p>
          <a:p>
            <a:pPr lvl="1"/>
            <a:r>
              <a:rPr lang="en-US" dirty="0"/>
              <a:t>Look at the example</a:t>
            </a:r>
          </a:p>
          <a:p>
            <a:pPr lvl="1"/>
            <a:r>
              <a:rPr lang="en-US" dirty="0"/>
              <a:t>Look at the output file format</a:t>
            </a:r>
          </a:p>
          <a:p>
            <a:pPr lvl="0"/>
            <a:r>
              <a:rPr lang="en-US" b="1" dirty="0"/>
              <a:t>Read the Problem Statement… again :)</a:t>
            </a:r>
          </a:p>
          <a:p>
            <a:pPr lvl="0"/>
            <a:r>
              <a:rPr lang="en-US" b="1" dirty="0"/>
              <a:t>Visualize and share</a:t>
            </a:r>
          </a:p>
          <a:p>
            <a:pPr lvl="1"/>
            <a:r>
              <a:rPr lang="en-US" dirty="0"/>
              <a:t>Write things down on paper/whiteboard</a:t>
            </a:r>
          </a:p>
          <a:p>
            <a:pPr lvl="1"/>
            <a:r>
              <a:rPr lang="en-US" dirty="0"/>
              <a:t>Split the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7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4FA-4554-4014-A7E1-79F8D70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one greedy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D731-BFF6-4788-9B73-83357E0C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THE solution</a:t>
            </a:r>
          </a:p>
          <a:p>
            <a:r>
              <a:rPr lang="en-US" dirty="0"/>
              <a:t>Not optimal at all: only 1 dimension</a:t>
            </a:r>
          </a:p>
          <a:p>
            <a:r>
              <a:rPr lang="en-US" dirty="0"/>
              <a:t>Quick and dirty (greedy): Better to have 1 submission than none!</a:t>
            </a:r>
          </a:p>
        </p:txBody>
      </p:sp>
    </p:spTree>
    <p:extLst>
      <p:ext uri="{BB962C8B-B14F-4D97-AF65-F5344CB8AC3E}">
        <p14:creationId xmlns:p14="http://schemas.microsoft.com/office/powerpoint/2010/main" val="3407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DC2B-8374-45C5-AEFF-40B22BD0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A843-D3DF-4C05-905D-9F54404A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One submission is better than no submissions!</a:t>
            </a:r>
          </a:p>
          <a:p>
            <a:pPr lvl="0"/>
            <a:r>
              <a:rPr lang="en-US" sz="2800" dirty="0"/>
              <a:t>No right or wrong answer</a:t>
            </a:r>
          </a:p>
          <a:p>
            <a:pPr lvl="0"/>
            <a:r>
              <a:rPr lang="en-US" sz="2800" dirty="0"/>
              <a:t>See the big picture first: think through the problem/your algorithm carefully before writing any code</a:t>
            </a:r>
          </a:p>
          <a:p>
            <a:pPr lvl="0"/>
            <a:r>
              <a:rPr lang="en-US" sz="2800" dirty="0"/>
              <a:t>Don’t wait until the end to submit!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submit, iterate, 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18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hash code</vt:lpstr>
      <vt:lpstr>Topics</vt:lpstr>
      <vt:lpstr>Online Qualification Round</vt:lpstr>
      <vt:lpstr>PowerPoint Presentation</vt:lpstr>
      <vt:lpstr>Approach</vt:lpstr>
      <vt:lpstr>Practice: one greedy solution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code</dc:title>
  <dc:creator>Cristiano Clemente</dc:creator>
  <cp:lastModifiedBy>Cristiano Clemente</cp:lastModifiedBy>
  <cp:revision>6</cp:revision>
  <dcterms:created xsi:type="dcterms:W3CDTF">2019-02-19T22:00:18Z</dcterms:created>
  <dcterms:modified xsi:type="dcterms:W3CDTF">2019-02-23T16:51:14Z</dcterms:modified>
</cp:coreProperties>
</file>