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1965" autoAdjust="0"/>
  </p:normalViewPr>
  <p:slideViewPr>
    <p:cSldViewPr snapToGrid="0">
      <p:cViewPr varScale="1">
        <p:scale>
          <a:sx n="109" d="100"/>
          <a:sy n="109" d="100"/>
        </p:scale>
        <p:origin x="6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CBEA2-7DAC-4782-BA5E-49BA93F6882E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D9020-4059-4775-A31C-0C15BE3B8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4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안드로이드에서 제공하지 않는 </a:t>
            </a:r>
            <a:r>
              <a:rPr lang="en-US" altLang="ko-KR" dirty="0"/>
              <a:t>DASH</a:t>
            </a:r>
            <a:r>
              <a:rPr lang="ko-KR" altLang="en-US" dirty="0"/>
              <a:t>와 </a:t>
            </a:r>
            <a:r>
              <a:rPr lang="en-US" altLang="ko-KR" dirty="0"/>
              <a:t>smooth streaming</a:t>
            </a:r>
            <a:r>
              <a:rPr lang="ko-KR" altLang="en-US" dirty="0"/>
              <a:t>을 지원한다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최소 </a:t>
            </a:r>
            <a:r>
              <a:rPr lang="en-US" altLang="ko-KR" dirty="0"/>
              <a:t>API level 16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안드로이드 공식 사이트에도 </a:t>
            </a:r>
            <a:r>
              <a:rPr lang="ko-KR" altLang="en-US" sz="1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올라와있음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D9020-4059-4775-A31C-0C15BE3B82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47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영상에 소리가 있는데 좋으니까 스피커 </a:t>
            </a:r>
            <a:r>
              <a:rPr lang="ko-KR" altLang="en-US" dirty="0" err="1"/>
              <a:t>켜놓으면</a:t>
            </a:r>
            <a:r>
              <a:rPr lang="ko-KR" altLang="en-US"/>
              <a:t> 사람들 시선 모으기에 좋을 듯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D9020-4059-4775-A31C-0C15BE3B82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7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571FA-4FC5-4C9A-9827-9776D526F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46F12-85DC-429D-8808-1430ECF92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87D16-7E85-4220-A1D2-2AE75D7F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7938-B3D8-40AC-9A19-DD1BC87A9FF0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06533-715D-472F-A673-405F4B2B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B81F0-E0E8-4229-B1D9-63ED854D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DAE2-B16D-4111-961A-1EB8A782D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80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56C99-D3B7-40FE-B995-DA5D1DD4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F526CC-E9D7-41E8-A425-9D3C19595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A2340-7543-46CA-8661-2EEA840C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7938-B3D8-40AC-9A19-DD1BC87A9FF0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67CDE-1014-474A-BA47-D6595F80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9E144-3727-4FC3-831B-7AF452AE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DAE2-B16D-4111-961A-1EB8A782D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8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59F109-FB9A-4C2F-B920-7C324AD4F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2B4AD6-F115-4FBE-87EF-14CFF7D05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4E31D-CF2B-45FC-8BC8-92B488BA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7938-B3D8-40AC-9A19-DD1BC87A9FF0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432F6-1FFB-46E7-9020-7215865F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D9011-CD1D-40AC-A20A-84000AE8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DAE2-B16D-4111-961A-1EB8A782D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6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C7BA1-5D0D-4D32-8DBB-93FE0744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5C2DF-8C10-4E99-8969-C883D59B5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B1C1E-FB58-49C3-A722-1DF3A14F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7938-B3D8-40AC-9A19-DD1BC87A9FF0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C679B-E5E5-4481-BDC6-48C73FDA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8662C-AC88-49A2-BD54-5F82B458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DAE2-B16D-4111-961A-1EB8A782D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27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67C65-4018-49D1-97A8-81563179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7E79E8-057D-4AF7-89A0-8D380E0A4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9F113-3046-476D-A665-2EF722CA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7938-B3D8-40AC-9A19-DD1BC87A9FF0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88A93-CE25-4381-8984-2BFB9EAE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324A0C-0047-4AE1-9219-563B8DD9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DAE2-B16D-4111-961A-1EB8A782D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56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F35A5-03FF-4B76-B546-4FDD40F0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7E480-7C6D-4E71-A4D8-B57423CBA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25A9FA-C04E-4B95-A0C7-67E37C163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4CFBC-F1AE-40D3-B8E3-6550F151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7938-B3D8-40AC-9A19-DD1BC87A9FF0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EF0BD8-CFB0-4F20-BA5D-3DF10547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AD30AB-FF8E-4E3B-BA39-2A677B6C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DAE2-B16D-4111-961A-1EB8A782D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5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3FC90-79BA-474E-A333-969AC8FF0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95DCB3-4B58-4300-8D94-8AC2D0CB3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CC9B8F-5D96-4271-9665-79ED4C4D5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DC81F8-16CB-4EA1-9321-F0AD73A0F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C9C4C9-F50B-4D61-A5BE-B5F80D69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046C2B-DECC-4FDC-AC05-F89AEDF9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7938-B3D8-40AC-9A19-DD1BC87A9FF0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E3A771-4765-4D5F-B6D3-C97A06ED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E4A45A-1466-4A5D-A9C4-F5107C02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DAE2-B16D-4111-961A-1EB8A782D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5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67499-DDA4-4E9A-80E8-1A37A9BD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B8A406-CFAE-4A27-B8A9-2FDF5C07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7938-B3D8-40AC-9A19-DD1BC87A9FF0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CD5B43-10F1-47E9-A39E-07963AB0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022954-19A3-46DB-B988-0F58A2DA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DAE2-B16D-4111-961A-1EB8A782D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94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8ACBD0-5CE5-42B7-9DD7-1EC60400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7938-B3D8-40AC-9A19-DD1BC87A9FF0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7DE478-EE48-4DF9-8717-FCEA3ACF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32C003-0DD0-48D9-B395-32D742BB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DAE2-B16D-4111-961A-1EB8A782D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14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39254-549E-4980-A135-C28468EE6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4E348-E7C8-4E6B-AD14-763A58D8E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7BC973-2359-4FFB-9016-CBC1CC294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DA28B-DF0D-4B47-A97E-9DDF5C38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7938-B3D8-40AC-9A19-DD1BC87A9FF0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2F6F8-C322-49E5-B4B4-EB418E24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2734A4-87EC-46B6-BB82-911B5EE2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DAE2-B16D-4111-961A-1EB8A782D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6D75B-F650-491D-A771-5B0AFD14C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2D5EC6-8A0F-424A-8A48-271DD64B9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A4EB91-FA67-4C37-8047-90F72AD38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E5BD85-E1C9-47B6-84F0-A54326AD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7938-B3D8-40AC-9A19-DD1BC87A9FF0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E7778B-387D-4FA7-B461-4519CDCB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0D7225-8BBD-472E-ABD7-1B0117AE7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DAE2-B16D-4111-961A-1EB8A782D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3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8A0096-8AB2-4F78-B8B3-7E7D5B3F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17BA0A-7614-4100-84C4-044CD6026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AAAA7-5AE3-4A28-A079-1B8C79786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938-B3D8-40AC-9A19-DD1BC87A9FF0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74747-6FF0-4F4B-A6FB-0D801FA38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CA8066-206C-4E04-8103-787CE098C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ADAE2-B16D-4111-961A-1EB8A782D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0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53981-407C-4D95-B5EC-AC1C0188C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DashStreaming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089C5C-F4B8-41AB-9BEA-9D3826488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9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1DD9F6-1EE2-4CF3-AAE8-C001FDF72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735442"/>
            <a:ext cx="7188199" cy="13837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7501ED9-6CA1-4CC8-BE87-485575D4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사용 </a:t>
            </a:r>
            <a:r>
              <a:rPr lang="en-US" altLang="ko-KR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OpenSource</a:t>
            </a:r>
          </a:p>
        </p:txBody>
      </p:sp>
    </p:spTree>
    <p:extLst>
      <p:ext uri="{BB962C8B-B14F-4D97-AF65-F5344CB8AC3E}">
        <p14:creationId xmlns:p14="http://schemas.microsoft.com/office/powerpoint/2010/main" val="348089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ndicam 2017-10-27 12-56-52-035">
            <a:hlinkClick r:id="" action="ppaction://media"/>
            <a:extLst>
              <a:ext uri="{FF2B5EF4-FFF2-40B4-BE49-F238E27FC236}">
                <a16:creationId xmlns:a16="http://schemas.microsoft.com/office/drawing/2014/main" id="{5B211A34-CF38-4B07-85C1-89B091985B3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41020" y="827308"/>
            <a:ext cx="3997692" cy="5462448"/>
          </a:xfrm>
        </p:spPr>
      </p:pic>
    </p:spTree>
    <p:extLst>
      <p:ext uri="{BB962C8B-B14F-4D97-AF65-F5344CB8AC3E}">
        <p14:creationId xmlns:p14="http://schemas.microsoft.com/office/powerpoint/2010/main" val="165966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</Words>
  <Application>Microsoft Office PowerPoint</Application>
  <PresentationFormat>와이드스크린</PresentationFormat>
  <Paragraphs>8</Paragraphs>
  <Slides>3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DashStreaming</vt:lpstr>
      <vt:lpstr>사용 OpenSource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DashStreaming</dc:title>
  <dc:creator>이상아</dc:creator>
  <cp:lastModifiedBy>이상아</cp:lastModifiedBy>
  <cp:revision>9</cp:revision>
  <dcterms:created xsi:type="dcterms:W3CDTF">2017-10-27T04:01:05Z</dcterms:created>
  <dcterms:modified xsi:type="dcterms:W3CDTF">2017-10-29T08:33:09Z</dcterms:modified>
</cp:coreProperties>
</file>