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5" r:id="rId6"/>
    <p:sldId id="273" r:id="rId7"/>
    <p:sldId id="260" r:id="rId8"/>
    <p:sldId id="259" r:id="rId9"/>
    <p:sldId id="261" r:id="rId10"/>
    <p:sldId id="262" r:id="rId11"/>
    <p:sldId id="265" r:id="rId12"/>
    <p:sldId id="270" r:id="rId13"/>
    <p:sldId id="266" r:id="rId14"/>
    <p:sldId id="271" r:id="rId15"/>
    <p:sldId id="267" r:id="rId16"/>
    <p:sldId id="272" r:id="rId17"/>
    <p:sldId id="276" r:id="rId18"/>
    <p:sldId id="268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935" autoAdjust="0"/>
  </p:normalViewPr>
  <p:slideViewPr>
    <p:cSldViewPr snapToGrid="0">
      <p:cViewPr varScale="1">
        <p:scale>
          <a:sx n="63" d="100"/>
          <a:sy n="63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442C3-4235-4795-826A-0A0A1D893F16}" type="doc">
      <dgm:prSet loTypeId="urn:microsoft.com/office/officeart/2005/8/layout/process1" loCatId="process" qsTypeId="urn:microsoft.com/office/officeart/2005/8/quickstyle/simple4" qsCatId="simple" csTypeId="urn:microsoft.com/office/officeart/2005/8/colors/accent3_4" csCatId="accent3" phldr="1"/>
      <dgm:spPr/>
    </dgm:pt>
    <dgm:pt modelId="{410A2010-F8C1-43C1-9A14-33370DBFBA56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Block</a:t>
          </a:r>
          <a:endParaRPr lang="ko-KR" altLang="en-US" sz="1800" b="1" dirty="0"/>
        </a:p>
      </dgm:t>
    </dgm:pt>
    <dgm:pt modelId="{BCD2B03B-F1C5-4BFE-8BF2-1A8ACAB02F85}" type="parTrans" cxnId="{0AC69C3D-7D78-4963-BC3D-F311BC8E2F0B}">
      <dgm:prSet/>
      <dgm:spPr/>
      <dgm:t>
        <a:bodyPr/>
        <a:lstStyle/>
        <a:p>
          <a:pPr latinLnBrk="1"/>
          <a:endParaRPr lang="ko-KR" altLang="en-US" sz="1400"/>
        </a:p>
      </dgm:t>
    </dgm:pt>
    <dgm:pt modelId="{F587FC79-18A4-49EA-AE8C-140BA286878E}" type="sibTrans" cxnId="{0AC69C3D-7D78-4963-BC3D-F311BC8E2F0B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BBD78DA0-2477-4E4D-8D81-3552365F9190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Motion Estimation</a:t>
          </a:r>
          <a:endParaRPr lang="ko-KR" altLang="en-US" sz="1800" b="1" dirty="0"/>
        </a:p>
      </dgm:t>
    </dgm:pt>
    <dgm:pt modelId="{62058AB1-085A-41EF-A412-AA37AB01E6FB}" type="parTrans" cxnId="{19AAF14F-FC92-43F1-B314-A2CB8B833759}">
      <dgm:prSet/>
      <dgm:spPr/>
      <dgm:t>
        <a:bodyPr/>
        <a:lstStyle/>
        <a:p>
          <a:pPr latinLnBrk="1"/>
          <a:endParaRPr lang="ko-KR" altLang="en-US" sz="1400"/>
        </a:p>
      </dgm:t>
    </dgm:pt>
    <dgm:pt modelId="{4D527CAB-0CAD-4BD7-9942-B14914F3F452}" type="sibTrans" cxnId="{19AAF14F-FC92-43F1-B314-A2CB8B833759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004E67B1-EA24-45D4-8819-73009ACAEBAB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DCT</a:t>
          </a:r>
          <a:endParaRPr lang="ko-KR" altLang="en-US" sz="1800" b="1" dirty="0"/>
        </a:p>
      </dgm:t>
    </dgm:pt>
    <dgm:pt modelId="{F975F617-FC55-482D-A015-D487806837C8}" type="parTrans" cxnId="{88F8DD3B-C630-4327-AA48-E9A1C1FD460F}">
      <dgm:prSet/>
      <dgm:spPr/>
      <dgm:t>
        <a:bodyPr/>
        <a:lstStyle/>
        <a:p>
          <a:pPr latinLnBrk="1"/>
          <a:endParaRPr lang="ko-KR" altLang="en-US" sz="1400"/>
        </a:p>
      </dgm:t>
    </dgm:pt>
    <dgm:pt modelId="{1D692DD7-6227-42ED-94D3-F9671FAB5D3E}" type="sibTrans" cxnId="{88F8DD3B-C630-4327-AA48-E9A1C1FD460F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A05B0C4B-B558-4F4F-A996-508A7CFE1099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양자화</a:t>
          </a:r>
        </a:p>
      </dgm:t>
    </dgm:pt>
    <dgm:pt modelId="{5D808EA1-67C5-4811-ADAF-03A5F6749B05}" type="parTrans" cxnId="{1480DCC0-539D-487B-84FD-4FC4290908C8}">
      <dgm:prSet/>
      <dgm:spPr/>
      <dgm:t>
        <a:bodyPr/>
        <a:lstStyle/>
        <a:p>
          <a:pPr latinLnBrk="1"/>
          <a:endParaRPr lang="ko-KR" altLang="en-US" sz="1400"/>
        </a:p>
      </dgm:t>
    </dgm:pt>
    <dgm:pt modelId="{78CB2EC3-88D1-4A8C-A556-0522CF87E2F0}" type="sibTrans" cxnId="{1480DCC0-539D-487B-84FD-4FC4290908C8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1A1614D4-E2B4-4A9B-BF39-31018158AB63}">
      <dgm:prSet phldrT="[텍스트]" custT="1"/>
      <dgm:spPr/>
      <dgm:t>
        <a:bodyPr/>
        <a:lstStyle/>
        <a:p>
          <a:pPr latinLnBrk="1"/>
          <a:r>
            <a:rPr lang="ko-KR" altLang="en-US" sz="1100" b="1" dirty="0"/>
            <a:t>지그재그 스캐닝 </a:t>
          </a:r>
          <a:r>
            <a:rPr lang="en-US" altLang="ko-KR" sz="1100" b="1" dirty="0"/>
            <a:t>&amp;</a:t>
          </a:r>
        </a:p>
        <a:p>
          <a:pPr latinLnBrk="1"/>
          <a:r>
            <a:rPr lang="ko-KR" altLang="en-US" sz="1100" b="1" dirty="0" err="1"/>
            <a:t>허프만</a:t>
          </a:r>
          <a:r>
            <a:rPr lang="ko-KR" altLang="en-US" sz="1100" b="1" dirty="0"/>
            <a:t> 코딩</a:t>
          </a:r>
        </a:p>
      </dgm:t>
    </dgm:pt>
    <dgm:pt modelId="{5177354C-04C0-4054-8D14-E9724C184B50}" type="parTrans" cxnId="{6AFC33AC-E06D-4B79-AD14-795C0E7C8064}">
      <dgm:prSet/>
      <dgm:spPr/>
      <dgm:t>
        <a:bodyPr/>
        <a:lstStyle/>
        <a:p>
          <a:pPr latinLnBrk="1"/>
          <a:endParaRPr lang="ko-KR" altLang="en-US" sz="1400"/>
        </a:p>
      </dgm:t>
    </dgm:pt>
    <dgm:pt modelId="{3F2A9645-1DAC-4705-9017-5F4FB1B49DC8}" type="sibTrans" cxnId="{6AFC33AC-E06D-4B79-AD14-795C0E7C8064}">
      <dgm:prSet/>
      <dgm:spPr/>
      <dgm:t>
        <a:bodyPr/>
        <a:lstStyle/>
        <a:p>
          <a:pPr latinLnBrk="1"/>
          <a:endParaRPr lang="ko-KR" altLang="en-US" sz="1400"/>
        </a:p>
      </dgm:t>
    </dgm:pt>
    <dgm:pt modelId="{6D0059FF-33F3-46BC-901E-F9E49B71D82F}" type="pres">
      <dgm:prSet presAssocID="{26E442C3-4235-4795-826A-0A0A1D893F16}" presName="Name0" presStyleCnt="0">
        <dgm:presLayoutVars>
          <dgm:dir/>
          <dgm:resizeHandles val="exact"/>
        </dgm:presLayoutVars>
      </dgm:prSet>
      <dgm:spPr/>
    </dgm:pt>
    <dgm:pt modelId="{B2271FC1-AE71-4ECC-BCD2-1E161E6C548A}" type="pres">
      <dgm:prSet presAssocID="{410A2010-F8C1-43C1-9A14-33370DBFBA56}" presName="node" presStyleLbl="node1" presStyleIdx="0" presStyleCnt="5">
        <dgm:presLayoutVars>
          <dgm:bulletEnabled val="1"/>
        </dgm:presLayoutVars>
      </dgm:prSet>
      <dgm:spPr/>
    </dgm:pt>
    <dgm:pt modelId="{AD8A709F-05FC-4B6C-8EC9-D68BFA90F6BF}" type="pres">
      <dgm:prSet presAssocID="{F587FC79-18A4-49EA-AE8C-140BA286878E}" presName="sibTrans" presStyleLbl="sibTrans2D1" presStyleIdx="0" presStyleCnt="4"/>
      <dgm:spPr/>
    </dgm:pt>
    <dgm:pt modelId="{666F5D00-4BC9-4222-8EED-38844D47ADFC}" type="pres">
      <dgm:prSet presAssocID="{F587FC79-18A4-49EA-AE8C-140BA286878E}" presName="connectorText" presStyleLbl="sibTrans2D1" presStyleIdx="0" presStyleCnt="4"/>
      <dgm:spPr/>
    </dgm:pt>
    <dgm:pt modelId="{580FE441-5D50-4680-834A-B6600A5BE752}" type="pres">
      <dgm:prSet presAssocID="{BBD78DA0-2477-4E4D-8D81-3552365F9190}" presName="node" presStyleLbl="node1" presStyleIdx="1" presStyleCnt="5">
        <dgm:presLayoutVars>
          <dgm:bulletEnabled val="1"/>
        </dgm:presLayoutVars>
      </dgm:prSet>
      <dgm:spPr/>
    </dgm:pt>
    <dgm:pt modelId="{F93BF177-B63C-411E-9C4F-C7BD40B02936}" type="pres">
      <dgm:prSet presAssocID="{4D527CAB-0CAD-4BD7-9942-B14914F3F452}" presName="sibTrans" presStyleLbl="sibTrans2D1" presStyleIdx="1" presStyleCnt="4"/>
      <dgm:spPr/>
    </dgm:pt>
    <dgm:pt modelId="{49410BBD-049E-4640-84F5-4959095D0D13}" type="pres">
      <dgm:prSet presAssocID="{4D527CAB-0CAD-4BD7-9942-B14914F3F452}" presName="connectorText" presStyleLbl="sibTrans2D1" presStyleIdx="1" presStyleCnt="4"/>
      <dgm:spPr/>
    </dgm:pt>
    <dgm:pt modelId="{D381DFF6-C4DE-46BA-9335-93AA5D5A084C}" type="pres">
      <dgm:prSet presAssocID="{004E67B1-EA24-45D4-8819-73009ACAEBAB}" presName="node" presStyleLbl="node1" presStyleIdx="2" presStyleCnt="5">
        <dgm:presLayoutVars>
          <dgm:bulletEnabled val="1"/>
        </dgm:presLayoutVars>
      </dgm:prSet>
      <dgm:spPr/>
    </dgm:pt>
    <dgm:pt modelId="{EB25D046-8CD3-4FEC-A7E8-D733F967BD9D}" type="pres">
      <dgm:prSet presAssocID="{1D692DD7-6227-42ED-94D3-F9671FAB5D3E}" presName="sibTrans" presStyleLbl="sibTrans2D1" presStyleIdx="2" presStyleCnt="4"/>
      <dgm:spPr/>
    </dgm:pt>
    <dgm:pt modelId="{CE6D8427-83FF-4AA7-BB56-185FF4B51D0B}" type="pres">
      <dgm:prSet presAssocID="{1D692DD7-6227-42ED-94D3-F9671FAB5D3E}" presName="connectorText" presStyleLbl="sibTrans2D1" presStyleIdx="2" presStyleCnt="4"/>
      <dgm:spPr/>
    </dgm:pt>
    <dgm:pt modelId="{BE123D95-D3C3-4697-A9E9-765D072CC365}" type="pres">
      <dgm:prSet presAssocID="{A05B0C4B-B558-4F4F-A996-508A7CFE1099}" presName="node" presStyleLbl="node1" presStyleIdx="3" presStyleCnt="5">
        <dgm:presLayoutVars>
          <dgm:bulletEnabled val="1"/>
        </dgm:presLayoutVars>
      </dgm:prSet>
      <dgm:spPr/>
    </dgm:pt>
    <dgm:pt modelId="{110E7993-64ED-464D-B17C-0874B09071EC}" type="pres">
      <dgm:prSet presAssocID="{78CB2EC3-88D1-4A8C-A556-0522CF87E2F0}" presName="sibTrans" presStyleLbl="sibTrans2D1" presStyleIdx="3" presStyleCnt="4"/>
      <dgm:spPr/>
    </dgm:pt>
    <dgm:pt modelId="{DB210DAC-FC33-4213-9812-DC7FFDB423F1}" type="pres">
      <dgm:prSet presAssocID="{78CB2EC3-88D1-4A8C-A556-0522CF87E2F0}" presName="connectorText" presStyleLbl="sibTrans2D1" presStyleIdx="3" presStyleCnt="4"/>
      <dgm:spPr/>
    </dgm:pt>
    <dgm:pt modelId="{181F14CA-4E1E-4C8E-A75E-9C139E9DEF76}" type="pres">
      <dgm:prSet presAssocID="{1A1614D4-E2B4-4A9B-BF39-31018158AB63}" presName="node" presStyleLbl="node1" presStyleIdx="4" presStyleCnt="5">
        <dgm:presLayoutVars>
          <dgm:bulletEnabled val="1"/>
        </dgm:presLayoutVars>
      </dgm:prSet>
      <dgm:spPr/>
    </dgm:pt>
  </dgm:ptLst>
  <dgm:cxnLst>
    <dgm:cxn modelId="{6798630D-AB48-48E9-B7FA-D0816623E9E3}" type="presOf" srcId="{4D527CAB-0CAD-4BD7-9942-B14914F3F452}" destId="{F93BF177-B63C-411E-9C4F-C7BD40B02936}" srcOrd="0" destOrd="0" presId="urn:microsoft.com/office/officeart/2005/8/layout/process1"/>
    <dgm:cxn modelId="{5E940411-71F0-42CB-A473-6EC424D200DA}" type="presOf" srcId="{1A1614D4-E2B4-4A9B-BF39-31018158AB63}" destId="{181F14CA-4E1E-4C8E-A75E-9C139E9DEF76}" srcOrd="0" destOrd="0" presId="urn:microsoft.com/office/officeart/2005/8/layout/process1"/>
    <dgm:cxn modelId="{D898C216-1D71-4889-983A-C449C6C123AA}" type="presOf" srcId="{BBD78DA0-2477-4E4D-8D81-3552365F9190}" destId="{580FE441-5D50-4680-834A-B6600A5BE752}" srcOrd="0" destOrd="0" presId="urn:microsoft.com/office/officeart/2005/8/layout/process1"/>
    <dgm:cxn modelId="{5607DD1D-A7C7-4544-BB9C-C219ADD95462}" type="presOf" srcId="{004E67B1-EA24-45D4-8819-73009ACAEBAB}" destId="{D381DFF6-C4DE-46BA-9335-93AA5D5A084C}" srcOrd="0" destOrd="0" presId="urn:microsoft.com/office/officeart/2005/8/layout/process1"/>
    <dgm:cxn modelId="{2D7CBA22-1F8D-43CA-9BC4-FE333DF08172}" type="presOf" srcId="{4D527CAB-0CAD-4BD7-9942-B14914F3F452}" destId="{49410BBD-049E-4640-84F5-4959095D0D13}" srcOrd="1" destOrd="0" presId="urn:microsoft.com/office/officeart/2005/8/layout/process1"/>
    <dgm:cxn modelId="{88F8DD3B-C630-4327-AA48-E9A1C1FD460F}" srcId="{26E442C3-4235-4795-826A-0A0A1D893F16}" destId="{004E67B1-EA24-45D4-8819-73009ACAEBAB}" srcOrd="2" destOrd="0" parTransId="{F975F617-FC55-482D-A015-D487806837C8}" sibTransId="{1D692DD7-6227-42ED-94D3-F9671FAB5D3E}"/>
    <dgm:cxn modelId="{0AC69C3D-7D78-4963-BC3D-F311BC8E2F0B}" srcId="{26E442C3-4235-4795-826A-0A0A1D893F16}" destId="{410A2010-F8C1-43C1-9A14-33370DBFBA56}" srcOrd="0" destOrd="0" parTransId="{BCD2B03B-F1C5-4BFE-8BF2-1A8ACAB02F85}" sibTransId="{F587FC79-18A4-49EA-AE8C-140BA286878E}"/>
    <dgm:cxn modelId="{19AAF14F-FC92-43F1-B314-A2CB8B833759}" srcId="{26E442C3-4235-4795-826A-0A0A1D893F16}" destId="{BBD78DA0-2477-4E4D-8D81-3552365F9190}" srcOrd="1" destOrd="0" parTransId="{62058AB1-085A-41EF-A412-AA37AB01E6FB}" sibTransId="{4D527CAB-0CAD-4BD7-9942-B14914F3F452}"/>
    <dgm:cxn modelId="{79314E81-5C69-407A-A8E7-FBFB22407ACF}" type="presOf" srcId="{A05B0C4B-B558-4F4F-A996-508A7CFE1099}" destId="{BE123D95-D3C3-4697-A9E9-765D072CC365}" srcOrd="0" destOrd="0" presId="urn:microsoft.com/office/officeart/2005/8/layout/process1"/>
    <dgm:cxn modelId="{D397D383-EEF5-46D6-8B89-64D730BA901F}" type="presOf" srcId="{26E442C3-4235-4795-826A-0A0A1D893F16}" destId="{6D0059FF-33F3-46BC-901E-F9E49B71D82F}" srcOrd="0" destOrd="0" presId="urn:microsoft.com/office/officeart/2005/8/layout/process1"/>
    <dgm:cxn modelId="{A1E89692-B525-4150-BE90-EF16A07D5EA8}" type="presOf" srcId="{78CB2EC3-88D1-4A8C-A556-0522CF87E2F0}" destId="{DB210DAC-FC33-4213-9812-DC7FFDB423F1}" srcOrd="1" destOrd="0" presId="urn:microsoft.com/office/officeart/2005/8/layout/process1"/>
    <dgm:cxn modelId="{6AFC33AC-E06D-4B79-AD14-795C0E7C8064}" srcId="{26E442C3-4235-4795-826A-0A0A1D893F16}" destId="{1A1614D4-E2B4-4A9B-BF39-31018158AB63}" srcOrd="4" destOrd="0" parTransId="{5177354C-04C0-4054-8D14-E9724C184B50}" sibTransId="{3F2A9645-1DAC-4705-9017-5F4FB1B49DC8}"/>
    <dgm:cxn modelId="{1480DCC0-539D-487B-84FD-4FC4290908C8}" srcId="{26E442C3-4235-4795-826A-0A0A1D893F16}" destId="{A05B0C4B-B558-4F4F-A996-508A7CFE1099}" srcOrd="3" destOrd="0" parTransId="{5D808EA1-67C5-4811-ADAF-03A5F6749B05}" sibTransId="{78CB2EC3-88D1-4A8C-A556-0522CF87E2F0}"/>
    <dgm:cxn modelId="{408EC2CC-BA9B-44E9-9B9D-CF20EA1545DA}" type="presOf" srcId="{78CB2EC3-88D1-4A8C-A556-0522CF87E2F0}" destId="{110E7993-64ED-464D-B17C-0874B09071EC}" srcOrd="0" destOrd="0" presId="urn:microsoft.com/office/officeart/2005/8/layout/process1"/>
    <dgm:cxn modelId="{5FE05AD1-DA53-4FE9-837A-996574E9E748}" type="presOf" srcId="{1D692DD7-6227-42ED-94D3-F9671FAB5D3E}" destId="{CE6D8427-83FF-4AA7-BB56-185FF4B51D0B}" srcOrd="1" destOrd="0" presId="urn:microsoft.com/office/officeart/2005/8/layout/process1"/>
    <dgm:cxn modelId="{BC1FC9D6-EBE0-4304-BA7E-AC7B1C1F4BD4}" type="presOf" srcId="{F587FC79-18A4-49EA-AE8C-140BA286878E}" destId="{666F5D00-4BC9-4222-8EED-38844D47ADFC}" srcOrd="1" destOrd="0" presId="urn:microsoft.com/office/officeart/2005/8/layout/process1"/>
    <dgm:cxn modelId="{CF7AC7F1-87E9-4483-BD36-EF2BF5E67992}" type="presOf" srcId="{F587FC79-18A4-49EA-AE8C-140BA286878E}" destId="{AD8A709F-05FC-4B6C-8EC9-D68BFA90F6BF}" srcOrd="0" destOrd="0" presId="urn:microsoft.com/office/officeart/2005/8/layout/process1"/>
    <dgm:cxn modelId="{B36FA0F9-A2DA-4F3C-9E59-812714888AB9}" type="presOf" srcId="{410A2010-F8C1-43C1-9A14-33370DBFBA56}" destId="{B2271FC1-AE71-4ECC-BCD2-1E161E6C548A}" srcOrd="0" destOrd="0" presId="urn:microsoft.com/office/officeart/2005/8/layout/process1"/>
    <dgm:cxn modelId="{EFB8F3F9-DC73-49EB-931F-6022182FD8DC}" type="presOf" srcId="{1D692DD7-6227-42ED-94D3-F9671FAB5D3E}" destId="{EB25D046-8CD3-4FEC-A7E8-D733F967BD9D}" srcOrd="0" destOrd="0" presId="urn:microsoft.com/office/officeart/2005/8/layout/process1"/>
    <dgm:cxn modelId="{DC412309-AA44-4366-912B-018A4BFF18FA}" type="presParOf" srcId="{6D0059FF-33F3-46BC-901E-F9E49B71D82F}" destId="{B2271FC1-AE71-4ECC-BCD2-1E161E6C548A}" srcOrd="0" destOrd="0" presId="urn:microsoft.com/office/officeart/2005/8/layout/process1"/>
    <dgm:cxn modelId="{75339EC0-864B-4102-842B-EA6B527911EE}" type="presParOf" srcId="{6D0059FF-33F3-46BC-901E-F9E49B71D82F}" destId="{AD8A709F-05FC-4B6C-8EC9-D68BFA90F6BF}" srcOrd="1" destOrd="0" presId="urn:microsoft.com/office/officeart/2005/8/layout/process1"/>
    <dgm:cxn modelId="{65B3CC3F-5DDE-4902-A352-E74C7940BAB7}" type="presParOf" srcId="{AD8A709F-05FC-4B6C-8EC9-D68BFA90F6BF}" destId="{666F5D00-4BC9-4222-8EED-38844D47ADFC}" srcOrd="0" destOrd="0" presId="urn:microsoft.com/office/officeart/2005/8/layout/process1"/>
    <dgm:cxn modelId="{E50A32A1-5897-4793-B236-2A72CE3AE09D}" type="presParOf" srcId="{6D0059FF-33F3-46BC-901E-F9E49B71D82F}" destId="{580FE441-5D50-4680-834A-B6600A5BE752}" srcOrd="2" destOrd="0" presId="urn:microsoft.com/office/officeart/2005/8/layout/process1"/>
    <dgm:cxn modelId="{41549F68-9E54-4A8F-BDAB-EC10414EC435}" type="presParOf" srcId="{6D0059FF-33F3-46BC-901E-F9E49B71D82F}" destId="{F93BF177-B63C-411E-9C4F-C7BD40B02936}" srcOrd="3" destOrd="0" presId="urn:microsoft.com/office/officeart/2005/8/layout/process1"/>
    <dgm:cxn modelId="{C819FE32-9D85-4894-BEC9-7F3964CECD46}" type="presParOf" srcId="{F93BF177-B63C-411E-9C4F-C7BD40B02936}" destId="{49410BBD-049E-4640-84F5-4959095D0D13}" srcOrd="0" destOrd="0" presId="urn:microsoft.com/office/officeart/2005/8/layout/process1"/>
    <dgm:cxn modelId="{CE072E1C-8E3B-40CD-AAA0-8D3B5BD8C3D7}" type="presParOf" srcId="{6D0059FF-33F3-46BC-901E-F9E49B71D82F}" destId="{D381DFF6-C4DE-46BA-9335-93AA5D5A084C}" srcOrd="4" destOrd="0" presId="urn:microsoft.com/office/officeart/2005/8/layout/process1"/>
    <dgm:cxn modelId="{78BB9348-4F95-4E17-BAB4-2ED66DA7082C}" type="presParOf" srcId="{6D0059FF-33F3-46BC-901E-F9E49B71D82F}" destId="{EB25D046-8CD3-4FEC-A7E8-D733F967BD9D}" srcOrd="5" destOrd="0" presId="urn:microsoft.com/office/officeart/2005/8/layout/process1"/>
    <dgm:cxn modelId="{544D3919-3AB1-4B21-A9C9-C216320A85D8}" type="presParOf" srcId="{EB25D046-8CD3-4FEC-A7E8-D733F967BD9D}" destId="{CE6D8427-83FF-4AA7-BB56-185FF4B51D0B}" srcOrd="0" destOrd="0" presId="urn:microsoft.com/office/officeart/2005/8/layout/process1"/>
    <dgm:cxn modelId="{75CEBD6A-75BD-498C-BF8E-F7FF54150C88}" type="presParOf" srcId="{6D0059FF-33F3-46BC-901E-F9E49B71D82F}" destId="{BE123D95-D3C3-4697-A9E9-765D072CC365}" srcOrd="6" destOrd="0" presId="urn:microsoft.com/office/officeart/2005/8/layout/process1"/>
    <dgm:cxn modelId="{76FB3668-A9F4-4B52-99AE-8015838B87A3}" type="presParOf" srcId="{6D0059FF-33F3-46BC-901E-F9E49B71D82F}" destId="{110E7993-64ED-464D-B17C-0874B09071EC}" srcOrd="7" destOrd="0" presId="urn:microsoft.com/office/officeart/2005/8/layout/process1"/>
    <dgm:cxn modelId="{9CED18C4-D8E2-45EF-9038-172B1A60F5B0}" type="presParOf" srcId="{110E7993-64ED-464D-B17C-0874B09071EC}" destId="{DB210DAC-FC33-4213-9812-DC7FFDB423F1}" srcOrd="0" destOrd="0" presId="urn:microsoft.com/office/officeart/2005/8/layout/process1"/>
    <dgm:cxn modelId="{6FB71484-27A9-4AFE-8E36-14888BD2F8B9}" type="presParOf" srcId="{6D0059FF-33F3-46BC-901E-F9E49B71D82F}" destId="{181F14CA-4E1E-4C8E-A75E-9C139E9DEF7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442C3-4235-4795-826A-0A0A1D893F16}" type="doc">
      <dgm:prSet loTypeId="urn:microsoft.com/office/officeart/2005/8/layout/process1" loCatId="process" qsTypeId="urn:microsoft.com/office/officeart/2005/8/quickstyle/simple4" qsCatId="simple" csTypeId="urn:microsoft.com/office/officeart/2005/8/colors/accent3_4" csCatId="accent3" phldr="1"/>
      <dgm:spPr/>
    </dgm:pt>
    <dgm:pt modelId="{410A2010-F8C1-43C1-9A14-33370DBFBA56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Block</a:t>
          </a:r>
          <a:endParaRPr lang="ko-KR" altLang="en-US" sz="1800" b="1" dirty="0"/>
        </a:p>
      </dgm:t>
    </dgm:pt>
    <dgm:pt modelId="{BCD2B03B-F1C5-4BFE-8BF2-1A8ACAB02F85}" type="parTrans" cxnId="{0AC69C3D-7D78-4963-BC3D-F311BC8E2F0B}">
      <dgm:prSet/>
      <dgm:spPr/>
      <dgm:t>
        <a:bodyPr/>
        <a:lstStyle/>
        <a:p>
          <a:pPr latinLnBrk="1"/>
          <a:endParaRPr lang="ko-KR" altLang="en-US" sz="1400"/>
        </a:p>
      </dgm:t>
    </dgm:pt>
    <dgm:pt modelId="{F587FC79-18A4-49EA-AE8C-140BA286878E}" type="sibTrans" cxnId="{0AC69C3D-7D78-4963-BC3D-F311BC8E2F0B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BBD78DA0-2477-4E4D-8D81-3552365F9190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Motion Estimation</a:t>
          </a:r>
          <a:endParaRPr lang="ko-KR" altLang="en-US" sz="1800" b="1" dirty="0"/>
        </a:p>
      </dgm:t>
    </dgm:pt>
    <dgm:pt modelId="{62058AB1-085A-41EF-A412-AA37AB01E6FB}" type="parTrans" cxnId="{19AAF14F-FC92-43F1-B314-A2CB8B833759}">
      <dgm:prSet/>
      <dgm:spPr/>
      <dgm:t>
        <a:bodyPr/>
        <a:lstStyle/>
        <a:p>
          <a:pPr latinLnBrk="1"/>
          <a:endParaRPr lang="ko-KR" altLang="en-US" sz="1400"/>
        </a:p>
      </dgm:t>
    </dgm:pt>
    <dgm:pt modelId="{4D527CAB-0CAD-4BD7-9942-B14914F3F452}" type="sibTrans" cxnId="{19AAF14F-FC92-43F1-B314-A2CB8B833759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004E67B1-EA24-45D4-8819-73009ACAEBAB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DCT</a:t>
          </a:r>
          <a:endParaRPr lang="ko-KR" altLang="en-US" sz="1800" b="1" dirty="0"/>
        </a:p>
      </dgm:t>
    </dgm:pt>
    <dgm:pt modelId="{F975F617-FC55-482D-A015-D487806837C8}" type="parTrans" cxnId="{88F8DD3B-C630-4327-AA48-E9A1C1FD460F}">
      <dgm:prSet/>
      <dgm:spPr/>
      <dgm:t>
        <a:bodyPr/>
        <a:lstStyle/>
        <a:p>
          <a:pPr latinLnBrk="1"/>
          <a:endParaRPr lang="ko-KR" altLang="en-US" sz="1400"/>
        </a:p>
      </dgm:t>
    </dgm:pt>
    <dgm:pt modelId="{1D692DD7-6227-42ED-94D3-F9671FAB5D3E}" type="sibTrans" cxnId="{88F8DD3B-C630-4327-AA48-E9A1C1FD460F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A05B0C4B-B558-4F4F-A996-508A7CFE1099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양자화</a:t>
          </a:r>
        </a:p>
      </dgm:t>
    </dgm:pt>
    <dgm:pt modelId="{5D808EA1-67C5-4811-ADAF-03A5F6749B05}" type="parTrans" cxnId="{1480DCC0-539D-487B-84FD-4FC4290908C8}">
      <dgm:prSet/>
      <dgm:spPr/>
      <dgm:t>
        <a:bodyPr/>
        <a:lstStyle/>
        <a:p>
          <a:pPr latinLnBrk="1"/>
          <a:endParaRPr lang="ko-KR" altLang="en-US" sz="1400"/>
        </a:p>
      </dgm:t>
    </dgm:pt>
    <dgm:pt modelId="{78CB2EC3-88D1-4A8C-A556-0522CF87E2F0}" type="sibTrans" cxnId="{1480DCC0-539D-487B-84FD-4FC4290908C8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1A1614D4-E2B4-4A9B-BF39-31018158AB63}">
      <dgm:prSet phldrT="[텍스트]" custT="1"/>
      <dgm:spPr/>
      <dgm:t>
        <a:bodyPr/>
        <a:lstStyle/>
        <a:p>
          <a:pPr latinLnBrk="1"/>
          <a:r>
            <a:rPr lang="ko-KR" altLang="en-US" sz="1100" b="1" dirty="0"/>
            <a:t>지그재그 스캐닝 </a:t>
          </a:r>
          <a:r>
            <a:rPr lang="en-US" altLang="ko-KR" sz="1100" b="1" dirty="0"/>
            <a:t>&amp;</a:t>
          </a:r>
        </a:p>
        <a:p>
          <a:pPr latinLnBrk="1"/>
          <a:r>
            <a:rPr lang="ko-KR" altLang="en-US" sz="1100" b="1" dirty="0" err="1"/>
            <a:t>허프만</a:t>
          </a:r>
          <a:r>
            <a:rPr lang="ko-KR" altLang="en-US" sz="1100" b="1" dirty="0"/>
            <a:t> 코딩</a:t>
          </a:r>
        </a:p>
      </dgm:t>
    </dgm:pt>
    <dgm:pt modelId="{5177354C-04C0-4054-8D14-E9724C184B50}" type="parTrans" cxnId="{6AFC33AC-E06D-4B79-AD14-795C0E7C8064}">
      <dgm:prSet/>
      <dgm:spPr/>
      <dgm:t>
        <a:bodyPr/>
        <a:lstStyle/>
        <a:p>
          <a:pPr latinLnBrk="1"/>
          <a:endParaRPr lang="ko-KR" altLang="en-US" sz="1400"/>
        </a:p>
      </dgm:t>
    </dgm:pt>
    <dgm:pt modelId="{3F2A9645-1DAC-4705-9017-5F4FB1B49DC8}" type="sibTrans" cxnId="{6AFC33AC-E06D-4B79-AD14-795C0E7C8064}">
      <dgm:prSet/>
      <dgm:spPr/>
      <dgm:t>
        <a:bodyPr/>
        <a:lstStyle/>
        <a:p>
          <a:pPr latinLnBrk="1"/>
          <a:endParaRPr lang="ko-KR" altLang="en-US" sz="1400"/>
        </a:p>
      </dgm:t>
    </dgm:pt>
    <dgm:pt modelId="{6D0059FF-33F3-46BC-901E-F9E49B71D82F}" type="pres">
      <dgm:prSet presAssocID="{26E442C3-4235-4795-826A-0A0A1D893F16}" presName="Name0" presStyleCnt="0">
        <dgm:presLayoutVars>
          <dgm:dir/>
          <dgm:resizeHandles val="exact"/>
        </dgm:presLayoutVars>
      </dgm:prSet>
      <dgm:spPr/>
    </dgm:pt>
    <dgm:pt modelId="{B2271FC1-AE71-4ECC-BCD2-1E161E6C548A}" type="pres">
      <dgm:prSet presAssocID="{410A2010-F8C1-43C1-9A14-33370DBFBA56}" presName="node" presStyleLbl="node1" presStyleIdx="0" presStyleCnt="5">
        <dgm:presLayoutVars>
          <dgm:bulletEnabled val="1"/>
        </dgm:presLayoutVars>
      </dgm:prSet>
      <dgm:spPr/>
    </dgm:pt>
    <dgm:pt modelId="{AD8A709F-05FC-4B6C-8EC9-D68BFA90F6BF}" type="pres">
      <dgm:prSet presAssocID="{F587FC79-18A4-49EA-AE8C-140BA286878E}" presName="sibTrans" presStyleLbl="sibTrans2D1" presStyleIdx="0" presStyleCnt="4"/>
      <dgm:spPr/>
    </dgm:pt>
    <dgm:pt modelId="{666F5D00-4BC9-4222-8EED-38844D47ADFC}" type="pres">
      <dgm:prSet presAssocID="{F587FC79-18A4-49EA-AE8C-140BA286878E}" presName="connectorText" presStyleLbl="sibTrans2D1" presStyleIdx="0" presStyleCnt="4"/>
      <dgm:spPr/>
    </dgm:pt>
    <dgm:pt modelId="{580FE441-5D50-4680-834A-B6600A5BE752}" type="pres">
      <dgm:prSet presAssocID="{BBD78DA0-2477-4E4D-8D81-3552365F9190}" presName="node" presStyleLbl="node1" presStyleIdx="1" presStyleCnt="5">
        <dgm:presLayoutVars>
          <dgm:bulletEnabled val="1"/>
        </dgm:presLayoutVars>
      </dgm:prSet>
      <dgm:spPr/>
    </dgm:pt>
    <dgm:pt modelId="{F93BF177-B63C-411E-9C4F-C7BD40B02936}" type="pres">
      <dgm:prSet presAssocID="{4D527CAB-0CAD-4BD7-9942-B14914F3F452}" presName="sibTrans" presStyleLbl="sibTrans2D1" presStyleIdx="1" presStyleCnt="4"/>
      <dgm:spPr/>
    </dgm:pt>
    <dgm:pt modelId="{49410BBD-049E-4640-84F5-4959095D0D13}" type="pres">
      <dgm:prSet presAssocID="{4D527CAB-0CAD-4BD7-9942-B14914F3F452}" presName="connectorText" presStyleLbl="sibTrans2D1" presStyleIdx="1" presStyleCnt="4"/>
      <dgm:spPr/>
    </dgm:pt>
    <dgm:pt modelId="{D381DFF6-C4DE-46BA-9335-93AA5D5A084C}" type="pres">
      <dgm:prSet presAssocID="{004E67B1-EA24-45D4-8819-73009ACAEBAB}" presName="node" presStyleLbl="node1" presStyleIdx="2" presStyleCnt="5">
        <dgm:presLayoutVars>
          <dgm:bulletEnabled val="1"/>
        </dgm:presLayoutVars>
      </dgm:prSet>
      <dgm:spPr/>
    </dgm:pt>
    <dgm:pt modelId="{EB25D046-8CD3-4FEC-A7E8-D733F967BD9D}" type="pres">
      <dgm:prSet presAssocID="{1D692DD7-6227-42ED-94D3-F9671FAB5D3E}" presName="sibTrans" presStyleLbl="sibTrans2D1" presStyleIdx="2" presStyleCnt="4"/>
      <dgm:spPr/>
    </dgm:pt>
    <dgm:pt modelId="{CE6D8427-83FF-4AA7-BB56-185FF4B51D0B}" type="pres">
      <dgm:prSet presAssocID="{1D692DD7-6227-42ED-94D3-F9671FAB5D3E}" presName="connectorText" presStyleLbl="sibTrans2D1" presStyleIdx="2" presStyleCnt="4"/>
      <dgm:spPr/>
    </dgm:pt>
    <dgm:pt modelId="{BE123D95-D3C3-4697-A9E9-765D072CC365}" type="pres">
      <dgm:prSet presAssocID="{A05B0C4B-B558-4F4F-A996-508A7CFE1099}" presName="node" presStyleLbl="node1" presStyleIdx="3" presStyleCnt="5">
        <dgm:presLayoutVars>
          <dgm:bulletEnabled val="1"/>
        </dgm:presLayoutVars>
      </dgm:prSet>
      <dgm:spPr/>
    </dgm:pt>
    <dgm:pt modelId="{110E7993-64ED-464D-B17C-0874B09071EC}" type="pres">
      <dgm:prSet presAssocID="{78CB2EC3-88D1-4A8C-A556-0522CF87E2F0}" presName="sibTrans" presStyleLbl="sibTrans2D1" presStyleIdx="3" presStyleCnt="4"/>
      <dgm:spPr/>
    </dgm:pt>
    <dgm:pt modelId="{DB210DAC-FC33-4213-9812-DC7FFDB423F1}" type="pres">
      <dgm:prSet presAssocID="{78CB2EC3-88D1-4A8C-A556-0522CF87E2F0}" presName="connectorText" presStyleLbl="sibTrans2D1" presStyleIdx="3" presStyleCnt="4"/>
      <dgm:spPr/>
    </dgm:pt>
    <dgm:pt modelId="{181F14CA-4E1E-4C8E-A75E-9C139E9DEF76}" type="pres">
      <dgm:prSet presAssocID="{1A1614D4-E2B4-4A9B-BF39-31018158AB63}" presName="node" presStyleLbl="node1" presStyleIdx="4" presStyleCnt="5">
        <dgm:presLayoutVars>
          <dgm:bulletEnabled val="1"/>
        </dgm:presLayoutVars>
      </dgm:prSet>
      <dgm:spPr/>
    </dgm:pt>
  </dgm:ptLst>
  <dgm:cxnLst>
    <dgm:cxn modelId="{6798630D-AB48-48E9-B7FA-D0816623E9E3}" type="presOf" srcId="{4D527CAB-0CAD-4BD7-9942-B14914F3F452}" destId="{F93BF177-B63C-411E-9C4F-C7BD40B02936}" srcOrd="0" destOrd="0" presId="urn:microsoft.com/office/officeart/2005/8/layout/process1"/>
    <dgm:cxn modelId="{5E940411-71F0-42CB-A473-6EC424D200DA}" type="presOf" srcId="{1A1614D4-E2B4-4A9B-BF39-31018158AB63}" destId="{181F14CA-4E1E-4C8E-A75E-9C139E9DEF76}" srcOrd="0" destOrd="0" presId="urn:microsoft.com/office/officeart/2005/8/layout/process1"/>
    <dgm:cxn modelId="{D898C216-1D71-4889-983A-C449C6C123AA}" type="presOf" srcId="{BBD78DA0-2477-4E4D-8D81-3552365F9190}" destId="{580FE441-5D50-4680-834A-B6600A5BE752}" srcOrd="0" destOrd="0" presId="urn:microsoft.com/office/officeart/2005/8/layout/process1"/>
    <dgm:cxn modelId="{5607DD1D-A7C7-4544-BB9C-C219ADD95462}" type="presOf" srcId="{004E67B1-EA24-45D4-8819-73009ACAEBAB}" destId="{D381DFF6-C4DE-46BA-9335-93AA5D5A084C}" srcOrd="0" destOrd="0" presId="urn:microsoft.com/office/officeart/2005/8/layout/process1"/>
    <dgm:cxn modelId="{2D7CBA22-1F8D-43CA-9BC4-FE333DF08172}" type="presOf" srcId="{4D527CAB-0CAD-4BD7-9942-B14914F3F452}" destId="{49410BBD-049E-4640-84F5-4959095D0D13}" srcOrd="1" destOrd="0" presId="urn:microsoft.com/office/officeart/2005/8/layout/process1"/>
    <dgm:cxn modelId="{88F8DD3B-C630-4327-AA48-E9A1C1FD460F}" srcId="{26E442C3-4235-4795-826A-0A0A1D893F16}" destId="{004E67B1-EA24-45D4-8819-73009ACAEBAB}" srcOrd="2" destOrd="0" parTransId="{F975F617-FC55-482D-A015-D487806837C8}" sibTransId="{1D692DD7-6227-42ED-94D3-F9671FAB5D3E}"/>
    <dgm:cxn modelId="{0AC69C3D-7D78-4963-BC3D-F311BC8E2F0B}" srcId="{26E442C3-4235-4795-826A-0A0A1D893F16}" destId="{410A2010-F8C1-43C1-9A14-33370DBFBA56}" srcOrd="0" destOrd="0" parTransId="{BCD2B03B-F1C5-4BFE-8BF2-1A8ACAB02F85}" sibTransId="{F587FC79-18A4-49EA-AE8C-140BA286878E}"/>
    <dgm:cxn modelId="{19AAF14F-FC92-43F1-B314-A2CB8B833759}" srcId="{26E442C3-4235-4795-826A-0A0A1D893F16}" destId="{BBD78DA0-2477-4E4D-8D81-3552365F9190}" srcOrd="1" destOrd="0" parTransId="{62058AB1-085A-41EF-A412-AA37AB01E6FB}" sibTransId="{4D527CAB-0CAD-4BD7-9942-B14914F3F452}"/>
    <dgm:cxn modelId="{79314E81-5C69-407A-A8E7-FBFB22407ACF}" type="presOf" srcId="{A05B0C4B-B558-4F4F-A996-508A7CFE1099}" destId="{BE123D95-D3C3-4697-A9E9-765D072CC365}" srcOrd="0" destOrd="0" presId="urn:microsoft.com/office/officeart/2005/8/layout/process1"/>
    <dgm:cxn modelId="{D397D383-EEF5-46D6-8B89-64D730BA901F}" type="presOf" srcId="{26E442C3-4235-4795-826A-0A0A1D893F16}" destId="{6D0059FF-33F3-46BC-901E-F9E49B71D82F}" srcOrd="0" destOrd="0" presId="urn:microsoft.com/office/officeart/2005/8/layout/process1"/>
    <dgm:cxn modelId="{A1E89692-B525-4150-BE90-EF16A07D5EA8}" type="presOf" srcId="{78CB2EC3-88D1-4A8C-A556-0522CF87E2F0}" destId="{DB210DAC-FC33-4213-9812-DC7FFDB423F1}" srcOrd="1" destOrd="0" presId="urn:microsoft.com/office/officeart/2005/8/layout/process1"/>
    <dgm:cxn modelId="{6AFC33AC-E06D-4B79-AD14-795C0E7C8064}" srcId="{26E442C3-4235-4795-826A-0A0A1D893F16}" destId="{1A1614D4-E2B4-4A9B-BF39-31018158AB63}" srcOrd="4" destOrd="0" parTransId="{5177354C-04C0-4054-8D14-E9724C184B50}" sibTransId="{3F2A9645-1DAC-4705-9017-5F4FB1B49DC8}"/>
    <dgm:cxn modelId="{1480DCC0-539D-487B-84FD-4FC4290908C8}" srcId="{26E442C3-4235-4795-826A-0A0A1D893F16}" destId="{A05B0C4B-B558-4F4F-A996-508A7CFE1099}" srcOrd="3" destOrd="0" parTransId="{5D808EA1-67C5-4811-ADAF-03A5F6749B05}" sibTransId="{78CB2EC3-88D1-4A8C-A556-0522CF87E2F0}"/>
    <dgm:cxn modelId="{408EC2CC-BA9B-44E9-9B9D-CF20EA1545DA}" type="presOf" srcId="{78CB2EC3-88D1-4A8C-A556-0522CF87E2F0}" destId="{110E7993-64ED-464D-B17C-0874B09071EC}" srcOrd="0" destOrd="0" presId="urn:microsoft.com/office/officeart/2005/8/layout/process1"/>
    <dgm:cxn modelId="{5FE05AD1-DA53-4FE9-837A-996574E9E748}" type="presOf" srcId="{1D692DD7-6227-42ED-94D3-F9671FAB5D3E}" destId="{CE6D8427-83FF-4AA7-BB56-185FF4B51D0B}" srcOrd="1" destOrd="0" presId="urn:microsoft.com/office/officeart/2005/8/layout/process1"/>
    <dgm:cxn modelId="{BC1FC9D6-EBE0-4304-BA7E-AC7B1C1F4BD4}" type="presOf" srcId="{F587FC79-18A4-49EA-AE8C-140BA286878E}" destId="{666F5D00-4BC9-4222-8EED-38844D47ADFC}" srcOrd="1" destOrd="0" presId="urn:microsoft.com/office/officeart/2005/8/layout/process1"/>
    <dgm:cxn modelId="{CF7AC7F1-87E9-4483-BD36-EF2BF5E67992}" type="presOf" srcId="{F587FC79-18A4-49EA-AE8C-140BA286878E}" destId="{AD8A709F-05FC-4B6C-8EC9-D68BFA90F6BF}" srcOrd="0" destOrd="0" presId="urn:microsoft.com/office/officeart/2005/8/layout/process1"/>
    <dgm:cxn modelId="{B36FA0F9-A2DA-4F3C-9E59-812714888AB9}" type="presOf" srcId="{410A2010-F8C1-43C1-9A14-33370DBFBA56}" destId="{B2271FC1-AE71-4ECC-BCD2-1E161E6C548A}" srcOrd="0" destOrd="0" presId="urn:microsoft.com/office/officeart/2005/8/layout/process1"/>
    <dgm:cxn modelId="{EFB8F3F9-DC73-49EB-931F-6022182FD8DC}" type="presOf" srcId="{1D692DD7-6227-42ED-94D3-F9671FAB5D3E}" destId="{EB25D046-8CD3-4FEC-A7E8-D733F967BD9D}" srcOrd="0" destOrd="0" presId="urn:microsoft.com/office/officeart/2005/8/layout/process1"/>
    <dgm:cxn modelId="{DC412309-AA44-4366-912B-018A4BFF18FA}" type="presParOf" srcId="{6D0059FF-33F3-46BC-901E-F9E49B71D82F}" destId="{B2271FC1-AE71-4ECC-BCD2-1E161E6C548A}" srcOrd="0" destOrd="0" presId="urn:microsoft.com/office/officeart/2005/8/layout/process1"/>
    <dgm:cxn modelId="{75339EC0-864B-4102-842B-EA6B527911EE}" type="presParOf" srcId="{6D0059FF-33F3-46BC-901E-F9E49B71D82F}" destId="{AD8A709F-05FC-4B6C-8EC9-D68BFA90F6BF}" srcOrd="1" destOrd="0" presId="urn:microsoft.com/office/officeart/2005/8/layout/process1"/>
    <dgm:cxn modelId="{65B3CC3F-5DDE-4902-A352-E74C7940BAB7}" type="presParOf" srcId="{AD8A709F-05FC-4B6C-8EC9-D68BFA90F6BF}" destId="{666F5D00-4BC9-4222-8EED-38844D47ADFC}" srcOrd="0" destOrd="0" presId="urn:microsoft.com/office/officeart/2005/8/layout/process1"/>
    <dgm:cxn modelId="{E50A32A1-5897-4793-B236-2A72CE3AE09D}" type="presParOf" srcId="{6D0059FF-33F3-46BC-901E-F9E49B71D82F}" destId="{580FE441-5D50-4680-834A-B6600A5BE752}" srcOrd="2" destOrd="0" presId="urn:microsoft.com/office/officeart/2005/8/layout/process1"/>
    <dgm:cxn modelId="{41549F68-9E54-4A8F-BDAB-EC10414EC435}" type="presParOf" srcId="{6D0059FF-33F3-46BC-901E-F9E49B71D82F}" destId="{F93BF177-B63C-411E-9C4F-C7BD40B02936}" srcOrd="3" destOrd="0" presId="urn:microsoft.com/office/officeart/2005/8/layout/process1"/>
    <dgm:cxn modelId="{C819FE32-9D85-4894-BEC9-7F3964CECD46}" type="presParOf" srcId="{F93BF177-B63C-411E-9C4F-C7BD40B02936}" destId="{49410BBD-049E-4640-84F5-4959095D0D13}" srcOrd="0" destOrd="0" presId="urn:microsoft.com/office/officeart/2005/8/layout/process1"/>
    <dgm:cxn modelId="{CE072E1C-8E3B-40CD-AAA0-8D3B5BD8C3D7}" type="presParOf" srcId="{6D0059FF-33F3-46BC-901E-F9E49B71D82F}" destId="{D381DFF6-C4DE-46BA-9335-93AA5D5A084C}" srcOrd="4" destOrd="0" presId="urn:microsoft.com/office/officeart/2005/8/layout/process1"/>
    <dgm:cxn modelId="{78BB9348-4F95-4E17-BAB4-2ED66DA7082C}" type="presParOf" srcId="{6D0059FF-33F3-46BC-901E-F9E49B71D82F}" destId="{EB25D046-8CD3-4FEC-A7E8-D733F967BD9D}" srcOrd="5" destOrd="0" presId="urn:microsoft.com/office/officeart/2005/8/layout/process1"/>
    <dgm:cxn modelId="{544D3919-3AB1-4B21-A9C9-C216320A85D8}" type="presParOf" srcId="{EB25D046-8CD3-4FEC-A7E8-D733F967BD9D}" destId="{CE6D8427-83FF-4AA7-BB56-185FF4B51D0B}" srcOrd="0" destOrd="0" presId="urn:microsoft.com/office/officeart/2005/8/layout/process1"/>
    <dgm:cxn modelId="{75CEBD6A-75BD-498C-BF8E-F7FF54150C88}" type="presParOf" srcId="{6D0059FF-33F3-46BC-901E-F9E49B71D82F}" destId="{BE123D95-D3C3-4697-A9E9-765D072CC365}" srcOrd="6" destOrd="0" presId="urn:microsoft.com/office/officeart/2005/8/layout/process1"/>
    <dgm:cxn modelId="{76FB3668-A9F4-4B52-99AE-8015838B87A3}" type="presParOf" srcId="{6D0059FF-33F3-46BC-901E-F9E49B71D82F}" destId="{110E7993-64ED-464D-B17C-0874B09071EC}" srcOrd="7" destOrd="0" presId="urn:microsoft.com/office/officeart/2005/8/layout/process1"/>
    <dgm:cxn modelId="{9CED18C4-D8E2-45EF-9038-172B1A60F5B0}" type="presParOf" srcId="{110E7993-64ED-464D-B17C-0874B09071EC}" destId="{DB210DAC-FC33-4213-9812-DC7FFDB423F1}" srcOrd="0" destOrd="0" presId="urn:microsoft.com/office/officeart/2005/8/layout/process1"/>
    <dgm:cxn modelId="{6FB71484-27A9-4AFE-8E36-14888BD2F8B9}" type="presParOf" srcId="{6D0059FF-33F3-46BC-901E-F9E49B71D82F}" destId="{181F14CA-4E1E-4C8E-A75E-9C139E9DEF7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FC1-AE71-4ECC-BCD2-1E161E6C548A}">
      <dsp:nvSpPr>
        <dsp:cNvPr id="0" name=""/>
        <dsp:cNvSpPr/>
      </dsp:nvSpPr>
      <dsp:spPr>
        <a:xfrm>
          <a:off x="5258" y="1300470"/>
          <a:ext cx="1630250" cy="97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Block</a:t>
          </a:r>
          <a:endParaRPr lang="ko-KR" altLang="en-US" sz="1800" b="1" kern="1200" dirty="0"/>
        </a:p>
      </dsp:txBody>
      <dsp:txXfrm>
        <a:off x="33907" y="1329119"/>
        <a:ext cx="1572952" cy="920852"/>
      </dsp:txXfrm>
    </dsp:sp>
    <dsp:sp modelId="{AD8A709F-05FC-4B6C-8EC9-D68BFA90F6BF}">
      <dsp:nvSpPr>
        <dsp:cNvPr id="0" name=""/>
        <dsp:cNvSpPr/>
      </dsp:nvSpPr>
      <dsp:spPr>
        <a:xfrm>
          <a:off x="1798534" y="1587394"/>
          <a:ext cx="345613" cy="404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1798534" y="1668254"/>
        <a:ext cx="241929" cy="242582"/>
      </dsp:txXfrm>
    </dsp:sp>
    <dsp:sp modelId="{580FE441-5D50-4680-834A-B6600A5BE752}">
      <dsp:nvSpPr>
        <dsp:cNvPr id="0" name=""/>
        <dsp:cNvSpPr/>
      </dsp:nvSpPr>
      <dsp:spPr>
        <a:xfrm>
          <a:off x="2287609" y="1300470"/>
          <a:ext cx="1630250" cy="97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Motion Estimation</a:t>
          </a:r>
          <a:endParaRPr lang="ko-KR" altLang="en-US" sz="1800" b="1" kern="1200" dirty="0"/>
        </a:p>
      </dsp:txBody>
      <dsp:txXfrm>
        <a:off x="2316258" y="1329119"/>
        <a:ext cx="1572952" cy="920852"/>
      </dsp:txXfrm>
    </dsp:sp>
    <dsp:sp modelId="{F93BF177-B63C-411E-9C4F-C7BD40B02936}">
      <dsp:nvSpPr>
        <dsp:cNvPr id="0" name=""/>
        <dsp:cNvSpPr/>
      </dsp:nvSpPr>
      <dsp:spPr>
        <a:xfrm>
          <a:off x="4080885" y="1587394"/>
          <a:ext cx="345613" cy="404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4080885" y="1668254"/>
        <a:ext cx="241929" cy="242582"/>
      </dsp:txXfrm>
    </dsp:sp>
    <dsp:sp modelId="{D381DFF6-C4DE-46BA-9335-93AA5D5A084C}">
      <dsp:nvSpPr>
        <dsp:cNvPr id="0" name=""/>
        <dsp:cNvSpPr/>
      </dsp:nvSpPr>
      <dsp:spPr>
        <a:xfrm>
          <a:off x="4569960" y="1300470"/>
          <a:ext cx="1630250" cy="97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DCT</a:t>
          </a:r>
          <a:endParaRPr lang="ko-KR" altLang="en-US" sz="1800" b="1" kern="1200" dirty="0"/>
        </a:p>
      </dsp:txBody>
      <dsp:txXfrm>
        <a:off x="4598609" y="1329119"/>
        <a:ext cx="1572952" cy="920852"/>
      </dsp:txXfrm>
    </dsp:sp>
    <dsp:sp modelId="{EB25D046-8CD3-4FEC-A7E8-D733F967BD9D}">
      <dsp:nvSpPr>
        <dsp:cNvPr id="0" name=""/>
        <dsp:cNvSpPr/>
      </dsp:nvSpPr>
      <dsp:spPr>
        <a:xfrm>
          <a:off x="6363235" y="1587394"/>
          <a:ext cx="345613" cy="404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6363235" y="1668254"/>
        <a:ext cx="241929" cy="242582"/>
      </dsp:txXfrm>
    </dsp:sp>
    <dsp:sp modelId="{BE123D95-D3C3-4697-A9E9-765D072CC365}">
      <dsp:nvSpPr>
        <dsp:cNvPr id="0" name=""/>
        <dsp:cNvSpPr/>
      </dsp:nvSpPr>
      <dsp:spPr>
        <a:xfrm>
          <a:off x="6852310" y="1300470"/>
          <a:ext cx="1630250" cy="97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양자화</a:t>
          </a:r>
        </a:p>
      </dsp:txBody>
      <dsp:txXfrm>
        <a:off x="6880959" y="1329119"/>
        <a:ext cx="1572952" cy="920852"/>
      </dsp:txXfrm>
    </dsp:sp>
    <dsp:sp modelId="{110E7993-64ED-464D-B17C-0874B09071EC}">
      <dsp:nvSpPr>
        <dsp:cNvPr id="0" name=""/>
        <dsp:cNvSpPr/>
      </dsp:nvSpPr>
      <dsp:spPr>
        <a:xfrm>
          <a:off x="8645586" y="1587394"/>
          <a:ext cx="345613" cy="404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8645586" y="1668254"/>
        <a:ext cx="241929" cy="242582"/>
      </dsp:txXfrm>
    </dsp:sp>
    <dsp:sp modelId="{181F14CA-4E1E-4C8E-A75E-9C139E9DEF76}">
      <dsp:nvSpPr>
        <dsp:cNvPr id="0" name=""/>
        <dsp:cNvSpPr/>
      </dsp:nvSpPr>
      <dsp:spPr>
        <a:xfrm>
          <a:off x="9134661" y="1300470"/>
          <a:ext cx="1630250" cy="97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/>
            <a:t>지그재그 스캐닝 </a:t>
          </a:r>
          <a:r>
            <a:rPr lang="en-US" altLang="ko-KR" sz="1100" b="1" kern="1200" dirty="0"/>
            <a:t>&amp;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/>
            <a:t>허프만</a:t>
          </a:r>
          <a:r>
            <a:rPr lang="ko-KR" altLang="en-US" sz="1100" b="1" kern="1200" dirty="0"/>
            <a:t> 코딩</a:t>
          </a:r>
        </a:p>
      </dsp:txBody>
      <dsp:txXfrm>
        <a:off x="9163310" y="1329119"/>
        <a:ext cx="1572952" cy="920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FC1-AE71-4ECC-BCD2-1E161E6C548A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Block</a:t>
          </a:r>
          <a:endParaRPr lang="ko-KR" altLang="en-US" sz="1800" b="1" kern="1200" dirty="0"/>
        </a:p>
      </dsp:txBody>
      <dsp:txXfrm>
        <a:off x="33106" y="1726125"/>
        <a:ext cx="1535772" cy="899086"/>
      </dsp:txXfrm>
    </dsp:sp>
    <dsp:sp modelId="{AD8A709F-05FC-4B6C-8EC9-D68BFA90F6BF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1756023" y="2057245"/>
        <a:ext cx="236210" cy="236847"/>
      </dsp:txXfrm>
    </dsp:sp>
    <dsp:sp modelId="{580FE441-5D50-4680-834A-B6600A5BE752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Motion Estimation</a:t>
          </a:r>
          <a:endParaRPr lang="ko-KR" altLang="en-US" sz="1800" b="1" kern="1200" dirty="0"/>
        </a:p>
      </dsp:txBody>
      <dsp:txXfrm>
        <a:off x="2261510" y="1726125"/>
        <a:ext cx="1535772" cy="899086"/>
      </dsp:txXfrm>
    </dsp:sp>
    <dsp:sp modelId="{F93BF177-B63C-411E-9C4F-C7BD40B02936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3984426" y="2057245"/>
        <a:ext cx="236210" cy="236847"/>
      </dsp:txXfrm>
    </dsp:sp>
    <dsp:sp modelId="{D381DFF6-C4DE-46BA-9335-93AA5D5A084C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DCT</a:t>
          </a:r>
          <a:endParaRPr lang="ko-KR" altLang="en-US" sz="1800" b="1" kern="1200" dirty="0"/>
        </a:p>
      </dsp:txBody>
      <dsp:txXfrm>
        <a:off x="4489913" y="1726125"/>
        <a:ext cx="1535772" cy="899086"/>
      </dsp:txXfrm>
    </dsp:sp>
    <dsp:sp modelId="{EB25D046-8CD3-4FEC-A7E8-D733F967BD9D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6212830" y="2057245"/>
        <a:ext cx="236210" cy="236847"/>
      </dsp:txXfrm>
    </dsp:sp>
    <dsp:sp modelId="{BE123D95-D3C3-4697-A9E9-765D072CC365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양자화</a:t>
          </a:r>
        </a:p>
      </dsp:txBody>
      <dsp:txXfrm>
        <a:off x="6718317" y="1726125"/>
        <a:ext cx="1535772" cy="899086"/>
      </dsp:txXfrm>
    </dsp:sp>
    <dsp:sp modelId="{110E7993-64ED-464D-B17C-0874B09071EC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50" kern="1200"/>
        </a:p>
      </dsp:txBody>
      <dsp:txXfrm>
        <a:off x="8441233" y="2057245"/>
        <a:ext cx="236210" cy="236847"/>
      </dsp:txXfrm>
    </dsp:sp>
    <dsp:sp modelId="{181F14CA-4E1E-4C8E-A75E-9C139E9DEF7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/>
            <a:t>지그재그 스캐닝 </a:t>
          </a:r>
          <a:r>
            <a:rPr lang="en-US" altLang="ko-KR" sz="1100" b="1" kern="1200" dirty="0"/>
            <a:t>&amp;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/>
            <a:t>허프만</a:t>
          </a:r>
          <a:r>
            <a:rPr lang="ko-KR" altLang="en-US" sz="1100" b="1" kern="1200" dirty="0"/>
            <a:t> 코딩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917D-19A7-4FF0-B711-4C7A637DF74D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0492D-C4CE-4C65-88AF-C4E47A3B6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8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[Residual image </a:t>
            </a:r>
            <a:r>
              <a:rPr lang="ko-KR" altLang="en-US" dirty="0"/>
              <a:t>구하기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현재 프레임의 매크로 블록이</a:t>
            </a:r>
            <a:endParaRPr lang="en-US" altLang="ko-KR" dirty="0"/>
          </a:p>
          <a:p>
            <a:r>
              <a:rPr lang="ko-KR" altLang="en-US" dirty="0"/>
              <a:t>이전 프레임의 </a:t>
            </a:r>
            <a:r>
              <a:rPr lang="en-US" altLang="ko-KR" dirty="0"/>
              <a:t>search range</a:t>
            </a:r>
            <a:r>
              <a:rPr lang="ko-KR" altLang="en-US" dirty="0"/>
              <a:t>를 돌아다니며</a:t>
            </a:r>
            <a:r>
              <a:rPr lang="en-US" altLang="ko-KR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가장 차이가 적은 값의 좌표를 구하면 </a:t>
            </a:r>
            <a:r>
              <a:rPr lang="en-US" altLang="ko-KR" dirty="0"/>
              <a:t>-&gt; motion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Search Range</a:t>
            </a:r>
            <a:r>
              <a:rPr lang="ko-KR" altLang="en-US" dirty="0"/>
              <a:t>를 매크로 </a:t>
            </a:r>
            <a:r>
              <a:rPr lang="ko-KR" altLang="en-US" dirty="0" err="1"/>
              <a:t>블럭으로</a:t>
            </a:r>
            <a:r>
              <a:rPr lang="ko-KR" altLang="en-US" dirty="0"/>
              <a:t> 탐색 하면서 </a:t>
            </a:r>
            <a:r>
              <a:rPr lang="en-US" altLang="ko-KR" dirty="0"/>
              <a:t>Frame(t-1) - </a:t>
            </a:r>
            <a:r>
              <a:rPr lang="en-US" altLang="ko-KR" dirty="0" err="1"/>
              <a:t>Cerrent</a:t>
            </a:r>
            <a:r>
              <a:rPr lang="en-US" altLang="ko-KR" dirty="0"/>
              <a:t> block </a:t>
            </a:r>
            <a:r>
              <a:rPr lang="ko-KR" altLang="en-US" dirty="0"/>
              <a:t>를 계산하여 그 ‘</a:t>
            </a:r>
            <a:r>
              <a:rPr lang="ko-KR" altLang="en-US" dirty="0" err="1"/>
              <a:t>절대값’을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매크로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 매크로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블럭의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차이의 절대값을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(Residual)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 저장한다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0492D-C4CE-4C65-88AF-C4E47A3B6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3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줄어들어도 알지 못할 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0492D-C4CE-4C65-88AF-C4E47A3B6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9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12A4-B257-45A2-9080-9E24DC333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232F3-C179-4258-B370-281C3C47C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7D483-D220-4B02-9B96-1053BBB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1F2B6-FF75-4E8E-934C-C7618ED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FCF6-4B17-46EA-95C4-1B393DD0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82FC-D527-4D9B-968A-AC853EC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3CF4F-A69F-4A17-8C8B-E38B53471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38E31-E628-4861-A291-850FCE02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9D107-D5BB-4FA0-AA53-5A2C3255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0E4B7-7DD2-48DC-9534-9C38E2E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471B0B-7FE7-4D79-96EB-F0C02C0B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12E36-0824-4CE9-BA50-6EA5803E4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90EEE-1762-4358-8199-EEAF1B33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7BF5D-4132-454A-B2B6-CFEA96D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CB86C-9280-41E7-8114-BF17F51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7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A97B5-E945-4307-B7D1-9DCB0BC7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56297-4416-446B-BE98-853E653F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D349C-C95C-4257-AEFE-C4234BB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389B-ED45-47D8-AC23-388C00B8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2685F-5A21-4524-BDA4-E9836CD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A969-17A1-4711-8687-22B6B62D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7597D-CBF8-454E-80C4-4DCB9550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D5E1E-E99B-4205-89E5-0337DD9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65845-CFDF-484F-98B2-CD3E3019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51A15-1E2F-4CA0-B1D4-DDF7E7A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E03B-72AD-4A9B-BF96-A1E65A3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3EF0E-74F5-4BCF-BE46-217374184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BA8A0-BF78-493E-B38E-0E84A6AC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824D9-36E3-4A29-80BF-25454C09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4EA05-2C2C-4733-9F4C-38BD2B10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A35C8-4D25-4565-B9EF-7C5561C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435D-EDDB-4216-A2E2-BACF8C4F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BC472-C0E5-486B-86B4-F909E282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2DCFF-2D15-45D2-A0C3-A486A482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DEDA7-469F-4D78-9CD7-400996A5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64C759-40B1-48E6-BD73-97993B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FF126C-DF05-4747-B635-B7F6F6F0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72006C-FAC2-4124-B2E3-A0621AA4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B8B9E4-BD7A-442E-B9FC-563C75BA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ACD5-6B1F-45BA-8596-80831CC5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58D7D-85C4-4D59-AC71-06622D29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A07D3C-94E1-4010-8457-F508A183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FB395-F07C-4671-818F-76173613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5732A0-C32A-4F8D-A664-C186061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2473D3-1CA0-4AA6-8A0C-EF626007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F34A3-088B-4D69-A814-E892AA36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9DCEC-2341-4F3F-884E-2F5385E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C8C0-131C-4F4F-A6EF-D9E0F2D3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E5149-6F50-466E-9B14-4EFB95BA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5126F-9017-4D40-8896-FD7D446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80799-63F7-4EB2-80F9-FC138E8F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DA004-4ED1-4E28-BE48-B625BC7D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733C-E453-4693-A52D-65B20837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D7275-8ADB-430D-B658-D6F796F5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19989-19B0-4DDE-AFB3-99040210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11084-9C71-4423-95A8-61CB213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D6684-9E64-4182-BE18-AC692021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D89E3-5B7A-4E30-A9D1-224FB6C8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17800-ED34-45F5-90AD-0CE7C2BC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59EBF-2279-4F93-A015-19FF5A75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8A97D-33C0-453E-9932-95E22D3F1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3A77-ADA9-429B-896C-FCCC8B9B2C3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E6DD1-E814-4A1C-825E-D51222B6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E6AD3-8098-4CB3-84FB-9CDF1F24A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5A3D-2665-4DA7-874D-80566AF41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7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sehy1Sbab8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ynut84.tistory.com/script/powerEditor/pages/http:/cfile25.uf.tistory.com/image/1967DF0E4B53138C3044A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ynut84.tistory.com/script/powerEditor/pages/http:/cfile22.uf.tistory.com/image/145D020E4A97DF396D244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crynut84.tistory.com/script/powerEditor/pages/http:/cfile2.uf.tistory.com/image/166290134A8128027763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ynut84.tistory.com/script/powerEditor/pages/http:/cfile4.uf.tistory.com/image/1977E00B4A811B552614C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926F-437E-49DB-A574-E1063AD1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영상과 이미지의 압축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AC945-71E6-4250-9F99-3EF148E1C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2017/11/09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7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C901-C2B3-4AF9-BAB4-6DFAA03D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D767F-D4A6-4BC2-8C17-27320E40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</a:t>
            </a:r>
          </a:p>
          <a:p>
            <a:pPr lvl="1"/>
            <a:r>
              <a:rPr lang="en-US" altLang="ko-KR" b="1" dirty="0"/>
              <a:t>8x8 pixel</a:t>
            </a:r>
            <a:r>
              <a:rPr lang="ko-KR" altLang="en-US" dirty="0"/>
              <a:t>의 </a:t>
            </a:r>
            <a:r>
              <a:rPr lang="ko-KR" altLang="en-US" b="1" dirty="0"/>
              <a:t>매크로 </a:t>
            </a:r>
            <a:r>
              <a:rPr lang="ko-KR" altLang="en-US" b="1" dirty="0" err="1"/>
              <a:t>블럭</a:t>
            </a:r>
            <a:r>
              <a:rPr lang="ko-KR" altLang="en-US" dirty="0" err="1"/>
              <a:t>으로</a:t>
            </a:r>
            <a:r>
              <a:rPr lang="ko-KR" altLang="en-US" dirty="0"/>
              <a:t> 이미지</a:t>
            </a:r>
            <a:r>
              <a:rPr lang="en-US" altLang="ko-KR" dirty="0"/>
              <a:t>/frame</a:t>
            </a:r>
            <a:r>
              <a:rPr lang="ko-KR" altLang="en-US" dirty="0"/>
              <a:t>을 분할</a:t>
            </a:r>
            <a:endParaRPr lang="en-US" altLang="ko-KR" dirty="0"/>
          </a:p>
        </p:txBody>
      </p:sp>
      <p:pic>
        <p:nvPicPr>
          <p:cNvPr id="4" name="그림 3" descr="http://www.pixeltools.com/pic_1.jpg">
            <a:extLst>
              <a:ext uri="{FF2B5EF4-FFF2-40B4-BE49-F238E27FC236}">
                <a16:creationId xmlns:a16="http://schemas.microsoft.com/office/drawing/2014/main" id="{C8FB9345-B9EC-4520-ABB9-8C1CA747A8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3594100"/>
            <a:ext cx="34290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32D931-7A29-4A66-A626-833A8F1F0CBC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6C4D01-B2FC-4597-8334-E0B967491312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338CB2-F14E-4926-AF11-CE4536BD1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83" y="77131"/>
            <a:ext cx="5714352" cy="19015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F009AA3-C5AF-4457-885C-E54E836699A2}"/>
              </a:ext>
            </a:extLst>
          </p:cNvPr>
          <p:cNvSpPr/>
          <p:nvPr/>
        </p:nvSpPr>
        <p:spPr>
          <a:xfrm>
            <a:off x="2873663" y="650240"/>
            <a:ext cx="924560" cy="75533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6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C901-C2B3-4AF9-BAB4-6DFAA03D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Motion Estimation (ME)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D767F-D4A6-4BC2-8C17-27320E40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b="1" dirty="0"/>
              <a:t>生</a:t>
            </a:r>
            <a:r>
              <a:rPr lang="ko-KR" altLang="en-US" dirty="0"/>
              <a:t> </a:t>
            </a:r>
            <a:r>
              <a:rPr lang="en-US" altLang="ko-KR" dirty="0"/>
              <a:t>Residual image (</a:t>
            </a:r>
            <a:r>
              <a:rPr lang="ko-KR" altLang="en-US" dirty="0"/>
              <a:t>남는 이미지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000" dirty="0"/>
              <a:t>이전 프레임과 현재 프레임의 차이를 비교하여</a:t>
            </a:r>
            <a:r>
              <a:rPr lang="en-US" altLang="ko-KR" sz="2000" dirty="0"/>
              <a:t>, </a:t>
            </a:r>
            <a:r>
              <a:rPr lang="ko-KR" altLang="en-US" sz="2000" dirty="0"/>
              <a:t>그 값을 빼고 남은 이미지</a:t>
            </a:r>
            <a:endParaRPr lang="en-US" altLang="ko-KR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BD95E1-DA33-4E1A-B6BA-B84ED54D859C}"/>
              </a:ext>
            </a:extLst>
          </p:cNvPr>
          <p:cNvGrpSpPr/>
          <p:nvPr/>
        </p:nvGrpSpPr>
        <p:grpSpPr>
          <a:xfrm>
            <a:off x="7223762" y="3317584"/>
            <a:ext cx="3771900" cy="2994316"/>
            <a:chOff x="3999104" y="3317584"/>
            <a:chExt cx="3771900" cy="29943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BFB3F5-4D6D-4070-859C-47AE1D918730}"/>
                </a:ext>
              </a:extLst>
            </p:cNvPr>
            <p:cNvPicPr/>
            <p:nvPr/>
          </p:nvPicPr>
          <p:blipFill rotWithShape="1">
            <a:blip r:embed="rId2"/>
            <a:srcRect l="3354" t="1388" r="3789" b="69920"/>
            <a:stretch/>
          </p:blipFill>
          <p:spPr>
            <a:xfrm>
              <a:off x="3999104" y="3317584"/>
              <a:ext cx="3771900" cy="140335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974AF5-F70B-4E06-86FE-5EAAA90C723C}"/>
                </a:ext>
              </a:extLst>
            </p:cNvPr>
            <p:cNvPicPr/>
            <p:nvPr/>
          </p:nvPicPr>
          <p:blipFill rotWithShape="1">
            <a:blip r:embed="rId2"/>
            <a:srcRect l="2813" t="65920" r="51818" b="6122"/>
            <a:stretch/>
          </p:blipFill>
          <p:spPr>
            <a:xfrm>
              <a:off x="5581295" y="5015440"/>
              <a:ext cx="1640453" cy="1296460"/>
            </a:xfrm>
            <a:prstGeom prst="rect">
              <a:avLst/>
            </a:prstGeom>
          </p:spPr>
        </p:pic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CDF08E5E-6870-46DE-B4EA-73B02E2ED7F7}"/>
                </a:ext>
              </a:extLst>
            </p:cNvPr>
            <p:cNvSpPr/>
            <p:nvPr/>
          </p:nvSpPr>
          <p:spPr>
            <a:xfrm>
              <a:off x="4870095" y="4821889"/>
              <a:ext cx="508000" cy="46301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F7CDBE-16CE-4622-9596-0F4B695E4308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pic>
        <p:nvPicPr>
          <p:cNvPr id="13" name="그림 12" descr="http://www.pixeltools.com/pic_2.jpg">
            <a:extLst>
              <a:ext uri="{FF2B5EF4-FFF2-40B4-BE49-F238E27FC236}">
                <a16:creationId xmlns:a16="http://schemas.microsoft.com/office/drawing/2014/main" id="{7EDEA9B3-F934-440A-9554-317E0EA2A4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48" y="3429000"/>
            <a:ext cx="3225080" cy="256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7144FC-8E9C-49F9-925E-D25D93DAB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83" y="681037"/>
            <a:ext cx="5714352" cy="19015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745F398-3F9F-4CE2-B42C-8067E892B046}"/>
              </a:ext>
            </a:extLst>
          </p:cNvPr>
          <p:cNvSpPr/>
          <p:nvPr/>
        </p:nvSpPr>
        <p:spPr>
          <a:xfrm>
            <a:off x="4042063" y="1229360"/>
            <a:ext cx="924560" cy="75533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4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2.uf.tistory.com/image/1665140B4A84EA2E0C4C9A">
            <a:extLst>
              <a:ext uri="{FF2B5EF4-FFF2-40B4-BE49-F238E27FC236}">
                <a16:creationId xmlns:a16="http://schemas.microsoft.com/office/drawing/2014/main" id="{A43FC913-60CB-4549-8422-2AEA2810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95" y="301930"/>
            <a:ext cx="2780619" cy="160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2.uf.tistory.com/image/171A3F284A84EA2E740344">
            <a:extLst>
              <a:ext uri="{FF2B5EF4-FFF2-40B4-BE49-F238E27FC236}">
                <a16:creationId xmlns:a16="http://schemas.microsoft.com/office/drawing/2014/main" id="{D1B1E1A1-7E37-4093-8050-524D2A1C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2508478"/>
            <a:ext cx="6657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1.uf.tistory.com/image/2077C10D4A84EA2F119C6C">
            <a:extLst>
              <a:ext uri="{FF2B5EF4-FFF2-40B4-BE49-F238E27FC236}">
                <a16:creationId xmlns:a16="http://schemas.microsoft.com/office/drawing/2014/main" id="{E2E50402-B048-4003-8311-AD786F19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38" y="3573826"/>
            <a:ext cx="38481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file3.uf.tistory.com/image/1649B80E4A84EA2C053A7F">
            <a:extLst>
              <a:ext uri="{FF2B5EF4-FFF2-40B4-BE49-F238E27FC236}">
                <a16:creationId xmlns:a16="http://schemas.microsoft.com/office/drawing/2014/main" id="{FECCF32B-3232-477C-8331-2AFEC6C4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6" y="270102"/>
            <a:ext cx="3765777" cy="163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DE61E-BDCB-462B-AA93-5056F9D02572}"/>
              </a:ext>
            </a:extLst>
          </p:cNvPr>
          <p:cNvSpPr txBox="1"/>
          <p:nvPr/>
        </p:nvSpPr>
        <p:spPr>
          <a:xfrm>
            <a:off x="7434961" y="741916"/>
            <a:ext cx="458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block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현재 프레임의 매크로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43F735-2B66-427C-83A4-3694B4F10325}"/>
              </a:ext>
            </a:extLst>
          </p:cNvPr>
          <p:cNvSpPr/>
          <p:nvPr/>
        </p:nvSpPr>
        <p:spPr>
          <a:xfrm>
            <a:off x="6350000" y="1625600"/>
            <a:ext cx="959394" cy="280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온라인 미디어 5">
            <a:hlinkClick r:id="" action="ppaction://media"/>
            <a:extLst>
              <a:ext uri="{FF2B5EF4-FFF2-40B4-BE49-F238E27FC236}">
                <a16:creationId xmlns:a16="http://schemas.microsoft.com/office/drawing/2014/main" id="{2576EF4A-8B69-467C-AF31-476B6670A3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8946242" y="1765602"/>
            <a:ext cx="1259984" cy="94498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B3C37D6-1564-43FD-B31D-130A77F7CD50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32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C901-C2B3-4AF9-BAB4-6DFAA03D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D767F-D4A6-4BC2-8C17-27320E40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DCT (Discrete Cosine Translation)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사람의 인지</a:t>
            </a:r>
            <a:r>
              <a:rPr lang="en-US" altLang="ko-KR" dirty="0"/>
              <a:t>] – </a:t>
            </a:r>
            <a:r>
              <a:rPr lang="ko-KR" altLang="en-US" dirty="0"/>
              <a:t>유사한 것 보다</a:t>
            </a:r>
            <a:r>
              <a:rPr lang="en-US" altLang="ko-KR" dirty="0"/>
              <a:t>, </a:t>
            </a:r>
            <a:r>
              <a:rPr lang="ko-KR" altLang="en-US" dirty="0"/>
              <a:t>대비를 쉽게 인지</a:t>
            </a:r>
            <a:endParaRPr lang="en-US" altLang="ko-KR" dirty="0"/>
          </a:p>
          <a:p>
            <a:pPr lvl="2"/>
            <a:r>
              <a:rPr lang="ko-KR" altLang="en-US" dirty="0"/>
              <a:t>빈번하게 등장하는 색</a:t>
            </a:r>
            <a:r>
              <a:rPr lang="en-US" altLang="ko-KR" dirty="0"/>
              <a:t>(AC)</a:t>
            </a:r>
            <a:r>
              <a:rPr lang="ko-KR" altLang="en-US" dirty="0"/>
              <a:t>이 조금 줄어들어도</a:t>
            </a:r>
            <a:r>
              <a:rPr lang="en-US" altLang="ko-KR" dirty="0"/>
              <a:t>, </a:t>
            </a:r>
            <a:r>
              <a:rPr lang="ko-KR" altLang="en-US" dirty="0"/>
              <a:t>인지하기 어렵다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DCT</a:t>
            </a:r>
            <a:r>
              <a:rPr lang="ko-KR" altLang="en-US" b="1" dirty="0"/>
              <a:t> 연산을 통해서 </a:t>
            </a:r>
            <a:r>
              <a:rPr lang="en-US" altLang="ko-KR" b="1" dirty="0"/>
              <a:t>AC</a:t>
            </a:r>
            <a:r>
              <a:rPr lang="ko-KR" altLang="en-US" b="1" dirty="0"/>
              <a:t>와 </a:t>
            </a:r>
            <a:r>
              <a:rPr lang="en-US" altLang="ko-KR" b="1" dirty="0"/>
              <a:t>DC</a:t>
            </a:r>
            <a:r>
              <a:rPr lang="ko-KR" altLang="en-US" b="1" dirty="0"/>
              <a:t>의 값을 구할 수 있다</a:t>
            </a:r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FC748-0839-49FA-B1B2-F47AD10648A9}"/>
              </a:ext>
            </a:extLst>
          </p:cNvPr>
          <p:cNvGrpSpPr/>
          <p:nvPr/>
        </p:nvGrpSpPr>
        <p:grpSpPr>
          <a:xfrm>
            <a:off x="8818880" y="1948974"/>
            <a:ext cx="2733040" cy="784066"/>
            <a:chOff x="2346960" y="4336574"/>
            <a:chExt cx="2733040" cy="78406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0D25918-608D-41A4-8F69-54B408296695}"/>
                </a:ext>
              </a:extLst>
            </p:cNvPr>
            <p:cNvSpPr/>
            <p:nvPr/>
          </p:nvSpPr>
          <p:spPr>
            <a:xfrm>
              <a:off x="2346960" y="4336574"/>
              <a:ext cx="1270000" cy="7840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DC</a:t>
              </a:r>
              <a:endParaRPr lang="ko-KR" altLang="en-US" sz="2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45614A-5BC7-40A7-9DEC-2C4A4A4A7C54}"/>
                </a:ext>
              </a:extLst>
            </p:cNvPr>
            <p:cNvSpPr/>
            <p:nvPr/>
          </p:nvSpPr>
          <p:spPr>
            <a:xfrm>
              <a:off x="3810000" y="4336574"/>
              <a:ext cx="1270000" cy="7840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AC</a:t>
              </a:r>
              <a:endParaRPr lang="ko-KR" altLang="en-US" sz="2400" dirty="0"/>
            </a:p>
          </p:txBody>
        </p:sp>
      </p:grpSp>
      <p:pic>
        <p:nvPicPr>
          <p:cNvPr id="11" name="그림 10" descr="http://www.pixeltools.com/pic_3.jpg">
            <a:extLst>
              <a:ext uri="{FF2B5EF4-FFF2-40B4-BE49-F238E27FC236}">
                <a16:creationId xmlns:a16="http://schemas.microsoft.com/office/drawing/2014/main" id="{D96EA64B-0FF7-4E92-A83D-220AD41039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70" y="4209098"/>
            <a:ext cx="2984500" cy="222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49D0E9-CF17-4CC9-A779-88F9EBC2445E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AF6A6F-9C3B-42A0-94DD-142A5A89BE1E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529E76-9E5D-44FD-B054-DF150499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83" y="77131"/>
            <a:ext cx="5714352" cy="190155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4B0FC67-B92E-4B82-94CF-B15085283585}"/>
              </a:ext>
            </a:extLst>
          </p:cNvPr>
          <p:cNvSpPr/>
          <p:nvPr/>
        </p:nvSpPr>
        <p:spPr>
          <a:xfrm>
            <a:off x="5230783" y="650240"/>
            <a:ext cx="924560" cy="75533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4BFB-33A1-467F-B8EF-27A42F14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DCT</a:t>
            </a:r>
            <a:endParaRPr lang="ko-KR" altLang="en-US" dirty="0"/>
          </a:p>
        </p:txBody>
      </p:sp>
      <p:pic>
        <p:nvPicPr>
          <p:cNvPr id="5" name="그림 4" descr="http://cfile30.uf.tistory.com/image/11466B0B4B53138D627463">
            <a:hlinkClick r:id="rId2"/>
            <a:extLst>
              <a:ext uri="{FF2B5EF4-FFF2-40B4-BE49-F238E27FC236}">
                <a16:creationId xmlns:a16="http://schemas.microsoft.com/office/drawing/2014/main" id="{166DFB0B-C8A1-4661-B52A-A42CA7883B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08" y="2060020"/>
            <a:ext cx="5133919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9E028-DC38-44D3-81DC-099BD0C61732}"/>
              </a:ext>
            </a:extLst>
          </p:cNvPr>
          <p:cNvSpPr txBox="1"/>
          <p:nvPr/>
        </p:nvSpPr>
        <p:spPr>
          <a:xfrm>
            <a:off x="4046583" y="169068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</a:t>
            </a:r>
            <a:r>
              <a:rPr lang="ko-KR" altLang="en-US" dirty="0"/>
              <a:t>에서 구한 행렬</a:t>
            </a:r>
          </a:p>
        </p:txBody>
      </p:sp>
      <p:pic>
        <p:nvPicPr>
          <p:cNvPr id="10" name="그림 9" descr="http://cfile29.uf.tistory.com/image/117C63104A97DF39413CFB">
            <a:hlinkClick r:id="rId4"/>
            <a:extLst>
              <a:ext uri="{FF2B5EF4-FFF2-40B4-BE49-F238E27FC236}">
                <a16:creationId xmlns:a16="http://schemas.microsoft.com/office/drawing/2014/main" id="{4B801669-83F7-4C34-A03A-6C91445964E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01" y="5145400"/>
            <a:ext cx="3753939" cy="1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82B6CD-76AE-4440-B65E-A1D7128DB10F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C5366C-7E97-4684-9DFB-967EAEDBEDC6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2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C901-C2B3-4AF9-BAB4-6DFAA03D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양자화 </a:t>
            </a:r>
            <a:r>
              <a:rPr lang="en-US" altLang="ko-KR" dirty="0"/>
              <a:t>(Quantization)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D767F-D4A6-4BC2-8C17-27320E40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DCT</a:t>
            </a:r>
            <a:r>
              <a:rPr lang="ko-KR" altLang="en-US" dirty="0"/>
              <a:t>에서 구한 행렬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을 바탕으로</a:t>
            </a:r>
            <a:r>
              <a:rPr lang="en-US" altLang="ko-KR" dirty="0"/>
              <a:t>, AC</a:t>
            </a:r>
            <a:r>
              <a:rPr lang="ko-KR" altLang="en-US" dirty="0"/>
              <a:t>영역의 값 줄이기</a:t>
            </a:r>
            <a:endParaRPr lang="en-US" altLang="ko-KR" dirty="0"/>
          </a:p>
        </p:txBody>
      </p:sp>
      <p:pic>
        <p:nvPicPr>
          <p:cNvPr id="7" name="Picture 2" descr="http://cfile27.uf.tistory.com/image/141B21284B56A20A5C927E">
            <a:extLst>
              <a:ext uri="{FF2B5EF4-FFF2-40B4-BE49-F238E27FC236}">
                <a16:creationId xmlns:a16="http://schemas.microsoft.com/office/drawing/2014/main" id="{6D3E3C55-CAEE-4F1F-A3EA-DC22CF46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5720"/>
            <a:ext cx="828350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63C98-B142-430B-8D19-3CECB50D1D3D}"/>
              </a:ext>
            </a:extLst>
          </p:cNvPr>
          <p:cNvSpPr txBox="1"/>
          <p:nvPr/>
        </p:nvSpPr>
        <p:spPr>
          <a:xfrm>
            <a:off x="1797587" y="5174082"/>
            <a:ext cx="9865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DCT</a:t>
            </a:r>
            <a:r>
              <a:rPr lang="ko-KR" altLang="en-US" dirty="0"/>
              <a:t>를 수행한 블록을 </a:t>
            </a:r>
            <a:r>
              <a:rPr lang="en-US" altLang="ko-KR" dirty="0"/>
              <a:t>Quantization Matrix</a:t>
            </a:r>
            <a:r>
              <a:rPr lang="ko-KR" altLang="en-US" dirty="0"/>
              <a:t>로 나누어 주는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 </a:t>
            </a:r>
            <a:r>
              <a:rPr lang="ko-KR" altLang="en-US" dirty="0"/>
              <a:t>큰 값으로 나눈 곳은 데이터가 없어질 것이고</a:t>
            </a:r>
            <a:r>
              <a:rPr lang="en-US" altLang="ko-KR" dirty="0"/>
              <a:t>, </a:t>
            </a:r>
            <a:r>
              <a:rPr lang="ko-KR" altLang="en-US" dirty="0"/>
              <a:t>작은 값으로 나눈 곳은 적당히 남아 있을 것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3562FE-3D77-4072-98B3-D051C0F68A99}"/>
              </a:ext>
            </a:extLst>
          </p:cNvPr>
          <p:cNvSpPr/>
          <p:nvPr/>
        </p:nvSpPr>
        <p:spPr>
          <a:xfrm>
            <a:off x="6096000" y="3412066"/>
            <a:ext cx="753533" cy="71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9020D4-DCBC-4519-B441-ADB6FDB0D738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F736B7-83DB-4A25-8160-0C84EF448D5D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828E0C-2E02-4683-BD6D-0851CCD86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83" y="681037"/>
            <a:ext cx="5714352" cy="190155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EFDBB1A-EEB9-4B22-8D44-297F22BBBDA6}"/>
              </a:ext>
            </a:extLst>
          </p:cNvPr>
          <p:cNvSpPr/>
          <p:nvPr/>
        </p:nvSpPr>
        <p:spPr>
          <a:xfrm>
            <a:off x="6449983" y="1259840"/>
            <a:ext cx="924560" cy="75533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8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6.uf.tistory.com/image/1533210D4B569DCD24893D">
            <a:extLst>
              <a:ext uri="{FF2B5EF4-FFF2-40B4-BE49-F238E27FC236}">
                <a16:creationId xmlns:a16="http://schemas.microsoft.com/office/drawing/2014/main" id="{3DCDB53A-7E99-4618-84AA-09FF9D7B7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90" y="2448454"/>
            <a:ext cx="8467620" cy="31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0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2DE5-1607-4771-8C7F-962B7BB9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C45DD2-9972-4161-8F12-3C81EFFAAD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580634"/>
            <a:ext cx="8026400" cy="4841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E039F-F513-4838-B832-276493BF5812}"/>
              </a:ext>
            </a:extLst>
          </p:cNvPr>
          <p:cNvSpPr txBox="1"/>
          <p:nvPr/>
        </p:nvSpPr>
        <p:spPr>
          <a:xfrm>
            <a:off x="2118519" y="4766767"/>
            <a:ext cx="5148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CB6C7-B7D1-4ED6-908B-36B6974B1669}"/>
              </a:ext>
            </a:extLst>
          </p:cNvPr>
          <p:cNvSpPr txBox="1"/>
          <p:nvPr/>
        </p:nvSpPr>
        <p:spPr>
          <a:xfrm>
            <a:off x="2375961" y="1690688"/>
            <a:ext cx="61908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B414E-B991-4C12-A255-93FC25E22544}"/>
              </a:ext>
            </a:extLst>
          </p:cNvPr>
          <p:cNvSpPr txBox="1"/>
          <p:nvPr/>
        </p:nvSpPr>
        <p:spPr>
          <a:xfrm>
            <a:off x="9349216" y="3843160"/>
            <a:ext cx="151996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DA9F-DD27-40C7-A972-5F1B36EA9E21}"/>
              </a:ext>
            </a:extLst>
          </p:cNvPr>
          <p:cNvSpPr txBox="1"/>
          <p:nvPr/>
        </p:nvSpPr>
        <p:spPr>
          <a:xfrm>
            <a:off x="7318587" y="5257265"/>
            <a:ext cx="206979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/>
              <a:t>지그재그 스캐닝</a:t>
            </a:r>
          </a:p>
        </p:txBody>
      </p:sp>
      <p:pic>
        <p:nvPicPr>
          <p:cNvPr id="10" name="그림 9" descr="하늘, 잔디, 실외, 평야이(가) 표시된 사진&#10;&#10;매우 높은 신뢰도로 생성된 설명">
            <a:extLst>
              <a:ext uri="{FF2B5EF4-FFF2-40B4-BE49-F238E27FC236}">
                <a16:creationId xmlns:a16="http://schemas.microsoft.com/office/drawing/2014/main" id="{8AEF7E5C-91C3-417C-95F8-F2F9A0A09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2" t="61801" r="1561" b="5912"/>
          <a:stretch/>
        </p:blipFill>
        <p:spPr>
          <a:xfrm>
            <a:off x="180975" y="4143493"/>
            <a:ext cx="1314450" cy="13535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27A96-F92A-460B-A25D-8FB06A438DC1}"/>
              </a:ext>
            </a:extLst>
          </p:cNvPr>
          <p:cNvSpPr/>
          <p:nvPr/>
        </p:nvSpPr>
        <p:spPr>
          <a:xfrm>
            <a:off x="879697" y="4696421"/>
            <a:ext cx="2476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22411D-56D9-42A8-ABBE-2302DA5B975A}"/>
              </a:ext>
            </a:extLst>
          </p:cNvPr>
          <p:cNvCxnSpPr/>
          <p:nvPr/>
        </p:nvCxnSpPr>
        <p:spPr>
          <a:xfrm flipV="1">
            <a:off x="1127347" y="4143493"/>
            <a:ext cx="3997103" cy="5529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54D86B-892A-420D-A748-65A66BCA8ACA}"/>
              </a:ext>
            </a:extLst>
          </p:cNvPr>
          <p:cNvCxnSpPr>
            <a:cxnSpLocks/>
          </p:cNvCxnSpPr>
          <p:nvPr/>
        </p:nvCxnSpPr>
        <p:spPr>
          <a:xfrm flipV="1">
            <a:off x="879697" y="4121566"/>
            <a:ext cx="1431703" cy="5748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6083A7-F216-44CC-9175-021693CD0476}"/>
              </a:ext>
            </a:extLst>
          </p:cNvPr>
          <p:cNvCxnSpPr>
            <a:cxnSpLocks/>
          </p:cNvCxnSpPr>
          <p:nvPr/>
        </p:nvCxnSpPr>
        <p:spPr>
          <a:xfrm>
            <a:off x="879697" y="4944071"/>
            <a:ext cx="1461336" cy="1215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A1C0FA-0962-4A42-AAFF-FBBAB76C75E7}"/>
              </a:ext>
            </a:extLst>
          </p:cNvPr>
          <p:cNvCxnSpPr>
            <a:cxnSpLocks/>
          </p:cNvCxnSpPr>
          <p:nvPr/>
        </p:nvCxnSpPr>
        <p:spPr>
          <a:xfrm>
            <a:off x="1127347" y="4951433"/>
            <a:ext cx="3994145" cy="1191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8E2AF4-7407-4A90-8525-67FB59C38DE2}"/>
              </a:ext>
            </a:extLst>
          </p:cNvPr>
          <p:cNvSpPr txBox="1"/>
          <p:nvPr/>
        </p:nvSpPr>
        <p:spPr>
          <a:xfrm>
            <a:off x="369311" y="4319727"/>
            <a:ext cx="73930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3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5C901-C2B3-4AF9-BAB4-6DFAA03D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지그재그 스캐닝 </a:t>
            </a:r>
            <a:r>
              <a:rPr lang="en-US" altLang="ko-KR" dirty="0"/>
              <a:t>&amp; </a:t>
            </a:r>
            <a:r>
              <a:rPr lang="ko-KR" altLang="en-US" dirty="0" err="1"/>
              <a:t>허프만</a:t>
            </a:r>
            <a:r>
              <a:rPr lang="ko-KR" altLang="en-US" dirty="0"/>
              <a:t> 코딩</a:t>
            </a:r>
          </a:p>
        </p:txBody>
      </p:sp>
      <p:pic>
        <p:nvPicPr>
          <p:cNvPr id="7" name="Picture 4" descr="http://cfile29.uf.tistory.com/image/135C450B4B598E2204D7D5">
            <a:extLst>
              <a:ext uri="{FF2B5EF4-FFF2-40B4-BE49-F238E27FC236}">
                <a16:creationId xmlns:a16="http://schemas.microsoft.com/office/drawing/2014/main" id="{A4D4380D-7223-4865-B097-452BD1C7E1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2813050"/>
            <a:ext cx="2163234" cy="216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C6F16-9ECF-4103-82E3-7AC04B2B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2668" y="1825625"/>
            <a:ext cx="7145866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왼쪽위에는</a:t>
            </a:r>
            <a:r>
              <a:rPr lang="en-US" altLang="ko-KR" dirty="0"/>
              <a:t>(DC </a:t>
            </a:r>
            <a:r>
              <a:rPr lang="ko-KR" altLang="en-US" dirty="0"/>
              <a:t>근처</a:t>
            </a:r>
            <a:r>
              <a:rPr lang="en-US" altLang="ko-KR" dirty="0"/>
              <a:t>) </a:t>
            </a:r>
            <a:r>
              <a:rPr lang="ko-KR" altLang="en-US" dirty="0"/>
              <a:t>데이터가 있지만 </a:t>
            </a:r>
            <a:r>
              <a:rPr lang="ko-KR" altLang="en-US" dirty="0" err="1"/>
              <a:t>다른곳은</a:t>
            </a:r>
            <a:r>
              <a:rPr lang="ko-KR" altLang="en-US" dirty="0"/>
              <a:t> 거의 데이터가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F2DF1FD0-0411-424E-AF66-53140131476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8228" t="49983" r="5696" b="2273"/>
          <a:stretch/>
        </p:blipFill>
        <p:spPr>
          <a:xfrm>
            <a:off x="889492" y="3123670"/>
            <a:ext cx="3513176" cy="278182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4CA266-F67E-4E8C-AE0C-626389BA307A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F0F07-FFAF-4499-9560-053C4B9C3722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8672CF-FA4D-409A-8542-74B9F61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83" y="739913"/>
            <a:ext cx="5714352" cy="190155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E67FBE0-2AA0-4B3A-A7FB-8D0346E3A781}"/>
              </a:ext>
            </a:extLst>
          </p:cNvPr>
          <p:cNvSpPr/>
          <p:nvPr/>
        </p:nvSpPr>
        <p:spPr>
          <a:xfrm>
            <a:off x="7689503" y="1310640"/>
            <a:ext cx="924560" cy="755332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5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85E540-0178-4ACD-B300-A983248B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지그재그 스캐닝 </a:t>
            </a:r>
            <a:r>
              <a:rPr lang="en-US" altLang="ko-KR" dirty="0"/>
              <a:t>&amp; </a:t>
            </a:r>
            <a:r>
              <a:rPr lang="ko-KR" altLang="en-US" b="1" dirty="0" err="1"/>
              <a:t>허프만</a:t>
            </a:r>
            <a:r>
              <a:rPr lang="ko-KR" altLang="en-US" b="1" dirty="0"/>
              <a:t> 코딩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9FDC8A-C516-4F7F-938A-C3AA3D8F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처음 데이터</a:t>
            </a:r>
            <a:r>
              <a:rPr lang="en-US" altLang="ko-KR" dirty="0"/>
              <a:t>(DC)</a:t>
            </a:r>
            <a:r>
              <a:rPr lang="ko-KR" altLang="en-US" dirty="0"/>
              <a:t>만 쓰고</a:t>
            </a:r>
            <a:endParaRPr lang="en-US" altLang="ko-KR" dirty="0"/>
          </a:p>
          <a:p>
            <a:r>
              <a:rPr lang="ko-KR" altLang="en-US" dirty="0"/>
              <a:t>수많은 </a:t>
            </a:r>
            <a:r>
              <a:rPr lang="en-US" altLang="ko-KR" dirty="0"/>
              <a:t>0(AC)</a:t>
            </a:r>
            <a:r>
              <a:rPr lang="ko-KR" altLang="en-US" dirty="0"/>
              <a:t>에 대해서는 </a:t>
            </a:r>
            <a:r>
              <a:rPr lang="en-US" altLang="ko-KR" dirty="0"/>
              <a:t>0</a:t>
            </a:r>
            <a:r>
              <a:rPr lang="ko-KR" altLang="en-US" dirty="0"/>
              <a:t>이 몇 개인지만 </a:t>
            </a:r>
            <a:r>
              <a:rPr lang="ko-KR" altLang="en-US" dirty="0" err="1"/>
              <a:t>써주므로써</a:t>
            </a:r>
            <a:r>
              <a:rPr lang="ko-KR" altLang="en-US" dirty="0"/>
              <a:t> 데이터를 줄 인다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  <a:r>
              <a:rPr lang="ko-KR" altLang="en-US" dirty="0"/>
              <a:t> </a:t>
            </a:r>
            <a:r>
              <a:rPr lang="en-US" altLang="ko-KR" dirty="0"/>
              <a:t>180,3,2,4,73,0,3,1,6,0,0,0,0,0,0,0……0…0</a:t>
            </a:r>
          </a:p>
          <a:p>
            <a:pPr lvl="2">
              <a:lnSpc>
                <a:spcPct val="110000"/>
              </a:lnSpc>
            </a:pPr>
            <a:r>
              <a:rPr lang="en-US" altLang="ko-KR" sz="1900" dirty="0"/>
              <a:t>180: 1</a:t>
            </a:r>
          </a:p>
          <a:p>
            <a:pPr lvl="2">
              <a:lnSpc>
                <a:spcPct val="110000"/>
              </a:lnSpc>
            </a:pPr>
            <a:r>
              <a:rPr lang="en-US" altLang="ko-KR" sz="1900" dirty="0"/>
              <a:t>3: 2</a:t>
            </a:r>
          </a:p>
          <a:p>
            <a:pPr lvl="2">
              <a:lnSpc>
                <a:spcPct val="110000"/>
              </a:lnSpc>
            </a:pPr>
            <a:r>
              <a:rPr lang="en-US" altLang="ko-KR" sz="1900" dirty="0"/>
              <a:t>2: 1</a:t>
            </a:r>
          </a:p>
          <a:p>
            <a:pPr lvl="2">
              <a:lnSpc>
                <a:spcPct val="110000"/>
              </a:lnSpc>
            </a:pPr>
            <a:r>
              <a:rPr lang="en-US" altLang="ko-KR" sz="1900" dirty="0"/>
              <a:t>…. </a:t>
            </a:r>
            <a:endParaRPr lang="ko-KR" altLang="en-US" sz="1900" dirty="0"/>
          </a:p>
        </p:txBody>
      </p:sp>
      <p:pic>
        <p:nvPicPr>
          <p:cNvPr id="8194" name="Picture 2" descr="허프만 코딩에 대한 이미지 검색결과">
            <a:extLst>
              <a:ext uri="{FF2B5EF4-FFF2-40B4-BE49-F238E27FC236}">
                <a16:creationId xmlns:a16="http://schemas.microsoft.com/office/drawing/2014/main" id="{BCAD58E1-4412-4947-B24A-C6238433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83" y="3596641"/>
            <a:ext cx="4044437" cy="22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9FB7B0-3A99-4268-BE60-EC132E9F31C9}"/>
              </a:ext>
            </a:extLst>
          </p:cNvPr>
          <p:cNvSpPr/>
          <p:nvPr/>
        </p:nvSpPr>
        <p:spPr>
          <a:xfrm>
            <a:off x="10024110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3466ED-0CDE-47E0-913A-74AF3C8B6CF2}"/>
              </a:ext>
            </a:extLst>
          </p:cNvPr>
          <p:cNvSpPr/>
          <p:nvPr/>
        </p:nvSpPr>
        <p:spPr>
          <a:xfrm>
            <a:off x="10995662" y="230188"/>
            <a:ext cx="901700" cy="40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7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127D-9141-4028-9E3E-DC689CB7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E108B-4D2B-45DF-AFC0-34F8768B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압축에 쓰이는 개념</a:t>
            </a:r>
            <a:endParaRPr lang="en-US" altLang="ko-KR" dirty="0"/>
          </a:p>
          <a:p>
            <a:pPr lvl="1"/>
            <a:r>
              <a:rPr lang="ko-KR" altLang="en-US" dirty="0"/>
              <a:t>프레임 간의 상관관계</a:t>
            </a:r>
            <a:endParaRPr lang="en-US" altLang="ko-KR" dirty="0"/>
          </a:p>
          <a:p>
            <a:pPr lvl="1"/>
            <a:r>
              <a:rPr lang="ko-KR" altLang="en-US" dirty="0"/>
              <a:t>공간적인 상관관계</a:t>
            </a:r>
            <a:endParaRPr lang="en-US" altLang="ko-KR" dirty="0"/>
          </a:p>
          <a:p>
            <a:r>
              <a:rPr lang="ko-KR" altLang="en-US" dirty="0"/>
              <a:t>영상과 이미지</a:t>
            </a:r>
            <a:endParaRPr lang="en-US" altLang="ko-KR" dirty="0"/>
          </a:p>
          <a:p>
            <a:pPr lvl="1"/>
            <a:r>
              <a:rPr lang="ko-KR" altLang="en-US" dirty="0"/>
              <a:t>영상과 이미지의 관계</a:t>
            </a:r>
            <a:endParaRPr lang="en-US" altLang="ko-KR" dirty="0"/>
          </a:p>
          <a:p>
            <a:r>
              <a:rPr lang="en-US" altLang="ko-KR" dirty="0"/>
              <a:t>MPEG</a:t>
            </a:r>
            <a:r>
              <a:rPr lang="ko-KR" altLang="en-US" dirty="0"/>
              <a:t>와 </a:t>
            </a:r>
            <a:r>
              <a:rPr lang="en-US" altLang="ko-KR" dirty="0"/>
              <a:t>JPEG</a:t>
            </a:r>
            <a:r>
              <a:rPr lang="ko-KR" altLang="en-US" dirty="0"/>
              <a:t>의 압축</a:t>
            </a:r>
            <a:endParaRPr lang="en-US" altLang="ko-KR" dirty="0"/>
          </a:p>
          <a:p>
            <a:pPr lvl="1"/>
            <a:r>
              <a:rPr lang="ko-KR" altLang="en-US" dirty="0"/>
              <a:t>전체적인 흐름</a:t>
            </a:r>
            <a:endParaRPr lang="en-US" altLang="ko-KR" dirty="0"/>
          </a:p>
          <a:p>
            <a:pPr lvl="1"/>
            <a:r>
              <a:rPr lang="ko-KR" altLang="en-US" dirty="0"/>
              <a:t>세세한 내용</a:t>
            </a:r>
            <a:endParaRPr lang="en-US" altLang="ko-KR" dirty="0"/>
          </a:p>
          <a:p>
            <a:pPr lvl="1"/>
            <a:r>
              <a:rPr lang="ko-KR" altLang="en-US" dirty="0"/>
              <a:t>총정리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505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BA8F6-D6FA-46A4-A844-3EE9A953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총정리</a:t>
            </a:r>
          </a:p>
        </p:txBody>
      </p:sp>
      <p:graphicFrame>
        <p:nvGraphicFramePr>
          <p:cNvPr id="19" name="내용 개체 틀 3">
            <a:extLst>
              <a:ext uri="{FF2B5EF4-FFF2-40B4-BE49-F238E27FC236}">
                <a16:creationId xmlns:a16="http://schemas.microsoft.com/office/drawing/2014/main" id="{E7699805-43E1-494D-8232-993A217DC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031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9322AB0-A0DB-4EDB-B5A3-D1D85C0F7058}"/>
              </a:ext>
            </a:extLst>
          </p:cNvPr>
          <p:cNvSpPr txBox="1"/>
          <p:nvPr/>
        </p:nvSpPr>
        <p:spPr>
          <a:xfrm>
            <a:off x="955040" y="46939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매크로 블록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2C1EA-EC6F-45E2-9B32-CE662492757E}"/>
              </a:ext>
            </a:extLst>
          </p:cNvPr>
          <p:cNvSpPr txBox="1"/>
          <p:nvPr/>
        </p:nvSpPr>
        <p:spPr>
          <a:xfrm>
            <a:off x="2915920" y="4693920"/>
            <a:ext cx="204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Image</a:t>
            </a:r>
          </a:p>
          <a:p>
            <a:r>
              <a:rPr lang="en-US" altLang="ko-KR" dirty="0"/>
              <a:t>(+ Motion vector)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2BF8-8F2A-423B-AF5C-4BA3F97CE433}"/>
              </a:ext>
            </a:extLst>
          </p:cNvPr>
          <p:cNvSpPr txBox="1"/>
          <p:nvPr/>
        </p:nvSpPr>
        <p:spPr>
          <a:xfrm>
            <a:off x="5583934" y="4693920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AC, DC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83CAA-8CA4-4342-ABE3-8FE945E76350}"/>
              </a:ext>
            </a:extLst>
          </p:cNvPr>
          <p:cNvSpPr txBox="1"/>
          <p:nvPr/>
        </p:nvSpPr>
        <p:spPr>
          <a:xfrm>
            <a:off x="7575294" y="4693920"/>
            <a:ext cx="15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</a:t>
            </a:r>
            <a:r>
              <a:rPr lang="ko-KR" altLang="en-US" dirty="0"/>
              <a:t>값 양 줄임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DBEA5-53A5-4220-8637-909D4D785C5B}"/>
              </a:ext>
            </a:extLst>
          </p:cNvPr>
          <p:cNvSpPr txBox="1"/>
          <p:nvPr/>
        </p:nvSpPr>
        <p:spPr>
          <a:xfrm>
            <a:off x="9782329" y="46939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실질적인 압축</a:t>
            </a:r>
            <a:endParaRPr lang="ko-KR" altLang="en-US" dirty="0"/>
          </a:p>
        </p:txBody>
      </p:sp>
      <p:pic>
        <p:nvPicPr>
          <p:cNvPr id="25" name="그림 24" descr="하늘, 잔디, 실외, 평야이(가) 표시된 사진&#10;&#10;매우 높은 신뢰도로 생성된 설명">
            <a:extLst>
              <a:ext uri="{FF2B5EF4-FFF2-40B4-BE49-F238E27FC236}">
                <a16:creationId xmlns:a16="http://schemas.microsoft.com/office/drawing/2014/main" id="{DB76E052-7D31-4455-90A4-01716D9E5F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2" t="61801" r="1561" b="5912"/>
          <a:stretch/>
        </p:blipFill>
        <p:spPr>
          <a:xfrm>
            <a:off x="5388502" y="1690688"/>
            <a:ext cx="1314450" cy="13535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476171-82E7-4E33-87F1-D2EEF7227377}"/>
              </a:ext>
            </a:extLst>
          </p:cNvPr>
          <p:cNvSpPr txBox="1"/>
          <p:nvPr/>
        </p:nvSpPr>
        <p:spPr>
          <a:xfrm>
            <a:off x="6325982" y="1961553"/>
            <a:ext cx="83388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39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6251F-D3FC-4A1E-9AAB-FFE3C6A95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r>
              <a:rPr lang="ko-KR" altLang="en-US" dirty="0"/>
              <a:t>의 </a:t>
            </a:r>
            <a:r>
              <a:rPr lang="ko-KR" altLang="en-US" b="1" dirty="0"/>
              <a:t>예시 生 </a:t>
            </a:r>
            <a:r>
              <a:rPr lang="en-US" altLang="ko-KR" dirty="0"/>
              <a:t>– (detail) ME</a:t>
            </a:r>
            <a:r>
              <a:rPr lang="ko-KR" altLang="en-US" dirty="0"/>
              <a:t>의 </a:t>
            </a:r>
            <a:r>
              <a:rPr lang="en-US" altLang="ko-KR" dirty="0"/>
              <a:t>motion vector</a:t>
            </a:r>
          </a:p>
          <a:p>
            <a:r>
              <a:rPr lang="en-US" altLang="ko-KR" dirty="0"/>
              <a:t>H.264</a:t>
            </a:r>
            <a:r>
              <a:rPr lang="ko-KR" altLang="en-US" dirty="0"/>
              <a:t>의 구체적인 알고리즘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10669C4-EBD5-419C-A353-120A6229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48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C6D4-CDCE-4D5B-9544-D76009A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압축에 쓰이는 개념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FC8B-6064-4D7B-9158-6779D7192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프레임간의</a:t>
            </a:r>
            <a:r>
              <a:rPr lang="ko-KR" altLang="en-US" dirty="0"/>
              <a:t> 상관관계 </a:t>
            </a:r>
            <a:r>
              <a:rPr lang="en-US" altLang="ko-KR" dirty="0"/>
              <a:t>/ </a:t>
            </a:r>
            <a:r>
              <a:rPr lang="ko-KR" altLang="en-US" dirty="0"/>
              <a:t>공간적인 상관관계</a:t>
            </a:r>
          </a:p>
        </p:txBody>
      </p:sp>
    </p:spTree>
    <p:extLst>
      <p:ext uri="{BB962C8B-B14F-4D97-AF65-F5344CB8AC3E}">
        <p14:creationId xmlns:p14="http://schemas.microsoft.com/office/powerpoint/2010/main" val="8598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3235-93DD-4ED8-9441-7933EC4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프레임간의</a:t>
            </a:r>
            <a:r>
              <a:rPr lang="ko-KR" altLang="en-US" dirty="0"/>
              <a:t> 상관관계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39B470-1D3A-4754-AD0B-C83D1765D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2086769"/>
            <a:ext cx="9363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4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D9C3E-4F88-492A-8A4B-A31EF322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공간적인 상관관계</a:t>
            </a:r>
          </a:p>
        </p:txBody>
      </p:sp>
      <p:pic>
        <p:nvPicPr>
          <p:cNvPr id="4" name="내용 개체 틀 3" descr="http://cfile2.uf.tistory.com/image/114DD20D4A81280367CBC6">
            <a:hlinkClick r:id="rId2"/>
            <a:extLst>
              <a:ext uri="{FF2B5EF4-FFF2-40B4-BE49-F238E27FC236}">
                <a16:creationId xmlns:a16="http://schemas.microsoft.com/office/drawing/2014/main" id="{6BE00681-EB2D-49FE-855A-5D700BBF5F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71" y="1917474"/>
            <a:ext cx="4960258" cy="416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C6D4-CDCE-4D5B-9544-D76009A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영상과 이미지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FC8B-6064-4D7B-9158-6779D7192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영상과 이미지의 관계</a:t>
            </a:r>
          </a:p>
        </p:txBody>
      </p:sp>
    </p:spTree>
    <p:extLst>
      <p:ext uri="{BB962C8B-B14F-4D97-AF65-F5344CB8AC3E}">
        <p14:creationId xmlns:p14="http://schemas.microsoft.com/office/powerpoint/2010/main" val="87707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70A565-B75D-4CD1-9E91-AC216FD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영상과 이미지의 관계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83FE7A-7FCB-41FD-A2D9-3409A120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MPEG ~ JPEG?</a:t>
            </a:r>
          </a:p>
          <a:p>
            <a:pPr lvl="1"/>
            <a:r>
              <a:rPr lang="en-US" altLang="ko-KR" dirty="0"/>
              <a:t>MPEG = JPEG</a:t>
            </a:r>
            <a:r>
              <a:rPr lang="ko-KR" altLang="en-US" dirty="0"/>
              <a:t>의 모음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압축 방법</a:t>
            </a:r>
            <a:r>
              <a:rPr lang="ko-KR" altLang="en-US" dirty="0"/>
              <a:t>이 </a:t>
            </a:r>
            <a:r>
              <a:rPr lang="ko-KR" altLang="en-US" b="1" dirty="0"/>
              <a:t>굉장히 유사</a:t>
            </a:r>
          </a:p>
        </p:txBody>
      </p:sp>
      <p:pic>
        <p:nvPicPr>
          <p:cNvPr id="6" name="그림 5" descr="http://cfile23.uf.tistory.com/image/204FFA0D4A811B56244583">
            <a:hlinkClick r:id="rId2"/>
            <a:extLst>
              <a:ext uri="{FF2B5EF4-FFF2-40B4-BE49-F238E27FC236}">
                <a16:creationId xmlns:a16="http://schemas.microsoft.com/office/drawing/2014/main" id="{5A345E6E-B36E-41F1-A8C4-C47E8C0AA6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9" y="3093612"/>
            <a:ext cx="5594199" cy="321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9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C6D4-CDCE-4D5B-9544-D76009A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MPEG</a:t>
            </a:r>
            <a:r>
              <a:rPr lang="ko-KR" altLang="en-US" dirty="0"/>
              <a:t>와 </a:t>
            </a:r>
            <a:r>
              <a:rPr lang="en-US" altLang="ko-KR" dirty="0"/>
              <a:t>JPEG</a:t>
            </a:r>
            <a:r>
              <a:rPr lang="ko-KR" altLang="en-US" dirty="0"/>
              <a:t>의 압축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FC8B-6064-4D7B-9158-6779D7192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350" dirty="0"/>
              <a:t>전체적인 흐름 </a:t>
            </a:r>
            <a:r>
              <a:rPr lang="en-US" altLang="ko-KR" sz="2350" dirty="0"/>
              <a:t>/ Block / ME / DCT / </a:t>
            </a:r>
            <a:r>
              <a:rPr lang="ko-KR" altLang="en-US" sz="2350" dirty="0"/>
              <a:t>양자화 </a:t>
            </a:r>
            <a:r>
              <a:rPr lang="en-US" altLang="ko-KR" sz="2350" dirty="0"/>
              <a:t>/ </a:t>
            </a:r>
            <a:r>
              <a:rPr lang="ko-KR" altLang="en-US" sz="2350" dirty="0"/>
              <a:t>중간 정리 </a:t>
            </a:r>
            <a:r>
              <a:rPr lang="en-US" altLang="ko-KR" sz="2350" dirty="0"/>
              <a:t>/ </a:t>
            </a:r>
          </a:p>
          <a:p>
            <a:pPr>
              <a:lnSpc>
                <a:spcPct val="100000"/>
              </a:lnSpc>
            </a:pPr>
            <a:r>
              <a:rPr lang="ko-KR" altLang="en-US" sz="2350" dirty="0"/>
              <a:t>지그재그 스캐닝 </a:t>
            </a:r>
            <a:r>
              <a:rPr lang="en-US" altLang="ko-KR" sz="2350" dirty="0"/>
              <a:t>&amp; </a:t>
            </a:r>
            <a:r>
              <a:rPr lang="ko-KR" altLang="en-US" sz="2350" dirty="0" err="1"/>
              <a:t>허프만</a:t>
            </a:r>
            <a:r>
              <a:rPr lang="ko-KR" altLang="en-US" sz="2350" dirty="0"/>
              <a:t> 코딩 </a:t>
            </a:r>
            <a:r>
              <a:rPr lang="en-US" altLang="ko-KR" sz="2350" dirty="0"/>
              <a:t>/ </a:t>
            </a:r>
            <a:r>
              <a:rPr lang="ko-KR" altLang="en-US" sz="2350" dirty="0"/>
              <a:t>총정리</a:t>
            </a:r>
          </a:p>
        </p:txBody>
      </p:sp>
    </p:spTree>
    <p:extLst>
      <p:ext uri="{BB962C8B-B14F-4D97-AF65-F5344CB8AC3E}">
        <p14:creationId xmlns:p14="http://schemas.microsoft.com/office/powerpoint/2010/main" val="32068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FF23D-89D1-4477-AF67-07897BFE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흐름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153FE4C-1169-4322-B94C-936DDD95E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90131"/>
              </p:ext>
            </p:extLst>
          </p:nvPr>
        </p:nvGraphicFramePr>
        <p:xfrm>
          <a:off x="583629" y="1935016"/>
          <a:ext cx="10770171" cy="357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2C7011B-3EC7-4B67-B312-E915915F28B4}"/>
              </a:ext>
            </a:extLst>
          </p:cNvPr>
          <p:cNvSpPr/>
          <p:nvPr/>
        </p:nvSpPr>
        <p:spPr>
          <a:xfrm>
            <a:off x="583629" y="4450625"/>
            <a:ext cx="10770171" cy="5458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MPEG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F15484F-D511-484C-A2CB-5AA14E6C728A}"/>
              </a:ext>
            </a:extLst>
          </p:cNvPr>
          <p:cNvSpPr/>
          <p:nvPr/>
        </p:nvSpPr>
        <p:spPr>
          <a:xfrm>
            <a:off x="583629" y="2326697"/>
            <a:ext cx="10770171" cy="5458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JPEG</a:t>
            </a:r>
            <a:endParaRPr lang="ko-KR" altLang="en-US" dirty="0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15652C1C-C929-4A15-ADF4-4B13AE229ECB}"/>
              </a:ext>
            </a:extLst>
          </p:cNvPr>
          <p:cNvSpPr/>
          <p:nvPr/>
        </p:nvSpPr>
        <p:spPr>
          <a:xfrm>
            <a:off x="3084945" y="1966911"/>
            <a:ext cx="1265382" cy="126538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2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441</Words>
  <Application>Microsoft Office PowerPoint</Application>
  <PresentationFormat>와이드스크린</PresentationFormat>
  <Paragraphs>112</Paragraphs>
  <Slides>21</Slides>
  <Notes>2</Notes>
  <HiddenSlides>1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영상과 이미지의 압축</vt:lpstr>
      <vt:lpstr>CONTENTS</vt:lpstr>
      <vt:lpstr>압축에 쓰이는 개념</vt:lpstr>
      <vt:lpstr>프레임간의 상관관계</vt:lpstr>
      <vt:lpstr>공간적인 상관관계</vt:lpstr>
      <vt:lpstr>영상과 이미지</vt:lpstr>
      <vt:lpstr>영상과 이미지의 관계</vt:lpstr>
      <vt:lpstr>MPEG와 JPEG의 압축</vt:lpstr>
      <vt:lpstr>전체적인 흐름</vt:lpstr>
      <vt:lpstr>Block</vt:lpstr>
      <vt:lpstr>Motion Estimation (ME)</vt:lpstr>
      <vt:lpstr>PowerPoint 프레젠테이션</vt:lpstr>
      <vt:lpstr>DCT</vt:lpstr>
      <vt:lpstr>DCT</vt:lpstr>
      <vt:lpstr>양자화 (Quantization)</vt:lpstr>
      <vt:lpstr>PowerPoint 프레젠테이션</vt:lpstr>
      <vt:lpstr>중간 정리</vt:lpstr>
      <vt:lpstr>지그재그 스캐닝 &amp; 허프만 코딩</vt:lpstr>
      <vt:lpstr>지그재그 스캐닝 &amp; 허프만 코딩</vt:lpstr>
      <vt:lpstr>총정리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이상아</dc:creator>
  <cp:lastModifiedBy>이상아</cp:lastModifiedBy>
  <cp:revision>128</cp:revision>
  <dcterms:created xsi:type="dcterms:W3CDTF">2017-11-08T15:41:51Z</dcterms:created>
  <dcterms:modified xsi:type="dcterms:W3CDTF">2017-11-22T19:23:50Z</dcterms:modified>
</cp:coreProperties>
</file>