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WEB FUNDAMENTIALS (HTML / CSS)</a:t>
            </a:r>
            <a:endParaRPr lang="bg-BG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Team </a:t>
            </a:r>
            <a:r>
              <a:rPr lang="en-US" sz="3600" dirty="0" err="1" smtClean="0">
                <a:solidFill>
                  <a:srgbClr val="FFC000"/>
                </a:solidFill>
              </a:rPr>
              <a:t>parmel</a:t>
            </a:r>
            <a:endParaRPr lang="bg-BG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49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guru</a:t>
            </a:r>
          </a:p>
          <a:p>
            <a:r>
              <a:rPr lang="en-US" dirty="0" smtClean="0"/>
              <a:t>Wheel designer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604" y="2698331"/>
            <a:ext cx="2097956" cy="209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7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implementaror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587" y="2488091"/>
            <a:ext cx="2051380" cy="228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2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maniac</a:t>
            </a:r>
          </a:p>
          <a:p>
            <a:r>
              <a:rPr lang="en-US" dirty="0" smtClean="0"/>
              <a:t>Main designer and main brain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171" y="2679100"/>
            <a:ext cx="1843804" cy="204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2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Ads and questions designer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063" y="2743919"/>
            <a:ext cx="14287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19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544</TotalTime>
  <Words>26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WEB FUNDAMENTIALS (HTML / CSS)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FUNDAMENTIALS (HTML / CSS)</dc:title>
  <dc:creator>Kaloyan Todorov</dc:creator>
  <cp:lastModifiedBy>Kaloyan Todorov</cp:lastModifiedBy>
  <cp:revision>4</cp:revision>
  <dcterms:created xsi:type="dcterms:W3CDTF">2016-01-06T22:55:02Z</dcterms:created>
  <dcterms:modified xsi:type="dcterms:W3CDTF">2016-01-07T07:59:36Z</dcterms:modified>
</cp:coreProperties>
</file>