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6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5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4FDEA-09AA-42AE-9756-54E6ED48181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C11D-F06B-4034-B48F-10666532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rophies2go.com/media/catalog/product/cache/1/image/9df78eab33525d08d6e5fb8d27136e95/2/1/2178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79085">
            <a:off x="2956301" y="2783551"/>
            <a:ext cx="3862953" cy="386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74737"/>
          </a:xfrm>
        </p:spPr>
        <p:txBody>
          <a:bodyPr/>
          <a:lstStyle/>
          <a:p>
            <a:r>
              <a:rPr lang="en-US" dirty="0"/>
              <a:t>Two Weeks Notice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60638"/>
            <a:ext cx="6858000" cy="487362"/>
          </a:xfrm>
        </p:spPr>
        <p:txBody>
          <a:bodyPr/>
          <a:lstStyle/>
          <a:p>
            <a:r>
              <a:rPr lang="en-US" dirty="0"/>
              <a:t>Team Participation</a:t>
            </a:r>
          </a:p>
        </p:txBody>
      </p:sp>
    </p:spTree>
    <p:extLst>
      <p:ext uri="{BB962C8B-B14F-4D97-AF65-F5344CB8AC3E}">
        <p14:creationId xmlns:p14="http://schemas.microsoft.com/office/powerpoint/2010/main" val="59232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you?</a:t>
            </a:r>
          </a:p>
          <a:p>
            <a:endParaRPr lang="en-US" dirty="0"/>
          </a:p>
          <a:p>
            <a:r>
              <a:rPr lang="en-US" dirty="0"/>
              <a:t>Casualties:</a:t>
            </a:r>
          </a:p>
          <a:p>
            <a:pPr lvl="1"/>
            <a:r>
              <a:rPr lang="en-US" dirty="0" err="1"/>
              <a:t>Sohaib</a:t>
            </a:r>
            <a:r>
              <a:rPr lang="en-US" dirty="0"/>
              <a:t> Ali</a:t>
            </a:r>
          </a:p>
          <a:p>
            <a:pPr lvl="1"/>
            <a:r>
              <a:rPr lang="en-US" dirty="0" err="1"/>
              <a:t>Premadass</a:t>
            </a:r>
            <a:r>
              <a:rPr lang="en-US" dirty="0"/>
              <a:t> “</a:t>
            </a:r>
            <a:r>
              <a:rPr lang="en-US" dirty="0" err="1"/>
              <a:t>DaBadass</a:t>
            </a:r>
            <a:r>
              <a:rPr lang="en-US" dirty="0"/>
              <a:t>” </a:t>
            </a:r>
            <a:r>
              <a:rPr lang="en-US" dirty="0" err="1"/>
              <a:t>Kanisan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5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Weeks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job’s a joke</a:t>
            </a:r>
          </a:p>
          <a:p>
            <a:r>
              <a:rPr lang="en-US" dirty="0"/>
              <a:t>You’re broke</a:t>
            </a:r>
          </a:p>
          <a:p>
            <a:r>
              <a:rPr lang="en-US" dirty="0"/>
              <a:t>Your love life’s DOA</a:t>
            </a:r>
          </a:p>
          <a:p>
            <a:r>
              <a:rPr lang="en-US" dirty="0"/>
              <a:t>Stick it to the man</a:t>
            </a:r>
          </a:p>
          <a:p>
            <a:r>
              <a:rPr lang="en-US" dirty="0"/>
              <a:t>Get that sweet severance </a:t>
            </a:r>
            <a:r>
              <a:rPr lang="en-US" dirty="0" err="1"/>
              <a:t>Monets</a:t>
            </a:r>
            <a:endParaRPr lang="en-US" dirty="0"/>
          </a:p>
          <a:p>
            <a:r>
              <a:rPr lang="en-US" dirty="0"/>
              <a:t>Discover yourself</a:t>
            </a:r>
          </a:p>
          <a:p>
            <a:r>
              <a:rPr lang="en-US" dirty="0"/>
              <a:t>Find out what love is</a:t>
            </a:r>
          </a:p>
          <a:p>
            <a:r>
              <a:rPr lang="en-US" dirty="0"/>
              <a:t>Based on a true story</a:t>
            </a:r>
          </a:p>
        </p:txBody>
      </p:sp>
    </p:spTree>
    <p:extLst>
      <p:ext uri="{BB962C8B-B14F-4D97-AF65-F5344CB8AC3E}">
        <p14:creationId xmlns:p14="http://schemas.microsoft.com/office/powerpoint/2010/main" val="118271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+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On-click interaction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Polymorphic interaction outcomes</a:t>
            </a:r>
          </a:p>
          <a:p>
            <a:r>
              <a:rPr lang="en-US" dirty="0"/>
              <a:t>Isometric rendering</a:t>
            </a:r>
          </a:p>
          <a:p>
            <a:pPr lvl="1"/>
            <a:r>
              <a:rPr lang="en-US" dirty="0"/>
              <a:t>3D array</a:t>
            </a:r>
          </a:p>
          <a:p>
            <a:pPr lvl="1"/>
            <a:r>
              <a:rPr lang="en-US" dirty="0"/>
              <a:t>Rendering order</a:t>
            </a:r>
          </a:p>
          <a:p>
            <a:pPr lvl="1"/>
            <a:r>
              <a:rPr lang="en-US" dirty="0"/>
              <a:t>Poverty </a:t>
            </a:r>
            <a:r>
              <a:rPr lang="en-US"/>
              <a:t>map editor</a:t>
            </a:r>
            <a:endParaRPr lang="en-US" dirty="0"/>
          </a:p>
          <a:p>
            <a:r>
              <a:rPr lang="en-US" dirty="0"/>
              <a:t>Persistent room transitions</a:t>
            </a:r>
          </a:p>
          <a:p>
            <a:r>
              <a:rPr lang="en-US" dirty="0"/>
              <a:t>Dialogue branching</a:t>
            </a:r>
          </a:p>
          <a:p>
            <a:r>
              <a:rPr lang="en-US" dirty="0"/>
              <a:t>Cutscene and event scripting</a:t>
            </a:r>
          </a:p>
          <a:p>
            <a:pPr lvl="1"/>
            <a:r>
              <a:rPr lang="en-US" dirty="0"/>
              <a:t>NPC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milestones</a:t>
            </a:r>
          </a:p>
          <a:p>
            <a:pPr lvl="1"/>
            <a:r>
              <a:rPr lang="en-US" dirty="0"/>
              <a:t>“Sprint” methodology</a:t>
            </a:r>
          </a:p>
          <a:p>
            <a:pPr lvl="1"/>
            <a:r>
              <a:rPr lang="en-US" dirty="0"/>
              <a:t>Functional subgroups</a:t>
            </a:r>
          </a:p>
          <a:p>
            <a:pPr lvl="1"/>
            <a:r>
              <a:rPr lang="en-US" dirty="0"/>
              <a:t>+50 </a:t>
            </a:r>
            <a:r>
              <a:rPr lang="en-US" dirty="0" err="1"/>
              <a:t>Farhang</a:t>
            </a:r>
            <a:r>
              <a:rPr lang="en-US" dirty="0"/>
              <a:t> boost in OOP by late game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3670299"/>
            <a:ext cx="7886700" cy="264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Features cut</a:t>
            </a:r>
          </a:p>
          <a:p>
            <a:pPr lvl="1"/>
            <a:r>
              <a:rPr lang="en-US"/>
              <a:t>Mouse based movement with pathing</a:t>
            </a:r>
          </a:p>
          <a:p>
            <a:pPr lvl="1"/>
            <a:r>
              <a:rPr lang="en-US"/>
              <a:t>Scope of delivered product shortened to 1 day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4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things that went right</a:t>
            </a:r>
          </a:p>
          <a:p>
            <a:pPr lvl="1"/>
            <a:r>
              <a:rPr lang="en-US" dirty="0"/>
              <a:t>All “must have” features included</a:t>
            </a:r>
          </a:p>
          <a:p>
            <a:pPr lvl="1"/>
            <a:r>
              <a:rPr lang="en-US" dirty="0"/>
              <a:t>Many “nice to have” features as well</a:t>
            </a:r>
          </a:p>
          <a:p>
            <a:pPr lvl="1"/>
            <a:r>
              <a:rPr lang="en-US" dirty="0"/>
              <a:t>All milestones were met</a:t>
            </a:r>
          </a:p>
          <a:p>
            <a:pPr lvl="1"/>
            <a:r>
              <a:rPr lang="en-US" dirty="0"/>
              <a:t>Forced learning of JavaScript resulted in utilizing prototypal inheritance to expedite content creation</a:t>
            </a:r>
          </a:p>
          <a:p>
            <a:pPr lvl="1"/>
            <a:r>
              <a:rPr lang="en-US" dirty="0"/>
              <a:t>Used GitHub, sort of?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6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things that went wrong</a:t>
            </a:r>
          </a:p>
          <a:p>
            <a:pPr lvl="1"/>
            <a:r>
              <a:rPr lang="en-US" dirty="0"/>
              <a:t>RIP </a:t>
            </a:r>
            <a:r>
              <a:rPr lang="en-US" dirty="0" err="1"/>
              <a:t>Sohaib</a:t>
            </a:r>
            <a:r>
              <a:rPr lang="en-US" dirty="0"/>
              <a:t>, </a:t>
            </a:r>
            <a:r>
              <a:rPr lang="en-US" dirty="0" err="1"/>
              <a:t>Prem</a:t>
            </a:r>
            <a:r>
              <a:rPr lang="en-US" dirty="0"/>
              <a:t> (never forget)</a:t>
            </a:r>
          </a:p>
          <a:p>
            <a:pPr lvl="1"/>
            <a:r>
              <a:rPr lang="en-US" dirty="0"/>
              <a:t>Early code overhaul during </a:t>
            </a:r>
            <a:r>
              <a:rPr lang="en-US" dirty="0" err="1"/>
              <a:t>Sohaib</a:t>
            </a:r>
            <a:r>
              <a:rPr lang="en-US" dirty="0"/>
              <a:t> “sprint” -&gt; RIP -&gt; posthumous confusion</a:t>
            </a:r>
          </a:p>
          <a:p>
            <a:pPr lvl="1"/>
            <a:r>
              <a:rPr lang="en-US" dirty="0"/>
              <a:t>Downtime from upstream delays in workflow</a:t>
            </a:r>
          </a:p>
          <a:p>
            <a:pPr lvl="1"/>
            <a:r>
              <a:rPr lang="en-US" dirty="0"/>
              <a:t>Time lost due to JavaScript idiosyncrasies</a:t>
            </a:r>
          </a:p>
          <a:p>
            <a:pPr lvl="2"/>
            <a:r>
              <a:rPr lang="en-US" dirty="0"/>
              <a:t>; instead of , = all-nighter</a:t>
            </a:r>
          </a:p>
          <a:p>
            <a:pPr lvl="2"/>
            <a:r>
              <a:rPr lang="en-US" dirty="0"/>
              <a:t>= instead of : = all-nighter</a:t>
            </a:r>
          </a:p>
          <a:p>
            <a:pPr lvl="2"/>
            <a:r>
              <a:rPr lang="en-US" dirty="0"/>
              <a:t>no pointers, value or reference?</a:t>
            </a:r>
          </a:p>
          <a:p>
            <a:pPr lvl="1"/>
            <a:r>
              <a:rPr lang="en-US" dirty="0"/>
              <a:t>Used GitHub, not really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0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improvements</a:t>
            </a:r>
          </a:p>
          <a:p>
            <a:pPr lvl="1"/>
            <a:r>
              <a:rPr lang="en-US" dirty="0"/>
              <a:t>Use GitHub better</a:t>
            </a:r>
          </a:p>
          <a:p>
            <a:pPr lvl="1"/>
            <a:r>
              <a:rPr lang="en-US" dirty="0"/>
              <a:t>Hire professional high-energy executive to handle management and embezzle funding</a:t>
            </a:r>
          </a:p>
          <a:p>
            <a:pPr lvl="1"/>
            <a:r>
              <a:rPr lang="en-US" dirty="0"/>
              <a:t>Have executive do buzzword things like optimize workflow dependencies and promote synergy</a:t>
            </a:r>
          </a:p>
          <a:p>
            <a:pPr lvl="1"/>
            <a:r>
              <a:rPr lang="en-US" dirty="0"/>
              <a:t>Have dedicated asset team</a:t>
            </a:r>
          </a:p>
          <a:p>
            <a:pPr lvl="1"/>
            <a:r>
              <a:rPr lang="en-US" dirty="0"/>
              <a:t>Staff size should scale with scope of project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allow powers that be to decide language for you</a:t>
            </a:r>
          </a:p>
          <a:p>
            <a:pPr lvl="1"/>
            <a:r>
              <a:rPr lang="en-US" dirty="0"/>
              <a:t>Do not allow powers that be to make you waste time doing pretend stock market speculation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0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Winners don’t use drugs</a:t>
            </a:r>
          </a:p>
        </p:txBody>
      </p:sp>
    </p:spTree>
    <p:extLst>
      <p:ext uri="{BB962C8B-B14F-4D97-AF65-F5344CB8AC3E}">
        <p14:creationId xmlns:p14="http://schemas.microsoft.com/office/powerpoint/2010/main" val="385811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304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Two Weeks Notice</vt:lpstr>
      <vt:lpstr>Team Introduction</vt:lpstr>
      <vt:lpstr>Two Weeks Notice</vt:lpstr>
      <vt:lpstr>Features + Mechanics</vt:lpstr>
      <vt:lpstr>Critical Analysis</vt:lpstr>
      <vt:lpstr>Critical Analysis</vt:lpstr>
      <vt:lpstr>Critical Analysis</vt:lpstr>
      <vt:lpstr>Critical Analysis</vt:lpstr>
      <vt:lpstr>Game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Weeks Notice</dc:title>
  <dc:creator>IMAPC</dc:creator>
  <cp:lastModifiedBy>Tech</cp:lastModifiedBy>
  <cp:revision>23</cp:revision>
  <dcterms:created xsi:type="dcterms:W3CDTF">2017-04-18T07:56:01Z</dcterms:created>
  <dcterms:modified xsi:type="dcterms:W3CDTF">2017-04-18T13:40:52Z</dcterms:modified>
</cp:coreProperties>
</file>