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sldIdLst>
    <p:sldId id="256" r:id="rId2"/>
    <p:sldId id="282" r:id="rId3"/>
    <p:sldId id="263" r:id="rId4"/>
    <p:sldId id="258" r:id="rId5"/>
    <p:sldId id="259" r:id="rId6"/>
    <p:sldId id="260" r:id="rId7"/>
    <p:sldId id="283" r:id="rId8"/>
    <p:sldId id="261" r:id="rId9"/>
    <p:sldId id="262" r:id="rId10"/>
    <p:sldId id="264" r:id="rId11"/>
    <p:sldId id="257" r:id="rId12"/>
    <p:sldId id="270" r:id="rId13"/>
    <p:sldId id="268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79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1A7EA5B-91AE-4D39-9FFA-DDDEF222B8B7}">
          <p14:sldIdLst>
            <p14:sldId id="256"/>
            <p14:sldId id="282"/>
            <p14:sldId id="263"/>
            <p14:sldId id="258"/>
            <p14:sldId id="259"/>
            <p14:sldId id="260"/>
            <p14:sldId id="283"/>
            <p14:sldId id="261"/>
            <p14:sldId id="262"/>
            <p14:sldId id="264"/>
            <p14:sldId id="257"/>
            <p14:sldId id="270"/>
            <p14:sldId id="268"/>
            <p14:sldId id="272"/>
            <p14:sldId id="273"/>
            <p14:sldId id="274"/>
            <p14:sldId id="275"/>
            <p14:sldId id="276"/>
            <p14:sldId id="277"/>
            <p14:sldId id="278"/>
            <p14:sldId id="280"/>
            <p14:sldId id="279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865978-72DF-4393-BA79-AF447691D77D}" v="89" dt="2022-11-15T13:00:49.9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Peric" userId="68157115d40ac8e2" providerId="LiveId" clId="{AB865978-72DF-4393-BA79-AF447691D77D}"/>
    <pc:docChg chg="custSel addSld delSld modSld modSection">
      <pc:chgData name="Antonio Peric" userId="68157115d40ac8e2" providerId="LiveId" clId="{AB865978-72DF-4393-BA79-AF447691D77D}" dt="2022-11-15T13:09:02.127" v="395" actId="20577"/>
      <pc:docMkLst>
        <pc:docMk/>
      </pc:docMkLst>
      <pc:sldChg chg="modSp mod">
        <pc:chgData name="Antonio Peric" userId="68157115d40ac8e2" providerId="LiveId" clId="{AB865978-72DF-4393-BA79-AF447691D77D}" dt="2022-11-15T13:09:02.127" v="395" actId="20577"/>
        <pc:sldMkLst>
          <pc:docMk/>
          <pc:sldMk cId="3355684697" sldId="256"/>
        </pc:sldMkLst>
        <pc:spChg chg="mod">
          <ac:chgData name="Antonio Peric" userId="68157115d40ac8e2" providerId="LiveId" clId="{AB865978-72DF-4393-BA79-AF447691D77D}" dt="2022-11-15T13:09:02.127" v="395" actId="20577"/>
          <ac:spMkLst>
            <pc:docMk/>
            <pc:sldMk cId="3355684697" sldId="256"/>
            <ac:spMk id="2" creationId="{D8130F1D-9CBE-B1A3-808F-4CF5162C035C}"/>
          </ac:spMkLst>
        </pc:spChg>
      </pc:sldChg>
      <pc:sldChg chg="addSp delSp modSp mod">
        <pc:chgData name="Antonio Peric" userId="68157115d40ac8e2" providerId="LiveId" clId="{AB865978-72DF-4393-BA79-AF447691D77D}" dt="2022-11-15T12:58:23.886" v="361" actId="1076"/>
        <pc:sldMkLst>
          <pc:docMk/>
          <pc:sldMk cId="3943354800" sldId="258"/>
        </pc:sldMkLst>
        <pc:cxnChg chg="add mod">
          <ac:chgData name="Antonio Peric" userId="68157115d40ac8e2" providerId="LiveId" clId="{AB865978-72DF-4393-BA79-AF447691D77D}" dt="2022-11-15T12:58:23.886" v="361" actId="1076"/>
          <ac:cxnSpMkLst>
            <pc:docMk/>
            <pc:sldMk cId="3943354800" sldId="258"/>
            <ac:cxnSpMk id="13" creationId="{9229C5B8-769D-B8D3-2A88-40191FE89553}"/>
          </ac:cxnSpMkLst>
        </pc:cxnChg>
        <pc:cxnChg chg="del mod">
          <ac:chgData name="Antonio Peric" userId="68157115d40ac8e2" providerId="LiveId" clId="{AB865978-72DF-4393-BA79-AF447691D77D}" dt="2022-11-15T12:58:19.797" v="359" actId="478"/>
          <ac:cxnSpMkLst>
            <pc:docMk/>
            <pc:sldMk cId="3943354800" sldId="258"/>
            <ac:cxnSpMk id="16" creationId="{B5DC46FA-A0A7-39EF-3CA0-BA83879D029E}"/>
          </ac:cxnSpMkLst>
        </pc:cxnChg>
        <pc:cxnChg chg="mod">
          <ac:chgData name="Antonio Peric" userId="68157115d40ac8e2" providerId="LiveId" clId="{AB865978-72DF-4393-BA79-AF447691D77D}" dt="2022-11-15T12:55:04.075" v="283" actId="14100"/>
          <ac:cxnSpMkLst>
            <pc:docMk/>
            <pc:sldMk cId="3943354800" sldId="258"/>
            <ac:cxnSpMk id="20" creationId="{4628E258-BF93-8108-BDB6-AED445E600F0}"/>
          </ac:cxnSpMkLst>
        </pc:cxnChg>
      </pc:sldChg>
      <pc:sldChg chg="addSp delSp modSp mod">
        <pc:chgData name="Antonio Peric" userId="68157115d40ac8e2" providerId="LiveId" clId="{AB865978-72DF-4393-BA79-AF447691D77D}" dt="2022-11-15T12:59:09.841" v="373" actId="20577"/>
        <pc:sldMkLst>
          <pc:docMk/>
          <pc:sldMk cId="3060926025" sldId="259"/>
        </pc:sldMkLst>
        <pc:spChg chg="mod">
          <ac:chgData name="Antonio Peric" userId="68157115d40ac8e2" providerId="LiveId" clId="{AB865978-72DF-4393-BA79-AF447691D77D}" dt="2022-11-15T12:59:09.841" v="373" actId="20577"/>
          <ac:spMkLst>
            <pc:docMk/>
            <pc:sldMk cId="3060926025" sldId="259"/>
            <ac:spMk id="12" creationId="{4D8689C1-1569-A0C0-0F34-6FC225814AB7}"/>
          </ac:spMkLst>
        </pc:spChg>
        <pc:cxnChg chg="add mod">
          <ac:chgData name="Antonio Peric" userId="68157115d40ac8e2" providerId="LiveId" clId="{AB865978-72DF-4393-BA79-AF447691D77D}" dt="2022-11-15T12:58:30.035" v="364" actId="1076"/>
          <ac:cxnSpMkLst>
            <pc:docMk/>
            <pc:sldMk cId="3060926025" sldId="259"/>
            <ac:cxnSpMk id="13" creationId="{D16E3305-8D2B-89A5-5C1E-D76561A614C1}"/>
          </ac:cxnSpMkLst>
        </pc:cxnChg>
        <pc:cxnChg chg="del mod">
          <ac:chgData name="Antonio Peric" userId="68157115d40ac8e2" providerId="LiveId" clId="{AB865978-72DF-4393-BA79-AF447691D77D}" dt="2022-11-15T12:58:25.871" v="362" actId="478"/>
          <ac:cxnSpMkLst>
            <pc:docMk/>
            <pc:sldMk cId="3060926025" sldId="259"/>
            <ac:cxnSpMk id="16" creationId="{B5DC46FA-A0A7-39EF-3CA0-BA83879D029E}"/>
          </ac:cxnSpMkLst>
        </pc:cxnChg>
        <pc:cxnChg chg="mod">
          <ac:chgData name="Antonio Peric" userId="68157115d40ac8e2" providerId="LiveId" clId="{AB865978-72DF-4393-BA79-AF447691D77D}" dt="2022-11-15T12:54:57.586" v="280" actId="14100"/>
          <ac:cxnSpMkLst>
            <pc:docMk/>
            <pc:sldMk cId="3060926025" sldId="259"/>
            <ac:cxnSpMk id="20" creationId="{4628E258-BF93-8108-BDB6-AED445E600F0}"/>
          </ac:cxnSpMkLst>
        </pc:cxnChg>
      </pc:sldChg>
      <pc:sldChg chg="addSp delSp modSp mod">
        <pc:chgData name="Antonio Peric" userId="68157115d40ac8e2" providerId="LiveId" clId="{AB865978-72DF-4393-BA79-AF447691D77D}" dt="2022-11-15T13:00:53.025" v="394" actId="14100"/>
        <pc:sldMkLst>
          <pc:docMk/>
          <pc:sldMk cId="938793375" sldId="260"/>
        </pc:sldMkLst>
        <pc:spChg chg="mod">
          <ac:chgData name="Antonio Peric" userId="68157115d40ac8e2" providerId="LiveId" clId="{AB865978-72DF-4393-BA79-AF447691D77D}" dt="2022-11-15T13:00:53.025" v="394" actId="14100"/>
          <ac:spMkLst>
            <pc:docMk/>
            <pc:sldMk cId="938793375" sldId="260"/>
            <ac:spMk id="8" creationId="{0675AA04-AA63-A9E0-931C-99AFC25FF023}"/>
          </ac:spMkLst>
        </pc:spChg>
        <pc:cxnChg chg="add mod">
          <ac:chgData name="Antonio Peric" userId="68157115d40ac8e2" providerId="LiveId" clId="{AB865978-72DF-4393-BA79-AF447691D77D}" dt="2022-11-15T12:58:35.800" v="367" actId="1076"/>
          <ac:cxnSpMkLst>
            <pc:docMk/>
            <pc:sldMk cId="938793375" sldId="260"/>
            <ac:cxnSpMk id="13" creationId="{1E0FC3D6-EAB3-DB11-1423-EEC7C152C3A2}"/>
          </ac:cxnSpMkLst>
        </pc:cxnChg>
        <pc:cxnChg chg="del mod">
          <ac:chgData name="Antonio Peric" userId="68157115d40ac8e2" providerId="LiveId" clId="{AB865978-72DF-4393-BA79-AF447691D77D}" dt="2022-11-15T12:58:32.852" v="365" actId="478"/>
          <ac:cxnSpMkLst>
            <pc:docMk/>
            <pc:sldMk cId="938793375" sldId="260"/>
            <ac:cxnSpMk id="16" creationId="{B5DC46FA-A0A7-39EF-3CA0-BA83879D029E}"/>
          </ac:cxnSpMkLst>
        </pc:cxnChg>
        <pc:cxnChg chg="mod">
          <ac:chgData name="Antonio Peric" userId="68157115d40ac8e2" providerId="LiveId" clId="{AB865978-72DF-4393-BA79-AF447691D77D}" dt="2022-11-15T12:54:51.129" v="277" actId="14100"/>
          <ac:cxnSpMkLst>
            <pc:docMk/>
            <pc:sldMk cId="938793375" sldId="260"/>
            <ac:cxnSpMk id="20" creationId="{4628E258-BF93-8108-BDB6-AED445E600F0}"/>
          </ac:cxnSpMkLst>
        </pc:cxnChg>
      </pc:sldChg>
      <pc:sldChg chg="addSp delSp modSp mod modAnim">
        <pc:chgData name="Antonio Peric" userId="68157115d40ac8e2" providerId="LiveId" clId="{AB865978-72DF-4393-BA79-AF447691D77D}" dt="2022-11-15T12:58:43.006" v="370" actId="1076"/>
        <pc:sldMkLst>
          <pc:docMk/>
          <pc:sldMk cId="4118828743" sldId="261"/>
        </pc:sldMkLst>
        <pc:spChg chg="mod">
          <ac:chgData name="Antonio Peric" userId="68157115d40ac8e2" providerId="LiveId" clId="{AB865978-72DF-4393-BA79-AF447691D77D}" dt="2022-11-15T12:58:09.158" v="355" actId="20577"/>
          <ac:spMkLst>
            <pc:docMk/>
            <pc:sldMk cId="4118828743" sldId="261"/>
            <ac:spMk id="8" creationId="{0675AA04-AA63-A9E0-931C-99AFC25FF023}"/>
          </ac:spMkLst>
        </pc:spChg>
        <pc:cxnChg chg="add mod">
          <ac:chgData name="Antonio Peric" userId="68157115d40ac8e2" providerId="LiveId" clId="{AB865978-72DF-4393-BA79-AF447691D77D}" dt="2022-11-15T12:58:43.006" v="370" actId="1076"/>
          <ac:cxnSpMkLst>
            <pc:docMk/>
            <pc:sldMk cId="4118828743" sldId="261"/>
            <ac:cxnSpMk id="13" creationId="{FDAA65F4-FE6C-157B-6C9C-39D61D0A6182}"/>
          </ac:cxnSpMkLst>
        </pc:cxnChg>
        <pc:cxnChg chg="del mod">
          <ac:chgData name="Antonio Peric" userId="68157115d40ac8e2" providerId="LiveId" clId="{AB865978-72DF-4393-BA79-AF447691D77D}" dt="2022-11-15T12:58:40.070" v="368" actId="478"/>
          <ac:cxnSpMkLst>
            <pc:docMk/>
            <pc:sldMk cId="4118828743" sldId="261"/>
            <ac:cxnSpMk id="16" creationId="{B5DC46FA-A0A7-39EF-3CA0-BA83879D029E}"/>
          </ac:cxnSpMkLst>
        </pc:cxnChg>
        <pc:cxnChg chg="mod">
          <ac:chgData name="Antonio Peric" userId="68157115d40ac8e2" providerId="LiveId" clId="{AB865978-72DF-4393-BA79-AF447691D77D}" dt="2022-11-15T12:54:45.010" v="274" actId="14100"/>
          <ac:cxnSpMkLst>
            <pc:docMk/>
            <pc:sldMk cId="4118828743" sldId="261"/>
            <ac:cxnSpMk id="20" creationId="{4628E258-BF93-8108-BDB6-AED445E600F0}"/>
          </ac:cxnSpMkLst>
        </pc:cxnChg>
      </pc:sldChg>
      <pc:sldChg chg="addSp delSp modSp mod">
        <pc:chgData name="Antonio Peric" userId="68157115d40ac8e2" providerId="LiveId" clId="{AB865978-72DF-4393-BA79-AF447691D77D}" dt="2022-11-15T12:56:49.411" v="306" actId="1076"/>
        <pc:sldMkLst>
          <pc:docMk/>
          <pc:sldMk cId="403044359" sldId="262"/>
        </pc:sldMkLst>
        <pc:spChg chg="mod">
          <ac:chgData name="Antonio Peric" userId="68157115d40ac8e2" providerId="LiveId" clId="{AB865978-72DF-4393-BA79-AF447691D77D}" dt="2022-11-15T12:55:29.896" v="303" actId="20577"/>
          <ac:spMkLst>
            <pc:docMk/>
            <pc:sldMk cId="403044359" sldId="262"/>
            <ac:spMk id="8" creationId="{0675AA04-AA63-A9E0-931C-99AFC25FF023}"/>
          </ac:spMkLst>
        </pc:spChg>
        <pc:cxnChg chg="add mod">
          <ac:chgData name="Antonio Peric" userId="68157115d40ac8e2" providerId="LiveId" clId="{AB865978-72DF-4393-BA79-AF447691D77D}" dt="2022-11-15T12:56:49.411" v="306" actId="1076"/>
          <ac:cxnSpMkLst>
            <pc:docMk/>
            <pc:sldMk cId="403044359" sldId="262"/>
            <ac:cxnSpMk id="10" creationId="{2CC59057-7D7A-C409-5F94-14AA88AB1F17}"/>
          </ac:cxnSpMkLst>
        </pc:cxnChg>
        <pc:cxnChg chg="del mod">
          <ac:chgData name="Antonio Peric" userId="68157115d40ac8e2" providerId="LiveId" clId="{AB865978-72DF-4393-BA79-AF447691D77D}" dt="2022-11-15T12:56:45.344" v="304" actId="478"/>
          <ac:cxnSpMkLst>
            <pc:docMk/>
            <pc:sldMk cId="403044359" sldId="262"/>
            <ac:cxnSpMk id="16" creationId="{B5DC46FA-A0A7-39EF-3CA0-BA83879D029E}"/>
          </ac:cxnSpMkLst>
        </pc:cxnChg>
      </pc:sldChg>
      <pc:sldChg chg="addSp delSp modSp mod">
        <pc:chgData name="Antonio Peric" userId="68157115d40ac8e2" providerId="LiveId" clId="{AB865978-72DF-4393-BA79-AF447691D77D}" dt="2022-11-15T12:58:17.388" v="358" actId="1076"/>
        <pc:sldMkLst>
          <pc:docMk/>
          <pc:sldMk cId="2318124173" sldId="263"/>
        </pc:sldMkLst>
        <pc:cxnChg chg="add mod">
          <ac:chgData name="Antonio Peric" userId="68157115d40ac8e2" providerId="LiveId" clId="{AB865978-72DF-4393-BA79-AF447691D77D}" dt="2022-11-15T12:58:17.388" v="358" actId="1076"/>
          <ac:cxnSpMkLst>
            <pc:docMk/>
            <pc:sldMk cId="2318124173" sldId="263"/>
            <ac:cxnSpMk id="12" creationId="{346C9D74-4EE7-C09E-0811-EDBE01A3C794}"/>
          </ac:cxnSpMkLst>
        </pc:cxnChg>
        <pc:cxnChg chg="del mod">
          <ac:chgData name="Antonio Peric" userId="68157115d40ac8e2" providerId="LiveId" clId="{AB865978-72DF-4393-BA79-AF447691D77D}" dt="2022-11-15T12:58:14.027" v="356" actId="478"/>
          <ac:cxnSpMkLst>
            <pc:docMk/>
            <pc:sldMk cId="2318124173" sldId="263"/>
            <ac:cxnSpMk id="16" creationId="{B5DC46FA-A0A7-39EF-3CA0-BA83879D029E}"/>
          </ac:cxnSpMkLst>
        </pc:cxnChg>
        <pc:cxnChg chg="mod">
          <ac:chgData name="Antonio Peric" userId="68157115d40ac8e2" providerId="LiveId" clId="{AB865978-72DF-4393-BA79-AF447691D77D}" dt="2022-11-15T12:55:12.119" v="286" actId="14100"/>
          <ac:cxnSpMkLst>
            <pc:docMk/>
            <pc:sldMk cId="2318124173" sldId="263"/>
            <ac:cxnSpMk id="20" creationId="{4628E258-BF93-8108-BDB6-AED445E600F0}"/>
          </ac:cxnSpMkLst>
        </pc:cxnChg>
      </pc:sldChg>
      <pc:sldChg chg="modSp new mod">
        <pc:chgData name="Antonio Peric" userId="68157115d40ac8e2" providerId="LiveId" clId="{AB865978-72DF-4393-BA79-AF447691D77D}" dt="2022-11-15T12:01:17.739" v="269" actId="20577"/>
        <pc:sldMkLst>
          <pc:docMk/>
          <pc:sldMk cId="735388591" sldId="281"/>
        </pc:sldMkLst>
        <pc:spChg chg="mod">
          <ac:chgData name="Antonio Peric" userId="68157115d40ac8e2" providerId="LiveId" clId="{AB865978-72DF-4393-BA79-AF447691D77D}" dt="2022-11-15T12:01:17.739" v="269" actId="20577"/>
          <ac:spMkLst>
            <pc:docMk/>
            <pc:sldMk cId="735388591" sldId="281"/>
            <ac:spMk id="2" creationId="{E256A4C7-7B07-C3D0-09E3-D3196B0E32DC}"/>
          </ac:spMkLst>
        </pc:spChg>
        <pc:spChg chg="mod">
          <ac:chgData name="Antonio Peric" userId="68157115d40ac8e2" providerId="LiveId" clId="{AB865978-72DF-4393-BA79-AF447691D77D}" dt="2022-11-15T12:01:13.611" v="260" actId="12"/>
          <ac:spMkLst>
            <pc:docMk/>
            <pc:sldMk cId="735388591" sldId="281"/>
            <ac:spMk id="3" creationId="{F161D378-7075-8757-B54E-71862D00EEE7}"/>
          </ac:spMkLst>
        </pc:spChg>
      </pc:sldChg>
      <pc:sldChg chg="modSp add mod">
        <pc:chgData name="Antonio Peric" userId="68157115d40ac8e2" providerId="LiveId" clId="{AB865978-72DF-4393-BA79-AF447691D77D}" dt="2022-11-15T11:50:36.555" v="210" actId="20577"/>
        <pc:sldMkLst>
          <pc:docMk/>
          <pc:sldMk cId="1314254549" sldId="282"/>
        </pc:sldMkLst>
        <pc:spChg chg="mod">
          <ac:chgData name="Antonio Peric" userId="68157115d40ac8e2" providerId="LiveId" clId="{AB865978-72DF-4393-BA79-AF447691D77D}" dt="2022-11-15T11:50:36.555" v="210" actId="20577"/>
          <ac:spMkLst>
            <pc:docMk/>
            <pc:sldMk cId="1314254549" sldId="282"/>
            <ac:spMk id="2" creationId="{C9361943-AA44-2CC6-A0B4-64C5DA3BB7F2}"/>
          </ac:spMkLst>
        </pc:spChg>
      </pc:sldChg>
      <pc:sldChg chg="new del">
        <pc:chgData name="Antonio Peric" userId="68157115d40ac8e2" providerId="LiveId" clId="{AB865978-72DF-4393-BA79-AF447691D77D}" dt="2022-11-15T09:41:16.299" v="138" actId="47"/>
        <pc:sldMkLst>
          <pc:docMk/>
          <pc:sldMk cId="2322707902" sldId="282"/>
        </pc:sldMkLst>
      </pc:sldChg>
      <pc:sldChg chg="new del">
        <pc:chgData name="Antonio Peric" userId="68157115d40ac8e2" providerId="LiveId" clId="{AB865978-72DF-4393-BA79-AF447691D77D}" dt="2022-11-15T12:30:22.085" v="271" actId="47"/>
        <pc:sldMkLst>
          <pc:docMk/>
          <pc:sldMk cId="401111849" sldId="283"/>
        </pc:sldMkLst>
      </pc:sldChg>
      <pc:sldChg chg="addSp delSp modSp add mod modAnim">
        <pc:chgData name="Antonio Peric" userId="68157115d40ac8e2" providerId="LiveId" clId="{AB865978-72DF-4393-BA79-AF447691D77D}" dt="2022-11-15T12:57:47.885" v="338" actId="1076"/>
        <pc:sldMkLst>
          <pc:docMk/>
          <pc:sldMk cId="867904923" sldId="283"/>
        </pc:sldMkLst>
        <pc:spChg chg="mod">
          <ac:chgData name="Antonio Peric" userId="68157115d40ac8e2" providerId="LiveId" clId="{AB865978-72DF-4393-BA79-AF447691D77D}" dt="2022-11-15T12:57:47.885" v="338" actId="1076"/>
          <ac:spMkLst>
            <pc:docMk/>
            <pc:sldMk cId="867904923" sldId="283"/>
            <ac:spMk id="8" creationId="{0675AA04-AA63-A9E0-931C-99AFC25FF023}"/>
          </ac:spMkLst>
        </pc:spChg>
        <pc:cxnChg chg="add mod">
          <ac:chgData name="Antonio Peric" userId="68157115d40ac8e2" providerId="LiveId" clId="{AB865978-72DF-4393-BA79-AF447691D77D}" dt="2022-11-15T12:57:11.254" v="311" actId="1076"/>
          <ac:cxnSpMkLst>
            <pc:docMk/>
            <pc:sldMk cId="867904923" sldId="283"/>
            <ac:cxnSpMk id="10" creationId="{09CB3502-133D-71F5-B01D-B12593EAF7B2}"/>
          </ac:cxnSpMkLst>
        </pc:cxnChg>
        <pc:cxnChg chg="del mod">
          <ac:chgData name="Antonio Peric" userId="68157115d40ac8e2" providerId="LiveId" clId="{AB865978-72DF-4393-BA79-AF447691D77D}" dt="2022-11-15T12:57:07.889" v="309" actId="478"/>
          <ac:cxnSpMkLst>
            <pc:docMk/>
            <pc:sldMk cId="867904923" sldId="283"/>
            <ac:cxnSpMk id="16" creationId="{B5DC46FA-A0A7-39EF-3CA0-BA83879D029E}"/>
          </ac:cxnSpMkLst>
        </pc:cxnChg>
      </pc:sldChg>
      <pc:sldChg chg="new del">
        <pc:chgData name="Antonio Peric" userId="68157115d40ac8e2" providerId="LiveId" clId="{AB865978-72DF-4393-BA79-AF447691D77D}" dt="2022-11-15T09:41:14.126" v="137" actId="47"/>
        <pc:sldMkLst>
          <pc:docMk/>
          <pc:sldMk cId="1344542002" sldId="28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8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41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6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4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58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7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7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6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50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22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36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4653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67" r:id="rId6"/>
    <p:sldLayoutId id="2147483872" r:id="rId7"/>
    <p:sldLayoutId id="2147483868" r:id="rId8"/>
    <p:sldLayoutId id="2147483869" r:id="rId9"/>
    <p:sldLayoutId id="2147483870" r:id="rId10"/>
    <p:sldLayoutId id="21474838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0" name="Rectangle 1030">
            <a:extLst>
              <a:ext uri="{FF2B5EF4-FFF2-40B4-BE49-F238E27FC236}">
                <a16:creationId xmlns:a16="http://schemas.microsoft.com/office/drawing/2014/main" id="{98C10BD4-F3F8-4089-8DB0-71FB15FD9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130F1D-9CBE-B1A3-808F-4CF5162C0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074" y="1176617"/>
            <a:ext cx="4949719" cy="2432203"/>
          </a:xfrm>
        </p:spPr>
        <p:txBody>
          <a:bodyPr anchor="b">
            <a:normAutofit/>
          </a:bodyPr>
          <a:lstStyle/>
          <a:p>
            <a:r>
              <a:rPr lang="de-AT" dirty="0"/>
              <a:t>PV-Visualizer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6F92A-A029-B2D7-38EE-6081365F5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9739" y="5084857"/>
            <a:ext cx="3847365" cy="1024942"/>
          </a:xfrm>
        </p:spPr>
        <p:txBody>
          <a:bodyPr anchor="b">
            <a:normAutofit/>
          </a:bodyPr>
          <a:lstStyle/>
          <a:p>
            <a:r>
              <a:rPr lang="de-AT" dirty="0"/>
              <a:t>von </a:t>
            </a:r>
            <a:r>
              <a:rPr lang="de-AT" dirty="0" err="1"/>
              <a:t>peric</a:t>
            </a:r>
            <a:r>
              <a:rPr lang="de-AT" dirty="0"/>
              <a:t> </a:t>
            </a:r>
            <a:r>
              <a:rPr lang="de-AT" dirty="0" err="1"/>
              <a:t>antonio</a:t>
            </a:r>
            <a:r>
              <a:rPr lang="de-AT" dirty="0"/>
              <a:t>, lau </a:t>
            </a:r>
            <a:r>
              <a:rPr lang="de-AT" dirty="0" err="1"/>
              <a:t>william</a:t>
            </a:r>
            <a:endParaRPr lang="de-AT" dirty="0"/>
          </a:p>
        </p:txBody>
      </p:sp>
      <p:cxnSp>
        <p:nvCxnSpPr>
          <p:cNvPr id="1051" name="Straight Connector 1032">
            <a:extLst>
              <a:ext uri="{FF2B5EF4-FFF2-40B4-BE49-F238E27FC236}">
                <a16:creationId xmlns:a16="http://schemas.microsoft.com/office/drawing/2014/main" id="{76A5D06F-DF26-4A88-BF73-C1B592E66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1995" y="3924728"/>
            <a:ext cx="0" cy="2115714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WeldCube API">
            <a:extLst>
              <a:ext uri="{FF2B5EF4-FFF2-40B4-BE49-F238E27FC236}">
                <a16:creationId xmlns:a16="http://schemas.microsoft.com/office/drawing/2014/main" id="{B46C824E-455D-84CD-6394-FF5C30E95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28919" y="876300"/>
            <a:ext cx="5115764" cy="523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684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1943-AA44-2CC6-A0B4-64C5DA3BB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774" y="2512825"/>
            <a:ext cx="10138451" cy="1832349"/>
          </a:xfrm>
        </p:spPr>
        <p:txBody>
          <a:bodyPr/>
          <a:lstStyle/>
          <a:p>
            <a:pPr algn="ctr"/>
            <a:r>
              <a:rPr lang="de-AT" dirty="0"/>
              <a:t>Fronius API (Fake </a:t>
            </a:r>
            <a:r>
              <a:rPr lang="de-AT" dirty="0" err="1"/>
              <a:t>Json</a:t>
            </a:r>
            <a:r>
              <a:rPr lang="de-AT" dirty="0"/>
              <a:t> API)</a:t>
            </a:r>
          </a:p>
        </p:txBody>
      </p:sp>
    </p:spTree>
    <p:extLst>
      <p:ext uri="{BB962C8B-B14F-4D97-AF65-F5344CB8AC3E}">
        <p14:creationId xmlns:p14="http://schemas.microsoft.com/office/powerpoint/2010/main" val="4259956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206F8-01A1-D9B6-F6B1-E9E641773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2238" y="895440"/>
            <a:ext cx="6125361" cy="15600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Fronius API -&gt; Json File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60DE45-ACA4-C8F3-058E-6D82629236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324" b="4"/>
          <a:stretch/>
        </p:blipFill>
        <p:spPr>
          <a:xfrm>
            <a:off x="1" y="-16591"/>
            <a:ext cx="4610100" cy="687459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0145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CF29D7-7893-13E6-5A7C-8484E762D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4717" y="2753546"/>
            <a:ext cx="5302882" cy="34948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b="1" dirty="0" err="1"/>
              <a:t>Energyflow</a:t>
            </a:r>
            <a:r>
              <a:rPr lang="de-DE" dirty="0"/>
              <a:t> -&gt; Name von File</a:t>
            </a:r>
          </a:p>
          <a:p>
            <a:r>
              <a:rPr lang="de-DE" dirty="0"/>
              <a:t>date -&gt; Datum</a:t>
            </a:r>
          </a:p>
          <a:p>
            <a:r>
              <a:rPr lang="de-DE" dirty="0" err="1"/>
              <a:t>state</a:t>
            </a:r>
            <a:r>
              <a:rPr lang="de-DE" dirty="0"/>
              <a:t> -&gt; 1 API Eingeschalten | 0 Ausgeschalten</a:t>
            </a:r>
          </a:p>
          <a:p>
            <a:r>
              <a:rPr lang="de-DE" b="1" dirty="0" err="1"/>
              <a:t>PvPower</a:t>
            </a:r>
            <a:r>
              <a:rPr lang="de-DE" dirty="0"/>
              <a:t> -&gt; Daten</a:t>
            </a:r>
          </a:p>
          <a:p>
            <a:r>
              <a:rPr lang="de-DE" dirty="0"/>
              <a:t>title -&gt; Name vom Gerät</a:t>
            </a:r>
          </a:p>
          <a:p>
            <a:r>
              <a:rPr lang="de-DE" dirty="0" err="1"/>
              <a:t>value</a:t>
            </a:r>
            <a:r>
              <a:rPr lang="de-DE" dirty="0"/>
              <a:t> -&gt; Watt Wert</a:t>
            </a:r>
          </a:p>
        </p:txBody>
      </p:sp>
    </p:spTree>
    <p:extLst>
      <p:ext uri="{BB962C8B-B14F-4D97-AF65-F5344CB8AC3E}">
        <p14:creationId xmlns:p14="http://schemas.microsoft.com/office/powerpoint/2010/main" val="2305878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2371A-21DB-6B70-4D0B-B1D40DBD1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Fronius API (Fake </a:t>
            </a:r>
            <a:r>
              <a:rPr lang="de-AT" dirty="0" err="1"/>
              <a:t>Json</a:t>
            </a:r>
            <a:r>
              <a:rPr lang="de-AT" dirty="0"/>
              <a:t> API)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D3FB2-19D8-9281-310A-B0FCE3E75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b="1" dirty="0"/>
              <a:t>Command um API zu starten:</a:t>
            </a:r>
          </a:p>
          <a:p>
            <a:r>
              <a:rPr lang="de-AT" dirty="0" err="1"/>
              <a:t>json</a:t>
            </a:r>
            <a:r>
              <a:rPr lang="de-AT" dirty="0"/>
              <a:t>-server --watch </a:t>
            </a:r>
            <a:r>
              <a:rPr lang="de-AT" dirty="0" err="1"/>
              <a:t>db.json</a:t>
            </a:r>
            <a:endParaRPr lang="de-AT" dirty="0"/>
          </a:p>
          <a:p>
            <a:r>
              <a:rPr lang="de-AT" b="1" dirty="0"/>
              <a:t>Fehler aufgetaucht, </a:t>
            </a:r>
            <a:r>
              <a:rPr lang="de-AT" b="1" dirty="0" err="1"/>
              <a:t>Quarkus</a:t>
            </a:r>
            <a:r>
              <a:rPr lang="de-AT" b="1" dirty="0"/>
              <a:t> konnte keine Verbindung aufbauen mit API</a:t>
            </a:r>
          </a:p>
          <a:p>
            <a:r>
              <a:rPr lang="de-AT" dirty="0"/>
              <a:t>Mit anderen Fake APIs  probiert, jedoch wieder zur </a:t>
            </a:r>
            <a:r>
              <a:rPr lang="de-AT" dirty="0" err="1"/>
              <a:t>Github</a:t>
            </a:r>
            <a:r>
              <a:rPr lang="de-AT" dirty="0"/>
              <a:t> Fake </a:t>
            </a:r>
            <a:r>
              <a:rPr lang="de-AT" dirty="0" err="1"/>
              <a:t>Json</a:t>
            </a:r>
            <a:r>
              <a:rPr lang="de-AT" dirty="0"/>
              <a:t> API gewechselt</a:t>
            </a:r>
          </a:p>
          <a:p>
            <a:r>
              <a:rPr lang="de-AT" b="1" dirty="0" err="1"/>
              <a:t>json</a:t>
            </a:r>
            <a:r>
              <a:rPr lang="de-AT" b="1" dirty="0"/>
              <a:t>-server --watch </a:t>
            </a:r>
            <a:r>
              <a:rPr lang="de-AT" b="1" dirty="0" err="1"/>
              <a:t>db.json</a:t>
            </a:r>
            <a:r>
              <a:rPr lang="de-AT" b="1" dirty="0"/>
              <a:t> --</a:t>
            </a:r>
            <a:r>
              <a:rPr lang="de-AT" b="1" dirty="0" err="1"/>
              <a:t>port</a:t>
            </a:r>
            <a:r>
              <a:rPr lang="de-AT" b="1" dirty="0"/>
              <a:t> 3004</a:t>
            </a:r>
          </a:p>
          <a:p>
            <a:r>
              <a:rPr lang="de-AT" dirty="0"/>
              <a:t>Fehler behoben mit einen anderen Port</a:t>
            </a:r>
          </a:p>
        </p:txBody>
      </p:sp>
    </p:spTree>
    <p:extLst>
      <p:ext uri="{BB962C8B-B14F-4D97-AF65-F5344CB8AC3E}">
        <p14:creationId xmlns:p14="http://schemas.microsoft.com/office/powerpoint/2010/main" val="1433745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1943-AA44-2CC6-A0B4-64C5DA3B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 err="1"/>
              <a:t>Quarkus</a:t>
            </a:r>
            <a:r>
              <a:rPr lang="de-AT" dirty="0"/>
              <a:t> - Vorzeigung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48232-2555-162F-0CA2-41A69B017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b="1" dirty="0"/>
              <a:t>Zu Erledigende Schritte die noch Fehlen:</a:t>
            </a:r>
          </a:p>
          <a:p>
            <a:r>
              <a:rPr lang="de-AT" dirty="0" err="1"/>
              <a:t>Timer</a:t>
            </a:r>
            <a:r>
              <a:rPr lang="de-AT" dirty="0"/>
              <a:t> der die Website jede </a:t>
            </a:r>
            <a:r>
              <a:rPr lang="de-AT" dirty="0" err="1"/>
              <a:t>Xmin</a:t>
            </a:r>
            <a:r>
              <a:rPr lang="de-AT" dirty="0"/>
              <a:t> aufruft</a:t>
            </a:r>
          </a:p>
          <a:p>
            <a:r>
              <a:rPr lang="de-AT" dirty="0"/>
              <a:t>Code erweitern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58142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1943-AA44-2CC6-A0B4-64C5DA3BB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774" y="2512825"/>
            <a:ext cx="10138451" cy="1832349"/>
          </a:xfrm>
        </p:spPr>
        <p:txBody>
          <a:bodyPr/>
          <a:lstStyle/>
          <a:p>
            <a:pPr algn="ctr"/>
            <a:r>
              <a:rPr lang="de-AT" dirty="0" err="1"/>
              <a:t>MySql</a:t>
            </a:r>
            <a:r>
              <a:rPr lang="de-AT" dirty="0"/>
              <a:t> - Docker</a:t>
            </a:r>
          </a:p>
        </p:txBody>
      </p:sp>
    </p:spTree>
    <p:extLst>
      <p:ext uri="{BB962C8B-B14F-4D97-AF65-F5344CB8AC3E}">
        <p14:creationId xmlns:p14="http://schemas.microsoft.com/office/powerpoint/2010/main" val="2564709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206F8-01A1-D9B6-F6B1-E9E641773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2238" y="895440"/>
            <a:ext cx="6125361" cy="15600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AT" dirty="0"/>
              <a:t>ERD-Diagramm</a:t>
            </a:r>
            <a:endParaRPr lang="en-US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CF29D7-7893-13E6-5A7C-8484E762D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4717" y="2753546"/>
            <a:ext cx="5302882" cy="34948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AT" dirty="0"/>
              <a:t>ERD passt sich an die </a:t>
            </a:r>
            <a:r>
              <a:rPr lang="de-AT" dirty="0" err="1"/>
              <a:t>Json</a:t>
            </a:r>
            <a:r>
              <a:rPr lang="de-AT" dirty="0"/>
              <a:t> File an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CAC0969-2357-7975-4B2B-F9C1A9F0C2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1775" y="1870034"/>
            <a:ext cx="4970463" cy="383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73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1943-AA44-2CC6-A0B4-64C5DA3BB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774" y="2244216"/>
            <a:ext cx="10138451" cy="2369568"/>
          </a:xfrm>
        </p:spPr>
        <p:txBody>
          <a:bodyPr>
            <a:normAutofit fontScale="90000"/>
          </a:bodyPr>
          <a:lstStyle/>
          <a:p>
            <a:pPr algn="ctr"/>
            <a:r>
              <a:rPr lang="de-AT" dirty="0" err="1"/>
              <a:t>Quarkus</a:t>
            </a:r>
            <a:r>
              <a:rPr lang="de-AT" dirty="0"/>
              <a:t> Client</a:t>
            </a:r>
            <a:br>
              <a:rPr lang="de-AT" dirty="0"/>
            </a:br>
            <a:r>
              <a:rPr lang="de-AT" dirty="0"/>
              <a:t>&amp; </a:t>
            </a:r>
            <a:br>
              <a:rPr lang="de-AT" dirty="0"/>
            </a:br>
            <a:r>
              <a:rPr lang="de-AT" dirty="0"/>
              <a:t>Datenbank Daten</a:t>
            </a:r>
          </a:p>
        </p:txBody>
      </p:sp>
    </p:spTree>
    <p:extLst>
      <p:ext uri="{BB962C8B-B14F-4D97-AF65-F5344CB8AC3E}">
        <p14:creationId xmlns:p14="http://schemas.microsoft.com/office/powerpoint/2010/main" val="460138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1943-AA44-2CC6-A0B4-64C5DA3BB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774" y="2512825"/>
            <a:ext cx="10138451" cy="1832349"/>
          </a:xfrm>
        </p:spPr>
        <p:txBody>
          <a:bodyPr/>
          <a:lstStyle/>
          <a:p>
            <a:pPr algn="ctr"/>
            <a:r>
              <a:rPr lang="de-AT" dirty="0" err="1"/>
              <a:t>Grafana</a:t>
            </a:r>
            <a:r>
              <a:rPr lang="de-AT" dirty="0"/>
              <a:t> - Docker</a:t>
            </a:r>
          </a:p>
        </p:txBody>
      </p:sp>
    </p:spTree>
    <p:extLst>
      <p:ext uri="{BB962C8B-B14F-4D97-AF65-F5344CB8AC3E}">
        <p14:creationId xmlns:p14="http://schemas.microsoft.com/office/powerpoint/2010/main" val="4272393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27141-7176-1526-B77B-EE30FBB98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Grafana</a:t>
            </a:r>
            <a:r>
              <a:rPr lang="de-AT" dirty="0"/>
              <a:t> Anfangs-Probleme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2B77C-82F2-C243-97D6-545C9372A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b="1" dirty="0"/>
              <a:t>Online Version:</a:t>
            </a:r>
          </a:p>
          <a:p>
            <a:r>
              <a:rPr lang="de-AT" dirty="0"/>
              <a:t>Kein Zugriff auf Admin Settings</a:t>
            </a:r>
          </a:p>
          <a:p>
            <a:r>
              <a:rPr lang="de-AT" dirty="0" err="1"/>
              <a:t>Embed</a:t>
            </a:r>
            <a:r>
              <a:rPr lang="de-AT" dirty="0"/>
              <a:t> Funktion hat nicht funktioniert (Nur Admin hat Daten gesehen)</a:t>
            </a:r>
          </a:p>
        </p:txBody>
      </p:sp>
    </p:spTree>
    <p:extLst>
      <p:ext uri="{BB962C8B-B14F-4D97-AF65-F5344CB8AC3E}">
        <p14:creationId xmlns:p14="http://schemas.microsoft.com/office/powerpoint/2010/main" val="1017217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6B402-7C4A-E702-12B5-A82DB7A8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Grafana</a:t>
            </a:r>
            <a:r>
              <a:rPr lang="de-AT" dirty="0"/>
              <a:t>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478A2-2856-DF0F-1587-17C8B8FFB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Auf Docker Version gewechselt</a:t>
            </a:r>
          </a:p>
          <a:p>
            <a:r>
              <a:rPr lang="de-AT" dirty="0"/>
              <a:t>Mit .</a:t>
            </a:r>
            <a:r>
              <a:rPr lang="de-AT" dirty="0" err="1"/>
              <a:t>yml</a:t>
            </a:r>
            <a:r>
              <a:rPr lang="de-AT" dirty="0"/>
              <a:t> File </a:t>
            </a:r>
            <a:r>
              <a:rPr lang="de-AT" dirty="0" err="1"/>
              <a:t>Envirement</a:t>
            </a:r>
            <a:r>
              <a:rPr lang="de-AT" dirty="0"/>
              <a:t> Variablen mitgegeben, um Setting File zu ändern</a:t>
            </a:r>
          </a:p>
          <a:p>
            <a:r>
              <a:rPr lang="de-AT" dirty="0" err="1"/>
              <a:t>Embed</a:t>
            </a:r>
            <a:r>
              <a:rPr lang="de-AT" dirty="0"/>
              <a:t> Funktion hat funktioniert auch für User</a:t>
            </a:r>
          </a:p>
        </p:txBody>
      </p:sp>
    </p:spTree>
    <p:extLst>
      <p:ext uri="{BB962C8B-B14F-4D97-AF65-F5344CB8AC3E}">
        <p14:creationId xmlns:p14="http://schemas.microsoft.com/office/powerpoint/2010/main" val="265507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1943-AA44-2CC6-A0B4-64C5DA3BB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774" y="2512825"/>
            <a:ext cx="10138451" cy="1832349"/>
          </a:xfrm>
        </p:spPr>
        <p:txBody>
          <a:bodyPr/>
          <a:lstStyle/>
          <a:p>
            <a:pPr algn="ctr"/>
            <a:r>
              <a:rPr lang="de-AT" dirty="0"/>
              <a:t>Stundenaufzeichnung</a:t>
            </a:r>
          </a:p>
        </p:txBody>
      </p:sp>
    </p:spTree>
    <p:extLst>
      <p:ext uri="{BB962C8B-B14F-4D97-AF65-F5344CB8AC3E}">
        <p14:creationId xmlns:p14="http://schemas.microsoft.com/office/powerpoint/2010/main" val="1314254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8CC80-CDC0-10E5-6759-F55BFBCFE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 err="1"/>
              <a:t>Grafana</a:t>
            </a:r>
            <a:r>
              <a:rPr lang="de-AT" dirty="0"/>
              <a:t> Diagramm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20D7C0-92EA-821C-0F00-4665F6BEC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2444" y="2083594"/>
            <a:ext cx="8582025" cy="3867150"/>
          </a:xfrm>
        </p:spPr>
      </p:pic>
    </p:spTree>
    <p:extLst>
      <p:ext uri="{BB962C8B-B14F-4D97-AF65-F5344CB8AC3E}">
        <p14:creationId xmlns:p14="http://schemas.microsoft.com/office/powerpoint/2010/main" val="2451435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1943-AA44-2CC6-A0B4-64C5DA3BB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774" y="2512825"/>
            <a:ext cx="10138451" cy="1832349"/>
          </a:xfrm>
        </p:spPr>
        <p:txBody>
          <a:bodyPr/>
          <a:lstStyle/>
          <a:p>
            <a:pPr algn="ctr"/>
            <a:r>
              <a:rPr lang="de-AT" dirty="0"/>
              <a:t>Hugo Website</a:t>
            </a:r>
          </a:p>
        </p:txBody>
      </p:sp>
    </p:spTree>
    <p:extLst>
      <p:ext uri="{BB962C8B-B14F-4D97-AF65-F5344CB8AC3E}">
        <p14:creationId xmlns:p14="http://schemas.microsoft.com/office/powerpoint/2010/main" val="1754232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54B8-7519-3575-F35C-80B494E5D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427840" cy="787900"/>
          </a:xfrm>
        </p:spPr>
        <p:txBody>
          <a:bodyPr/>
          <a:lstStyle/>
          <a:p>
            <a:r>
              <a:rPr lang="de-AT" dirty="0"/>
              <a:t>Hugo Website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8BF4E8-7F5D-B0AF-CB76-2A1AD1A8F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080" y="787900"/>
            <a:ext cx="10427840" cy="5376855"/>
          </a:xfrm>
        </p:spPr>
      </p:pic>
    </p:spTree>
    <p:extLst>
      <p:ext uri="{BB962C8B-B14F-4D97-AF65-F5344CB8AC3E}">
        <p14:creationId xmlns:p14="http://schemas.microsoft.com/office/powerpoint/2010/main" val="2505862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6A4C7-7B07-C3D0-09E3-D3196B0E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Grafana</a:t>
            </a:r>
            <a:r>
              <a:rPr lang="de-AT" dirty="0"/>
              <a:t> –Hugo Ideen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1D378-7075-8757-B54E-71862D00E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b="1" dirty="0" err="1"/>
              <a:t>Grafana</a:t>
            </a:r>
            <a:r>
              <a:rPr lang="de-AT" b="1" dirty="0"/>
              <a:t>:</a:t>
            </a:r>
          </a:p>
          <a:p>
            <a:r>
              <a:rPr lang="de-AT" dirty="0"/>
              <a:t>Monats Verbrauch Diagramm</a:t>
            </a:r>
          </a:p>
          <a:p>
            <a:r>
              <a:rPr lang="de-AT" dirty="0"/>
              <a:t>Statistik Übersicht </a:t>
            </a:r>
          </a:p>
          <a:p>
            <a:pPr marL="0" indent="0">
              <a:buNone/>
            </a:pPr>
            <a:r>
              <a:rPr lang="de-AT" dirty="0"/>
              <a:t>( Tages Verbrauch Wert + Monats Verbrauch Wert + vllt Jahres Verbrauch Wert)</a:t>
            </a:r>
          </a:p>
        </p:txBody>
      </p:sp>
    </p:spTree>
    <p:extLst>
      <p:ext uri="{BB962C8B-B14F-4D97-AF65-F5344CB8AC3E}">
        <p14:creationId xmlns:p14="http://schemas.microsoft.com/office/powerpoint/2010/main" val="735388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FC1A-FCD2-E2C5-2CC0-08BC2CF7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787445"/>
          </a:xfrm>
        </p:spPr>
        <p:txBody>
          <a:bodyPr>
            <a:normAutofit fontScale="90000"/>
          </a:bodyPr>
          <a:lstStyle/>
          <a:p>
            <a:pPr algn="ctr"/>
            <a:r>
              <a:rPr lang="de-AT" dirty="0"/>
              <a:t>Übersicht - Statistik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6B1F407-C9CC-C9FE-A092-C913866E1C31}"/>
              </a:ext>
            </a:extLst>
          </p:cNvPr>
          <p:cNvSpPr/>
          <p:nvPr/>
        </p:nvSpPr>
        <p:spPr>
          <a:xfrm>
            <a:off x="2236903" y="2351531"/>
            <a:ext cx="2086388" cy="7874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Fronius </a:t>
            </a:r>
            <a:r>
              <a:rPr lang="de-AT" dirty="0" err="1"/>
              <a:t>Api</a:t>
            </a:r>
            <a:endParaRPr lang="de-AT" dirty="0"/>
          </a:p>
          <a:p>
            <a:pPr algn="ctr"/>
            <a:r>
              <a:rPr lang="de-AT" dirty="0"/>
              <a:t>(Fake </a:t>
            </a:r>
            <a:r>
              <a:rPr lang="de-AT" dirty="0" err="1"/>
              <a:t>Json</a:t>
            </a:r>
            <a:r>
              <a:rPr lang="de-AT" dirty="0"/>
              <a:t> Server)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1072657-54E9-2DE5-1D95-B85D1D06FA13}"/>
              </a:ext>
            </a:extLst>
          </p:cNvPr>
          <p:cNvSpPr/>
          <p:nvPr/>
        </p:nvSpPr>
        <p:spPr>
          <a:xfrm>
            <a:off x="2236903" y="4215694"/>
            <a:ext cx="2086388" cy="7874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Quarkus</a:t>
            </a:r>
            <a:r>
              <a:rPr lang="de-AT" dirty="0"/>
              <a:t> Client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43D965-C1AA-F169-4C3F-277D6D2BD3E3}"/>
              </a:ext>
            </a:extLst>
          </p:cNvPr>
          <p:cNvSpPr/>
          <p:nvPr/>
        </p:nvSpPr>
        <p:spPr>
          <a:xfrm>
            <a:off x="4929084" y="4215694"/>
            <a:ext cx="2086388" cy="7874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MySql</a:t>
            </a:r>
            <a:r>
              <a:rPr lang="de-AT" dirty="0"/>
              <a:t> - Docker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FA3662-E5DC-8695-C0B6-DC1B0F529126}"/>
              </a:ext>
            </a:extLst>
          </p:cNvPr>
          <p:cNvSpPr/>
          <p:nvPr/>
        </p:nvSpPr>
        <p:spPr>
          <a:xfrm>
            <a:off x="4929084" y="2351530"/>
            <a:ext cx="2086388" cy="7874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Grafana</a:t>
            </a:r>
            <a:r>
              <a:rPr lang="de-AT" dirty="0"/>
              <a:t> - Docker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464C6BD-93BB-EA05-522C-FAE79ED6B9B9}"/>
              </a:ext>
            </a:extLst>
          </p:cNvPr>
          <p:cNvSpPr/>
          <p:nvPr/>
        </p:nvSpPr>
        <p:spPr>
          <a:xfrm>
            <a:off x="7589601" y="2351529"/>
            <a:ext cx="2086388" cy="7874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Hugo Website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9035B5-162A-F666-28F1-1C6B32B7CC7D}"/>
              </a:ext>
            </a:extLst>
          </p:cNvPr>
          <p:cNvCxnSpPr>
            <a:stCxn id="4" idx="0"/>
            <a:endCxn id="3" idx="2"/>
          </p:cNvCxnSpPr>
          <p:nvPr/>
        </p:nvCxnSpPr>
        <p:spPr>
          <a:xfrm flipV="1">
            <a:off x="3280097" y="3138976"/>
            <a:ext cx="0" cy="1076718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2E9B0A-FDC4-E14C-465C-C9EF74AF396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323291" y="4609417"/>
            <a:ext cx="605793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28E258-BF93-8108-BDB6-AED445E600F0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7015472" y="2745252"/>
            <a:ext cx="574129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6C9D74-4EE7-C09E-0811-EDBE01A3C794}"/>
              </a:ext>
            </a:extLst>
          </p:cNvPr>
          <p:cNvCxnSpPr/>
          <p:nvPr/>
        </p:nvCxnSpPr>
        <p:spPr>
          <a:xfrm flipV="1">
            <a:off x="5982750" y="3138976"/>
            <a:ext cx="0" cy="1076718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124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FC1A-FCD2-E2C5-2CC0-08BC2CF7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787445"/>
          </a:xfrm>
        </p:spPr>
        <p:txBody>
          <a:bodyPr>
            <a:normAutofit fontScale="90000"/>
          </a:bodyPr>
          <a:lstStyle/>
          <a:p>
            <a:pPr algn="ctr"/>
            <a:r>
              <a:rPr lang="de-AT" dirty="0"/>
              <a:t>Übersicht - Statistik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6B1F407-C9CC-C9FE-A092-C913866E1C31}"/>
              </a:ext>
            </a:extLst>
          </p:cNvPr>
          <p:cNvSpPr/>
          <p:nvPr/>
        </p:nvSpPr>
        <p:spPr>
          <a:xfrm>
            <a:off x="2236903" y="2351531"/>
            <a:ext cx="2086388" cy="7874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Fronius </a:t>
            </a:r>
            <a:r>
              <a:rPr lang="de-AT" dirty="0" err="1"/>
              <a:t>Api</a:t>
            </a:r>
            <a:endParaRPr lang="de-AT" dirty="0"/>
          </a:p>
          <a:p>
            <a:pPr algn="ctr"/>
            <a:r>
              <a:rPr lang="de-AT" dirty="0"/>
              <a:t>(Fake </a:t>
            </a:r>
            <a:r>
              <a:rPr lang="de-AT" dirty="0" err="1"/>
              <a:t>Json</a:t>
            </a:r>
            <a:r>
              <a:rPr lang="de-AT" dirty="0"/>
              <a:t> Server)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1072657-54E9-2DE5-1D95-B85D1D06FA13}"/>
              </a:ext>
            </a:extLst>
          </p:cNvPr>
          <p:cNvSpPr/>
          <p:nvPr/>
        </p:nvSpPr>
        <p:spPr>
          <a:xfrm>
            <a:off x="2236903" y="4215694"/>
            <a:ext cx="2086388" cy="7874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Quarkus</a:t>
            </a:r>
            <a:r>
              <a:rPr lang="de-AT" dirty="0"/>
              <a:t> Client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43D965-C1AA-F169-4C3F-277D6D2BD3E3}"/>
              </a:ext>
            </a:extLst>
          </p:cNvPr>
          <p:cNvSpPr/>
          <p:nvPr/>
        </p:nvSpPr>
        <p:spPr>
          <a:xfrm>
            <a:off x="4929084" y="4215694"/>
            <a:ext cx="2086388" cy="7874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MySql</a:t>
            </a:r>
            <a:r>
              <a:rPr lang="de-AT" dirty="0"/>
              <a:t> - Docker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FA3662-E5DC-8695-C0B6-DC1B0F529126}"/>
              </a:ext>
            </a:extLst>
          </p:cNvPr>
          <p:cNvSpPr/>
          <p:nvPr/>
        </p:nvSpPr>
        <p:spPr>
          <a:xfrm>
            <a:off x="4929084" y="2351530"/>
            <a:ext cx="2086388" cy="7874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Grafana</a:t>
            </a:r>
            <a:r>
              <a:rPr lang="de-AT" dirty="0"/>
              <a:t> - Docker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464C6BD-93BB-EA05-522C-FAE79ED6B9B9}"/>
              </a:ext>
            </a:extLst>
          </p:cNvPr>
          <p:cNvSpPr/>
          <p:nvPr/>
        </p:nvSpPr>
        <p:spPr>
          <a:xfrm>
            <a:off x="7589601" y="2351529"/>
            <a:ext cx="2086388" cy="7874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Hugo Website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9035B5-162A-F666-28F1-1C6B32B7CC7D}"/>
              </a:ext>
            </a:extLst>
          </p:cNvPr>
          <p:cNvCxnSpPr>
            <a:stCxn id="4" idx="0"/>
            <a:endCxn id="3" idx="2"/>
          </p:cNvCxnSpPr>
          <p:nvPr/>
        </p:nvCxnSpPr>
        <p:spPr>
          <a:xfrm flipV="1">
            <a:off x="3280097" y="3138976"/>
            <a:ext cx="0" cy="1076718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D8689C1-1569-A0C0-0F34-6FC225814AB7}"/>
              </a:ext>
            </a:extLst>
          </p:cNvPr>
          <p:cNvSpPr/>
          <p:nvPr/>
        </p:nvSpPr>
        <p:spPr>
          <a:xfrm>
            <a:off x="3280097" y="3863356"/>
            <a:ext cx="1510016" cy="352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Request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2E9B0A-FDC4-E14C-465C-C9EF74AF396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323291" y="4609417"/>
            <a:ext cx="605793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28E258-BF93-8108-BDB6-AED445E600F0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7015472" y="2745252"/>
            <a:ext cx="574129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29C5B8-769D-B8D3-2A88-40191FE89553}"/>
              </a:ext>
            </a:extLst>
          </p:cNvPr>
          <p:cNvCxnSpPr/>
          <p:nvPr/>
        </p:nvCxnSpPr>
        <p:spPr>
          <a:xfrm flipV="1">
            <a:off x="5949194" y="3138976"/>
            <a:ext cx="0" cy="1076718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35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7 L 6.25E-7 -0.1083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FC1A-FCD2-E2C5-2CC0-08BC2CF7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787445"/>
          </a:xfrm>
        </p:spPr>
        <p:txBody>
          <a:bodyPr>
            <a:normAutofit fontScale="90000"/>
          </a:bodyPr>
          <a:lstStyle/>
          <a:p>
            <a:pPr algn="ctr"/>
            <a:r>
              <a:rPr lang="de-AT" dirty="0"/>
              <a:t>Übersicht - Statistik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6B1F407-C9CC-C9FE-A092-C913866E1C31}"/>
              </a:ext>
            </a:extLst>
          </p:cNvPr>
          <p:cNvSpPr/>
          <p:nvPr/>
        </p:nvSpPr>
        <p:spPr>
          <a:xfrm>
            <a:off x="2236903" y="2351531"/>
            <a:ext cx="2086388" cy="7874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Fronius </a:t>
            </a:r>
            <a:r>
              <a:rPr lang="de-AT" dirty="0" err="1"/>
              <a:t>Api</a:t>
            </a:r>
            <a:endParaRPr lang="de-AT" dirty="0"/>
          </a:p>
          <a:p>
            <a:pPr algn="ctr"/>
            <a:r>
              <a:rPr lang="de-AT" dirty="0"/>
              <a:t>(Fake </a:t>
            </a:r>
            <a:r>
              <a:rPr lang="de-AT" dirty="0" err="1"/>
              <a:t>Json</a:t>
            </a:r>
            <a:r>
              <a:rPr lang="de-AT" dirty="0"/>
              <a:t> Server)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1072657-54E9-2DE5-1D95-B85D1D06FA13}"/>
              </a:ext>
            </a:extLst>
          </p:cNvPr>
          <p:cNvSpPr/>
          <p:nvPr/>
        </p:nvSpPr>
        <p:spPr>
          <a:xfrm>
            <a:off x="2236903" y="4215694"/>
            <a:ext cx="2086388" cy="7874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Quarkus</a:t>
            </a:r>
            <a:r>
              <a:rPr lang="de-AT" dirty="0"/>
              <a:t> Client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43D965-C1AA-F169-4C3F-277D6D2BD3E3}"/>
              </a:ext>
            </a:extLst>
          </p:cNvPr>
          <p:cNvSpPr/>
          <p:nvPr/>
        </p:nvSpPr>
        <p:spPr>
          <a:xfrm>
            <a:off x="4929084" y="4215694"/>
            <a:ext cx="2086388" cy="7874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MySql</a:t>
            </a:r>
            <a:r>
              <a:rPr lang="de-AT" dirty="0"/>
              <a:t> - Docker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FA3662-E5DC-8695-C0B6-DC1B0F529126}"/>
              </a:ext>
            </a:extLst>
          </p:cNvPr>
          <p:cNvSpPr/>
          <p:nvPr/>
        </p:nvSpPr>
        <p:spPr>
          <a:xfrm>
            <a:off x="4929084" y="2351530"/>
            <a:ext cx="2086388" cy="7874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Grafana</a:t>
            </a:r>
            <a:r>
              <a:rPr lang="de-AT" dirty="0"/>
              <a:t> - Docker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464C6BD-93BB-EA05-522C-FAE79ED6B9B9}"/>
              </a:ext>
            </a:extLst>
          </p:cNvPr>
          <p:cNvSpPr/>
          <p:nvPr/>
        </p:nvSpPr>
        <p:spPr>
          <a:xfrm>
            <a:off x="7589601" y="2351529"/>
            <a:ext cx="2086388" cy="7874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Hugo Website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9035B5-162A-F666-28F1-1C6B32B7CC7D}"/>
              </a:ext>
            </a:extLst>
          </p:cNvPr>
          <p:cNvCxnSpPr>
            <a:stCxn id="4" idx="0"/>
            <a:endCxn id="3" idx="2"/>
          </p:cNvCxnSpPr>
          <p:nvPr/>
        </p:nvCxnSpPr>
        <p:spPr>
          <a:xfrm flipV="1">
            <a:off x="3280097" y="3138976"/>
            <a:ext cx="0" cy="1076718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D8689C1-1569-A0C0-0F34-6FC225814AB7}"/>
              </a:ext>
            </a:extLst>
          </p:cNvPr>
          <p:cNvSpPr/>
          <p:nvPr/>
        </p:nvSpPr>
        <p:spPr>
          <a:xfrm>
            <a:off x="1700596" y="3125152"/>
            <a:ext cx="1510016" cy="352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600" dirty="0"/>
              <a:t>Send Data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2E9B0A-FDC4-E14C-465C-C9EF74AF396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323291" y="4609417"/>
            <a:ext cx="605793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28E258-BF93-8108-BDB6-AED445E600F0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7015472" y="2745252"/>
            <a:ext cx="574129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6E3305-8D2B-89A5-5C1E-D76561A614C1}"/>
              </a:ext>
            </a:extLst>
          </p:cNvPr>
          <p:cNvCxnSpPr/>
          <p:nvPr/>
        </p:nvCxnSpPr>
        <p:spPr>
          <a:xfrm flipV="1">
            <a:off x="5999528" y="3138976"/>
            <a:ext cx="0" cy="1076718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92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48148E-6 L 0.0052 0.1148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FC1A-FCD2-E2C5-2CC0-08BC2CF7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787445"/>
          </a:xfrm>
        </p:spPr>
        <p:txBody>
          <a:bodyPr>
            <a:normAutofit fontScale="90000"/>
          </a:bodyPr>
          <a:lstStyle/>
          <a:p>
            <a:pPr algn="ctr"/>
            <a:r>
              <a:rPr lang="de-AT" dirty="0"/>
              <a:t>Übersicht - Statistik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6B1F407-C9CC-C9FE-A092-C913866E1C31}"/>
              </a:ext>
            </a:extLst>
          </p:cNvPr>
          <p:cNvSpPr/>
          <p:nvPr/>
        </p:nvSpPr>
        <p:spPr>
          <a:xfrm>
            <a:off x="2236903" y="2351531"/>
            <a:ext cx="2086388" cy="7874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Fronius </a:t>
            </a:r>
            <a:r>
              <a:rPr lang="de-AT" dirty="0" err="1"/>
              <a:t>Api</a:t>
            </a:r>
            <a:endParaRPr lang="de-AT" dirty="0"/>
          </a:p>
          <a:p>
            <a:pPr algn="ctr"/>
            <a:r>
              <a:rPr lang="de-AT" dirty="0"/>
              <a:t>(Fake </a:t>
            </a:r>
            <a:r>
              <a:rPr lang="de-AT" dirty="0" err="1"/>
              <a:t>Json</a:t>
            </a:r>
            <a:r>
              <a:rPr lang="de-AT" dirty="0"/>
              <a:t> Server)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1072657-54E9-2DE5-1D95-B85D1D06FA13}"/>
              </a:ext>
            </a:extLst>
          </p:cNvPr>
          <p:cNvSpPr/>
          <p:nvPr/>
        </p:nvSpPr>
        <p:spPr>
          <a:xfrm>
            <a:off x="2236903" y="4215694"/>
            <a:ext cx="2086388" cy="7874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Quarkus</a:t>
            </a:r>
            <a:r>
              <a:rPr lang="de-AT" dirty="0"/>
              <a:t> Client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43D965-C1AA-F169-4C3F-277D6D2BD3E3}"/>
              </a:ext>
            </a:extLst>
          </p:cNvPr>
          <p:cNvSpPr/>
          <p:nvPr/>
        </p:nvSpPr>
        <p:spPr>
          <a:xfrm>
            <a:off x="4929084" y="4215694"/>
            <a:ext cx="2086388" cy="7874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MySql</a:t>
            </a:r>
            <a:r>
              <a:rPr lang="de-AT" dirty="0"/>
              <a:t> - Docker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FA3662-E5DC-8695-C0B6-DC1B0F529126}"/>
              </a:ext>
            </a:extLst>
          </p:cNvPr>
          <p:cNvSpPr/>
          <p:nvPr/>
        </p:nvSpPr>
        <p:spPr>
          <a:xfrm>
            <a:off x="4929084" y="2351530"/>
            <a:ext cx="2086388" cy="7874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Grafana</a:t>
            </a:r>
            <a:r>
              <a:rPr lang="de-AT" dirty="0"/>
              <a:t> - Docker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464C6BD-93BB-EA05-522C-FAE79ED6B9B9}"/>
              </a:ext>
            </a:extLst>
          </p:cNvPr>
          <p:cNvSpPr/>
          <p:nvPr/>
        </p:nvSpPr>
        <p:spPr>
          <a:xfrm>
            <a:off x="7589601" y="2351529"/>
            <a:ext cx="2086388" cy="7874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Hugo Website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9035B5-162A-F666-28F1-1C6B32B7CC7D}"/>
              </a:ext>
            </a:extLst>
          </p:cNvPr>
          <p:cNvCxnSpPr>
            <a:stCxn id="4" idx="0"/>
            <a:endCxn id="3" idx="2"/>
          </p:cNvCxnSpPr>
          <p:nvPr/>
        </p:nvCxnSpPr>
        <p:spPr>
          <a:xfrm flipV="1">
            <a:off x="3280097" y="3138976"/>
            <a:ext cx="0" cy="1076718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2E9B0A-FDC4-E14C-465C-C9EF74AF396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323291" y="4609417"/>
            <a:ext cx="605793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28E258-BF93-8108-BDB6-AED445E600F0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7015472" y="2745252"/>
            <a:ext cx="574129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675AA04-AA63-A9E0-931C-99AFC25FF023}"/>
              </a:ext>
            </a:extLst>
          </p:cNvPr>
          <p:cNvSpPr/>
          <p:nvPr/>
        </p:nvSpPr>
        <p:spPr>
          <a:xfrm>
            <a:off x="1631110" y="4989661"/>
            <a:ext cx="2548088" cy="352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600" dirty="0" err="1"/>
              <a:t>Generic</a:t>
            </a:r>
            <a:r>
              <a:rPr lang="de-AT" sz="1600" dirty="0"/>
              <a:t> CRUD Controller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0FC3D6-EAB3-DB11-1423-EEC7C152C3A2}"/>
              </a:ext>
            </a:extLst>
          </p:cNvPr>
          <p:cNvCxnSpPr/>
          <p:nvPr/>
        </p:nvCxnSpPr>
        <p:spPr>
          <a:xfrm flipV="1">
            <a:off x="5932417" y="3138974"/>
            <a:ext cx="0" cy="1076718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79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0.21888 -7.40741E-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FC1A-FCD2-E2C5-2CC0-08BC2CF7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787445"/>
          </a:xfrm>
        </p:spPr>
        <p:txBody>
          <a:bodyPr>
            <a:normAutofit fontScale="90000"/>
          </a:bodyPr>
          <a:lstStyle/>
          <a:p>
            <a:pPr algn="ctr"/>
            <a:r>
              <a:rPr lang="de-AT" dirty="0"/>
              <a:t>Übersicht - Statistik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6B1F407-C9CC-C9FE-A092-C913866E1C31}"/>
              </a:ext>
            </a:extLst>
          </p:cNvPr>
          <p:cNvSpPr/>
          <p:nvPr/>
        </p:nvSpPr>
        <p:spPr>
          <a:xfrm>
            <a:off x="2236903" y="2351531"/>
            <a:ext cx="2086388" cy="7874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Fronius </a:t>
            </a:r>
            <a:r>
              <a:rPr lang="de-AT" dirty="0" err="1"/>
              <a:t>Api</a:t>
            </a:r>
            <a:endParaRPr lang="de-AT" dirty="0"/>
          </a:p>
          <a:p>
            <a:pPr algn="ctr"/>
            <a:r>
              <a:rPr lang="de-AT" dirty="0"/>
              <a:t>(Fake </a:t>
            </a:r>
            <a:r>
              <a:rPr lang="de-AT" dirty="0" err="1"/>
              <a:t>Json</a:t>
            </a:r>
            <a:r>
              <a:rPr lang="de-AT" dirty="0"/>
              <a:t> Server)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1072657-54E9-2DE5-1D95-B85D1D06FA13}"/>
              </a:ext>
            </a:extLst>
          </p:cNvPr>
          <p:cNvSpPr/>
          <p:nvPr/>
        </p:nvSpPr>
        <p:spPr>
          <a:xfrm>
            <a:off x="2236903" y="4215694"/>
            <a:ext cx="2086388" cy="7874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Quarkus</a:t>
            </a:r>
            <a:r>
              <a:rPr lang="de-AT" dirty="0"/>
              <a:t> Client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43D965-C1AA-F169-4C3F-277D6D2BD3E3}"/>
              </a:ext>
            </a:extLst>
          </p:cNvPr>
          <p:cNvSpPr/>
          <p:nvPr/>
        </p:nvSpPr>
        <p:spPr>
          <a:xfrm>
            <a:off x="4929084" y="4215694"/>
            <a:ext cx="2086388" cy="7874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MySql</a:t>
            </a:r>
            <a:r>
              <a:rPr lang="de-AT" dirty="0"/>
              <a:t> - Docker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FA3662-E5DC-8695-C0B6-DC1B0F529126}"/>
              </a:ext>
            </a:extLst>
          </p:cNvPr>
          <p:cNvSpPr/>
          <p:nvPr/>
        </p:nvSpPr>
        <p:spPr>
          <a:xfrm>
            <a:off x="4929084" y="2351530"/>
            <a:ext cx="2086388" cy="7874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Grafana</a:t>
            </a:r>
            <a:r>
              <a:rPr lang="de-AT" dirty="0"/>
              <a:t> - Docker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464C6BD-93BB-EA05-522C-FAE79ED6B9B9}"/>
              </a:ext>
            </a:extLst>
          </p:cNvPr>
          <p:cNvSpPr/>
          <p:nvPr/>
        </p:nvSpPr>
        <p:spPr>
          <a:xfrm>
            <a:off x="7589601" y="2351529"/>
            <a:ext cx="2086388" cy="7874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Hugo Website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9035B5-162A-F666-28F1-1C6B32B7CC7D}"/>
              </a:ext>
            </a:extLst>
          </p:cNvPr>
          <p:cNvCxnSpPr>
            <a:stCxn id="4" idx="0"/>
            <a:endCxn id="3" idx="2"/>
          </p:cNvCxnSpPr>
          <p:nvPr/>
        </p:nvCxnSpPr>
        <p:spPr>
          <a:xfrm flipV="1">
            <a:off x="3280097" y="3138976"/>
            <a:ext cx="0" cy="1076718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2E9B0A-FDC4-E14C-465C-C9EF74AF396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323291" y="4609417"/>
            <a:ext cx="605793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28E258-BF93-8108-BDB6-AED445E600F0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7015472" y="2745252"/>
            <a:ext cx="574129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675AA04-AA63-A9E0-931C-99AFC25FF023}"/>
              </a:ext>
            </a:extLst>
          </p:cNvPr>
          <p:cNvSpPr/>
          <p:nvPr/>
        </p:nvSpPr>
        <p:spPr>
          <a:xfrm>
            <a:off x="4467384" y="3076662"/>
            <a:ext cx="1798202" cy="352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600" dirty="0"/>
              <a:t>Connection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CB3502-133D-71F5-B01D-B12593EAF7B2}"/>
              </a:ext>
            </a:extLst>
          </p:cNvPr>
          <p:cNvCxnSpPr/>
          <p:nvPr/>
        </p:nvCxnSpPr>
        <p:spPr>
          <a:xfrm flipV="1">
            <a:off x="5972278" y="3138974"/>
            <a:ext cx="0" cy="1076718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90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44444E-6 L 2.70833E-6 0.1148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FC1A-FCD2-E2C5-2CC0-08BC2CF7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787445"/>
          </a:xfrm>
        </p:spPr>
        <p:txBody>
          <a:bodyPr>
            <a:normAutofit fontScale="90000"/>
          </a:bodyPr>
          <a:lstStyle/>
          <a:p>
            <a:pPr algn="ctr"/>
            <a:r>
              <a:rPr lang="de-AT" dirty="0"/>
              <a:t>Übersicht - Statistik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6B1F407-C9CC-C9FE-A092-C913866E1C31}"/>
              </a:ext>
            </a:extLst>
          </p:cNvPr>
          <p:cNvSpPr/>
          <p:nvPr/>
        </p:nvSpPr>
        <p:spPr>
          <a:xfrm>
            <a:off x="2236903" y="2351531"/>
            <a:ext cx="2086388" cy="7874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Fronius </a:t>
            </a:r>
            <a:r>
              <a:rPr lang="de-AT" dirty="0" err="1"/>
              <a:t>Api</a:t>
            </a:r>
            <a:endParaRPr lang="de-AT" dirty="0"/>
          </a:p>
          <a:p>
            <a:pPr algn="ctr"/>
            <a:r>
              <a:rPr lang="de-AT" dirty="0"/>
              <a:t>(Fake </a:t>
            </a:r>
            <a:r>
              <a:rPr lang="de-AT" dirty="0" err="1"/>
              <a:t>Json</a:t>
            </a:r>
            <a:r>
              <a:rPr lang="de-AT" dirty="0"/>
              <a:t> Server)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1072657-54E9-2DE5-1D95-B85D1D06FA13}"/>
              </a:ext>
            </a:extLst>
          </p:cNvPr>
          <p:cNvSpPr/>
          <p:nvPr/>
        </p:nvSpPr>
        <p:spPr>
          <a:xfrm>
            <a:off x="2236903" y="4215694"/>
            <a:ext cx="2086388" cy="7874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Quarkus</a:t>
            </a:r>
            <a:r>
              <a:rPr lang="de-AT" dirty="0"/>
              <a:t> Client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43D965-C1AA-F169-4C3F-277D6D2BD3E3}"/>
              </a:ext>
            </a:extLst>
          </p:cNvPr>
          <p:cNvSpPr/>
          <p:nvPr/>
        </p:nvSpPr>
        <p:spPr>
          <a:xfrm>
            <a:off x="4929084" y="4215694"/>
            <a:ext cx="2086388" cy="7874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MySql</a:t>
            </a:r>
            <a:r>
              <a:rPr lang="de-AT" dirty="0"/>
              <a:t> - Docker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FA3662-E5DC-8695-C0B6-DC1B0F529126}"/>
              </a:ext>
            </a:extLst>
          </p:cNvPr>
          <p:cNvSpPr/>
          <p:nvPr/>
        </p:nvSpPr>
        <p:spPr>
          <a:xfrm>
            <a:off x="4929084" y="2351530"/>
            <a:ext cx="2086388" cy="7874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Grafana</a:t>
            </a:r>
            <a:r>
              <a:rPr lang="de-AT" dirty="0"/>
              <a:t> - Docker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464C6BD-93BB-EA05-522C-FAE79ED6B9B9}"/>
              </a:ext>
            </a:extLst>
          </p:cNvPr>
          <p:cNvSpPr/>
          <p:nvPr/>
        </p:nvSpPr>
        <p:spPr>
          <a:xfrm>
            <a:off x="7589601" y="2351529"/>
            <a:ext cx="2086388" cy="7874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Hugo Website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9035B5-162A-F666-28F1-1C6B32B7CC7D}"/>
              </a:ext>
            </a:extLst>
          </p:cNvPr>
          <p:cNvCxnSpPr>
            <a:stCxn id="4" idx="0"/>
            <a:endCxn id="3" idx="2"/>
          </p:cNvCxnSpPr>
          <p:nvPr/>
        </p:nvCxnSpPr>
        <p:spPr>
          <a:xfrm flipV="1">
            <a:off x="3280097" y="3138976"/>
            <a:ext cx="0" cy="1076718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2E9B0A-FDC4-E14C-465C-C9EF74AF396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323291" y="4609417"/>
            <a:ext cx="605793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28E258-BF93-8108-BDB6-AED445E600F0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7015472" y="2745252"/>
            <a:ext cx="574129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675AA04-AA63-A9E0-931C-99AFC25FF023}"/>
              </a:ext>
            </a:extLst>
          </p:cNvPr>
          <p:cNvSpPr/>
          <p:nvPr/>
        </p:nvSpPr>
        <p:spPr>
          <a:xfrm>
            <a:off x="5684092" y="3863356"/>
            <a:ext cx="1798202" cy="352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600" dirty="0"/>
              <a:t>Send Data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AA65F4-FE6C-157B-6C9C-39D61D0A6182}"/>
              </a:ext>
            </a:extLst>
          </p:cNvPr>
          <p:cNvCxnSpPr/>
          <p:nvPr/>
        </p:nvCxnSpPr>
        <p:spPr>
          <a:xfrm flipV="1">
            <a:off x="5915639" y="3138976"/>
            <a:ext cx="0" cy="1076718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82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7037E-7 L 0.00091 -0.1148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FC1A-FCD2-E2C5-2CC0-08BC2CF7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787445"/>
          </a:xfrm>
        </p:spPr>
        <p:txBody>
          <a:bodyPr>
            <a:normAutofit fontScale="90000"/>
          </a:bodyPr>
          <a:lstStyle/>
          <a:p>
            <a:pPr algn="ctr"/>
            <a:r>
              <a:rPr lang="de-AT" dirty="0"/>
              <a:t>Übersicht - Statistik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6B1F407-C9CC-C9FE-A092-C913866E1C31}"/>
              </a:ext>
            </a:extLst>
          </p:cNvPr>
          <p:cNvSpPr/>
          <p:nvPr/>
        </p:nvSpPr>
        <p:spPr>
          <a:xfrm>
            <a:off x="2236903" y="2351531"/>
            <a:ext cx="2086388" cy="7874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Fronius </a:t>
            </a:r>
            <a:r>
              <a:rPr lang="de-AT" dirty="0" err="1"/>
              <a:t>Api</a:t>
            </a:r>
            <a:endParaRPr lang="de-AT" dirty="0"/>
          </a:p>
          <a:p>
            <a:pPr algn="ctr"/>
            <a:r>
              <a:rPr lang="de-AT" dirty="0"/>
              <a:t>(Fake </a:t>
            </a:r>
            <a:r>
              <a:rPr lang="de-AT" dirty="0" err="1"/>
              <a:t>Json</a:t>
            </a:r>
            <a:r>
              <a:rPr lang="de-AT" dirty="0"/>
              <a:t> Server)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1072657-54E9-2DE5-1D95-B85D1D06FA13}"/>
              </a:ext>
            </a:extLst>
          </p:cNvPr>
          <p:cNvSpPr/>
          <p:nvPr/>
        </p:nvSpPr>
        <p:spPr>
          <a:xfrm>
            <a:off x="2236903" y="4215694"/>
            <a:ext cx="2086388" cy="7874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Quarkus</a:t>
            </a:r>
            <a:r>
              <a:rPr lang="de-AT" dirty="0"/>
              <a:t> Client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43D965-C1AA-F169-4C3F-277D6D2BD3E3}"/>
              </a:ext>
            </a:extLst>
          </p:cNvPr>
          <p:cNvSpPr/>
          <p:nvPr/>
        </p:nvSpPr>
        <p:spPr>
          <a:xfrm>
            <a:off x="4929084" y="4215694"/>
            <a:ext cx="2086388" cy="7874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MySql</a:t>
            </a:r>
            <a:r>
              <a:rPr lang="de-AT" dirty="0"/>
              <a:t> - Docker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FA3662-E5DC-8695-C0B6-DC1B0F529126}"/>
              </a:ext>
            </a:extLst>
          </p:cNvPr>
          <p:cNvSpPr/>
          <p:nvPr/>
        </p:nvSpPr>
        <p:spPr>
          <a:xfrm>
            <a:off x="4929084" y="2351530"/>
            <a:ext cx="2086388" cy="7874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Grafana</a:t>
            </a:r>
            <a:r>
              <a:rPr lang="de-AT" dirty="0"/>
              <a:t> - Docker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464C6BD-93BB-EA05-522C-FAE79ED6B9B9}"/>
              </a:ext>
            </a:extLst>
          </p:cNvPr>
          <p:cNvSpPr/>
          <p:nvPr/>
        </p:nvSpPr>
        <p:spPr>
          <a:xfrm>
            <a:off x="7589601" y="2351529"/>
            <a:ext cx="2086388" cy="7874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Hugo Website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9035B5-162A-F666-28F1-1C6B32B7CC7D}"/>
              </a:ext>
            </a:extLst>
          </p:cNvPr>
          <p:cNvCxnSpPr>
            <a:stCxn id="4" idx="0"/>
            <a:endCxn id="3" idx="2"/>
          </p:cNvCxnSpPr>
          <p:nvPr/>
        </p:nvCxnSpPr>
        <p:spPr>
          <a:xfrm flipV="1">
            <a:off x="3280097" y="3138976"/>
            <a:ext cx="0" cy="1076718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2E9B0A-FDC4-E14C-465C-C9EF74AF396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323291" y="4609417"/>
            <a:ext cx="605793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28E258-BF93-8108-BDB6-AED445E600F0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7015472" y="2745252"/>
            <a:ext cx="574129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675AA04-AA63-A9E0-931C-99AFC25FF023}"/>
              </a:ext>
            </a:extLst>
          </p:cNvPr>
          <p:cNvSpPr/>
          <p:nvPr/>
        </p:nvSpPr>
        <p:spPr>
          <a:xfrm>
            <a:off x="7733694" y="1974213"/>
            <a:ext cx="1798202" cy="352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600" dirty="0" err="1"/>
              <a:t>Get</a:t>
            </a:r>
            <a:r>
              <a:rPr lang="de-AT" sz="1600" dirty="0"/>
              <a:t> </a:t>
            </a:r>
            <a:r>
              <a:rPr lang="de-AT" sz="1600" dirty="0" err="1"/>
              <a:t>Diagram</a:t>
            </a:r>
            <a:endParaRPr lang="de-AT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C59057-7D7A-C409-5F94-14AA88AB1F17}"/>
              </a:ext>
            </a:extLst>
          </p:cNvPr>
          <p:cNvCxnSpPr/>
          <p:nvPr/>
        </p:nvCxnSpPr>
        <p:spPr>
          <a:xfrm flipV="1">
            <a:off x="5974361" y="3138976"/>
            <a:ext cx="0" cy="1076718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4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59259E-6 L -0.22019 2.59259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ultVTI">
  <a:themeElements>
    <a:clrScheme name="archway">
      <a:dk1>
        <a:sysClr val="windowText" lastClr="000000"/>
      </a:dk1>
      <a:lt1>
        <a:sysClr val="window" lastClr="FFFFFF"/>
      </a:lt1>
      <a:dk2>
        <a:srgbClr val="262626"/>
      </a:dk2>
      <a:lt2>
        <a:srgbClr val="CCC9C2"/>
      </a:lt2>
      <a:accent1>
        <a:srgbClr val="A85E3E"/>
      </a:accent1>
      <a:accent2>
        <a:srgbClr val="C3743C"/>
      </a:accent2>
      <a:accent3>
        <a:srgbClr val="CF6749"/>
      </a:accent3>
      <a:accent4>
        <a:srgbClr val="7D8B71"/>
      </a:accent4>
      <a:accent5>
        <a:srgbClr val="A37A59"/>
      </a:accent5>
      <a:accent6>
        <a:srgbClr val="AB8244"/>
      </a:accent6>
      <a:hlink>
        <a:srgbClr val="B94F31"/>
      </a:hlink>
      <a:folHlink>
        <a:srgbClr val="667458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0</TotalTime>
  <Words>377</Words>
  <Application>Microsoft Office PowerPoint</Application>
  <PresentationFormat>Widescreen</PresentationFormat>
  <Paragraphs>98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Georgia Pro Light</vt:lpstr>
      <vt:lpstr>VaultVTI</vt:lpstr>
      <vt:lpstr>PV-Visualizer</vt:lpstr>
      <vt:lpstr>Stundenaufzeichnung</vt:lpstr>
      <vt:lpstr>Übersicht - Statistik</vt:lpstr>
      <vt:lpstr>Übersicht - Statistik</vt:lpstr>
      <vt:lpstr>Übersicht - Statistik</vt:lpstr>
      <vt:lpstr>Übersicht - Statistik</vt:lpstr>
      <vt:lpstr>Übersicht - Statistik</vt:lpstr>
      <vt:lpstr>Übersicht - Statistik</vt:lpstr>
      <vt:lpstr>Übersicht - Statistik</vt:lpstr>
      <vt:lpstr>Fronius API (Fake Json API)</vt:lpstr>
      <vt:lpstr>Fronius API -&gt; Json File</vt:lpstr>
      <vt:lpstr>Fronius API (Fake Json API)</vt:lpstr>
      <vt:lpstr>Quarkus - Vorzeigung</vt:lpstr>
      <vt:lpstr>MySql - Docker</vt:lpstr>
      <vt:lpstr>ERD-Diagramm</vt:lpstr>
      <vt:lpstr>Quarkus Client &amp;  Datenbank Daten</vt:lpstr>
      <vt:lpstr>Grafana - Docker</vt:lpstr>
      <vt:lpstr>Grafana Anfangs-Probleme</vt:lpstr>
      <vt:lpstr>Grafana Start</vt:lpstr>
      <vt:lpstr>Grafana Diagramm</vt:lpstr>
      <vt:lpstr>Hugo Website</vt:lpstr>
      <vt:lpstr>Hugo Website</vt:lpstr>
      <vt:lpstr>Grafana –Hugo Ideen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PVV-Visualizer</dc:title>
  <dc:creator>Peric Antonio</dc:creator>
  <cp:lastModifiedBy>Peric Antonio</cp:lastModifiedBy>
  <cp:revision>1</cp:revision>
  <dcterms:created xsi:type="dcterms:W3CDTF">2022-11-15T07:53:16Z</dcterms:created>
  <dcterms:modified xsi:type="dcterms:W3CDTF">2022-11-15T13:09:11Z</dcterms:modified>
</cp:coreProperties>
</file>