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64" r:id="rId9"/>
    <p:sldId id="257" r:id="rId10"/>
    <p:sldId id="270" r:id="rId11"/>
    <p:sldId id="268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79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A7EA5B-91AE-4D39-9FFA-DDDEF222B8B7}">
          <p14:sldIdLst>
            <p14:sldId id="256"/>
            <p14:sldId id="263"/>
            <p14:sldId id="258"/>
            <p14:sldId id="259"/>
            <p14:sldId id="260"/>
            <p14:sldId id="261"/>
            <p14:sldId id="262"/>
            <p14:sldId id="264"/>
            <p14:sldId id="257"/>
            <p14:sldId id="270"/>
            <p14:sldId id="268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79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Peric" userId="68157115d40ac8e2" providerId="LiveId" clId="{AB865978-72DF-4393-BA79-AF447691D77D}"/>
    <pc:docChg chg="custSel addSld delSld modSld modSection">
      <pc:chgData name="Antonio Peric" userId="68157115d40ac8e2" providerId="LiveId" clId="{AB865978-72DF-4393-BA79-AF447691D77D}" dt="2022-11-15T09:54:23.148" v="189" actId="5793"/>
      <pc:docMkLst>
        <pc:docMk/>
      </pc:docMkLst>
      <pc:sldChg chg="modSp new mod">
        <pc:chgData name="Antonio Peric" userId="68157115d40ac8e2" providerId="LiveId" clId="{AB865978-72DF-4393-BA79-AF447691D77D}" dt="2022-11-15T09:54:23.148" v="189" actId="5793"/>
        <pc:sldMkLst>
          <pc:docMk/>
          <pc:sldMk cId="735388591" sldId="281"/>
        </pc:sldMkLst>
        <pc:spChg chg="mod">
          <ac:chgData name="Antonio Peric" userId="68157115d40ac8e2" providerId="LiveId" clId="{AB865978-72DF-4393-BA79-AF447691D77D}" dt="2022-11-15T09:38:38.053" v="28" actId="20577"/>
          <ac:spMkLst>
            <pc:docMk/>
            <pc:sldMk cId="735388591" sldId="281"/>
            <ac:spMk id="2" creationId="{E256A4C7-7B07-C3D0-09E3-D3196B0E32DC}"/>
          </ac:spMkLst>
        </pc:spChg>
        <pc:spChg chg="mod">
          <ac:chgData name="Antonio Peric" userId="68157115d40ac8e2" providerId="LiveId" clId="{AB865978-72DF-4393-BA79-AF447691D77D}" dt="2022-11-15T09:54:23.148" v="189" actId="5793"/>
          <ac:spMkLst>
            <pc:docMk/>
            <pc:sldMk cId="735388591" sldId="281"/>
            <ac:spMk id="3" creationId="{F161D378-7075-8757-B54E-71862D00EEE7}"/>
          </ac:spMkLst>
        </pc:spChg>
      </pc:sldChg>
      <pc:sldChg chg="new del">
        <pc:chgData name="Antonio Peric" userId="68157115d40ac8e2" providerId="LiveId" clId="{AB865978-72DF-4393-BA79-AF447691D77D}" dt="2022-11-15T09:41:16.299" v="138" actId="47"/>
        <pc:sldMkLst>
          <pc:docMk/>
          <pc:sldMk cId="2322707902" sldId="282"/>
        </pc:sldMkLst>
      </pc:sldChg>
      <pc:sldChg chg="new del">
        <pc:chgData name="Antonio Peric" userId="68157115d40ac8e2" providerId="LiveId" clId="{AB865978-72DF-4393-BA79-AF447691D77D}" dt="2022-11-15T09:41:14.126" v="137" actId="47"/>
        <pc:sldMkLst>
          <pc:docMk/>
          <pc:sldMk cId="1344542002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8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6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4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5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7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6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5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2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3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465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67" r:id="rId6"/>
    <p:sldLayoutId id="2147483872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030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30F1D-9CBE-B1A3-808F-4CF5162C0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74" y="1176617"/>
            <a:ext cx="4949719" cy="2432203"/>
          </a:xfrm>
        </p:spPr>
        <p:txBody>
          <a:bodyPr anchor="b">
            <a:normAutofit/>
          </a:bodyPr>
          <a:lstStyle/>
          <a:p>
            <a:r>
              <a:rPr lang="de-AT" dirty="0"/>
              <a:t>PVV-Visualizer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6F92A-A029-B2D7-38EE-6081365F5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9739" y="5084857"/>
            <a:ext cx="3847365" cy="1024942"/>
          </a:xfrm>
        </p:spPr>
        <p:txBody>
          <a:bodyPr anchor="b">
            <a:normAutofit/>
          </a:bodyPr>
          <a:lstStyle/>
          <a:p>
            <a:r>
              <a:rPr lang="de-AT" dirty="0"/>
              <a:t>von </a:t>
            </a:r>
            <a:r>
              <a:rPr lang="de-AT" dirty="0" err="1"/>
              <a:t>peric</a:t>
            </a:r>
            <a:r>
              <a:rPr lang="de-AT" dirty="0"/>
              <a:t> </a:t>
            </a:r>
            <a:r>
              <a:rPr lang="de-AT" dirty="0" err="1"/>
              <a:t>antonio</a:t>
            </a:r>
            <a:r>
              <a:rPr lang="de-AT" dirty="0"/>
              <a:t>, lau </a:t>
            </a:r>
            <a:r>
              <a:rPr lang="de-AT" dirty="0" err="1"/>
              <a:t>william</a:t>
            </a:r>
            <a:endParaRPr lang="de-AT" dirty="0"/>
          </a:p>
        </p:txBody>
      </p:sp>
      <p:cxnSp>
        <p:nvCxnSpPr>
          <p:cNvPr id="1051" name="Straight Connector 1032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1995" y="3924728"/>
            <a:ext cx="0" cy="211571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eldCube API">
            <a:extLst>
              <a:ext uri="{FF2B5EF4-FFF2-40B4-BE49-F238E27FC236}">
                <a16:creationId xmlns:a16="http://schemas.microsoft.com/office/drawing/2014/main" id="{B46C824E-455D-84CD-6394-FF5C30E95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8919" y="876300"/>
            <a:ext cx="5115764" cy="523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684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371A-21DB-6B70-4D0B-B1D40DBD1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Fronius API (Fake </a:t>
            </a:r>
            <a:r>
              <a:rPr lang="de-AT" dirty="0" err="1"/>
              <a:t>Json</a:t>
            </a:r>
            <a:r>
              <a:rPr lang="de-AT" dirty="0"/>
              <a:t> API)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3FB2-19D8-9281-310A-B0FCE3E75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/>
              <a:t>Command um API zu starten:</a:t>
            </a:r>
          </a:p>
          <a:p>
            <a:r>
              <a:rPr lang="de-AT" dirty="0" err="1"/>
              <a:t>json</a:t>
            </a:r>
            <a:r>
              <a:rPr lang="de-AT" dirty="0"/>
              <a:t>-server --watch </a:t>
            </a:r>
            <a:r>
              <a:rPr lang="de-AT" dirty="0" err="1"/>
              <a:t>db.json</a:t>
            </a:r>
            <a:endParaRPr lang="de-AT" dirty="0"/>
          </a:p>
          <a:p>
            <a:r>
              <a:rPr lang="de-AT" b="1" dirty="0"/>
              <a:t>Fehler aufgetaucht, </a:t>
            </a:r>
            <a:r>
              <a:rPr lang="de-AT" b="1" dirty="0" err="1"/>
              <a:t>Quarkus</a:t>
            </a:r>
            <a:r>
              <a:rPr lang="de-AT" b="1" dirty="0"/>
              <a:t> konnte keine Verbindung aufbauen mit API</a:t>
            </a:r>
          </a:p>
          <a:p>
            <a:r>
              <a:rPr lang="de-AT" dirty="0"/>
              <a:t>Mit anderen Fake APIs  probiert, jedoch wieder zur </a:t>
            </a:r>
            <a:r>
              <a:rPr lang="de-AT" dirty="0" err="1"/>
              <a:t>Github</a:t>
            </a:r>
            <a:r>
              <a:rPr lang="de-AT" dirty="0"/>
              <a:t> Fake </a:t>
            </a:r>
            <a:r>
              <a:rPr lang="de-AT" dirty="0" err="1"/>
              <a:t>Json</a:t>
            </a:r>
            <a:r>
              <a:rPr lang="de-AT" dirty="0"/>
              <a:t> API gewechselt</a:t>
            </a:r>
          </a:p>
          <a:p>
            <a:r>
              <a:rPr lang="de-AT" b="1" dirty="0" err="1"/>
              <a:t>json</a:t>
            </a:r>
            <a:r>
              <a:rPr lang="de-AT" b="1" dirty="0"/>
              <a:t>-server --watch </a:t>
            </a:r>
            <a:r>
              <a:rPr lang="de-AT" b="1" dirty="0" err="1"/>
              <a:t>db.json</a:t>
            </a:r>
            <a:r>
              <a:rPr lang="de-AT" b="1" dirty="0"/>
              <a:t> --</a:t>
            </a:r>
            <a:r>
              <a:rPr lang="de-AT" b="1" dirty="0" err="1"/>
              <a:t>port</a:t>
            </a:r>
            <a:r>
              <a:rPr lang="de-AT" b="1" dirty="0"/>
              <a:t> 3004</a:t>
            </a:r>
          </a:p>
          <a:p>
            <a:r>
              <a:rPr lang="de-AT" dirty="0"/>
              <a:t>Fehler behoben mit einen anderen Port</a:t>
            </a:r>
          </a:p>
        </p:txBody>
      </p:sp>
    </p:spTree>
    <p:extLst>
      <p:ext uri="{BB962C8B-B14F-4D97-AF65-F5344CB8AC3E}">
        <p14:creationId xmlns:p14="http://schemas.microsoft.com/office/powerpoint/2010/main" val="143374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1943-AA44-2CC6-A0B4-64C5DA3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err="1"/>
              <a:t>Quarkus</a:t>
            </a:r>
            <a:r>
              <a:rPr lang="de-AT" dirty="0"/>
              <a:t> - Vorzeigung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48232-2555-162F-0CA2-41A69B01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/>
              <a:t>Zu Erledigende Schritte die noch Fehlen:</a:t>
            </a:r>
          </a:p>
          <a:p>
            <a:r>
              <a:rPr lang="de-AT" dirty="0" err="1"/>
              <a:t>Timer</a:t>
            </a:r>
            <a:r>
              <a:rPr lang="de-AT" dirty="0"/>
              <a:t> der die Website jede </a:t>
            </a:r>
            <a:r>
              <a:rPr lang="de-AT" dirty="0" err="1"/>
              <a:t>Xmin</a:t>
            </a:r>
            <a:r>
              <a:rPr lang="de-AT" dirty="0"/>
              <a:t> aufruft</a:t>
            </a:r>
          </a:p>
          <a:p>
            <a:r>
              <a:rPr lang="de-AT" dirty="0"/>
              <a:t>Code erweitern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5814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1943-AA44-2CC6-A0B4-64C5DA3B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774" y="2512825"/>
            <a:ext cx="10138451" cy="1832349"/>
          </a:xfrm>
        </p:spPr>
        <p:txBody>
          <a:bodyPr/>
          <a:lstStyle/>
          <a:p>
            <a:pPr algn="ctr"/>
            <a:r>
              <a:rPr lang="de-AT" dirty="0" err="1"/>
              <a:t>MySql</a:t>
            </a:r>
            <a:r>
              <a:rPr lang="de-AT" dirty="0"/>
              <a:t> - Docker</a:t>
            </a:r>
          </a:p>
        </p:txBody>
      </p:sp>
    </p:spTree>
    <p:extLst>
      <p:ext uri="{BB962C8B-B14F-4D97-AF65-F5344CB8AC3E}">
        <p14:creationId xmlns:p14="http://schemas.microsoft.com/office/powerpoint/2010/main" val="2564709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06F8-01A1-D9B6-F6B1-E9E64177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AT" dirty="0"/>
              <a:t>ERD-Diagramm</a:t>
            </a:r>
            <a:endParaRPr lang="en-US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F29D7-7893-13E6-5A7C-8484E762D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4717" y="2753546"/>
            <a:ext cx="5302882" cy="3494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/>
              <a:t>ERD passt sich an die </a:t>
            </a:r>
            <a:r>
              <a:rPr lang="de-AT" dirty="0" err="1"/>
              <a:t>Json</a:t>
            </a:r>
            <a:r>
              <a:rPr lang="de-AT" dirty="0"/>
              <a:t> File an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AC0969-2357-7975-4B2B-F9C1A9F0C2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775" y="1870034"/>
            <a:ext cx="4970463" cy="383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73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1943-AA44-2CC6-A0B4-64C5DA3B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774" y="2244216"/>
            <a:ext cx="10138451" cy="2369568"/>
          </a:xfrm>
        </p:spPr>
        <p:txBody>
          <a:bodyPr>
            <a:normAutofit fontScale="90000"/>
          </a:bodyPr>
          <a:lstStyle/>
          <a:p>
            <a:pPr algn="ctr"/>
            <a:r>
              <a:rPr lang="de-AT" dirty="0" err="1"/>
              <a:t>Quarkus</a:t>
            </a:r>
            <a:r>
              <a:rPr lang="de-AT" dirty="0"/>
              <a:t> Client</a:t>
            </a:r>
            <a:br>
              <a:rPr lang="de-AT" dirty="0"/>
            </a:br>
            <a:r>
              <a:rPr lang="de-AT" dirty="0"/>
              <a:t>&amp; </a:t>
            </a:r>
            <a:br>
              <a:rPr lang="de-AT" dirty="0"/>
            </a:br>
            <a:r>
              <a:rPr lang="de-AT" dirty="0"/>
              <a:t>Datenbank Daten</a:t>
            </a:r>
          </a:p>
        </p:txBody>
      </p:sp>
    </p:spTree>
    <p:extLst>
      <p:ext uri="{BB962C8B-B14F-4D97-AF65-F5344CB8AC3E}">
        <p14:creationId xmlns:p14="http://schemas.microsoft.com/office/powerpoint/2010/main" val="46013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1943-AA44-2CC6-A0B4-64C5DA3B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774" y="2512825"/>
            <a:ext cx="10138451" cy="1832349"/>
          </a:xfrm>
        </p:spPr>
        <p:txBody>
          <a:bodyPr/>
          <a:lstStyle/>
          <a:p>
            <a:pPr algn="ctr"/>
            <a:r>
              <a:rPr lang="de-AT" dirty="0" err="1"/>
              <a:t>Grafana</a:t>
            </a:r>
            <a:r>
              <a:rPr lang="de-AT" dirty="0"/>
              <a:t> - Docker</a:t>
            </a:r>
          </a:p>
        </p:txBody>
      </p:sp>
    </p:spTree>
    <p:extLst>
      <p:ext uri="{BB962C8B-B14F-4D97-AF65-F5344CB8AC3E}">
        <p14:creationId xmlns:p14="http://schemas.microsoft.com/office/powerpoint/2010/main" val="4272393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7141-7176-1526-B77B-EE30FBB9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Grafana</a:t>
            </a:r>
            <a:r>
              <a:rPr lang="de-AT" dirty="0"/>
              <a:t> Anfangs-Probleme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B77C-82F2-C243-97D6-545C9372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/>
              <a:t>Online Version:</a:t>
            </a:r>
          </a:p>
          <a:p>
            <a:r>
              <a:rPr lang="de-AT" dirty="0"/>
              <a:t>Kein Zugriff auf Admin Settings</a:t>
            </a:r>
          </a:p>
          <a:p>
            <a:r>
              <a:rPr lang="de-AT" dirty="0" err="1"/>
              <a:t>Embed</a:t>
            </a:r>
            <a:r>
              <a:rPr lang="de-AT" dirty="0"/>
              <a:t> Funktion hat nicht funktioniert (Nur Admin hat Daten gesehen)</a:t>
            </a:r>
          </a:p>
        </p:txBody>
      </p:sp>
    </p:spTree>
    <p:extLst>
      <p:ext uri="{BB962C8B-B14F-4D97-AF65-F5344CB8AC3E}">
        <p14:creationId xmlns:p14="http://schemas.microsoft.com/office/powerpoint/2010/main" val="1017217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B402-7C4A-E702-12B5-A82DB7A8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Grafana</a:t>
            </a:r>
            <a:r>
              <a:rPr lang="de-AT" dirty="0"/>
              <a:t>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78A2-2856-DF0F-1587-17C8B8FFB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Auf Docker Version gewechselt</a:t>
            </a:r>
          </a:p>
          <a:p>
            <a:r>
              <a:rPr lang="de-AT" dirty="0"/>
              <a:t>Mit .</a:t>
            </a:r>
            <a:r>
              <a:rPr lang="de-AT" dirty="0" err="1"/>
              <a:t>yml</a:t>
            </a:r>
            <a:r>
              <a:rPr lang="de-AT" dirty="0"/>
              <a:t> File </a:t>
            </a:r>
            <a:r>
              <a:rPr lang="de-AT" dirty="0" err="1"/>
              <a:t>Envirement</a:t>
            </a:r>
            <a:r>
              <a:rPr lang="de-AT" dirty="0"/>
              <a:t> Variablen mitgegeben, um Setting File zu ändern</a:t>
            </a:r>
          </a:p>
          <a:p>
            <a:r>
              <a:rPr lang="de-AT" dirty="0" err="1"/>
              <a:t>Embed</a:t>
            </a:r>
            <a:r>
              <a:rPr lang="de-AT" dirty="0"/>
              <a:t> Funktion hat funktioniert auch für User</a:t>
            </a:r>
          </a:p>
        </p:txBody>
      </p:sp>
    </p:spTree>
    <p:extLst>
      <p:ext uri="{BB962C8B-B14F-4D97-AF65-F5344CB8AC3E}">
        <p14:creationId xmlns:p14="http://schemas.microsoft.com/office/powerpoint/2010/main" val="2655078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CC80-CDC0-10E5-6759-F55BFBCF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err="1"/>
              <a:t>Grafana</a:t>
            </a:r>
            <a:r>
              <a:rPr lang="de-AT" dirty="0"/>
              <a:t> Diagramm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20D7C0-92EA-821C-0F00-4665F6BEC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444" y="2083594"/>
            <a:ext cx="8582025" cy="3867150"/>
          </a:xfrm>
        </p:spPr>
      </p:pic>
    </p:spTree>
    <p:extLst>
      <p:ext uri="{BB962C8B-B14F-4D97-AF65-F5344CB8AC3E}">
        <p14:creationId xmlns:p14="http://schemas.microsoft.com/office/powerpoint/2010/main" val="2451435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1943-AA44-2CC6-A0B4-64C5DA3B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774" y="2512825"/>
            <a:ext cx="10138451" cy="1832349"/>
          </a:xfrm>
        </p:spPr>
        <p:txBody>
          <a:bodyPr/>
          <a:lstStyle/>
          <a:p>
            <a:pPr algn="ctr"/>
            <a:r>
              <a:rPr lang="de-AT" dirty="0"/>
              <a:t>Hugo Website</a:t>
            </a:r>
          </a:p>
        </p:txBody>
      </p:sp>
    </p:spTree>
    <p:extLst>
      <p:ext uri="{BB962C8B-B14F-4D97-AF65-F5344CB8AC3E}">
        <p14:creationId xmlns:p14="http://schemas.microsoft.com/office/powerpoint/2010/main" val="175423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787445"/>
          </a:xfrm>
        </p:spPr>
        <p:txBody>
          <a:bodyPr>
            <a:normAutofit fontScale="90000"/>
          </a:bodyPr>
          <a:lstStyle/>
          <a:p>
            <a:pPr algn="ctr"/>
            <a:r>
              <a:rPr lang="de-AT" dirty="0"/>
              <a:t>Übersicht - Statistik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B1F407-C9CC-C9FE-A092-C913866E1C31}"/>
              </a:ext>
            </a:extLst>
          </p:cNvPr>
          <p:cNvSpPr/>
          <p:nvPr/>
        </p:nvSpPr>
        <p:spPr>
          <a:xfrm>
            <a:off x="2236903" y="2351531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Fronius </a:t>
            </a:r>
            <a:r>
              <a:rPr lang="de-AT" dirty="0" err="1"/>
              <a:t>Api</a:t>
            </a:r>
            <a:endParaRPr lang="de-AT" dirty="0"/>
          </a:p>
          <a:p>
            <a:pPr algn="ctr"/>
            <a:r>
              <a:rPr lang="de-AT" dirty="0"/>
              <a:t>(Fake </a:t>
            </a:r>
            <a:r>
              <a:rPr lang="de-AT" dirty="0" err="1"/>
              <a:t>Json</a:t>
            </a:r>
            <a:r>
              <a:rPr lang="de-AT" dirty="0"/>
              <a:t> Server)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072657-54E9-2DE5-1D95-B85D1D06FA13}"/>
              </a:ext>
            </a:extLst>
          </p:cNvPr>
          <p:cNvSpPr/>
          <p:nvPr/>
        </p:nvSpPr>
        <p:spPr>
          <a:xfrm>
            <a:off x="2236903" y="4215694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Quarkus</a:t>
            </a:r>
            <a:r>
              <a:rPr lang="de-AT" dirty="0"/>
              <a:t>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43D965-C1AA-F169-4C3F-277D6D2BD3E3}"/>
              </a:ext>
            </a:extLst>
          </p:cNvPr>
          <p:cNvSpPr/>
          <p:nvPr/>
        </p:nvSpPr>
        <p:spPr>
          <a:xfrm>
            <a:off x="4929084" y="4215694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MySql</a:t>
            </a:r>
            <a:r>
              <a:rPr lang="de-AT" dirty="0"/>
              <a:t> - Docker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FA3662-E5DC-8695-C0B6-DC1B0F529126}"/>
              </a:ext>
            </a:extLst>
          </p:cNvPr>
          <p:cNvSpPr/>
          <p:nvPr/>
        </p:nvSpPr>
        <p:spPr>
          <a:xfrm>
            <a:off x="4929084" y="2351530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Grafana</a:t>
            </a:r>
            <a:r>
              <a:rPr lang="de-AT" dirty="0"/>
              <a:t> - Docker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64C6BD-93BB-EA05-522C-FAE79ED6B9B9}"/>
              </a:ext>
            </a:extLst>
          </p:cNvPr>
          <p:cNvSpPr/>
          <p:nvPr/>
        </p:nvSpPr>
        <p:spPr>
          <a:xfrm>
            <a:off x="7589601" y="2351529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Hugo Website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9035B5-162A-F666-28F1-1C6B32B7CC7D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3280097" y="3138976"/>
            <a:ext cx="0" cy="10767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2E9B0A-FDC4-E14C-465C-C9EF74AF396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23291" y="4609417"/>
            <a:ext cx="60579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DC46FA-A0A7-39EF-3CA0-BA83879D029E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5972278" y="3138975"/>
            <a:ext cx="0" cy="10767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8E258-BF93-8108-BDB6-AED445E600F0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015472" y="2745252"/>
            <a:ext cx="574129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124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54B8-7519-3575-F35C-80B494E5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427840" cy="787900"/>
          </a:xfrm>
        </p:spPr>
        <p:txBody>
          <a:bodyPr/>
          <a:lstStyle/>
          <a:p>
            <a:r>
              <a:rPr lang="de-AT" dirty="0"/>
              <a:t>Hugo Website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8BF4E8-7F5D-B0AF-CB76-2A1AD1A8F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080" y="787900"/>
            <a:ext cx="10427840" cy="5376855"/>
          </a:xfrm>
        </p:spPr>
      </p:pic>
    </p:spTree>
    <p:extLst>
      <p:ext uri="{BB962C8B-B14F-4D97-AF65-F5344CB8AC3E}">
        <p14:creationId xmlns:p14="http://schemas.microsoft.com/office/powerpoint/2010/main" val="2505862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A4C7-7B07-C3D0-09E3-D3196B0E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Grafana</a:t>
            </a:r>
            <a:r>
              <a:rPr lang="de-AT" dirty="0"/>
              <a:t> -Hugo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1D378-7075-8757-B54E-71862D00E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Monats Verbrauch Diagramm</a:t>
            </a:r>
          </a:p>
          <a:p>
            <a:r>
              <a:rPr lang="de-AT" dirty="0"/>
              <a:t>Statistik </a:t>
            </a:r>
            <a:r>
              <a:rPr lang="de-AT"/>
              <a:t>Übersicht </a:t>
            </a:r>
          </a:p>
          <a:p>
            <a:pPr marL="0" indent="0">
              <a:buNone/>
            </a:pPr>
            <a:r>
              <a:rPr lang="de-AT"/>
              <a:t>( </a:t>
            </a:r>
            <a:r>
              <a:rPr lang="de-AT" dirty="0"/>
              <a:t>Tages Verbrauch Wert + Monats Verbrauch Wert + vllt </a:t>
            </a:r>
            <a:r>
              <a:rPr lang="de-AT"/>
              <a:t>Jahres Verbrauch Wert)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3538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787445"/>
          </a:xfrm>
        </p:spPr>
        <p:txBody>
          <a:bodyPr>
            <a:normAutofit fontScale="90000"/>
          </a:bodyPr>
          <a:lstStyle/>
          <a:p>
            <a:pPr algn="ctr"/>
            <a:r>
              <a:rPr lang="de-AT" dirty="0"/>
              <a:t>Übersicht - Statistik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B1F407-C9CC-C9FE-A092-C913866E1C31}"/>
              </a:ext>
            </a:extLst>
          </p:cNvPr>
          <p:cNvSpPr/>
          <p:nvPr/>
        </p:nvSpPr>
        <p:spPr>
          <a:xfrm>
            <a:off x="2236903" y="2351531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Fronius </a:t>
            </a:r>
            <a:r>
              <a:rPr lang="de-AT" dirty="0" err="1"/>
              <a:t>Api</a:t>
            </a:r>
            <a:endParaRPr lang="de-AT" dirty="0"/>
          </a:p>
          <a:p>
            <a:pPr algn="ctr"/>
            <a:r>
              <a:rPr lang="de-AT" dirty="0"/>
              <a:t>(Fake </a:t>
            </a:r>
            <a:r>
              <a:rPr lang="de-AT" dirty="0" err="1"/>
              <a:t>Json</a:t>
            </a:r>
            <a:r>
              <a:rPr lang="de-AT" dirty="0"/>
              <a:t> Server)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072657-54E9-2DE5-1D95-B85D1D06FA13}"/>
              </a:ext>
            </a:extLst>
          </p:cNvPr>
          <p:cNvSpPr/>
          <p:nvPr/>
        </p:nvSpPr>
        <p:spPr>
          <a:xfrm>
            <a:off x="2236903" y="4215694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Quarkus</a:t>
            </a:r>
            <a:r>
              <a:rPr lang="de-AT" dirty="0"/>
              <a:t>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43D965-C1AA-F169-4C3F-277D6D2BD3E3}"/>
              </a:ext>
            </a:extLst>
          </p:cNvPr>
          <p:cNvSpPr/>
          <p:nvPr/>
        </p:nvSpPr>
        <p:spPr>
          <a:xfrm>
            <a:off x="4929084" y="4215694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MySql</a:t>
            </a:r>
            <a:r>
              <a:rPr lang="de-AT" dirty="0"/>
              <a:t> - Docker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FA3662-E5DC-8695-C0B6-DC1B0F529126}"/>
              </a:ext>
            </a:extLst>
          </p:cNvPr>
          <p:cNvSpPr/>
          <p:nvPr/>
        </p:nvSpPr>
        <p:spPr>
          <a:xfrm>
            <a:off x="4929084" y="2351530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Grafana</a:t>
            </a:r>
            <a:r>
              <a:rPr lang="de-AT" dirty="0"/>
              <a:t> - Docker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64C6BD-93BB-EA05-522C-FAE79ED6B9B9}"/>
              </a:ext>
            </a:extLst>
          </p:cNvPr>
          <p:cNvSpPr/>
          <p:nvPr/>
        </p:nvSpPr>
        <p:spPr>
          <a:xfrm>
            <a:off x="7589601" y="2351529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Hugo Website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9035B5-162A-F666-28F1-1C6B32B7CC7D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3280097" y="3138976"/>
            <a:ext cx="0" cy="10767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D8689C1-1569-A0C0-0F34-6FC225814AB7}"/>
              </a:ext>
            </a:extLst>
          </p:cNvPr>
          <p:cNvSpPr/>
          <p:nvPr/>
        </p:nvSpPr>
        <p:spPr>
          <a:xfrm>
            <a:off x="3280097" y="3863356"/>
            <a:ext cx="1510016" cy="352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Request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2E9B0A-FDC4-E14C-465C-C9EF74AF396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23291" y="4609417"/>
            <a:ext cx="60579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DC46FA-A0A7-39EF-3CA0-BA83879D029E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5972278" y="3138975"/>
            <a:ext cx="0" cy="10767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8E258-BF93-8108-BDB6-AED445E600F0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015472" y="2745252"/>
            <a:ext cx="574129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5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L 6.25E-7 -0.1083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787445"/>
          </a:xfrm>
        </p:spPr>
        <p:txBody>
          <a:bodyPr>
            <a:normAutofit fontScale="90000"/>
          </a:bodyPr>
          <a:lstStyle/>
          <a:p>
            <a:pPr algn="ctr"/>
            <a:r>
              <a:rPr lang="de-AT" dirty="0"/>
              <a:t>Übersicht - Statistik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B1F407-C9CC-C9FE-A092-C913866E1C31}"/>
              </a:ext>
            </a:extLst>
          </p:cNvPr>
          <p:cNvSpPr/>
          <p:nvPr/>
        </p:nvSpPr>
        <p:spPr>
          <a:xfrm>
            <a:off x="2236903" y="2351531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Fronius </a:t>
            </a:r>
            <a:r>
              <a:rPr lang="de-AT" dirty="0" err="1"/>
              <a:t>Api</a:t>
            </a:r>
            <a:endParaRPr lang="de-AT" dirty="0"/>
          </a:p>
          <a:p>
            <a:pPr algn="ctr"/>
            <a:r>
              <a:rPr lang="de-AT" dirty="0"/>
              <a:t>(Fake </a:t>
            </a:r>
            <a:r>
              <a:rPr lang="de-AT" dirty="0" err="1"/>
              <a:t>Json</a:t>
            </a:r>
            <a:r>
              <a:rPr lang="de-AT" dirty="0"/>
              <a:t> Server)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072657-54E9-2DE5-1D95-B85D1D06FA13}"/>
              </a:ext>
            </a:extLst>
          </p:cNvPr>
          <p:cNvSpPr/>
          <p:nvPr/>
        </p:nvSpPr>
        <p:spPr>
          <a:xfrm>
            <a:off x="2236903" y="4215694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Quarkus</a:t>
            </a:r>
            <a:r>
              <a:rPr lang="de-AT" dirty="0"/>
              <a:t>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43D965-C1AA-F169-4C3F-277D6D2BD3E3}"/>
              </a:ext>
            </a:extLst>
          </p:cNvPr>
          <p:cNvSpPr/>
          <p:nvPr/>
        </p:nvSpPr>
        <p:spPr>
          <a:xfrm>
            <a:off x="4929084" y="4215694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MySql</a:t>
            </a:r>
            <a:r>
              <a:rPr lang="de-AT" dirty="0"/>
              <a:t> - Docker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FA3662-E5DC-8695-C0B6-DC1B0F529126}"/>
              </a:ext>
            </a:extLst>
          </p:cNvPr>
          <p:cNvSpPr/>
          <p:nvPr/>
        </p:nvSpPr>
        <p:spPr>
          <a:xfrm>
            <a:off x="4929084" y="2351530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Grafana</a:t>
            </a:r>
            <a:r>
              <a:rPr lang="de-AT" dirty="0"/>
              <a:t> - Docker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64C6BD-93BB-EA05-522C-FAE79ED6B9B9}"/>
              </a:ext>
            </a:extLst>
          </p:cNvPr>
          <p:cNvSpPr/>
          <p:nvPr/>
        </p:nvSpPr>
        <p:spPr>
          <a:xfrm>
            <a:off x="7589601" y="2351529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Hugo Website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9035B5-162A-F666-28F1-1C6B32B7CC7D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3280097" y="3138976"/>
            <a:ext cx="0" cy="10767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D8689C1-1569-A0C0-0F34-6FC225814AB7}"/>
              </a:ext>
            </a:extLst>
          </p:cNvPr>
          <p:cNvSpPr/>
          <p:nvPr/>
        </p:nvSpPr>
        <p:spPr>
          <a:xfrm>
            <a:off x="1700596" y="3125152"/>
            <a:ext cx="1510016" cy="352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/>
              <a:t>send Data back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2E9B0A-FDC4-E14C-465C-C9EF74AF396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23291" y="4609417"/>
            <a:ext cx="60579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DC46FA-A0A7-39EF-3CA0-BA83879D029E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5972278" y="3138975"/>
            <a:ext cx="0" cy="10767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8E258-BF93-8108-BDB6-AED445E600F0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015472" y="2745252"/>
            <a:ext cx="574129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92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L 0.0052 0.1148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787445"/>
          </a:xfrm>
        </p:spPr>
        <p:txBody>
          <a:bodyPr>
            <a:normAutofit fontScale="90000"/>
          </a:bodyPr>
          <a:lstStyle/>
          <a:p>
            <a:pPr algn="ctr"/>
            <a:r>
              <a:rPr lang="de-AT" dirty="0"/>
              <a:t>Übersicht - Statistik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B1F407-C9CC-C9FE-A092-C913866E1C31}"/>
              </a:ext>
            </a:extLst>
          </p:cNvPr>
          <p:cNvSpPr/>
          <p:nvPr/>
        </p:nvSpPr>
        <p:spPr>
          <a:xfrm>
            <a:off x="2236903" y="2351531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Fronius </a:t>
            </a:r>
            <a:r>
              <a:rPr lang="de-AT" dirty="0" err="1"/>
              <a:t>Api</a:t>
            </a:r>
            <a:endParaRPr lang="de-AT" dirty="0"/>
          </a:p>
          <a:p>
            <a:pPr algn="ctr"/>
            <a:r>
              <a:rPr lang="de-AT" dirty="0"/>
              <a:t>(Fake </a:t>
            </a:r>
            <a:r>
              <a:rPr lang="de-AT" dirty="0" err="1"/>
              <a:t>Json</a:t>
            </a:r>
            <a:r>
              <a:rPr lang="de-AT" dirty="0"/>
              <a:t> Server)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072657-54E9-2DE5-1D95-B85D1D06FA13}"/>
              </a:ext>
            </a:extLst>
          </p:cNvPr>
          <p:cNvSpPr/>
          <p:nvPr/>
        </p:nvSpPr>
        <p:spPr>
          <a:xfrm>
            <a:off x="2236903" y="4215694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Quarkus</a:t>
            </a:r>
            <a:r>
              <a:rPr lang="de-AT" dirty="0"/>
              <a:t>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43D965-C1AA-F169-4C3F-277D6D2BD3E3}"/>
              </a:ext>
            </a:extLst>
          </p:cNvPr>
          <p:cNvSpPr/>
          <p:nvPr/>
        </p:nvSpPr>
        <p:spPr>
          <a:xfrm>
            <a:off x="4929084" y="4215694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MySql</a:t>
            </a:r>
            <a:r>
              <a:rPr lang="de-AT" dirty="0"/>
              <a:t> - Docker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FA3662-E5DC-8695-C0B6-DC1B0F529126}"/>
              </a:ext>
            </a:extLst>
          </p:cNvPr>
          <p:cNvSpPr/>
          <p:nvPr/>
        </p:nvSpPr>
        <p:spPr>
          <a:xfrm>
            <a:off x="4929084" y="2351530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Grafana</a:t>
            </a:r>
            <a:r>
              <a:rPr lang="de-AT" dirty="0"/>
              <a:t> - Docker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64C6BD-93BB-EA05-522C-FAE79ED6B9B9}"/>
              </a:ext>
            </a:extLst>
          </p:cNvPr>
          <p:cNvSpPr/>
          <p:nvPr/>
        </p:nvSpPr>
        <p:spPr>
          <a:xfrm>
            <a:off x="7589601" y="2351529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Hugo Website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9035B5-162A-F666-28F1-1C6B32B7CC7D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3280097" y="3138976"/>
            <a:ext cx="0" cy="10767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2E9B0A-FDC4-E14C-465C-C9EF74AF396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23291" y="4609417"/>
            <a:ext cx="60579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DC46FA-A0A7-39EF-3CA0-BA83879D029E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5972278" y="3138975"/>
            <a:ext cx="0" cy="10767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8E258-BF93-8108-BDB6-AED445E600F0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015472" y="2745252"/>
            <a:ext cx="574129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675AA04-AA63-A9E0-931C-99AFC25FF023}"/>
              </a:ext>
            </a:extLst>
          </p:cNvPr>
          <p:cNvSpPr/>
          <p:nvPr/>
        </p:nvSpPr>
        <p:spPr>
          <a:xfrm>
            <a:off x="2380996" y="4989661"/>
            <a:ext cx="1798202" cy="352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/>
              <a:t>CRUD </a:t>
            </a:r>
            <a:r>
              <a:rPr lang="de-AT" sz="1600" dirty="0" err="1"/>
              <a:t>Operations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93879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7.40741E-7 L 0.21888 -7.40741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787445"/>
          </a:xfrm>
        </p:spPr>
        <p:txBody>
          <a:bodyPr>
            <a:normAutofit fontScale="90000"/>
          </a:bodyPr>
          <a:lstStyle/>
          <a:p>
            <a:pPr algn="ctr"/>
            <a:r>
              <a:rPr lang="de-AT" dirty="0"/>
              <a:t>Übersicht - Statistik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B1F407-C9CC-C9FE-A092-C913866E1C31}"/>
              </a:ext>
            </a:extLst>
          </p:cNvPr>
          <p:cNvSpPr/>
          <p:nvPr/>
        </p:nvSpPr>
        <p:spPr>
          <a:xfrm>
            <a:off x="2236903" y="2351531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Fronius </a:t>
            </a:r>
            <a:r>
              <a:rPr lang="de-AT" dirty="0" err="1"/>
              <a:t>Api</a:t>
            </a:r>
            <a:endParaRPr lang="de-AT" dirty="0"/>
          </a:p>
          <a:p>
            <a:pPr algn="ctr"/>
            <a:r>
              <a:rPr lang="de-AT" dirty="0"/>
              <a:t>(Fake </a:t>
            </a:r>
            <a:r>
              <a:rPr lang="de-AT" dirty="0" err="1"/>
              <a:t>Json</a:t>
            </a:r>
            <a:r>
              <a:rPr lang="de-AT" dirty="0"/>
              <a:t> Server)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072657-54E9-2DE5-1D95-B85D1D06FA13}"/>
              </a:ext>
            </a:extLst>
          </p:cNvPr>
          <p:cNvSpPr/>
          <p:nvPr/>
        </p:nvSpPr>
        <p:spPr>
          <a:xfrm>
            <a:off x="2236903" y="4215694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Quarkus</a:t>
            </a:r>
            <a:r>
              <a:rPr lang="de-AT" dirty="0"/>
              <a:t>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43D965-C1AA-F169-4C3F-277D6D2BD3E3}"/>
              </a:ext>
            </a:extLst>
          </p:cNvPr>
          <p:cNvSpPr/>
          <p:nvPr/>
        </p:nvSpPr>
        <p:spPr>
          <a:xfrm>
            <a:off x="4929084" y="4215694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MySql</a:t>
            </a:r>
            <a:r>
              <a:rPr lang="de-AT" dirty="0"/>
              <a:t> - Docker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FA3662-E5DC-8695-C0B6-DC1B0F529126}"/>
              </a:ext>
            </a:extLst>
          </p:cNvPr>
          <p:cNvSpPr/>
          <p:nvPr/>
        </p:nvSpPr>
        <p:spPr>
          <a:xfrm>
            <a:off x="4929084" y="2351530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Grafana</a:t>
            </a:r>
            <a:r>
              <a:rPr lang="de-AT" dirty="0"/>
              <a:t> - Docker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64C6BD-93BB-EA05-522C-FAE79ED6B9B9}"/>
              </a:ext>
            </a:extLst>
          </p:cNvPr>
          <p:cNvSpPr/>
          <p:nvPr/>
        </p:nvSpPr>
        <p:spPr>
          <a:xfrm>
            <a:off x="7589601" y="2351529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Hugo Website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9035B5-162A-F666-28F1-1C6B32B7CC7D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3280097" y="3138976"/>
            <a:ext cx="0" cy="10767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2E9B0A-FDC4-E14C-465C-C9EF74AF396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23291" y="4609417"/>
            <a:ext cx="60579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DC46FA-A0A7-39EF-3CA0-BA83879D029E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5972278" y="3138975"/>
            <a:ext cx="0" cy="10767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8E258-BF93-8108-BDB6-AED445E600F0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015472" y="2745252"/>
            <a:ext cx="574129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675AA04-AA63-A9E0-931C-99AFC25FF023}"/>
              </a:ext>
            </a:extLst>
          </p:cNvPr>
          <p:cNvSpPr/>
          <p:nvPr/>
        </p:nvSpPr>
        <p:spPr>
          <a:xfrm>
            <a:off x="5918984" y="3128135"/>
            <a:ext cx="1798202" cy="352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 err="1"/>
              <a:t>Get</a:t>
            </a:r>
            <a:r>
              <a:rPr lang="de-AT" sz="16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411882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L 2.29167E-6 0.1148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787445"/>
          </a:xfrm>
        </p:spPr>
        <p:txBody>
          <a:bodyPr>
            <a:normAutofit fontScale="90000"/>
          </a:bodyPr>
          <a:lstStyle/>
          <a:p>
            <a:pPr algn="ctr"/>
            <a:r>
              <a:rPr lang="de-AT" dirty="0"/>
              <a:t>Übersicht - Statistik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B1F407-C9CC-C9FE-A092-C913866E1C31}"/>
              </a:ext>
            </a:extLst>
          </p:cNvPr>
          <p:cNvSpPr/>
          <p:nvPr/>
        </p:nvSpPr>
        <p:spPr>
          <a:xfrm>
            <a:off x="2236903" y="2351531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Fronius </a:t>
            </a:r>
            <a:r>
              <a:rPr lang="de-AT" dirty="0" err="1"/>
              <a:t>Api</a:t>
            </a:r>
            <a:endParaRPr lang="de-AT" dirty="0"/>
          </a:p>
          <a:p>
            <a:pPr algn="ctr"/>
            <a:r>
              <a:rPr lang="de-AT" dirty="0"/>
              <a:t>(Fake </a:t>
            </a:r>
            <a:r>
              <a:rPr lang="de-AT" dirty="0" err="1"/>
              <a:t>Json</a:t>
            </a:r>
            <a:r>
              <a:rPr lang="de-AT" dirty="0"/>
              <a:t> Server)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072657-54E9-2DE5-1D95-B85D1D06FA13}"/>
              </a:ext>
            </a:extLst>
          </p:cNvPr>
          <p:cNvSpPr/>
          <p:nvPr/>
        </p:nvSpPr>
        <p:spPr>
          <a:xfrm>
            <a:off x="2236903" y="4215694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Quarkus</a:t>
            </a:r>
            <a:r>
              <a:rPr lang="de-AT" dirty="0"/>
              <a:t>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43D965-C1AA-F169-4C3F-277D6D2BD3E3}"/>
              </a:ext>
            </a:extLst>
          </p:cNvPr>
          <p:cNvSpPr/>
          <p:nvPr/>
        </p:nvSpPr>
        <p:spPr>
          <a:xfrm>
            <a:off x="4929084" y="4215694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MySql</a:t>
            </a:r>
            <a:r>
              <a:rPr lang="de-AT" dirty="0"/>
              <a:t> - Docker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FA3662-E5DC-8695-C0B6-DC1B0F529126}"/>
              </a:ext>
            </a:extLst>
          </p:cNvPr>
          <p:cNvSpPr/>
          <p:nvPr/>
        </p:nvSpPr>
        <p:spPr>
          <a:xfrm>
            <a:off x="4929084" y="2351530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Grafana</a:t>
            </a:r>
            <a:r>
              <a:rPr lang="de-AT" dirty="0"/>
              <a:t> - Docker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64C6BD-93BB-EA05-522C-FAE79ED6B9B9}"/>
              </a:ext>
            </a:extLst>
          </p:cNvPr>
          <p:cNvSpPr/>
          <p:nvPr/>
        </p:nvSpPr>
        <p:spPr>
          <a:xfrm>
            <a:off x="7589601" y="2351529"/>
            <a:ext cx="2086388" cy="787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Hugo Website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9035B5-162A-F666-28F1-1C6B32B7CC7D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3280097" y="3138976"/>
            <a:ext cx="0" cy="10767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2E9B0A-FDC4-E14C-465C-C9EF74AF396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23291" y="4609417"/>
            <a:ext cx="60579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DC46FA-A0A7-39EF-3CA0-BA83879D029E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5972278" y="3138975"/>
            <a:ext cx="0" cy="10767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8E258-BF93-8108-BDB6-AED445E600F0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7015472" y="2745252"/>
            <a:ext cx="574129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675AA04-AA63-A9E0-931C-99AFC25FF023}"/>
              </a:ext>
            </a:extLst>
          </p:cNvPr>
          <p:cNvSpPr/>
          <p:nvPr/>
        </p:nvSpPr>
        <p:spPr>
          <a:xfrm>
            <a:off x="7733694" y="1974213"/>
            <a:ext cx="1798202" cy="352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 err="1"/>
              <a:t>Get</a:t>
            </a:r>
            <a:r>
              <a:rPr lang="de-AT" sz="16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40304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59259E-6 L -0.22019 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1943-AA44-2CC6-A0B4-64C5DA3B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774" y="2512825"/>
            <a:ext cx="10138451" cy="1832349"/>
          </a:xfrm>
        </p:spPr>
        <p:txBody>
          <a:bodyPr/>
          <a:lstStyle/>
          <a:p>
            <a:pPr algn="ctr"/>
            <a:r>
              <a:rPr lang="de-AT" dirty="0"/>
              <a:t>Fronius API (Fake </a:t>
            </a:r>
            <a:r>
              <a:rPr lang="de-AT" dirty="0" err="1"/>
              <a:t>Json</a:t>
            </a:r>
            <a:r>
              <a:rPr lang="de-AT" dirty="0"/>
              <a:t> API)</a:t>
            </a:r>
          </a:p>
        </p:txBody>
      </p:sp>
    </p:spTree>
    <p:extLst>
      <p:ext uri="{BB962C8B-B14F-4D97-AF65-F5344CB8AC3E}">
        <p14:creationId xmlns:p14="http://schemas.microsoft.com/office/powerpoint/2010/main" val="425995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206F8-01A1-D9B6-F6B1-E9E64177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Fronius API -&gt; Json File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60DE45-ACA4-C8F3-058E-6D82629236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24" b="4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F29D7-7893-13E6-5A7C-8484E762D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4717" y="2753546"/>
            <a:ext cx="5302882" cy="3494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b="1" dirty="0" err="1"/>
              <a:t>Energyflow</a:t>
            </a:r>
            <a:r>
              <a:rPr lang="de-DE" dirty="0"/>
              <a:t> -&gt; Name von File</a:t>
            </a:r>
          </a:p>
          <a:p>
            <a:r>
              <a:rPr lang="de-DE" dirty="0"/>
              <a:t>date -&gt; Datum</a:t>
            </a:r>
          </a:p>
          <a:p>
            <a:r>
              <a:rPr lang="de-DE" dirty="0" err="1"/>
              <a:t>state</a:t>
            </a:r>
            <a:r>
              <a:rPr lang="de-DE" dirty="0"/>
              <a:t> -&gt; 1 API Eingeschalten | 0 Ausgeschalten</a:t>
            </a:r>
          </a:p>
          <a:p>
            <a:r>
              <a:rPr lang="de-DE" b="1" dirty="0" err="1"/>
              <a:t>PvPower</a:t>
            </a:r>
            <a:r>
              <a:rPr lang="de-DE" dirty="0"/>
              <a:t> -&gt; Daten</a:t>
            </a:r>
          </a:p>
          <a:p>
            <a:r>
              <a:rPr lang="de-DE" dirty="0"/>
              <a:t>title -&gt; Name vom Gerät</a:t>
            </a:r>
          </a:p>
          <a:p>
            <a:r>
              <a:rPr lang="de-DE" dirty="0" err="1"/>
              <a:t>value</a:t>
            </a:r>
            <a:r>
              <a:rPr lang="de-DE" dirty="0"/>
              <a:t> -&gt; Watt Wert</a:t>
            </a:r>
          </a:p>
        </p:txBody>
      </p:sp>
    </p:spTree>
    <p:extLst>
      <p:ext uri="{BB962C8B-B14F-4D97-AF65-F5344CB8AC3E}">
        <p14:creationId xmlns:p14="http://schemas.microsoft.com/office/powerpoint/2010/main" val="2305878695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352</Words>
  <Application>Microsoft Office PowerPoint</Application>
  <PresentationFormat>Widescreen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Georgia Pro Light</vt:lpstr>
      <vt:lpstr>VaultVTI</vt:lpstr>
      <vt:lpstr>PVV-Visualizer</vt:lpstr>
      <vt:lpstr>Übersicht - Statistik</vt:lpstr>
      <vt:lpstr>Übersicht - Statistik</vt:lpstr>
      <vt:lpstr>Übersicht - Statistik</vt:lpstr>
      <vt:lpstr>Übersicht - Statistik</vt:lpstr>
      <vt:lpstr>Übersicht - Statistik</vt:lpstr>
      <vt:lpstr>Übersicht - Statistik</vt:lpstr>
      <vt:lpstr>Fronius API (Fake Json API)</vt:lpstr>
      <vt:lpstr>Fronius API -&gt; Json File</vt:lpstr>
      <vt:lpstr>Fronius API (Fake Json API)</vt:lpstr>
      <vt:lpstr>Quarkus - Vorzeigung</vt:lpstr>
      <vt:lpstr>MySql - Docker</vt:lpstr>
      <vt:lpstr>ERD-Diagramm</vt:lpstr>
      <vt:lpstr>Quarkus Client &amp;  Datenbank Daten</vt:lpstr>
      <vt:lpstr>Grafana - Docker</vt:lpstr>
      <vt:lpstr>Grafana Anfangs-Probleme</vt:lpstr>
      <vt:lpstr>Grafana Start</vt:lpstr>
      <vt:lpstr>Grafana Diagramm</vt:lpstr>
      <vt:lpstr>Hugo Website</vt:lpstr>
      <vt:lpstr>Hugo Website</vt:lpstr>
      <vt:lpstr>Grafana -Hugo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PVV-Visualizer</dc:title>
  <dc:creator>Peric Antonio</dc:creator>
  <cp:lastModifiedBy>Peric Antonio</cp:lastModifiedBy>
  <cp:revision>1</cp:revision>
  <dcterms:created xsi:type="dcterms:W3CDTF">2022-11-15T07:53:16Z</dcterms:created>
  <dcterms:modified xsi:type="dcterms:W3CDTF">2022-11-15T09:54:28Z</dcterms:modified>
</cp:coreProperties>
</file>