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12" r:id="rId3"/>
    <p:sldId id="305" r:id="rId4"/>
    <p:sldId id="307" r:id="rId5"/>
    <p:sldId id="257" r:id="rId6"/>
    <p:sldId id="304" r:id="rId7"/>
    <p:sldId id="309" r:id="rId8"/>
    <p:sldId id="310" r:id="rId9"/>
    <p:sldId id="311" r:id="rId10"/>
    <p:sldId id="303" r:id="rId11"/>
    <p:sldId id="306" r:id="rId12"/>
    <p:sldId id="302" r:id="rId13"/>
    <p:sldId id="313" r:id="rId14"/>
  </p:sldIdLst>
  <p:sldSz cx="9144000" cy="5143500" type="screen16x9"/>
  <p:notesSz cx="6858000" cy="9144000"/>
  <p:embeddedFontLst>
    <p:embeddedFont>
      <p:font typeface="Fira Sans Extra Condensed" panose="020B0604020202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0237" autoAdjust="0"/>
  </p:normalViewPr>
  <p:slideViewPr>
    <p:cSldViewPr snapToGrid="0">
      <p:cViewPr varScale="1">
        <p:scale>
          <a:sx n="96" d="100"/>
          <a:sy n="96" d="100"/>
        </p:scale>
        <p:origin x="1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1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9157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Hollen sich von jeder </a:t>
            </a:r>
            <a:r>
              <a:rPr lang="de-DE" b="0" i="0" dirty="0" err="1">
                <a:effectLst/>
                <a:latin typeface="Söhne"/>
              </a:rPr>
              <a:t>PvSystemId</a:t>
            </a:r>
            <a:r>
              <a:rPr lang="de-DE" b="0" i="0" dirty="0">
                <a:effectLst/>
                <a:latin typeface="Söhne"/>
              </a:rPr>
              <a:t>, die Daten vom Fronius - Wechselrichter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Speicherung in </a:t>
            </a:r>
            <a:r>
              <a:rPr lang="de-DE" b="0" i="0" dirty="0" err="1">
                <a:effectLst/>
                <a:latin typeface="Söhne"/>
              </a:rPr>
              <a:t>MySql</a:t>
            </a:r>
            <a:r>
              <a:rPr lang="de-DE" b="0" i="0" dirty="0">
                <a:effectLst/>
                <a:latin typeface="Söhne"/>
              </a:rPr>
              <a:t> Datenbank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Verarbeitung mit Graph.js (Visuelle Darstellung)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Diagramme auf Website anzeigen lassen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Überwachung von Leistung und Ertrag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883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Motivation: -neue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projektidee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klimawandel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umweltschutz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wichtiges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thema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fronius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wechselrichter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in schule, kreativer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input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von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prof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hammer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und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aberger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leogreen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3943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48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Technologies we use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359408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9" y="1170193"/>
            <a:ext cx="923135" cy="923135"/>
          </a:xfrm>
          <a:prstGeom prst="rect">
            <a:avLst/>
          </a:prstGeom>
        </p:spPr>
      </p:pic>
      <p:pic>
        <p:nvPicPr>
          <p:cNvPr id="18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9" y="3421649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359817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442914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442914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1169784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521087" y="202587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3EE09AFF-32C9-1EE4-25FE-11393A078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086" y="3381613"/>
            <a:ext cx="1448284" cy="1003615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46246EE7-8DCF-E43A-503E-999B2A0DA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399" y="976995"/>
            <a:ext cx="1116333" cy="1116333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AE5158DC-DC53-2355-6EDD-0B49D7A5C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27" y="3082087"/>
            <a:ext cx="2491665" cy="16092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09F80EB2-1258-C89B-7ADB-AEC3DE52105F}"/>
              </a:ext>
            </a:extLst>
          </p:cNvPr>
          <p:cNvSpPr/>
          <p:nvPr/>
        </p:nvSpPr>
        <p:spPr>
          <a:xfrm>
            <a:off x="6808267" y="4407589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15">
            <a:extLst>
              <a:ext uri="{FF2B5EF4-FFF2-40B4-BE49-F238E27FC236}">
                <a16:creationId xmlns:a16="http://schemas.microsoft.com/office/drawing/2014/main" id="{853E31B8-8297-2FA9-C91B-45A403AB4415}"/>
              </a:ext>
            </a:extLst>
          </p:cNvPr>
          <p:cNvGrpSpPr/>
          <p:nvPr/>
        </p:nvGrpSpPr>
        <p:grpSpPr>
          <a:xfrm>
            <a:off x="2398347" y="681021"/>
            <a:ext cx="4115071" cy="3410058"/>
            <a:chOff x="1079350" y="238125"/>
            <a:chExt cx="5461275" cy="4525625"/>
          </a:xfrm>
        </p:grpSpPr>
        <p:sp>
          <p:nvSpPr>
            <p:cNvPr id="3" name="Google Shape;49;p15">
              <a:extLst>
                <a:ext uri="{FF2B5EF4-FFF2-40B4-BE49-F238E27FC236}">
                  <a16:creationId xmlns:a16="http://schemas.microsoft.com/office/drawing/2014/main" id="{D631B726-699E-8E4A-2950-ABF2B0155A33}"/>
                </a:ext>
              </a:extLst>
            </p:cNvPr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;p15">
              <a:extLst>
                <a:ext uri="{FF2B5EF4-FFF2-40B4-BE49-F238E27FC236}">
                  <a16:creationId xmlns:a16="http://schemas.microsoft.com/office/drawing/2014/main" id="{BDEF053F-F0E6-1F24-2203-3C8BF951E778}"/>
                </a:ext>
              </a:extLst>
            </p:cNvPr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;p15">
              <a:extLst>
                <a:ext uri="{FF2B5EF4-FFF2-40B4-BE49-F238E27FC236}">
                  <a16:creationId xmlns:a16="http://schemas.microsoft.com/office/drawing/2014/main" id="{A30C5BCB-5DEB-25B9-C9C4-5FAB03F3F548}"/>
                </a:ext>
              </a:extLst>
            </p:cNvPr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;p15">
              <a:extLst>
                <a:ext uri="{FF2B5EF4-FFF2-40B4-BE49-F238E27FC236}">
                  <a16:creationId xmlns:a16="http://schemas.microsoft.com/office/drawing/2014/main" id="{98AED55F-ECD2-48C9-C6F6-7756259248A7}"/>
                </a:ext>
              </a:extLst>
            </p:cNvPr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5">
              <a:extLst>
                <a:ext uri="{FF2B5EF4-FFF2-40B4-BE49-F238E27FC236}">
                  <a16:creationId xmlns:a16="http://schemas.microsoft.com/office/drawing/2014/main" id="{36F5132F-692D-9BFF-28D4-4789025C2A34}"/>
                </a:ext>
              </a:extLst>
            </p:cNvPr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5">
              <a:extLst>
                <a:ext uri="{FF2B5EF4-FFF2-40B4-BE49-F238E27FC236}">
                  <a16:creationId xmlns:a16="http://schemas.microsoft.com/office/drawing/2014/main" id="{C2830F8F-BA73-8031-D4FA-D05C18FC58C6}"/>
                </a:ext>
              </a:extLst>
            </p:cNvPr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;p15">
              <a:extLst>
                <a:ext uri="{FF2B5EF4-FFF2-40B4-BE49-F238E27FC236}">
                  <a16:creationId xmlns:a16="http://schemas.microsoft.com/office/drawing/2014/main" id="{F7521137-135D-44AC-B453-8602660271C1}"/>
                </a:ext>
              </a:extLst>
            </p:cNvPr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;p15">
              <a:extLst>
                <a:ext uri="{FF2B5EF4-FFF2-40B4-BE49-F238E27FC236}">
                  <a16:creationId xmlns:a16="http://schemas.microsoft.com/office/drawing/2014/main" id="{990D0CD1-FEEE-62DC-A0CD-E30DD4A00F90}"/>
                </a:ext>
              </a:extLst>
            </p:cNvPr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;p15">
              <a:extLst>
                <a:ext uri="{FF2B5EF4-FFF2-40B4-BE49-F238E27FC236}">
                  <a16:creationId xmlns:a16="http://schemas.microsoft.com/office/drawing/2014/main" id="{46DCCC4C-1D03-7796-ABC2-0A463C0EA6A2}"/>
                </a:ext>
              </a:extLst>
            </p:cNvPr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;p15">
              <a:extLst>
                <a:ext uri="{FF2B5EF4-FFF2-40B4-BE49-F238E27FC236}">
                  <a16:creationId xmlns:a16="http://schemas.microsoft.com/office/drawing/2014/main" id="{072400D4-68B0-D046-6D92-1E69341806E8}"/>
                </a:ext>
              </a:extLst>
            </p:cNvPr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;p15">
              <a:extLst>
                <a:ext uri="{FF2B5EF4-FFF2-40B4-BE49-F238E27FC236}">
                  <a16:creationId xmlns:a16="http://schemas.microsoft.com/office/drawing/2014/main" id="{5D16E25F-A8C3-19E0-20E4-E825BBBE2383}"/>
                </a:ext>
              </a:extLst>
            </p:cNvPr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5">
              <a:extLst>
                <a:ext uri="{FF2B5EF4-FFF2-40B4-BE49-F238E27FC236}">
                  <a16:creationId xmlns:a16="http://schemas.microsoft.com/office/drawing/2014/main" id="{694C39EB-4386-FC25-1568-2743A152751A}"/>
                </a:ext>
              </a:extLst>
            </p:cNvPr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5">
              <a:extLst>
                <a:ext uri="{FF2B5EF4-FFF2-40B4-BE49-F238E27FC236}">
                  <a16:creationId xmlns:a16="http://schemas.microsoft.com/office/drawing/2014/main" id="{39A01EFF-F418-E031-5F74-8492674E22AE}"/>
                </a:ext>
              </a:extLst>
            </p:cNvPr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;p15">
              <a:extLst>
                <a:ext uri="{FF2B5EF4-FFF2-40B4-BE49-F238E27FC236}">
                  <a16:creationId xmlns:a16="http://schemas.microsoft.com/office/drawing/2014/main" id="{D977AEBA-524C-0B31-17BF-E89EC791A7DE}"/>
                </a:ext>
              </a:extLst>
            </p:cNvPr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;p15">
              <a:extLst>
                <a:ext uri="{FF2B5EF4-FFF2-40B4-BE49-F238E27FC236}">
                  <a16:creationId xmlns:a16="http://schemas.microsoft.com/office/drawing/2014/main" id="{98FF8DEB-BC36-6D3F-1995-CEB012EAEEB5}"/>
                </a:ext>
              </a:extLst>
            </p:cNvPr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;p15">
              <a:extLst>
                <a:ext uri="{FF2B5EF4-FFF2-40B4-BE49-F238E27FC236}">
                  <a16:creationId xmlns:a16="http://schemas.microsoft.com/office/drawing/2014/main" id="{3AE525F9-F336-6013-FD74-B8C19AD6C2AB}"/>
                </a:ext>
              </a:extLst>
            </p:cNvPr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;p15">
              <a:extLst>
                <a:ext uri="{FF2B5EF4-FFF2-40B4-BE49-F238E27FC236}">
                  <a16:creationId xmlns:a16="http://schemas.microsoft.com/office/drawing/2014/main" id="{B35859E7-B7F5-E321-B127-31EC760241CA}"/>
                </a:ext>
              </a:extLst>
            </p:cNvPr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;p15">
              <a:extLst>
                <a:ext uri="{FF2B5EF4-FFF2-40B4-BE49-F238E27FC236}">
                  <a16:creationId xmlns:a16="http://schemas.microsoft.com/office/drawing/2014/main" id="{144EB5F5-99C7-5A2E-37F8-85C8E0BC4924}"/>
                </a:ext>
              </a:extLst>
            </p:cNvPr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;p15">
              <a:extLst>
                <a:ext uri="{FF2B5EF4-FFF2-40B4-BE49-F238E27FC236}">
                  <a16:creationId xmlns:a16="http://schemas.microsoft.com/office/drawing/2014/main" id="{37D1CC22-F41D-FCCF-38FF-864A3AC1B297}"/>
                </a:ext>
              </a:extLst>
            </p:cNvPr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;p15">
              <a:extLst>
                <a:ext uri="{FF2B5EF4-FFF2-40B4-BE49-F238E27FC236}">
                  <a16:creationId xmlns:a16="http://schemas.microsoft.com/office/drawing/2014/main" id="{3D215544-417B-7C6F-F5DF-FA76C8230D7B}"/>
                </a:ext>
              </a:extLst>
            </p:cNvPr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;p15">
              <a:extLst>
                <a:ext uri="{FF2B5EF4-FFF2-40B4-BE49-F238E27FC236}">
                  <a16:creationId xmlns:a16="http://schemas.microsoft.com/office/drawing/2014/main" id="{EC710685-B159-79C1-4309-69240C821DC8}"/>
                </a:ext>
              </a:extLst>
            </p:cNvPr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;p15">
              <a:extLst>
                <a:ext uri="{FF2B5EF4-FFF2-40B4-BE49-F238E27FC236}">
                  <a16:creationId xmlns:a16="http://schemas.microsoft.com/office/drawing/2014/main" id="{067E1EED-90FC-C8A5-0296-AF3F4A412A99}"/>
                </a:ext>
              </a:extLst>
            </p:cNvPr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;p15">
              <a:extLst>
                <a:ext uri="{FF2B5EF4-FFF2-40B4-BE49-F238E27FC236}">
                  <a16:creationId xmlns:a16="http://schemas.microsoft.com/office/drawing/2014/main" id="{2ECD4926-FE13-1D98-4487-116FFC064B24}"/>
                </a:ext>
              </a:extLst>
            </p:cNvPr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23A89597-EB36-5D65-30FD-7F49F3BFC466}"/>
                </a:ext>
              </a:extLst>
            </p:cNvPr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;p15">
              <a:extLst>
                <a:ext uri="{FF2B5EF4-FFF2-40B4-BE49-F238E27FC236}">
                  <a16:creationId xmlns:a16="http://schemas.microsoft.com/office/drawing/2014/main" id="{112A0AB8-038C-4110-19E5-50C49E791163}"/>
                </a:ext>
              </a:extLst>
            </p:cNvPr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;p15">
              <a:extLst>
                <a:ext uri="{FF2B5EF4-FFF2-40B4-BE49-F238E27FC236}">
                  <a16:creationId xmlns:a16="http://schemas.microsoft.com/office/drawing/2014/main" id="{27EE735D-2674-EA7A-3368-EC49D2CEC413}"/>
                </a:ext>
              </a:extLst>
            </p:cNvPr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;p15">
              <a:extLst>
                <a:ext uri="{FF2B5EF4-FFF2-40B4-BE49-F238E27FC236}">
                  <a16:creationId xmlns:a16="http://schemas.microsoft.com/office/drawing/2014/main" id="{CB235743-3B6C-7BDC-37E4-99576D3FF8DA}"/>
                </a:ext>
              </a:extLst>
            </p:cNvPr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;p15">
              <a:extLst>
                <a:ext uri="{FF2B5EF4-FFF2-40B4-BE49-F238E27FC236}">
                  <a16:creationId xmlns:a16="http://schemas.microsoft.com/office/drawing/2014/main" id="{C2E6C922-E183-04CB-8F13-DA61432D606F}"/>
                </a:ext>
              </a:extLst>
            </p:cNvPr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;p15">
              <a:extLst>
                <a:ext uri="{FF2B5EF4-FFF2-40B4-BE49-F238E27FC236}">
                  <a16:creationId xmlns:a16="http://schemas.microsoft.com/office/drawing/2014/main" id="{F92C7AF2-3970-DD0F-A3D5-EFAFCEC6DB39}"/>
                </a:ext>
              </a:extLst>
            </p:cNvPr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8;p15">
              <a:extLst>
                <a:ext uri="{FF2B5EF4-FFF2-40B4-BE49-F238E27FC236}">
                  <a16:creationId xmlns:a16="http://schemas.microsoft.com/office/drawing/2014/main" id="{034603E9-89AE-7FEB-BE01-08DAF080093B}"/>
                </a:ext>
              </a:extLst>
            </p:cNvPr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;p15">
              <a:extLst>
                <a:ext uri="{FF2B5EF4-FFF2-40B4-BE49-F238E27FC236}">
                  <a16:creationId xmlns:a16="http://schemas.microsoft.com/office/drawing/2014/main" id="{8F22436B-B349-DFAE-F47E-612587E7FEA6}"/>
                </a:ext>
              </a:extLst>
            </p:cNvPr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0;p15">
              <a:extLst>
                <a:ext uri="{FF2B5EF4-FFF2-40B4-BE49-F238E27FC236}">
                  <a16:creationId xmlns:a16="http://schemas.microsoft.com/office/drawing/2014/main" id="{997D8510-A922-9EC7-B02C-A753B4AD30C0}"/>
                </a:ext>
              </a:extLst>
            </p:cNvPr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;p15">
              <a:extLst>
                <a:ext uri="{FF2B5EF4-FFF2-40B4-BE49-F238E27FC236}">
                  <a16:creationId xmlns:a16="http://schemas.microsoft.com/office/drawing/2014/main" id="{E7BE1F41-4ACB-36C0-3B0B-5756DAAAA4BF}"/>
                </a:ext>
              </a:extLst>
            </p:cNvPr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2;p15">
              <a:extLst>
                <a:ext uri="{FF2B5EF4-FFF2-40B4-BE49-F238E27FC236}">
                  <a16:creationId xmlns:a16="http://schemas.microsoft.com/office/drawing/2014/main" id="{762F0F82-E50B-4CC9-9C0A-6B77F6A0B5CE}"/>
                </a:ext>
              </a:extLst>
            </p:cNvPr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3;p15">
              <a:extLst>
                <a:ext uri="{FF2B5EF4-FFF2-40B4-BE49-F238E27FC236}">
                  <a16:creationId xmlns:a16="http://schemas.microsoft.com/office/drawing/2014/main" id="{B1F2666B-6726-9114-4218-BA9D5F7B46C9}"/>
                </a:ext>
              </a:extLst>
            </p:cNvPr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4;p15">
              <a:extLst>
                <a:ext uri="{FF2B5EF4-FFF2-40B4-BE49-F238E27FC236}">
                  <a16:creationId xmlns:a16="http://schemas.microsoft.com/office/drawing/2014/main" id="{03563EFB-34D8-8561-6D8B-92B8BAE7E45C}"/>
                </a:ext>
              </a:extLst>
            </p:cNvPr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5;p15">
              <a:extLst>
                <a:ext uri="{FF2B5EF4-FFF2-40B4-BE49-F238E27FC236}">
                  <a16:creationId xmlns:a16="http://schemas.microsoft.com/office/drawing/2014/main" id="{0BB5ED5F-1063-B62C-1E3A-E5ADBE32E71C}"/>
                </a:ext>
              </a:extLst>
            </p:cNvPr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6;p15">
              <a:extLst>
                <a:ext uri="{FF2B5EF4-FFF2-40B4-BE49-F238E27FC236}">
                  <a16:creationId xmlns:a16="http://schemas.microsoft.com/office/drawing/2014/main" id="{BDD9DEF2-1B7F-4452-52B6-B6CC73593834}"/>
                </a:ext>
              </a:extLst>
            </p:cNvPr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7;p15">
              <a:extLst>
                <a:ext uri="{FF2B5EF4-FFF2-40B4-BE49-F238E27FC236}">
                  <a16:creationId xmlns:a16="http://schemas.microsoft.com/office/drawing/2014/main" id="{990C24DE-12CA-23AD-809B-6187584EAAE1}"/>
                </a:ext>
              </a:extLst>
            </p:cNvPr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8;p15">
              <a:extLst>
                <a:ext uri="{FF2B5EF4-FFF2-40B4-BE49-F238E27FC236}">
                  <a16:creationId xmlns:a16="http://schemas.microsoft.com/office/drawing/2014/main" id="{36C8187F-79BE-8EED-AC2F-617679DC261F}"/>
                </a:ext>
              </a:extLst>
            </p:cNvPr>
            <p:cNvSpPr/>
            <p:nvPr/>
          </p:nvSpPr>
          <p:spPr>
            <a:xfrm>
              <a:off x="3423901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9;p15">
              <a:extLst>
                <a:ext uri="{FF2B5EF4-FFF2-40B4-BE49-F238E27FC236}">
                  <a16:creationId xmlns:a16="http://schemas.microsoft.com/office/drawing/2014/main" id="{71358ABE-8950-9C51-26E7-DDF977FC2E32}"/>
                </a:ext>
              </a:extLst>
            </p:cNvPr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0;p15">
              <a:extLst>
                <a:ext uri="{FF2B5EF4-FFF2-40B4-BE49-F238E27FC236}">
                  <a16:creationId xmlns:a16="http://schemas.microsoft.com/office/drawing/2014/main" id="{ABDBC5F1-0CF5-5021-7F1C-1E266006BAA6}"/>
                </a:ext>
              </a:extLst>
            </p:cNvPr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1;p15">
              <a:extLst>
                <a:ext uri="{FF2B5EF4-FFF2-40B4-BE49-F238E27FC236}">
                  <a16:creationId xmlns:a16="http://schemas.microsoft.com/office/drawing/2014/main" id="{00EAE5FC-BEEF-3EC7-FEE0-6C2FEADE3C47}"/>
                </a:ext>
              </a:extLst>
            </p:cNvPr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2;p15">
              <a:extLst>
                <a:ext uri="{FF2B5EF4-FFF2-40B4-BE49-F238E27FC236}">
                  <a16:creationId xmlns:a16="http://schemas.microsoft.com/office/drawing/2014/main" id="{34D86E4C-3B12-F7BB-3345-C8EF96DE3DFE}"/>
                </a:ext>
              </a:extLst>
            </p:cNvPr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3;p15">
              <a:extLst>
                <a:ext uri="{FF2B5EF4-FFF2-40B4-BE49-F238E27FC236}">
                  <a16:creationId xmlns:a16="http://schemas.microsoft.com/office/drawing/2014/main" id="{A69ECB41-E9DC-5C3E-DA4A-A3AFD51316AC}"/>
                </a:ext>
              </a:extLst>
            </p:cNvPr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4;p15">
              <a:extLst>
                <a:ext uri="{FF2B5EF4-FFF2-40B4-BE49-F238E27FC236}">
                  <a16:creationId xmlns:a16="http://schemas.microsoft.com/office/drawing/2014/main" id="{AB5EC8D6-C415-641E-8552-3713CBF006C5}"/>
                </a:ext>
              </a:extLst>
            </p:cNvPr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5;p15">
              <a:extLst>
                <a:ext uri="{FF2B5EF4-FFF2-40B4-BE49-F238E27FC236}">
                  <a16:creationId xmlns:a16="http://schemas.microsoft.com/office/drawing/2014/main" id="{233AFDD7-14F6-7E14-E1EF-042FF2429128}"/>
                </a:ext>
              </a:extLst>
            </p:cNvPr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6;p15">
              <a:extLst>
                <a:ext uri="{FF2B5EF4-FFF2-40B4-BE49-F238E27FC236}">
                  <a16:creationId xmlns:a16="http://schemas.microsoft.com/office/drawing/2014/main" id="{8DD6FFE8-5EE5-9610-2121-7E6C9F1DF4AB}"/>
                </a:ext>
              </a:extLst>
            </p:cNvPr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7;p15">
              <a:extLst>
                <a:ext uri="{FF2B5EF4-FFF2-40B4-BE49-F238E27FC236}">
                  <a16:creationId xmlns:a16="http://schemas.microsoft.com/office/drawing/2014/main" id="{7F4336E2-2C6B-9C48-3BB7-7A8DCD9C4DB4}"/>
                </a:ext>
              </a:extLst>
            </p:cNvPr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8;p15">
              <a:extLst>
                <a:ext uri="{FF2B5EF4-FFF2-40B4-BE49-F238E27FC236}">
                  <a16:creationId xmlns:a16="http://schemas.microsoft.com/office/drawing/2014/main" id="{1C1621E2-0F6F-9128-CC67-D8693E916CDD}"/>
                </a:ext>
              </a:extLst>
            </p:cNvPr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9;p15">
              <a:extLst>
                <a:ext uri="{FF2B5EF4-FFF2-40B4-BE49-F238E27FC236}">
                  <a16:creationId xmlns:a16="http://schemas.microsoft.com/office/drawing/2014/main" id="{9378757D-764C-819A-266F-F7768E3A7362}"/>
                </a:ext>
              </a:extLst>
            </p:cNvPr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0;p15">
              <a:extLst>
                <a:ext uri="{FF2B5EF4-FFF2-40B4-BE49-F238E27FC236}">
                  <a16:creationId xmlns:a16="http://schemas.microsoft.com/office/drawing/2014/main" id="{FD6AA527-9B77-67CC-6BEF-9092CC8C635C}"/>
                </a:ext>
              </a:extLst>
            </p:cNvPr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1;p15">
              <a:extLst>
                <a:ext uri="{FF2B5EF4-FFF2-40B4-BE49-F238E27FC236}">
                  <a16:creationId xmlns:a16="http://schemas.microsoft.com/office/drawing/2014/main" id="{F30166E7-F1DE-CD4B-1302-006F50F32EA3}"/>
                </a:ext>
              </a:extLst>
            </p:cNvPr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2;p15">
              <a:extLst>
                <a:ext uri="{FF2B5EF4-FFF2-40B4-BE49-F238E27FC236}">
                  <a16:creationId xmlns:a16="http://schemas.microsoft.com/office/drawing/2014/main" id="{7B980272-C215-57D4-C0B5-745D344ECCBF}"/>
                </a:ext>
              </a:extLst>
            </p:cNvPr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3;p15">
              <a:extLst>
                <a:ext uri="{FF2B5EF4-FFF2-40B4-BE49-F238E27FC236}">
                  <a16:creationId xmlns:a16="http://schemas.microsoft.com/office/drawing/2014/main" id="{779E3F9B-88A5-2658-A60A-7CB34D111FA7}"/>
                </a:ext>
              </a:extLst>
            </p:cNvPr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;p15">
              <a:extLst>
                <a:ext uri="{FF2B5EF4-FFF2-40B4-BE49-F238E27FC236}">
                  <a16:creationId xmlns:a16="http://schemas.microsoft.com/office/drawing/2014/main" id="{09AE432C-305D-455E-B37D-D7764361ACCD}"/>
                </a:ext>
              </a:extLst>
            </p:cNvPr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5;p15">
              <a:extLst>
                <a:ext uri="{FF2B5EF4-FFF2-40B4-BE49-F238E27FC236}">
                  <a16:creationId xmlns:a16="http://schemas.microsoft.com/office/drawing/2014/main" id="{69CD2DE7-ED2C-1A30-F943-9C7626E6F4EA}"/>
                </a:ext>
              </a:extLst>
            </p:cNvPr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;p15">
              <a:extLst>
                <a:ext uri="{FF2B5EF4-FFF2-40B4-BE49-F238E27FC236}">
                  <a16:creationId xmlns:a16="http://schemas.microsoft.com/office/drawing/2014/main" id="{59E4B898-6A34-A55A-EB96-278D69C4D326}"/>
                </a:ext>
              </a:extLst>
            </p:cNvPr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7;p15">
              <a:extLst>
                <a:ext uri="{FF2B5EF4-FFF2-40B4-BE49-F238E27FC236}">
                  <a16:creationId xmlns:a16="http://schemas.microsoft.com/office/drawing/2014/main" id="{C0FEE0C3-C59A-B19C-B193-03BF0B1D2094}"/>
                </a:ext>
              </a:extLst>
            </p:cNvPr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8;p15">
              <a:extLst>
                <a:ext uri="{FF2B5EF4-FFF2-40B4-BE49-F238E27FC236}">
                  <a16:creationId xmlns:a16="http://schemas.microsoft.com/office/drawing/2014/main" id="{D62F2C61-0392-D581-AC59-8128C9CD4E1D}"/>
                </a:ext>
              </a:extLst>
            </p:cNvPr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;p15">
              <a:extLst>
                <a:ext uri="{FF2B5EF4-FFF2-40B4-BE49-F238E27FC236}">
                  <a16:creationId xmlns:a16="http://schemas.microsoft.com/office/drawing/2014/main" id="{FA135DDB-F084-3416-225F-F827EE6D8F05}"/>
                </a:ext>
              </a:extLst>
            </p:cNvPr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0;p15">
              <a:extLst>
                <a:ext uri="{FF2B5EF4-FFF2-40B4-BE49-F238E27FC236}">
                  <a16:creationId xmlns:a16="http://schemas.microsoft.com/office/drawing/2014/main" id="{FEA0C048-03B4-1542-73E3-AE74295B30FB}"/>
                </a:ext>
              </a:extLst>
            </p:cNvPr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1;p15">
              <a:extLst>
                <a:ext uri="{FF2B5EF4-FFF2-40B4-BE49-F238E27FC236}">
                  <a16:creationId xmlns:a16="http://schemas.microsoft.com/office/drawing/2014/main" id="{39AA1C33-6479-E220-41D0-E21D00ACD3CE}"/>
                </a:ext>
              </a:extLst>
            </p:cNvPr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2;p15">
              <a:extLst>
                <a:ext uri="{FF2B5EF4-FFF2-40B4-BE49-F238E27FC236}">
                  <a16:creationId xmlns:a16="http://schemas.microsoft.com/office/drawing/2014/main" id="{BCF4C20E-9648-F54B-A99E-E5DAA7788CE5}"/>
                </a:ext>
              </a:extLst>
            </p:cNvPr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3;p15">
              <a:extLst>
                <a:ext uri="{FF2B5EF4-FFF2-40B4-BE49-F238E27FC236}">
                  <a16:creationId xmlns:a16="http://schemas.microsoft.com/office/drawing/2014/main" id="{0FB04EA4-837C-C63E-FEF3-6AE521A1948A}"/>
                </a:ext>
              </a:extLst>
            </p:cNvPr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4;p15">
              <a:extLst>
                <a:ext uri="{FF2B5EF4-FFF2-40B4-BE49-F238E27FC236}">
                  <a16:creationId xmlns:a16="http://schemas.microsoft.com/office/drawing/2014/main" id="{601CAE9F-7FFB-7446-94BF-F04B5923DEB4}"/>
                </a:ext>
              </a:extLst>
            </p:cNvPr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5;p15">
              <a:extLst>
                <a:ext uri="{FF2B5EF4-FFF2-40B4-BE49-F238E27FC236}">
                  <a16:creationId xmlns:a16="http://schemas.microsoft.com/office/drawing/2014/main" id="{73D81E9D-D6B5-10AE-8D0B-2B5F97E45844}"/>
                </a:ext>
              </a:extLst>
            </p:cNvPr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6;p15">
              <a:extLst>
                <a:ext uri="{FF2B5EF4-FFF2-40B4-BE49-F238E27FC236}">
                  <a16:creationId xmlns:a16="http://schemas.microsoft.com/office/drawing/2014/main" id="{6CB67157-1DBA-7D3E-34C2-88A9DDA3639D}"/>
                </a:ext>
              </a:extLst>
            </p:cNvPr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7;p15">
              <a:extLst>
                <a:ext uri="{FF2B5EF4-FFF2-40B4-BE49-F238E27FC236}">
                  <a16:creationId xmlns:a16="http://schemas.microsoft.com/office/drawing/2014/main" id="{450C760F-13BA-E5B9-BDEB-75286EEE0106}"/>
                </a:ext>
              </a:extLst>
            </p:cNvPr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8;p15">
              <a:extLst>
                <a:ext uri="{FF2B5EF4-FFF2-40B4-BE49-F238E27FC236}">
                  <a16:creationId xmlns:a16="http://schemas.microsoft.com/office/drawing/2014/main" id="{0161C618-97CB-F2D7-D588-6C5672D73034}"/>
                </a:ext>
              </a:extLst>
            </p:cNvPr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19;p15">
              <a:extLst>
                <a:ext uri="{FF2B5EF4-FFF2-40B4-BE49-F238E27FC236}">
                  <a16:creationId xmlns:a16="http://schemas.microsoft.com/office/drawing/2014/main" id="{F631DCF8-8745-3A04-BB31-984CA6EDD89C}"/>
                </a:ext>
              </a:extLst>
            </p:cNvPr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;p15">
              <a:extLst>
                <a:ext uri="{FF2B5EF4-FFF2-40B4-BE49-F238E27FC236}">
                  <a16:creationId xmlns:a16="http://schemas.microsoft.com/office/drawing/2014/main" id="{821C9B19-E702-698D-543D-6F7D087BFDA9}"/>
                </a:ext>
              </a:extLst>
            </p:cNvPr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;p15">
              <a:extLst>
                <a:ext uri="{FF2B5EF4-FFF2-40B4-BE49-F238E27FC236}">
                  <a16:creationId xmlns:a16="http://schemas.microsoft.com/office/drawing/2014/main" id="{209BF36B-401A-ADCD-7F15-8020522090E7}"/>
                </a:ext>
              </a:extLst>
            </p:cNvPr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;p15">
              <a:extLst>
                <a:ext uri="{FF2B5EF4-FFF2-40B4-BE49-F238E27FC236}">
                  <a16:creationId xmlns:a16="http://schemas.microsoft.com/office/drawing/2014/main" id="{F6EF44FD-CFD7-8AC2-7F22-BAC661C74D4D}"/>
                </a:ext>
              </a:extLst>
            </p:cNvPr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3;p15">
              <a:extLst>
                <a:ext uri="{FF2B5EF4-FFF2-40B4-BE49-F238E27FC236}">
                  <a16:creationId xmlns:a16="http://schemas.microsoft.com/office/drawing/2014/main" id="{11829EB1-A4FA-6B3B-1090-38CFE221D570}"/>
                </a:ext>
              </a:extLst>
            </p:cNvPr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4;p15">
              <a:extLst>
                <a:ext uri="{FF2B5EF4-FFF2-40B4-BE49-F238E27FC236}">
                  <a16:creationId xmlns:a16="http://schemas.microsoft.com/office/drawing/2014/main" id="{57E71FAD-11E6-1C5C-8512-4FFB95910531}"/>
                </a:ext>
              </a:extLst>
            </p:cNvPr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5;p15">
              <a:extLst>
                <a:ext uri="{FF2B5EF4-FFF2-40B4-BE49-F238E27FC236}">
                  <a16:creationId xmlns:a16="http://schemas.microsoft.com/office/drawing/2014/main" id="{B5DD3D9A-71BB-3DB5-A6E7-715245718058}"/>
                </a:ext>
              </a:extLst>
            </p:cNvPr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6;p15">
              <a:extLst>
                <a:ext uri="{FF2B5EF4-FFF2-40B4-BE49-F238E27FC236}">
                  <a16:creationId xmlns:a16="http://schemas.microsoft.com/office/drawing/2014/main" id="{52B811E1-47E6-6D85-BA7C-947844AD8836}"/>
                </a:ext>
              </a:extLst>
            </p:cNvPr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7;p15">
              <a:extLst>
                <a:ext uri="{FF2B5EF4-FFF2-40B4-BE49-F238E27FC236}">
                  <a16:creationId xmlns:a16="http://schemas.microsoft.com/office/drawing/2014/main" id="{4AC0BCAA-FDA8-4D88-123B-3FDE34931EA6}"/>
                </a:ext>
              </a:extLst>
            </p:cNvPr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8;p15">
              <a:extLst>
                <a:ext uri="{FF2B5EF4-FFF2-40B4-BE49-F238E27FC236}">
                  <a16:creationId xmlns:a16="http://schemas.microsoft.com/office/drawing/2014/main" id="{EDCBA9B3-3D12-472C-76FC-62EC08004EF3}"/>
                </a:ext>
              </a:extLst>
            </p:cNvPr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;p15">
              <a:extLst>
                <a:ext uri="{FF2B5EF4-FFF2-40B4-BE49-F238E27FC236}">
                  <a16:creationId xmlns:a16="http://schemas.microsoft.com/office/drawing/2014/main" id="{BBB39B40-216C-1050-D2E0-01FFF4EAADCB}"/>
                </a:ext>
              </a:extLst>
            </p:cNvPr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;p15">
              <a:extLst>
                <a:ext uri="{FF2B5EF4-FFF2-40B4-BE49-F238E27FC236}">
                  <a16:creationId xmlns:a16="http://schemas.microsoft.com/office/drawing/2014/main" id="{CEF3ED2D-1820-593B-C7AF-59D84D4D8CDE}"/>
                </a:ext>
              </a:extLst>
            </p:cNvPr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1;p15">
              <a:extLst>
                <a:ext uri="{FF2B5EF4-FFF2-40B4-BE49-F238E27FC236}">
                  <a16:creationId xmlns:a16="http://schemas.microsoft.com/office/drawing/2014/main" id="{5B409EBF-885A-7D3F-BC86-72E0F6C6C420}"/>
                </a:ext>
              </a:extLst>
            </p:cNvPr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2;p15">
              <a:extLst>
                <a:ext uri="{FF2B5EF4-FFF2-40B4-BE49-F238E27FC236}">
                  <a16:creationId xmlns:a16="http://schemas.microsoft.com/office/drawing/2014/main" id="{42E801F6-42A1-158E-2517-56123A4DE28D}"/>
                </a:ext>
              </a:extLst>
            </p:cNvPr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3;p15">
              <a:extLst>
                <a:ext uri="{FF2B5EF4-FFF2-40B4-BE49-F238E27FC236}">
                  <a16:creationId xmlns:a16="http://schemas.microsoft.com/office/drawing/2014/main" id="{46F95EEA-AB91-0CCC-4346-AFFAC5373F15}"/>
                </a:ext>
              </a:extLst>
            </p:cNvPr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4;p15">
              <a:extLst>
                <a:ext uri="{FF2B5EF4-FFF2-40B4-BE49-F238E27FC236}">
                  <a16:creationId xmlns:a16="http://schemas.microsoft.com/office/drawing/2014/main" id="{6FE8FD70-43DD-43F4-5416-CE668CC7CB59}"/>
                </a:ext>
              </a:extLst>
            </p:cNvPr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5;p15">
              <a:extLst>
                <a:ext uri="{FF2B5EF4-FFF2-40B4-BE49-F238E27FC236}">
                  <a16:creationId xmlns:a16="http://schemas.microsoft.com/office/drawing/2014/main" id="{04FE57FD-8B63-674D-1DE9-CE22C196CB12}"/>
                </a:ext>
              </a:extLst>
            </p:cNvPr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6;p15">
              <a:extLst>
                <a:ext uri="{FF2B5EF4-FFF2-40B4-BE49-F238E27FC236}">
                  <a16:creationId xmlns:a16="http://schemas.microsoft.com/office/drawing/2014/main" id="{487FACE4-037B-8F87-F1A8-59A1CC7C46E6}"/>
                </a:ext>
              </a:extLst>
            </p:cNvPr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7;p15">
              <a:extLst>
                <a:ext uri="{FF2B5EF4-FFF2-40B4-BE49-F238E27FC236}">
                  <a16:creationId xmlns:a16="http://schemas.microsoft.com/office/drawing/2014/main" id="{683E30D9-B5DD-249E-AF41-41D6201E4CC7}"/>
                </a:ext>
              </a:extLst>
            </p:cNvPr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8;p15">
              <a:extLst>
                <a:ext uri="{FF2B5EF4-FFF2-40B4-BE49-F238E27FC236}">
                  <a16:creationId xmlns:a16="http://schemas.microsoft.com/office/drawing/2014/main" id="{C2D8FC2E-36F5-5B76-9E09-8E9EAE31FB14}"/>
                </a:ext>
              </a:extLst>
            </p:cNvPr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9;p15">
              <a:extLst>
                <a:ext uri="{FF2B5EF4-FFF2-40B4-BE49-F238E27FC236}">
                  <a16:creationId xmlns:a16="http://schemas.microsoft.com/office/drawing/2014/main" id="{D3928E64-0946-A99C-4CC1-B222B37CC8E7}"/>
                </a:ext>
              </a:extLst>
            </p:cNvPr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40;p15">
              <a:extLst>
                <a:ext uri="{FF2B5EF4-FFF2-40B4-BE49-F238E27FC236}">
                  <a16:creationId xmlns:a16="http://schemas.microsoft.com/office/drawing/2014/main" id="{AA01BD06-6ACA-B527-297B-FEDEE1172AF0}"/>
                </a:ext>
              </a:extLst>
            </p:cNvPr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41;p15">
              <a:extLst>
                <a:ext uri="{FF2B5EF4-FFF2-40B4-BE49-F238E27FC236}">
                  <a16:creationId xmlns:a16="http://schemas.microsoft.com/office/drawing/2014/main" id="{1B87C725-30CC-778C-376A-021890807C5E}"/>
                </a:ext>
              </a:extLst>
            </p:cNvPr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42;p15">
              <a:extLst>
                <a:ext uri="{FF2B5EF4-FFF2-40B4-BE49-F238E27FC236}">
                  <a16:creationId xmlns:a16="http://schemas.microsoft.com/office/drawing/2014/main" id="{E2F4B5E1-DDCF-2249-D736-A43140D83A2A}"/>
                </a:ext>
              </a:extLst>
            </p:cNvPr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43;p15">
              <a:extLst>
                <a:ext uri="{FF2B5EF4-FFF2-40B4-BE49-F238E27FC236}">
                  <a16:creationId xmlns:a16="http://schemas.microsoft.com/office/drawing/2014/main" id="{C3D1E3E5-44F7-4E0F-5C61-DC358E470003}"/>
                </a:ext>
              </a:extLst>
            </p:cNvPr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44;p15">
              <a:extLst>
                <a:ext uri="{FF2B5EF4-FFF2-40B4-BE49-F238E27FC236}">
                  <a16:creationId xmlns:a16="http://schemas.microsoft.com/office/drawing/2014/main" id="{8B4C48FA-4070-EF15-5420-92F821AE1132}"/>
                </a:ext>
              </a:extLst>
            </p:cNvPr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45;p15">
              <a:extLst>
                <a:ext uri="{FF2B5EF4-FFF2-40B4-BE49-F238E27FC236}">
                  <a16:creationId xmlns:a16="http://schemas.microsoft.com/office/drawing/2014/main" id="{8877C957-7898-8C7F-FB6F-EC0CD8529470}"/>
                </a:ext>
              </a:extLst>
            </p:cNvPr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6;p15">
              <a:extLst>
                <a:ext uri="{FF2B5EF4-FFF2-40B4-BE49-F238E27FC236}">
                  <a16:creationId xmlns:a16="http://schemas.microsoft.com/office/drawing/2014/main" id="{308D36A5-B7F3-1431-F55F-2521A2674124}"/>
                </a:ext>
              </a:extLst>
            </p:cNvPr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7;p15">
              <a:extLst>
                <a:ext uri="{FF2B5EF4-FFF2-40B4-BE49-F238E27FC236}">
                  <a16:creationId xmlns:a16="http://schemas.microsoft.com/office/drawing/2014/main" id="{02042CA0-BC3F-6F5E-AB4B-1E61F3D22572}"/>
                </a:ext>
              </a:extLst>
            </p:cNvPr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8;p15">
              <a:extLst>
                <a:ext uri="{FF2B5EF4-FFF2-40B4-BE49-F238E27FC236}">
                  <a16:creationId xmlns:a16="http://schemas.microsoft.com/office/drawing/2014/main" id="{70D25A7F-8E46-3850-B989-58182CD18E13}"/>
                </a:ext>
              </a:extLst>
            </p:cNvPr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9;p15">
              <a:extLst>
                <a:ext uri="{FF2B5EF4-FFF2-40B4-BE49-F238E27FC236}">
                  <a16:creationId xmlns:a16="http://schemas.microsoft.com/office/drawing/2014/main" id="{72FB70DF-EACF-301D-F102-C977E6D2299E}"/>
                </a:ext>
              </a:extLst>
            </p:cNvPr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50;p15">
              <a:extLst>
                <a:ext uri="{FF2B5EF4-FFF2-40B4-BE49-F238E27FC236}">
                  <a16:creationId xmlns:a16="http://schemas.microsoft.com/office/drawing/2014/main" id="{2E57FF24-1D21-2BA3-8F18-D8FA7C01198B}"/>
                </a:ext>
              </a:extLst>
            </p:cNvPr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51;p15">
              <a:extLst>
                <a:ext uri="{FF2B5EF4-FFF2-40B4-BE49-F238E27FC236}">
                  <a16:creationId xmlns:a16="http://schemas.microsoft.com/office/drawing/2014/main" id="{DB6EDEE5-C255-FC2C-411D-8518B7737283}"/>
                </a:ext>
              </a:extLst>
            </p:cNvPr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52;p15">
              <a:extLst>
                <a:ext uri="{FF2B5EF4-FFF2-40B4-BE49-F238E27FC236}">
                  <a16:creationId xmlns:a16="http://schemas.microsoft.com/office/drawing/2014/main" id="{EAF7EE70-D35C-1EFA-2A07-B5BBCC3BE508}"/>
                </a:ext>
              </a:extLst>
            </p:cNvPr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53;p15">
              <a:extLst>
                <a:ext uri="{FF2B5EF4-FFF2-40B4-BE49-F238E27FC236}">
                  <a16:creationId xmlns:a16="http://schemas.microsoft.com/office/drawing/2014/main" id="{C46C1665-0248-1FC0-2595-ED368B33CE59}"/>
                </a:ext>
              </a:extLst>
            </p:cNvPr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4;p15">
              <a:extLst>
                <a:ext uri="{FF2B5EF4-FFF2-40B4-BE49-F238E27FC236}">
                  <a16:creationId xmlns:a16="http://schemas.microsoft.com/office/drawing/2014/main" id="{2A3C9467-0138-746D-CD85-61DFB0E8CFDA}"/>
                </a:ext>
              </a:extLst>
            </p:cNvPr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5;p15">
              <a:extLst>
                <a:ext uri="{FF2B5EF4-FFF2-40B4-BE49-F238E27FC236}">
                  <a16:creationId xmlns:a16="http://schemas.microsoft.com/office/drawing/2014/main" id="{943E2DD1-C2AA-8002-2FE5-58E1D0CBC436}"/>
                </a:ext>
              </a:extLst>
            </p:cNvPr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6;p15">
              <a:extLst>
                <a:ext uri="{FF2B5EF4-FFF2-40B4-BE49-F238E27FC236}">
                  <a16:creationId xmlns:a16="http://schemas.microsoft.com/office/drawing/2014/main" id="{080BBFEF-FF02-0EFB-87D3-77C51A9B421B}"/>
                </a:ext>
              </a:extLst>
            </p:cNvPr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7;p15">
              <a:extLst>
                <a:ext uri="{FF2B5EF4-FFF2-40B4-BE49-F238E27FC236}">
                  <a16:creationId xmlns:a16="http://schemas.microsoft.com/office/drawing/2014/main" id="{83C7C940-A496-038A-F583-641672EDD847}"/>
                </a:ext>
              </a:extLst>
            </p:cNvPr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8;p15">
              <a:extLst>
                <a:ext uri="{FF2B5EF4-FFF2-40B4-BE49-F238E27FC236}">
                  <a16:creationId xmlns:a16="http://schemas.microsoft.com/office/drawing/2014/main" id="{27B66A31-D31C-FF4F-078A-8F00B2ABA5F1}"/>
                </a:ext>
              </a:extLst>
            </p:cNvPr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9;p15">
              <a:extLst>
                <a:ext uri="{FF2B5EF4-FFF2-40B4-BE49-F238E27FC236}">
                  <a16:creationId xmlns:a16="http://schemas.microsoft.com/office/drawing/2014/main" id="{8226AE3D-B1B8-A422-E2BB-4FC37893B5E5}"/>
                </a:ext>
              </a:extLst>
            </p:cNvPr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0;p15">
              <a:extLst>
                <a:ext uri="{FF2B5EF4-FFF2-40B4-BE49-F238E27FC236}">
                  <a16:creationId xmlns:a16="http://schemas.microsoft.com/office/drawing/2014/main" id="{3BEB0CE7-CCCE-E506-CF21-252133CFBA1C}"/>
                </a:ext>
              </a:extLst>
            </p:cNvPr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1;p15">
              <a:extLst>
                <a:ext uri="{FF2B5EF4-FFF2-40B4-BE49-F238E27FC236}">
                  <a16:creationId xmlns:a16="http://schemas.microsoft.com/office/drawing/2014/main" id="{2A58E2FC-5440-E160-8002-F693C7601935}"/>
                </a:ext>
              </a:extLst>
            </p:cNvPr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2;p15">
              <a:extLst>
                <a:ext uri="{FF2B5EF4-FFF2-40B4-BE49-F238E27FC236}">
                  <a16:creationId xmlns:a16="http://schemas.microsoft.com/office/drawing/2014/main" id="{62E5951B-F9F5-C1EF-4DF1-0F6BA5A4F9C7}"/>
                </a:ext>
              </a:extLst>
            </p:cNvPr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3;p15">
              <a:extLst>
                <a:ext uri="{FF2B5EF4-FFF2-40B4-BE49-F238E27FC236}">
                  <a16:creationId xmlns:a16="http://schemas.microsoft.com/office/drawing/2014/main" id="{B6430AEE-39E2-6E5F-0D83-F189DB312C5B}"/>
                </a:ext>
              </a:extLst>
            </p:cNvPr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4;p15">
              <a:extLst>
                <a:ext uri="{FF2B5EF4-FFF2-40B4-BE49-F238E27FC236}">
                  <a16:creationId xmlns:a16="http://schemas.microsoft.com/office/drawing/2014/main" id="{C23CA129-BBA4-3B57-AE15-D8578D302603}"/>
                </a:ext>
              </a:extLst>
            </p:cNvPr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5;p15">
              <a:extLst>
                <a:ext uri="{FF2B5EF4-FFF2-40B4-BE49-F238E27FC236}">
                  <a16:creationId xmlns:a16="http://schemas.microsoft.com/office/drawing/2014/main" id="{E3D1EE09-CE2C-96E1-31E9-ABCB112E0B41}"/>
                </a:ext>
              </a:extLst>
            </p:cNvPr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6;p15">
              <a:extLst>
                <a:ext uri="{FF2B5EF4-FFF2-40B4-BE49-F238E27FC236}">
                  <a16:creationId xmlns:a16="http://schemas.microsoft.com/office/drawing/2014/main" id="{E88ACC39-AF21-39A4-C5D4-E0F0E32EE1EF}"/>
                </a:ext>
              </a:extLst>
            </p:cNvPr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7;p15">
              <a:extLst>
                <a:ext uri="{FF2B5EF4-FFF2-40B4-BE49-F238E27FC236}">
                  <a16:creationId xmlns:a16="http://schemas.microsoft.com/office/drawing/2014/main" id="{3A4A3021-CA1A-2225-F060-F6655A8AF37A}"/>
                </a:ext>
              </a:extLst>
            </p:cNvPr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8;p15">
              <a:extLst>
                <a:ext uri="{FF2B5EF4-FFF2-40B4-BE49-F238E27FC236}">
                  <a16:creationId xmlns:a16="http://schemas.microsoft.com/office/drawing/2014/main" id="{103789FE-BC8D-98F2-8D9B-BDCB32A2D89F}"/>
                </a:ext>
              </a:extLst>
            </p:cNvPr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9;p15">
              <a:extLst>
                <a:ext uri="{FF2B5EF4-FFF2-40B4-BE49-F238E27FC236}">
                  <a16:creationId xmlns:a16="http://schemas.microsoft.com/office/drawing/2014/main" id="{36A1BE4E-3362-DC20-85C2-FF48F3072A69}"/>
                </a:ext>
              </a:extLst>
            </p:cNvPr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0;p15">
              <a:extLst>
                <a:ext uri="{FF2B5EF4-FFF2-40B4-BE49-F238E27FC236}">
                  <a16:creationId xmlns:a16="http://schemas.microsoft.com/office/drawing/2014/main" id="{CFFDD29A-0D0D-E184-7CEC-3D4811337A6F}"/>
                </a:ext>
              </a:extLst>
            </p:cNvPr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1;p15">
              <a:extLst>
                <a:ext uri="{FF2B5EF4-FFF2-40B4-BE49-F238E27FC236}">
                  <a16:creationId xmlns:a16="http://schemas.microsoft.com/office/drawing/2014/main" id="{DF637833-D7EF-A20C-DDC4-942CCBD5429D}"/>
                </a:ext>
              </a:extLst>
            </p:cNvPr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2;p15">
              <a:extLst>
                <a:ext uri="{FF2B5EF4-FFF2-40B4-BE49-F238E27FC236}">
                  <a16:creationId xmlns:a16="http://schemas.microsoft.com/office/drawing/2014/main" id="{89844646-F399-1C06-0194-EC9F160051DB}"/>
                </a:ext>
              </a:extLst>
            </p:cNvPr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;p15">
              <a:extLst>
                <a:ext uri="{FF2B5EF4-FFF2-40B4-BE49-F238E27FC236}">
                  <a16:creationId xmlns:a16="http://schemas.microsoft.com/office/drawing/2014/main" id="{8DBBBA20-928F-9D1C-9EB3-5A44E16BEA3A}"/>
                </a:ext>
              </a:extLst>
            </p:cNvPr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4;p15">
              <a:extLst>
                <a:ext uri="{FF2B5EF4-FFF2-40B4-BE49-F238E27FC236}">
                  <a16:creationId xmlns:a16="http://schemas.microsoft.com/office/drawing/2014/main" id="{2752E871-7A51-9F4F-B467-C92C0FD18669}"/>
                </a:ext>
              </a:extLst>
            </p:cNvPr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5;p15">
              <a:extLst>
                <a:ext uri="{FF2B5EF4-FFF2-40B4-BE49-F238E27FC236}">
                  <a16:creationId xmlns:a16="http://schemas.microsoft.com/office/drawing/2014/main" id="{7EF295CB-B2E0-6C5B-7D8E-01F46804C249}"/>
                </a:ext>
              </a:extLst>
            </p:cNvPr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6;p15">
              <a:extLst>
                <a:ext uri="{FF2B5EF4-FFF2-40B4-BE49-F238E27FC236}">
                  <a16:creationId xmlns:a16="http://schemas.microsoft.com/office/drawing/2014/main" id="{A1509A73-39D6-95CE-9BA5-D3C08C053800}"/>
                </a:ext>
              </a:extLst>
            </p:cNvPr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7;p15">
              <a:extLst>
                <a:ext uri="{FF2B5EF4-FFF2-40B4-BE49-F238E27FC236}">
                  <a16:creationId xmlns:a16="http://schemas.microsoft.com/office/drawing/2014/main" id="{EAD9B98D-4BF8-12C3-6169-99B8FA222E6A}"/>
                </a:ext>
              </a:extLst>
            </p:cNvPr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8;p15">
              <a:extLst>
                <a:ext uri="{FF2B5EF4-FFF2-40B4-BE49-F238E27FC236}">
                  <a16:creationId xmlns:a16="http://schemas.microsoft.com/office/drawing/2014/main" id="{A4C31A71-7A60-B454-8345-A0A9B82BAB55}"/>
                </a:ext>
              </a:extLst>
            </p:cNvPr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9;p15">
              <a:extLst>
                <a:ext uri="{FF2B5EF4-FFF2-40B4-BE49-F238E27FC236}">
                  <a16:creationId xmlns:a16="http://schemas.microsoft.com/office/drawing/2014/main" id="{FE36FCD6-2AE3-80DE-722F-D9A188063869}"/>
                </a:ext>
              </a:extLst>
            </p:cNvPr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;p15">
              <a:extLst>
                <a:ext uri="{FF2B5EF4-FFF2-40B4-BE49-F238E27FC236}">
                  <a16:creationId xmlns:a16="http://schemas.microsoft.com/office/drawing/2014/main" id="{637066E2-7904-DF16-5246-F826EF9C20E0}"/>
                </a:ext>
              </a:extLst>
            </p:cNvPr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1;p15">
              <a:extLst>
                <a:ext uri="{FF2B5EF4-FFF2-40B4-BE49-F238E27FC236}">
                  <a16:creationId xmlns:a16="http://schemas.microsoft.com/office/drawing/2014/main" id="{9B738FFE-02FE-7A3A-C7F6-4B612C2B49DB}"/>
                </a:ext>
              </a:extLst>
            </p:cNvPr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2;p15">
              <a:extLst>
                <a:ext uri="{FF2B5EF4-FFF2-40B4-BE49-F238E27FC236}">
                  <a16:creationId xmlns:a16="http://schemas.microsoft.com/office/drawing/2014/main" id="{DF3E206F-22CC-A3FE-A507-2EB3674F631B}"/>
                </a:ext>
              </a:extLst>
            </p:cNvPr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3;p15">
              <a:extLst>
                <a:ext uri="{FF2B5EF4-FFF2-40B4-BE49-F238E27FC236}">
                  <a16:creationId xmlns:a16="http://schemas.microsoft.com/office/drawing/2014/main" id="{0E9C0797-00E8-9385-4D24-9B5F152C45AD}"/>
                </a:ext>
              </a:extLst>
            </p:cNvPr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4;p15">
              <a:extLst>
                <a:ext uri="{FF2B5EF4-FFF2-40B4-BE49-F238E27FC236}">
                  <a16:creationId xmlns:a16="http://schemas.microsoft.com/office/drawing/2014/main" id="{6ED5E67E-5A48-F4FC-AEC8-BF50BA1B30E1}"/>
                </a:ext>
              </a:extLst>
            </p:cNvPr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5;p15">
              <a:extLst>
                <a:ext uri="{FF2B5EF4-FFF2-40B4-BE49-F238E27FC236}">
                  <a16:creationId xmlns:a16="http://schemas.microsoft.com/office/drawing/2014/main" id="{1F7753DA-30C4-2E99-9EDB-104D6A8224F1}"/>
                </a:ext>
              </a:extLst>
            </p:cNvPr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6;p15">
              <a:extLst>
                <a:ext uri="{FF2B5EF4-FFF2-40B4-BE49-F238E27FC236}">
                  <a16:creationId xmlns:a16="http://schemas.microsoft.com/office/drawing/2014/main" id="{EABA9089-6571-D32B-C870-3C6DE4317BDD}"/>
                </a:ext>
              </a:extLst>
            </p:cNvPr>
            <p:cNvSpPr/>
            <p:nvPr/>
          </p:nvSpPr>
          <p:spPr>
            <a:xfrm>
              <a:off x="2686538" y="1195726"/>
              <a:ext cx="872226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7;p15">
              <a:extLst>
                <a:ext uri="{FF2B5EF4-FFF2-40B4-BE49-F238E27FC236}">
                  <a16:creationId xmlns:a16="http://schemas.microsoft.com/office/drawing/2014/main" id="{B2ACE2E2-55C7-C7DD-31A7-9C6FD14EB59D}"/>
                </a:ext>
              </a:extLst>
            </p:cNvPr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;p15">
              <a:extLst>
                <a:ext uri="{FF2B5EF4-FFF2-40B4-BE49-F238E27FC236}">
                  <a16:creationId xmlns:a16="http://schemas.microsoft.com/office/drawing/2014/main" id="{0092D264-72F0-8AA8-FD51-C7429EFE47BC}"/>
                </a:ext>
              </a:extLst>
            </p:cNvPr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9;p15">
              <a:extLst>
                <a:ext uri="{FF2B5EF4-FFF2-40B4-BE49-F238E27FC236}">
                  <a16:creationId xmlns:a16="http://schemas.microsoft.com/office/drawing/2014/main" id="{F2C77F78-A60C-477F-488B-DBA61F8DA622}"/>
                </a:ext>
              </a:extLst>
            </p:cNvPr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0;p15">
              <a:extLst>
                <a:ext uri="{FF2B5EF4-FFF2-40B4-BE49-F238E27FC236}">
                  <a16:creationId xmlns:a16="http://schemas.microsoft.com/office/drawing/2014/main" id="{FCC83832-86F7-9107-2B4F-88A45EBDB67A}"/>
                </a:ext>
              </a:extLst>
            </p:cNvPr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1;p15">
              <a:extLst>
                <a:ext uri="{FF2B5EF4-FFF2-40B4-BE49-F238E27FC236}">
                  <a16:creationId xmlns:a16="http://schemas.microsoft.com/office/drawing/2014/main" id="{3BF75AA5-0554-F9A7-180E-9AC4B84D1813}"/>
                </a:ext>
              </a:extLst>
            </p:cNvPr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2;p15">
              <a:extLst>
                <a:ext uri="{FF2B5EF4-FFF2-40B4-BE49-F238E27FC236}">
                  <a16:creationId xmlns:a16="http://schemas.microsoft.com/office/drawing/2014/main" id="{5BF00405-78F2-FB6E-DA48-C1AF01E904D6}"/>
                </a:ext>
              </a:extLst>
            </p:cNvPr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3;p15">
              <a:extLst>
                <a:ext uri="{FF2B5EF4-FFF2-40B4-BE49-F238E27FC236}">
                  <a16:creationId xmlns:a16="http://schemas.microsoft.com/office/drawing/2014/main" id="{DAE0AE73-0202-1FE7-0213-BE23FAE7CABB}"/>
                </a:ext>
              </a:extLst>
            </p:cNvPr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4;p15">
              <a:extLst>
                <a:ext uri="{FF2B5EF4-FFF2-40B4-BE49-F238E27FC236}">
                  <a16:creationId xmlns:a16="http://schemas.microsoft.com/office/drawing/2014/main" id="{06A293AE-2D70-8BAF-5FFF-E18225E09F0E}"/>
                </a:ext>
              </a:extLst>
            </p:cNvPr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5;p15">
              <a:extLst>
                <a:ext uri="{FF2B5EF4-FFF2-40B4-BE49-F238E27FC236}">
                  <a16:creationId xmlns:a16="http://schemas.microsoft.com/office/drawing/2014/main" id="{D5756F02-8E47-00B9-B77E-19E178DDB00D}"/>
                </a:ext>
              </a:extLst>
            </p:cNvPr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6;p15">
              <a:extLst>
                <a:ext uri="{FF2B5EF4-FFF2-40B4-BE49-F238E27FC236}">
                  <a16:creationId xmlns:a16="http://schemas.microsoft.com/office/drawing/2014/main" id="{9C23867F-5AF3-D306-ED37-C6257F5070E2}"/>
                </a:ext>
              </a:extLst>
            </p:cNvPr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7;p15">
              <a:extLst>
                <a:ext uri="{FF2B5EF4-FFF2-40B4-BE49-F238E27FC236}">
                  <a16:creationId xmlns:a16="http://schemas.microsoft.com/office/drawing/2014/main" id="{6445CE52-5BBA-2B50-C20C-59FCC5E9336F}"/>
                </a:ext>
              </a:extLst>
            </p:cNvPr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8;p15">
              <a:extLst>
                <a:ext uri="{FF2B5EF4-FFF2-40B4-BE49-F238E27FC236}">
                  <a16:creationId xmlns:a16="http://schemas.microsoft.com/office/drawing/2014/main" id="{72D6D127-A083-19E0-A01E-BBF8C5A05BB7}"/>
                </a:ext>
              </a:extLst>
            </p:cNvPr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9;p15">
              <a:extLst>
                <a:ext uri="{FF2B5EF4-FFF2-40B4-BE49-F238E27FC236}">
                  <a16:creationId xmlns:a16="http://schemas.microsoft.com/office/drawing/2014/main" id="{A9A94112-7FD0-B83D-5283-9FE903B63328}"/>
                </a:ext>
              </a:extLst>
            </p:cNvPr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00;p15">
              <a:extLst>
                <a:ext uri="{FF2B5EF4-FFF2-40B4-BE49-F238E27FC236}">
                  <a16:creationId xmlns:a16="http://schemas.microsoft.com/office/drawing/2014/main" id="{194FB283-40D8-21A3-1B4C-C55F14A24907}"/>
                </a:ext>
              </a:extLst>
            </p:cNvPr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01;p15">
              <a:extLst>
                <a:ext uri="{FF2B5EF4-FFF2-40B4-BE49-F238E27FC236}">
                  <a16:creationId xmlns:a16="http://schemas.microsoft.com/office/drawing/2014/main" id="{D00DEE3E-1721-9FB4-A1A3-4B6D655DB174}"/>
                </a:ext>
              </a:extLst>
            </p:cNvPr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02;p15">
              <a:extLst>
                <a:ext uri="{FF2B5EF4-FFF2-40B4-BE49-F238E27FC236}">
                  <a16:creationId xmlns:a16="http://schemas.microsoft.com/office/drawing/2014/main" id="{6BE9E460-689B-7949-FA89-4D3783D4579A}"/>
                </a:ext>
              </a:extLst>
            </p:cNvPr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03;p15">
              <a:extLst>
                <a:ext uri="{FF2B5EF4-FFF2-40B4-BE49-F238E27FC236}">
                  <a16:creationId xmlns:a16="http://schemas.microsoft.com/office/drawing/2014/main" id="{3753B318-4BC4-01E1-11D4-F777B9DBAD65}"/>
                </a:ext>
              </a:extLst>
            </p:cNvPr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04;p15">
              <a:extLst>
                <a:ext uri="{FF2B5EF4-FFF2-40B4-BE49-F238E27FC236}">
                  <a16:creationId xmlns:a16="http://schemas.microsoft.com/office/drawing/2014/main" id="{8BBFED8E-C3CA-1E48-9DE8-22D14B5DCDAC}"/>
                </a:ext>
              </a:extLst>
            </p:cNvPr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05;p15">
              <a:extLst>
                <a:ext uri="{FF2B5EF4-FFF2-40B4-BE49-F238E27FC236}">
                  <a16:creationId xmlns:a16="http://schemas.microsoft.com/office/drawing/2014/main" id="{C9D7D19A-3A0C-9F79-6395-E4E5A95808F2}"/>
                </a:ext>
              </a:extLst>
            </p:cNvPr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06;p15">
              <a:extLst>
                <a:ext uri="{FF2B5EF4-FFF2-40B4-BE49-F238E27FC236}">
                  <a16:creationId xmlns:a16="http://schemas.microsoft.com/office/drawing/2014/main" id="{D8502D57-2AAA-9AA1-130A-63DD4B65616A}"/>
                </a:ext>
              </a:extLst>
            </p:cNvPr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07;p15">
              <a:extLst>
                <a:ext uri="{FF2B5EF4-FFF2-40B4-BE49-F238E27FC236}">
                  <a16:creationId xmlns:a16="http://schemas.microsoft.com/office/drawing/2014/main" id="{4FC81EDE-C5D3-921D-BE8A-BF6236A09506}"/>
                </a:ext>
              </a:extLst>
            </p:cNvPr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08;p15">
              <a:extLst>
                <a:ext uri="{FF2B5EF4-FFF2-40B4-BE49-F238E27FC236}">
                  <a16:creationId xmlns:a16="http://schemas.microsoft.com/office/drawing/2014/main" id="{E2428263-7A2F-E8EC-6DEC-29B065DBBB20}"/>
                </a:ext>
              </a:extLst>
            </p:cNvPr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09;p15">
              <a:extLst>
                <a:ext uri="{FF2B5EF4-FFF2-40B4-BE49-F238E27FC236}">
                  <a16:creationId xmlns:a16="http://schemas.microsoft.com/office/drawing/2014/main" id="{EB7C6D6C-BFEA-D929-742E-8AF0A6BA45AD}"/>
                </a:ext>
              </a:extLst>
            </p:cNvPr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0;p15">
              <a:extLst>
                <a:ext uri="{FF2B5EF4-FFF2-40B4-BE49-F238E27FC236}">
                  <a16:creationId xmlns:a16="http://schemas.microsoft.com/office/drawing/2014/main" id="{2664B2C9-3527-B791-6F8B-933C778F8825}"/>
                </a:ext>
              </a:extLst>
            </p:cNvPr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1;p15">
              <a:extLst>
                <a:ext uri="{FF2B5EF4-FFF2-40B4-BE49-F238E27FC236}">
                  <a16:creationId xmlns:a16="http://schemas.microsoft.com/office/drawing/2014/main" id="{72FCC0F1-2155-F440-FCAF-0E834E8896C9}"/>
                </a:ext>
              </a:extLst>
            </p:cNvPr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2;p15">
              <a:extLst>
                <a:ext uri="{FF2B5EF4-FFF2-40B4-BE49-F238E27FC236}">
                  <a16:creationId xmlns:a16="http://schemas.microsoft.com/office/drawing/2014/main" id="{B2D4B6A3-4463-2B01-1190-E42C590271CF}"/>
                </a:ext>
              </a:extLst>
            </p:cNvPr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3;p15">
              <a:extLst>
                <a:ext uri="{FF2B5EF4-FFF2-40B4-BE49-F238E27FC236}">
                  <a16:creationId xmlns:a16="http://schemas.microsoft.com/office/drawing/2014/main" id="{6DD2F3FE-ECA8-2371-FCFB-B2BF61A32629}"/>
                </a:ext>
              </a:extLst>
            </p:cNvPr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;p15">
              <a:extLst>
                <a:ext uri="{FF2B5EF4-FFF2-40B4-BE49-F238E27FC236}">
                  <a16:creationId xmlns:a16="http://schemas.microsoft.com/office/drawing/2014/main" id="{41BB1D43-3E1D-7F78-8A6A-82AF500E61D5}"/>
                </a:ext>
              </a:extLst>
            </p:cNvPr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5;p15">
              <a:extLst>
                <a:ext uri="{FF2B5EF4-FFF2-40B4-BE49-F238E27FC236}">
                  <a16:creationId xmlns:a16="http://schemas.microsoft.com/office/drawing/2014/main" id="{D6F8190D-82CA-B855-D806-19B835ED5732}"/>
                </a:ext>
              </a:extLst>
            </p:cNvPr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6;p15">
              <a:extLst>
                <a:ext uri="{FF2B5EF4-FFF2-40B4-BE49-F238E27FC236}">
                  <a16:creationId xmlns:a16="http://schemas.microsoft.com/office/drawing/2014/main" id="{2F271EF9-F98B-0213-8665-168E6F5CC874}"/>
                </a:ext>
              </a:extLst>
            </p:cNvPr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7;p15">
              <a:extLst>
                <a:ext uri="{FF2B5EF4-FFF2-40B4-BE49-F238E27FC236}">
                  <a16:creationId xmlns:a16="http://schemas.microsoft.com/office/drawing/2014/main" id="{D52325AB-E99B-CDE2-0104-C0DDA3A112C1}"/>
                </a:ext>
              </a:extLst>
            </p:cNvPr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8;p15">
              <a:extLst>
                <a:ext uri="{FF2B5EF4-FFF2-40B4-BE49-F238E27FC236}">
                  <a16:creationId xmlns:a16="http://schemas.microsoft.com/office/drawing/2014/main" id="{FEC9EAAA-C1BB-9E07-DDD8-8F1163E478D9}"/>
                </a:ext>
              </a:extLst>
            </p:cNvPr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9;p15">
              <a:extLst>
                <a:ext uri="{FF2B5EF4-FFF2-40B4-BE49-F238E27FC236}">
                  <a16:creationId xmlns:a16="http://schemas.microsoft.com/office/drawing/2014/main" id="{2929F3EC-F67E-86FD-8443-EC34DBA76C30}"/>
                </a:ext>
              </a:extLst>
            </p:cNvPr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0;p15">
              <a:extLst>
                <a:ext uri="{FF2B5EF4-FFF2-40B4-BE49-F238E27FC236}">
                  <a16:creationId xmlns:a16="http://schemas.microsoft.com/office/drawing/2014/main" id="{B964B773-367B-95B5-EC63-A6EA826C46E3}"/>
                </a:ext>
              </a:extLst>
            </p:cNvPr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1;p15">
              <a:extLst>
                <a:ext uri="{FF2B5EF4-FFF2-40B4-BE49-F238E27FC236}">
                  <a16:creationId xmlns:a16="http://schemas.microsoft.com/office/drawing/2014/main" id="{10DFCC6F-CA00-5B84-7A56-BB4448B66CEB}"/>
                </a:ext>
              </a:extLst>
            </p:cNvPr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2;p15">
              <a:extLst>
                <a:ext uri="{FF2B5EF4-FFF2-40B4-BE49-F238E27FC236}">
                  <a16:creationId xmlns:a16="http://schemas.microsoft.com/office/drawing/2014/main" id="{1E1C6A7C-E657-F567-F166-36674B32ECD8}"/>
                </a:ext>
              </a:extLst>
            </p:cNvPr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3;p15">
              <a:extLst>
                <a:ext uri="{FF2B5EF4-FFF2-40B4-BE49-F238E27FC236}">
                  <a16:creationId xmlns:a16="http://schemas.microsoft.com/office/drawing/2014/main" id="{C301E5D5-D2AE-A6E5-5410-413C70A86B76}"/>
                </a:ext>
              </a:extLst>
            </p:cNvPr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4;p15">
              <a:extLst>
                <a:ext uri="{FF2B5EF4-FFF2-40B4-BE49-F238E27FC236}">
                  <a16:creationId xmlns:a16="http://schemas.microsoft.com/office/drawing/2014/main" id="{7C6D063E-016B-A140-51DF-28FE8421C5F2}"/>
                </a:ext>
              </a:extLst>
            </p:cNvPr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5;p15">
              <a:extLst>
                <a:ext uri="{FF2B5EF4-FFF2-40B4-BE49-F238E27FC236}">
                  <a16:creationId xmlns:a16="http://schemas.microsoft.com/office/drawing/2014/main" id="{7B9804FF-4AA2-A3DE-BE0F-9D7681FDB587}"/>
                </a:ext>
              </a:extLst>
            </p:cNvPr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6;p15">
              <a:extLst>
                <a:ext uri="{FF2B5EF4-FFF2-40B4-BE49-F238E27FC236}">
                  <a16:creationId xmlns:a16="http://schemas.microsoft.com/office/drawing/2014/main" id="{AA8A0357-E8F5-1122-E39A-CBA90772D683}"/>
                </a:ext>
              </a:extLst>
            </p:cNvPr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7;p15">
              <a:extLst>
                <a:ext uri="{FF2B5EF4-FFF2-40B4-BE49-F238E27FC236}">
                  <a16:creationId xmlns:a16="http://schemas.microsoft.com/office/drawing/2014/main" id="{F02870BD-1C18-2A9C-C200-EC58214EF154}"/>
                </a:ext>
              </a:extLst>
            </p:cNvPr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8;p15">
              <a:extLst>
                <a:ext uri="{FF2B5EF4-FFF2-40B4-BE49-F238E27FC236}">
                  <a16:creationId xmlns:a16="http://schemas.microsoft.com/office/drawing/2014/main" id="{28BEC92F-700C-4B7C-5489-828A6C301C54}"/>
                </a:ext>
              </a:extLst>
            </p:cNvPr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9;p15">
              <a:extLst>
                <a:ext uri="{FF2B5EF4-FFF2-40B4-BE49-F238E27FC236}">
                  <a16:creationId xmlns:a16="http://schemas.microsoft.com/office/drawing/2014/main" id="{0FEBA5C1-4BBC-B799-1BDE-7F859181F998}"/>
                </a:ext>
              </a:extLst>
            </p:cNvPr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;p15">
              <a:extLst>
                <a:ext uri="{FF2B5EF4-FFF2-40B4-BE49-F238E27FC236}">
                  <a16:creationId xmlns:a16="http://schemas.microsoft.com/office/drawing/2014/main" id="{94121FE2-F322-0074-9A65-2025FB845B71}"/>
                </a:ext>
              </a:extLst>
            </p:cNvPr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1;p15">
              <a:extLst>
                <a:ext uri="{FF2B5EF4-FFF2-40B4-BE49-F238E27FC236}">
                  <a16:creationId xmlns:a16="http://schemas.microsoft.com/office/drawing/2014/main" id="{0C8C922F-74A3-2923-E22B-723FB32DE721}"/>
                </a:ext>
              </a:extLst>
            </p:cNvPr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2;p15">
              <a:extLst>
                <a:ext uri="{FF2B5EF4-FFF2-40B4-BE49-F238E27FC236}">
                  <a16:creationId xmlns:a16="http://schemas.microsoft.com/office/drawing/2014/main" id="{9ADD3830-6A9C-B17C-C326-7FB22B07B159}"/>
                </a:ext>
              </a:extLst>
            </p:cNvPr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3;p15">
              <a:extLst>
                <a:ext uri="{FF2B5EF4-FFF2-40B4-BE49-F238E27FC236}">
                  <a16:creationId xmlns:a16="http://schemas.microsoft.com/office/drawing/2014/main" id="{DAD93B12-4299-7234-3FDE-19E4DB7A0B34}"/>
                </a:ext>
              </a:extLst>
            </p:cNvPr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4;p15">
              <a:extLst>
                <a:ext uri="{FF2B5EF4-FFF2-40B4-BE49-F238E27FC236}">
                  <a16:creationId xmlns:a16="http://schemas.microsoft.com/office/drawing/2014/main" id="{D22C3171-EBCC-B47D-9712-397AC2AA2543}"/>
                </a:ext>
              </a:extLst>
            </p:cNvPr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5;p15">
              <a:extLst>
                <a:ext uri="{FF2B5EF4-FFF2-40B4-BE49-F238E27FC236}">
                  <a16:creationId xmlns:a16="http://schemas.microsoft.com/office/drawing/2014/main" id="{3314C657-6616-A892-32B1-935BE24F1A62}"/>
                </a:ext>
              </a:extLst>
            </p:cNvPr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6;p15">
              <a:extLst>
                <a:ext uri="{FF2B5EF4-FFF2-40B4-BE49-F238E27FC236}">
                  <a16:creationId xmlns:a16="http://schemas.microsoft.com/office/drawing/2014/main" id="{5FF8EA91-B058-A8FC-89DA-4E72727C255D}"/>
                </a:ext>
              </a:extLst>
            </p:cNvPr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7;p15">
              <a:extLst>
                <a:ext uri="{FF2B5EF4-FFF2-40B4-BE49-F238E27FC236}">
                  <a16:creationId xmlns:a16="http://schemas.microsoft.com/office/drawing/2014/main" id="{5632E02F-602F-374F-A202-1EFA5D7C6E18}"/>
                </a:ext>
              </a:extLst>
            </p:cNvPr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8;p15">
              <a:extLst>
                <a:ext uri="{FF2B5EF4-FFF2-40B4-BE49-F238E27FC236}">
                  <a16:creationId xmlns:a16="http://schemas.microsoft.com/office/drawing/2014/main" id="{3EBACD61-4A69-D43A-369D-2FA9652FF958}"/>
                </a:ext>
              </a:extLst>
            </p:cNvPr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9;p15">
              <a:extLst>
                <a:ext uri="{FF2B5EF4-FFF2-40B4-BE49-F238E27FC236}">
                  <a16:creationId xmlns:a16="http://schemas.microsoft.com/office/drawing/2014/main" id="{A1D38B86-4567-2D18-7120-C0A0ADACA865}"/>
                </a:ext>
              </a:extLst>
            </p:cNvPr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0;p15">
              <a:extLst>
                <a:ext uri="{FF2B5EF4-FFF2-40B4-BE49-F238E27FC236}">
                  <a16:creationId xmlns:a16="http://schemas.microsoft.com/office/drawing/2014/main" id="{9B876658-0C85-D3D9-ED19-D551FBCE65F5}"/>
                </a:ext>
              </a:extLst>
            </p:cNvPr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1;p15">
              <a:extLst>
                <a:ext uri="{FF2B5EF4-FFF2-40B4-BE49-F238E27FC236}">
                  <a16:creationId xmlns:a16="http://schemas.microsoft.com/office/drawing/2014/main" id="{AFA53852-C22C-0C6F-6A33-C49500EF2737}"/>
                </a:ext>
              </a:extLst>
            </p:cNvPr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2;p15">
              <a:extLst>
                <a:ext uri="{FF2B5EF4-FFF2-40B4-BE49-F238E27FC236}">
                  <a16:creationId xmlns:a16="http://schemas.microsoft.com/office/drawing/2014/main" id="{7E72F2DC-B573-93E2-6075-5569D56B03B5}"/>
                </a:ext>
              </a:extLst>
            </p:cNvPr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3;p15">
              <a:extLst>
                <a:ext uri="{FF2B5EF4-FFF2-40B4-BE49-F238E27FC236}">
                  <a16:creationId xmlns:a16="http://schemas.microsoft.com/office/drawing/2014/main" id="{2FCE73ED-E916-DB3F-8C2A-E74D7A9530FF}"/>
                </a:ext>
              </a:extLst>
            </p:cNvPr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4;p15">
              <a:extLst>
                <a:ext uri="{FF2B5EF4-FFF2-40B4-BE49-F238E27FC236}">
                  <a16:creationId xmlns:a16="http://schemas.microsoft.com/office/drawing/2014/main" id="{E774A818-1DEF-A695-12D3-09B10E5E68F6}"/>
                </a:ext>
              </a:extLst>
            </p:cNvPr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5;p15">
              <a:extLst>
                <a:ext uri="{FF2B5EF4-FFF2-40B4-BE49-F238E27FC236}">
                  <a16:creationId xmlns:a16="http://schemas.microsoft.com/office/drawing/2014/main" id="{A147466B-6408-B32F-64B2-7D4820E0C5A0}"/>
                </a:ext>
              </a:extLst>
            </p:cNvPr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6;p15">
              <a:extLst>
                <a:ext uri="{FF2B5EF4-FFF2-40B4-BE49-F238E27FC236}">
                  <a16:creationId xmlns:a16="http://schemas.microsoft.com/office/drawing/2014/main" id="{40AC7C5F-2C9D-A626-BD2A-A4C8EECFF8C5}"/>
                </a:ext>
              </a:extLst>
            </p:cNvPr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7;p15">
              <a:extLst>
                <a:ext uri="{FF2B5EF4-FFF2-40B4-BE49-F238E27FC236}">
                  <a16:creationId xmlns:a16="http://schemas.microsoft.com/office/drawing/2014/main" id="{2A7A8CA0-0FFE-B3C3-6CC7-9EDF8FD43D4C}"/>
                </a:ext>
              </a:extLst>
            </p:cNvPr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8;p15">
              <a:extLst>
                <a:ext uri="{FF2B5EF4-FFF2-40B4-BE49-F238E27FC236}">
                  <a16:creationId xmlns:a16="http://schemas.microsoft.com/office/drawing/2014/main" id="{1AA01F55-4F17-42BA-3C25-D801C35C322D}"/>
                </a:ext>
              </a:extLst>
            </p:cNvPr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9;p15">
              <a:extLst>
                <a:ext uri="{FF2B5EF4-FFF2-40B4-BE49-F238E27FC236}">
                  <a16:creationId xmlns:a16="http://schemas.microsoft.com/office/drawing/2014/main" id="{F0D80D7F-E872-4734-2291-1EBCDF7C8DA7}"/>
                </a:ext>
              </a:extLst>
            </p:cNvPr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;p15">
              <a:extLst>
                <a:ext uri="{FF2B5EF4-FFF2-40B4-BE49-F238E27FC236}">
                  <a16:creationId xmlns:a16="http://schemas.microsoft.com/office/drawing/2014/main" id="{DF806738-6590-C752-222F-B4E120F71FEA}"/>
                </a:ext>
              </a:extLst>
            </p:cNvPr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1;p15">
              <a:extLst>
                <a:ext uri="{FF2B5EF4-FFF2-40B4-BE49-F238E27FC236}">
                  <a16:creationId xmlns:a16="http://schemas.microsoft.com/office/drawing/2014/main" id="{6ED63477-DDE4-C462-9BDD-79ABEC41F59B}"/>
                </a:ext>
              </a:extLst>
            </p:cNvPr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2;p15">
              <a:extLst>
                <a:ext uri="{FF2B5EF4-FFF2-40B4-BE49-F238E27FC236}">
                  <a16:creationId xmlns:a16="http://schemas.microsoft.com/office/drawing/2014/main" id="{B748A830-8B40-E133-3D8F-4CCFE918BAFD}"/>
                </a:ext>
              </a:extLst>
            </p:cNvPr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3;p15">
              <a:extLst>
                <a:ext uri="{FF2B5EF4-FFF2-40B4-BE49-F238E27FC236}">
                  <a16:creationId xmlns:a16="http://schemas.microsoft.com/office/drawing/2014/main" id="{312D6B47-9C74-CC10-E870-714895F6E7DF}"/>
                </a:ext>
              </a:extLst>
            </p:cNvPr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4;p15">
              <a:extLst>
                <a:ext uri="{FF2B5EF4-FFF2-40B4-BE49-F238E27FC236}">
                  <a16:creationId xmlns:a16="http://schemas.microsoft.com/office/drawing/2014/main" id="{62AF86A6-1517-4E15-37B0-201AB878FD4F}"/>
                </a:ext>
              </a:extLst>
            </p:cNvPr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5;p15">
              <a:extLst>
                <a:ext uri="{FF2B5EF4-FFF2-40B4-BE49-F238E27FC236}">
                  <a16:creationId xmlns:a16="http://schemas.microsoft.com/office/drawing/2014/main" id="{E67C0A8B-0312-F10A-55CB-826211A038BE}"/>
                </a:ext>
              </a:extLst>
            </p:cNvPr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6;p15">
              <a:extLst>
                <a:ext uri="{FF2B5EF4-FFF2-40B4-BE49-F238E27FC236}">
                  <a16:creationId xmlns:a16="http://schemas.microsoft.com/office/drawing/2014/main" id="{18B9C396-5091-5025-4E35-75B26AE2224C}"/>
                </a:ext>
              </a:extLst>
            </p:cNvPr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7;p15">
              <a:extLst>
                <a:ext uri="{FF2B5EF4-FFF2-40B4-BE49-F238E27FC236}">
                  <a16:creationId xmlns:a16="http://schemas.microsoft.com/office/drawing/2014/main" id="{A8C30535-4DEC-7888-F5EB-A9A19A8C0F9D}"/>
                </a:ext>
              </a:extLst>
            </p:cNvPr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8;p15">
              <a:extLst>
                <a:ext uri="{FF2B5EF4-FFF2-40B4-BE49-F238E27FC236}">
                  <a16:creationId xmlns:a16="http://schemas.microsoft.com/office/drawing/2014/main" id="{105487AB-7F8E-2338-854B-3F69DB82C156}"/>
                </a:ext>
              </a:extLst>
            </p:cNvPr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9;p15">
              <a:extLst>
                <a:ext uri="{FF2B5EF4-FFF2-40B4-BE49-F238E27FC236}">
                  <a16:creationId xmlns:a16="http://schemas.microsoft.com/office/drawing/2014/main" id="{C6E81B7A-40C6-90EE-9B7F-58655837D37C}"/>
                </a:ext>
              </a:extLst>
            </p:cNvPr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0;p15">
              <a:extLst>
                <a:ext uri="{FF2B5EF4-FFF2-40B4-BE49-F238E27FC236}">
                  <a16:creationId xmlns:a16="http://schemas.microsoft.com/office/drawing/2014/main" id="{D014082C-E441-6289-F1F5-1DD1767333DC}"/>
                </a:ext>
              </a:extLst>
            </p:cNvPr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1;p15">
              <a:extLst>
                <a:ext uri="{FF2B5EF4-FFF2-40B4-BE49-F238E27FC236}">
                  <a16:creationId xmlns:a16="http://schemas.microsoft.com/office/drawing/2014/main" id="{46607423-7907-4AF7-FE88-AD29F254B4DB}"/>
                </a:ext>
              </a:extLst>
            </p:cNvPr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2;p15">
              <a:extLst>
                <a:ext uri="{FF2B5EF4-FFF2-40B4-BE49-F238E27FC236}">
                  <a16:creationId xmlns:a16="http://schemas.microsoft.com/office/drawing/2014/main" id="{0ADBE3B3-8BE0-AC58-4A23-364643B3F391}"/>
                </a:ext>
              </a:extLst>
            </p:cNvPr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63;p15">
              <a:extLst>
                <a:ext uri="{FF2B5EF4-FFF2-40B4-BE49-F238E27FC236}">
                  <a16:creationId xmlns:a16="http://schemas.microsoft.com/office/drawing/2014/main" id="{D0F6E1FC-FF45-77CC-1916-F211049EABD6}"/>
                </a:ext>
              </a:extLst>
            </p:cNvPr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64;p15">
              <a:extLst>
                <a:ext uri="{FF2B5EF4-FFF2-40B4-BE49-F238E27FC236}">
                  <a16:creationId xmlns:a16="http://schemas.microsoft.com/office/drawing/2014/main" id="{C3B03605-B4A0-9603-1252-E2E9AB4E7337}"/>
                </a:ext>
              </a:extLst>
            </p:cNvPr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65;p15">
              <a:extLst>
                <a:ext uri="{FF2B5EF4-FFF2-40B4-BE49-F238E27FC236}">
                  <a16:creationId xmlns:a16="http://schemas.microsoft.com/office/drawing/2014/main" id="{0A5B092F-7A5D-80E2-C008-EACE2C21D5B5}"/>
                </a:ext>
              </a:extLst>
            </p:cNvPr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66;p15">
              <a:extLst>
                <a:ext uri="{FF2B5EF4-FFF2-40B4-BE49-F238E27FC236}">
                  <a16:creationId xmlns:a16="http://schemas.microsoft.com/office/drawing/2014/main" id="{7D1813EE-9AA5-3403-5A35-CE808ED535B1}"/>
                </a:ext>
              </a:extLst>
            </p:cNvPr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67;p15">
              <a:extLst>
                <a:ext uri="{FF2B5EF4-FFF2-40B4-BE49-F238E27FC236}">
                  <a16:creationId xmlns:a16="http://schemas.microsoft.com/office/drawing/2014/main" id="{AACA8E60-41BD-974E-09FC-BB48FA47EEDE}"/>
                </a:ext>
              </a:extLst>
            </p:cNvPr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68;p15">
              <a:extLst>
                <a:ext uri="{FF2B5EF4-FFF2-40B4-BE49-F238E27FC236}">
                  <a16:creationId xmlns:a16="http://schemas.microsoft.com/office/drawing/2014/main" id="{CE1212F5-E3F3-ED73-FC4B-76CD327F9798}"/>
                </a:ext>
              </a:extLst>
            </p:cNvPr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69;p15">
              <a:extLst>
                <a:ext uri="{FF2B5EF4-FFF2-40B4-BE49-F238E27FC236}">
                  <a16:creationId xmlns:a16="http://schemas.microsoft.com/office/drawing/2014/main" id="{3EDBA6FE-3F34-AF13-D289-96B55204F77B}"/>
                </a:ext>
              </a:extLst>
            </p:cNvPr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0;p15">
              <a:extLst>
                <a:ext uri="{FF2B5EF4-FFF2-40B4-BE49-F238E27FC236}">
                  <a16:creationId xmlns:a16="http://schemas.microsoft.com/office/drawing/2014/main" id="{4505D73B-B1ED-9ABF-25CB-0287585C0D1D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1;p15">
              <a:extLst>
                <a:ext uri="{FF2B5EF4-FFF2-40B4-BE49-F238E27FC236}">
                  <a16:creationId xmlns:a16="http://schemas.microsoft.com/office/drawing/2014/main" id="{B5486C78-280C-CD42-3AC5-511C82A9ED50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2;p15">
              <a:extLst>
                <a:ext uri="{FF2B5EF4-FFF2-40B4-BE49-F238E27FC236}">
                  <a16:creationId xmlns:a16="http://schemas.microsoft.com/office/drawing/2014/main" id="{75CCD3E3-83E5-B605-DFCF-7B48D9B0919E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3;p15">
              <a:extLst>
                <a:ext uri="{FF2B5EF4-FFF2-40B4-BE49-F238E27FC236}">
                  <a16:creationId xmlns:a16="http://schemas.microsoft.com/office/drawing/2014/main" id="{7D2BADC6-EC23-6072-7C8E-8CB70E0C75B6}"/>
                </a:ext>
              </a:extLst>
            </p:cNvPr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4;p15">
              <a:extLst>
                <a:ext uri="{FF2B5EF4-FFF2-40B4-BE49-F238E27FC236}">
                  <a16:creationId xmlns:a16="http://schemas.microsoft.com/office/drawing/2014/main" id="{7559846C-9216-8BF7-DE9C-AAB747315135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5;p15">
              <a:extLst>
                <a:ext uri="{FF2B5EF4-FFF2-40B4-BE49-F238E27FC236}">
                  <a16:creationId xmlns:a16="http://schemas.microsoft.com/office/drawing/2014/main" id="{EFE7388C-5023-CAD3-3516-9695AA669BC8}"/>
                </a:ext>
              </a:extLst>
            </p:cNvPr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;p15">
              <a:extLst>
                <a:ext uri="{FF2B5EF4-FFF2-40B4-BE49-F238E27FC236}">
                  <a16:creationId xmlns:a16="http://schemas.microsoft.com/office/drawing/2014/main" id="{3C40C514-7B02-0755-F50F-87E3D705721D}"/>
                </a:ext>
              </a:extLst>
            </p:cNvPr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7;p15">
              <a:extLst>
                <a:ext uri="{FF2B5EF4-FFF2-40B4-BE49-F238E27FC236}">
                  <a16:creationId xmlns:a16="http://schemas.microsoft.com/office/drawing/2014/main" id="{D1AD34C9-DD23-CAB8-C0D6-31512BD9E3B2}"/>
                </a:ext>
              </a:extLst>
            </p:cNvPr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8;p15">
              <a:extLst>
                <a:ext uri="{FF2B5EF4-FFF2-40B4-BE49-F238E27FC236}">
                  <a16:creationId xmlns:a16="http://schemas.microsoft.com/office/drawing/2014/main" id="{2B0BA503-42A9-9B90-3F2D-109E1653C309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9;p15">
              <a:extLst>
                <a:ext uri="{FF2B5EF4-FFF2-40B4-BE49-F238E27FC236}">
                  <a16:creationId xmlns:a16="http://schemas.microsoft.com/office/drawing/2014/main" id="{171D87B9-11E3-4BF1-4ECA-5BD0CC813251}"/>
                </a:ext>
              </a:extLst>
            </p:cNvPr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0;p15">
              <a:extLst>
                <a:ext uri="{FF2B5EF4-FFF2-40B4-BE49-F238E27FC236}">
                  <a16:creationId xmlns:a16="http://schemas.microsoft.com/office/drawing/2014/main" id="{93BF5333-CA80-AE1F-1112-C98D1A02E2B7}"/>
                </a:ext>
              </a:extLst>
            </p:cNvPr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1;p15">
              <a:extLst>
                <a:ext uri="{FF2B5EF4-FFF2-40B4-BE49-F238E27FC236}">
                  <a16:creationId xmlns:a16="http://schemas.microsoft.com/office/drawing/2014/main" id="{34F6A2EE-8CBB-AA73-B9F2-C5F687E57F72}"/>
                </a:ext>
              </a:extLst>
            </p:cNvPr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;p15">
              <a:extLst>
                <a:ext uri="{FF2B5EF4-FFF2-40B4-BE49-F238E27FC236}">
                  <a16:creationId xmlns:a16="http://schemas.microsoft.com/office/drawing/2014/main" id="{C180EECF-0F52-DE76-CBDC-C7ECDA4F8AA9}"/>
                </a:ext>
              </a:extLst>
            </p:cNvPr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3;p15">
              <a:extLst>
                <a:ext uri="{FF2B5EF4-FFF2-40B4-BE49-F238E27FC236}">
                  <a16:creationId xmlns:a16="http://schemas.microsoft.com/office/drawing/2014/main" id="{B1505835-22BC-7EFE-2662-8F6C0BC311E1}"/>
                </a:ext>
              </a:extLst>
            </p:cNvPr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4;p15">
              <a:extLst>
                <a:ext uri="{FF2B5EF4-FFF2-40B4-BE49-F238E27FC236}">
                  <a16:creationId xmlns:a16="http://schemas.microsoft.com/office/drawing/2014/main" id="{BEFE4C8D-AA8D-F352-B029-9531257687C7}"/>
                </a:ext>
              </a:extLst>
            </p:cNvPr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5;p15">
              <a:extLst>
                <a:ext uri="{FF2B5EF4-FFF2-40B4-BE49-F238E27FC236}">
                  <a16:creationId xmlns:a16="http://schemas.microsoft.com/office/drawing/2014/main" id="{4FAE495D-9190-F56D-5394-2D13044A98A8}"/>
                </a:ext>
              </a:extLst>
            </p:cNvPr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6;p15">
              <a:extLst>
                <a:ext uri="{FF2B5EF4-FFF2-40B4-BE49-F238E27FC236}">
                  <a16:creationId xmlns:a16="http://schemas.microsoft.com/office/drawing/2014/main" id="{BDA108D8-8FE0-E698-CEF1-5DF9C374F2A2}"/>
                </a:ext>
              </a:extLst>
            </p:cNvPr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7;p15">
              <a:extLst>
                <a:ext uri="{FF2B5EF4-FFF2-40B4-BE49-F238E27FC236}">
                  <a16:creationId xmlns:a16="http://schemas.microsoft.com/office/drawing/2014/main" id="{20C4B85D-44BD-B29F-FE62-B84E6C5531F6}"/>
                </a:ext>
              </a:extLst>
            </p:cNvPr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8;p15">
              <a:extLst>
                <a:ext uri="{FF2B5EF4-FFF2-40B4-BE49-F238E27FC236}">
                  <a16:creationId xmlns:a16="http://schemas.microsoft.com/office/drawing/2014/main" id="{8228B804-8313-358C-DF60-D2D3E5192BD5}"/>
                </a:ext>
              </a:extLst>
            </p:cNvPr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9;p15">
              <a:extLst>
                <a:ext uri="{FF2B5EF4-FFF2-40B4-BE49-F238E27FC236}">
                  <a16:creationId xmlns:a16="http://schemas.microsoft.com/office/drawing/2014/main" id="{6B25F969-63BC-7C90-60B2-B62F05983455}"/>
                </a:ext>
              </a:extLst>
            </p:cNvPr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90;p15">
              <a:extLst>
                <a:ext uri="{FF2B5EF4-FFF2-40B4-BE49-F238E27FC236}">
                  <a16:creationId xmlns:a16="http://schemas.microsoft.com/office/drawing/2014/main" id="{B3F5436E-DCEA-2E4A-E95C-9F18BD5EABD1}"/>
                </a:ext>
              </a:extLst>
            </p:cNvPr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91;p15">
              <a:extLst>
                <a:ext uri="{FF2B5EF4-FFF2-40B4-BE49-F238E27FC236}">
                  <a16:creationId xmlns:a16="http://schemas.microsoft.com/office/drawing/2014/main" id="{5225D15D-3FC2-8D4F-052D-87B9E1A13366}"/>
                </a:ext>
              </a:extLst>
            </p:cNvPr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92;p15">
              <a:extLst>
                <a:ext uri="{FF2B5EF4-FFF2-40B4-BE49-F238E27FC236}">
                  <a16:creationId xmlns:a16="http://schemas.microsoft.com/office/drawing/2014/main" id="{B5B14299-D55E-CBC8-C67C-C2D505F8134C}"/>
                </a:ext>
              </a:extLst>
            </p:cNvPr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93;p15">
              <a:extLst>
                <a:ext uri="{FF2B5EF4-FFF2-40B4-BE49-F238E27FC236}">
                  <a16:creationId xmlns:a16="http://schemas.microsoft.com/office/drawing/2014/main" id="{7FD1CDD7-EC82-20C3-E936-8688E73BE89A}"/>
                </a:ext>
              </a:extLst>
            </p:cNvPr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94;p15">
              <a:extLst>
                <a:ext uri="{FF2B5EF4-FFF2-40B4-BE49-F238E27FC236}">
                  <a16:creationId xmlns:a16="http://schemas.microsoft.com/office/drawing/2014/main" id="{31C462A9-89DF-B8DA-BBC2-511BC1221A05}"/>
                </a:ext>
              </a:extLst>
            </p:cNvPr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95;p15">
              <a:extLst>
                <a:ext uri="{FF2B5EF4-FFF2-40B4-BE49-F238E27FC236}">
                  <a16:creationId xmlns:a16="http://schemas.microsoft.com/office/drawing/2014/main" id="{3A41145F-BCCD-6AAF-C0C0-86A10CDA680A}"/>
                </a:ext>
              </a:extLst>
            </p:cNvPr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96;p15">
              <a:extLst>
                <a:ext uri="{FF2B5EF4-FFF2-40B4-BE49-F238E27FC236}">
                  <a16:creationId xmlns:a16="http://schemas.microsoft.com/office/drawing/2014/main" id="{F06D5453-D9D5-84A2-CBEF-4A9FC682D161}"/>
                </a:ext>
              </a:extLst>
            </p:cNvPr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97;p15">
              <a:extLst>
                <a:ext uri="{FF2B5EF4-FFF2-40B4-BE49-F238E27FC236}">
                  <a16:creationId xmlns:a16="http://schemas.microsoft.com/office/drawing/2014/main" id="{F703649D-E1B6-7713-70F8-F30EE77E96F8}"/>
                </a:ext>
              </a:extLst>
            </p:cNvPr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98;p15">
              <a:extLst>
                <a:ext uri="{FF2B5EF4-FFF2-40B4-BE49-F238E27FC236}">
                  <a16:creationId xmlns:a16="http://schemas.microsoft.com/office/drawing/2014/main" id="{2B6F4E73-053A-96B2-86E2-E5CB9F3975B8}"/>
                </a:ext>
              </a:extLst>
            </p:cNvPr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99;p15">
              <a:extLst>
                <a:ext uri="{FF2B5EF4-FFF2-40B4-BE49-F238E27FC236}">
                  <a16:creationId xmlns:a16="http://schemas.microsoft.com/office/drawing/2014/main" id="{8C0DE9FF-849E-92ED-A476-389A119C6799}"/>
                </a:ext>
              </a:extLst>
            </p:cNvPr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00;p15">
              <a:extLst>
                <a:ext uri="{FF2B5EF4-FFF2-40B4-BE49-F238E27FC236}">
                  <a16:creationId xmlns:a16="http://schemas.microsoft.com/office/drawing/2014/main" id="{EE0EDC43-3283-21D6-E3DF-505A39D65908}"/>
                </a:ext>
              </a:extLst>
            </p:cNvPr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01;p15">
              <a:extLst>
                <a:ext uri="{FF2B5EF4-FFF2-40B4-BE49-F238E27FC236}">
                  <a16:creationId xmlns:a16="http://schemas.microsoft.com/office/drawing/2014/main" id="{19D4380D-9420-C975-4055-C18AB3355A5A}"/>
                </a:ext>
              </a:extLst>
            </p:cNvPr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02;p15">
              <a:extLst>
                <a:ext uri="{FF2B5EF4-FFF2-40B4-BE49-F238E27FC236}">
                  <a16:creationId xmlns:a16="http://schemas.microsoft.com/office/drawing/2014/main" id="{B3D15BEC-D1E0-8C50-68AA-E1C8FF3223A5}"/>
                </a:ext>
              </a:extLst>
            </p:cNvPr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03;p15">
              <a:extLst>
                <a:ext uri="{FF2B5EF4-FFF2-40B4-BE49-F238E27FC236}">
                  <a16:creationId xmlns:a16="http://schemas.microsoft.com/office/drawing/2014/main" id="{74D7811A-EBF7-9DC0-954D-365A116A1813}"/>
                </a:ext>
              </a:extLst>
            </p:cNvPr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04;p15">
              <a:extLst>
                <a:ext uri="{FF2B5EF4-FFF2-40B4-BE49-F238E27FC236}">
                  <a16:creationId xmlns:a16="http://schemas.microsoft.com/office/drawing/2014/main" id="{2B9A27F7-3911-D38D-6941-F37E405996B2}"/>
                </a:ext>
              </a:extLst>
            </p:cNvPr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05;p15">
              <a:extLst>
                <a:ext uri="{FF2B5EF4-FFF2-40B4-BE49-F238E27FC236}">
                  <a16:creationId xmlns:a16="http://schemas.microsoft.com/office/drawing/2014/main" id="{282BA2B2-C73E-09A7-4559-A60B3FAF411C}"/>
                </a:ext>
              </a:extLst>
            </p:cNvPr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06;p15">
              <a:extLst>
                <a:ext uri="{FF2B5EF4-FFF2-40B4-BE49-F238E27FC236}">
                  <a16:creationId xmlns:a16="http://schemas.microsoft.com/office/drawing/2014/main" id="{3607D89A-98FA-65BC-8DB2-63C8AD1ABD30}"/>
                </a:ext>
              </a:extLst>
            </p:cNvPr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07;p15">
              <a:extLst>
                <a:ext uri="{FF2B5EF4-FFF2-40B4-BE49-F238E27FC236}">
                  <a16:creationId xmlns:a16="http://schemas.microsoft.com/office/drawing/2014/main" id="{1A710A5D-6826-CFF5-861C-6C9B5703AD87}"/>
                </a:ext>
              </a:extLst>
            </p:cNvPr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08;p15">
              <a:extLst>
                <a:ext uri="{FF2B5EF4-FFF2-40B4-BE49-F238E27FC236}">
                  <a16:creationId xmlns:a16="http://schemas.microsoft.com/office/drawing/2014/main" id="{DB83D249-2E38-0B8F-3A25-E83C2505E6E9}"/>
                </a:ext>
              </a:extLst>
            </p:cNvPr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09;p15">
              <a:extLst>
                <a:ext uri="{FF2B5EF4-FFF2-40B4-BE49-F238E27FC236}">
                  <a16:creationId xmlns:a16="http://schemas.microsoft.com/office/drawing/2014/main" id="{1E8171B3-93A9-6D4E-09E0-B77A8FCA13E3}"/>
                </a:ext>
              </a:extLst>
            </p:cNvPr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10;p15">
              <a:extLst>
                <a:ext uri="{FF2B5EF4-FFF2-40B4-BE49-F238E27FC236}">
                  <a16:creationId xmlns:a16="http://schemas.microsoft.com/office/drawing/2014/main" id="{909BED25-CA00-CBBB-03A3-5C12B86F3DC9}"/>
                </a:ext>
              </a:extLst>
            </p:cNvPr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11;p15">
              <a:extLst>
                <a:ext uri="{FF2B5EF4-FFF2-40B4-BE49-F238E27FC236}">
                  <a16:creationId xmlns:a16="http://schemas.microsoft.com/office/drawing/2014/main" id="{E364643E-3441-807C-6F82-910A5EA9E5E1}"/>
                </a:ext>
              </a:extLst>
            </p:cNvPr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12;p15">
              <a:extLst>
                <a:ext uri="{FF2B5EF4-FFF2-40B4-BE49-F238E27FC236}">
                  <a16:creationId xmlns:a16="http://schemas.microsoft.com/office/drawing/2014/main" id="{8A78B06D-9153-90DA-3253-739C1A0D7978}"/>
                </a:ext>
              </a:extLst>
            </p:cNvPr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13;p15">
              <a:extLst>
                <a:ext uri="{FF2B5EF4-FFF2-40B4-BE49-F238E27FC236}">
                  <a16:creationId xmlns:a16="http://schemas.microsoft.com/office/drawing/2014/main" id="{33B00F75-F9F4-F4D5-5AD4-102DA1C1E8BA}"/>
                </a:ext>
              </a:extLst>
            </p:cNvPr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14;p15">
              <a:extLst>
                <a:ext uri="{FF2B5EF4-FFF2-40B4-BE49-F238E27FC236}">
                  <a16:creationId xmlns:a16="http://schemas.microsoft.com/office/drawing/2014/main" id="{8B484780-378A-7F07-4340-A9EA573F521C}"/>
                </a:ext>
              </a:extLst>
            </p:cNvPr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15;p15">
              <a:extLst>
                <a:ext uri="{FF2B5EF4-FFF2-40B4-BE49-F238E27FC236}">
                  <a16:creationId xmlns:a16="http://schemas.microsoft.com/office/drawing/2014/main" id="{F2A733B6-5BA1-5FAD-AB88-47623F68DB29}"/>
                </a:ext>
              </a:extLst>
            </p:cNvPr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16;p15">
              <a:extLst>
                <a:ext uri="{FF2B5EF4-FFF2-40B4-BE49-F238E27FC236}">
                  <a16:creationId xmlns:a16="http://schemas.microsoft.com/office/drawing/2014/main" id="{3190CD12-3E7F-1ECE-FFE6-256EB5D7DB63}"/>
                </a:ext>
              </a:extLst>
            </p:cNvPr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17;p15">
              <a:extLst>
                <a:ext uri="{FF2B5EF4-FFF2-40B4-BE49-F238E27FC236}">
                  <a16:creationId xmlns:a16="http://schemas.microsoft.com/office/drawing/2014/main" id="{05E07507-AD0D-443C-C7AD-061801F872FD}"/>
                </a:ext>
              </a:extLst>
            </p:cNvPr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18;p15">
              <a:extLst>
                <a:ext uri="{FF2B5EF4-FFF2-40B4-BE49-F238E27FC236}">
                  <a16:creationId xmlns:a16="http://schemas.microsoft.com/office/drawing/2014/main" id="{C1E1BE37-F9C8-5A3F-8F6C-1100F45D7E43}"/>
                </a:ext>
              </a:extLst>
            </p:cNvPr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19;p15">
              <a:extLst>
                <a:ext uri="{FF2B5EF4-FFF2-40B4-BE49-F238E27FC236}">
                  <a16:creationId xmlns:a16="http://schemas.microsoft.com/office/drawing/2014/main" id="{4A51C1CE-8FDC-F388-D5E1-FAB1E989A71E}"/>
                </a:ext>
              </a:extLst>
            </p:cNvPr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0;p15">
              <a:extLst>
                <a:ext uri="{FF2B5EF4-FFF2-40B4-BE49-F238E27FC236}">
                  <a16:creationId xmlns:a16="http://schemas.microsoft.com/office/drawing/2014/main" id="{D517D219-25E6-F766-4CB9-03CF14668937}"/>
                </a:ext>
              </a:extLst>
            </p:cNvPr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1;p15">
              <a:extLst>
                <a:ext uri="{FF2B5EF4-FFF2-40B4-BE49-F238E27FC236}">
                  <a16:creationId xmlns:a16="http://schemas.microsoft.com/office/drawing/2014/main" id="{96904EED-2A5F-56E2-E0AF-B9BA705647BB}"/>
                </a:ext>
              </a:extLst>
            </p:cNvPr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2;p15">
              <a:extLst>
                <a:ext uri="{FF2B5EF4-FFF2-40B4-BE49-F238E27FC236}">
                  <a16:creationId xmlns:a16="http://schemas.microsoft.com/office/drawing/2014/main" id="{53098413-400D-BF7B-39F9-6586A2A13264}"/>
                </a:ext>
              </a:extLst>
            </p:cNvPr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3;p15">
              <a:extLst>
                <a:ext uri="{FF2B5EF4-FFF2-40B4-BE49-F238E27FC236}">
                  <a16:creationId xmlns:a16="http://schemas.microsoft.com/office/drawing/2014/main" id="{C2AEF13F-91A7-B022-4096-2B6FE029625C}"/>
                </a:ext>
              </a:extLst>
            </p:cNvPr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4;p15">
              <a:extLst>
                <a:ext uri="{FF2B5EF4-FFF2-40B4-BE49-F238E27FC236}">
                  <a16:creationId xmlns:a16="http://schemas.microsoft.com/office/drawing/2014/main" id="{B1795FFC-DEA3-B46B-BB47-83F8FA66480D}"/>
                </a:ext>
              </a:extLst>
            </p:cNvPr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5;p15">
              <a:extLst>
                <a:ext uri="{FF2B5EF4-FFF2-40B4-BE49-F238E27FC236}">
                  <a16:creationId xmlns:a16="http://schemas.microsoft.com/office/drawing/2014/main" id="{0840D81E-541D-A322-68E1-CA3EFEF02A56}"/>
                </a:ext>
              </a:extLst>
            </p:cNvPr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6;p15">
              <a:extLst>
                <a:ext uri="{FF2B5EF4-FFF2-40B4-BE49-F238E27FC236}">
                  <a16:creationId xmlns:a16="http://schemas.microsoft.com/office/drawing/2014/main" id="{66D5AD17-FC97-BD82-EB0E-736944494805}"/>
                </a:ext>
              </a:extLst>
            </p:cNvPr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7;p15">
              <a:extLst>
                <a:ext uri="{FF2B5EF4-FFF2-40B4-BE49-F238E27FC236}">
                  <a16:creationId xmlns:a16="http://schemas.microsoft.com/office/drawing/2014/main" id="{739FC139-BBD2-D8FA-D9AF-BBCFB6FD6E64}"/>
                </a:ext>
              </a:extLst>
            </p:cNvPr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8;p15">
              <a:extLst>
                <a:ext uri="{FF2B5EF4-FFF2-40B4-BE49-F238E27FC236}">
                  <a16:creationId xmlns:a16="http://schemas.microsoft.com/office/drawing/2014/main" id="{751EE24A-B3F8-6E99-C9C0-BCA049BBB029}"/>
                </a:ext>
              </a:extLst>
            </p:cNvPr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9;p15">
              <a:extLst>
                <a:ext uri="{FF2B5EF4-FFF2-40B4-BE49-F238E27FC236}">
                  <a16:creationId xmlns:a16="http://schemas.microsoft.com/office/drawing/2014/main" id="{A87F3F5A-1DA1-AD55-2275-A862F351939E}"/>
                </a:ext>
              </a:extLst>
            </p:cNvPr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30;p15">
              <a:extLst>
                <a:ext uri="{FF2B5EF4-FFF2-40B4-BE49-F238E27FC236}">
                  <a16:creationId xmlns:a16="http://schemas.microsoft.com/office/drawing/2014/main" id="{8EA0C217-C844-D064-DF80-66B80FB1EEA4}"/>
                </a:ext>
              </a:extLst>
            </p:cNvPr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31;p15">
              <a:extLst>
                <a:ext uri="{FF2B5EF4-FFF2-40B4-BE49-F238E27FC236}">
                  <a16:creationId xmlns:a16="http://schemas.microsoft.com/office/drawing/2014/main" id="{01492BF6-65B1-DE9F-71A2-5C3DC0B5295D}"/>
                </a:ext>
              </a:extLst>
            </p:cNvPr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32;p15">
              <a:extLst>
                <a:ext uri="{FF2B5EF4-FFF2-40B4-BE49-F238E27FC236}">
                  <a16:creationId xmlns:a16="http://schemas.microsoft.com/office/drawing/2014/main" id="{130A2E5D-09CF-3E1C-4DF2-57E5801679B5}"/>
                </a:ext>
              </a:extLst>
            </p:cNvPr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33;p15">
              <a:extLst>
                <a:ext uri="{FF2B5EF4-FFF2-40B4-BE49-F238E27FC236}">
                  <a16:creationId xmlns:a16="http://schemas.microsoft.com/office/drawing/2014/main" id="{EAA95B5D-CEAE-6442-B08A-C6C741CD2664}"/>
                </a:ext>
              </a:extLst>
            </p:cNvPr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34;p15">
              <a:extLst>
                <a:ext uri="{FF2B5EF4-FFF2-40B4-BE49-F238E27FC236}">
                  <a16:creationId xmlns:a16="http://schemas.microsoft.com/office/drawing/2014/main" id="{BFE124E2-BFD8-1D76-804C-86846432FD8E}"/>
                </a:ext>
              </a:extLst>
            </p:cNvPr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35;p15">
              <a:extLst>
                <a:ext uri="{FF2B5EF4-FFF2-40B4-BE49-F238E27FC236}">
                  <a16:creationId xmlns:a16="http://schemas.microsoft.com/office/drawing/2014/main" id="{6088EC39-9AE6-85FB-0037-E63746F55DC2}"/>
                </a:ext>
              </a:extLst>
            </p:cNvPr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36;p15">
              <a:extLst>
                <a:ext uri="{FF2B5EF4-FFF2-40B4-BE49-F238E27FC236}">
                  <a16:creationId xmlns:a16="http://schemas.microsoft.com/office/drawing/2014/main" id="{A56C39BE-DC28-B929-8E1D-8F5D0C49B190}"/>
                </a:ext>
              </a:extLst>
            </p:cNvPr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37;p15">
              <a:extLst>
                <a:ext uri="{FF2B5EF4-FFF2-40B4-BE49-F238E27FC236}">
                  <a16:creationId xmlns:a16="http://schemas.microsoft.com/office/drawing/2014/main" id="{62AF8560-4CC3-4D2D-0E5C-F147C7A085B0}"/>
                </a:ext>
              </a:extLst>
            </p:cNvPr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38;p15">
              <a:extLst>
                <a:ext uri="{FF2B5EF4-FFF2-40B4-BE49-F238E27FC236}">
                  <a16:creationId xmlns:a16="http://schemas.microsoft.com/office/drawing/2014/main" id="{1751702F-C6A1-B66A-EE4C-710A61648BC0}"/>
                </a:ext>
              </a:extLst>
            </p:cNvPr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39;p15">
              <a:extLst>
                <a:ext uri="{FF2B5EF4-FFF2-40B4-BE49-F238E27FC236}">
                  <a16:creationId xmlns:a16="http://schemas.microsoft.com/office/drawing/2014/main" id="{782BF901-6409-F50A-BBDA-DBED15BE5640}"/>
                </a:ext>
              </a:extLst>
            </p:cNvPr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0;p15">
              <a:extLst>
                <a:ext uri="{FF2B5EF4-FFF2-40B4-BE49-F238E27FC236}">
                  <a16:creationId xmlns:a16="http://schemas.microsoft.com/office/drawing/2014/main" id="{0F34641C-11F2-05E8-AA87-169E2EEECB27}"/>
                </a:ext>
              </a:extLst>
            </p:cNvPr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1;p15">
              <a:extLst>
                <a:ext uri="{FF2B5EF4-FFF2-40B4-BE49-F238E27FC236}">
                  <a16:creationId xmlns:a16="http://schemas.microsoft.com/office/drawing/2014/main" id="{CC933F39-0EB8-6A07-BBFA-D2436F097BEC}"/>
                </a:ext>
              </a:extLst>
            </p:cNvPr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2;p15">
              <a:extLst>
                <a:ext uri="{FF2B5EF4-FFF2-40B4-BE49-F238E27FC236}">
                  <a16:creationId xmlns:a16="http://schemas.microsoft.com/office/drawing/2014/main" id="{A9FFA936-803E-D350-69DD-79930898005E}"/>
                </a:ext>
              </a:extLst>
            </p:cNvPr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3;p15">
              <a:extLst>
                <a:ext uri="{FF2B5EF4-FFF2-40B4-BE49-F238E27FC236}">
                  <a16:creationId xmlns:a16="http://schemas.microsoft.com/office/drawing/2014/main" id="{0B2C9C7F-26A8-9C2C-4A35-51257267A2F4}"/>
                </a:ext>
              </a:extLst>
            </p:cNvPr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4;p15">
              <a:extLst>
                <a:ext uri="{FF2B5EF4-FFF2-40B4-BE49-F238E27FC236}">
                  <a16:creationId xmlns:a16="http://schemas.microsoft.com/office/drawing/2014/main" id="{F9BE284A-26CD-312D-6FD2-92C4F892BBF9}"/>
                </a:ext>
              </a:extLst>
            </p:cNvPr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5;p15">
              <a:extLst>
                <a:ext uri="{FF2B5EF4-FFF2-40B4-BE49-F238E27FC236}">
                  <a16:creationId xmlns:a16="http://schemas.microsoft.com/office/drawing/2014/main" id="{00A32A11-E895-B6BE-9182-6C268B6BD6D9}"/>
                </a:ext>
              </a:extLst>
            </p:cNvPr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;p15">
              <a:extLst>
                <a:ext uri="{FF2B5EF4-FFF2-40B4-BE49-F238E27FC236}">
                  <a16:creationId xmlns:a16="http://schemas.microsoft.com/office/drawing/2014/main" id="{96B89FBF-9012-46A6-0370-CCDC67B28F87}"/>
                </a:ext>
              </a:extLst>
            </p:cNvPr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7;p15">
              <a:extLst>
                <a:ext uri="{FF2B5EF4-FFF2-40B4-BE49-F238E27FC236}">
                  <a16:creationId xmlns:a16="http://schemas.microsoft.com/office/drawing/2014/main" id="{725AB7BB-254E-E43C-81BC-3606C2588089}"/>
                </a:ext>
              </a:extLst>
            </p:cNvPr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8;p15">
              <a:extLst>
                <a:ext uri="{FF2B5EF4-FFF2-40B4-BE49-F238E27FC236}">
                  <a16:creationId xmlns:a16="http://schemas.microsoft.com/office/drawing/2014/main" id="{80649AC9-50E6-CC2F-5C45-8FF2AD9C039F}"/>
                </a:ext>
              </a:extLst>
            </p:cNvPr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9;p15">
              <a:extLst>
                <a:ext uri="{FF2B5EF4-FFF2-40B4-BE49-F238E27FC236}">
                  <a16:creationId xmlns:a16="http://schemas.microsoft.com/office/drawing/2014/main" id="{BA6E2F17-ED0F-077E-C450-D9CD7A25A00A}"/>
                </a:ext>
              </a:extLst>
            </p:cNvPr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50;p15">
              <a:extLst>
                <a:ext uri="{FF2B5EF4-FFF2-40B4-BE49-F238E27FC236}">
                  <a16:creationId xmlns:a16="http://schemas.microsoft.com/office/drawing/2014/main" id="{6C4C493E-308C-A7F4-5D8D-65AEDF21D739}"/>
                </a:ext>
              </a:extLst>
            </p:cNvPr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51;p15">
              <a:extLst>
                <a:ext uri="{FF2B5EF4-FFF2-40B4-BE49-F238E27FC236}">
                  <a16:creationId xmlns:a16="http://schemas.microsoft.com/office/drawing/2014/main" id="{1E19E0DF-57A6-B627-F5DF-E1EA28F8A981}"/>
                </a:ext>
              </a:extLst>
            </p:cNvPr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52;p15">
              <a:extLst>
                <a:ext uri="{FF2B5EF4-FFF2-40B4-BE49-F238E27FC236}">
                  <a16:creationId xmlns:a16="http://schemas.microsoft.com/office/drawing/2014/main" id="{BCA9E4F4-5F6D-EC8A-1758-79B9F487FBEC}"/>
                </a:ext>
              </a:extLst>
            </p:cNvPr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53;p15">
              <a:extLst>
                <a:ext uri="{FF2B5EF4-FFF2-40B4-BE49-F238E27FC236}">
                  <a16:creationId xmlns:a16="http://schemas.microsoft.com/office/drawing/2014/main" id="{89660648-BB26-2A98-2B65-03F24A2BB174}"/>
                </a:ext>
              </a:extLst>
            </p:cNvPr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54;p15">
              <a:extLst>
                <a:ext uri="{FF2B5EF4-FFF2-40B4-BE49-F238E27FC236}">
                  <a16:creationId xmlns:a16="http://schemas.microsoft.com/office/drawing/2014/main" id="{440E266F-814D-EA5D-AD7D-D60643D21AA6}"/>
                </a:ext>
              </a:extLst>
            </p:cNvPr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55;p15">
              <a:extLst>
                <a:ext uri="{FF2B5EF4-FFF2-40B4-BE49-F238E27FC236}">
                  <a16:creationId xmlns:a16="http://schemas.microsoft.com/office/drawing/2014/main" id="{E2F69691-1B41-7530-0E08-7D5C30E051A0}"/>
                </a:ext>
              </a:extLst>
            </p:cNvPr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56;p15">
              <a:extLst>
                <a:ext uri="{FF2B5EF4-FFF2-40B4-BE49-F238E27FC236}">
                  <a16:creationId xmlns:a16="http://schemas.microsoft.com/office/drawing/2014/main" id="{029A0C0D-CC09-5558-C2E8-BFF58CBCA933}"/>
                </a:ext>
              </a:extLst>
            </p:cNvPr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57;p15">
              <a:extLst>
                <a:ext uri="{FF2B5EF4-FFF2-40B4-BE49-F238E27FC236}">
                  <a16:creationId xmlns:a16="http://schemas.microsoft.com/office/drawing/2014/main" id="{C6421ABB-199C-BF89-C1B8-D67BA2079E59}"/>
                </a:ext>
              </a:extLst>
            </p:cNvPr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58;p15">
              <a:extLst>
                <a:ext uri="{FF2B5EF4-FFF2-40B4-BE49-F238E27FC236}">
                  <a16:creationId xmlns:a16="http://schemas.microsoft.com/office/drawing/2014/main" id="{8D4A0FAF-A01C-D9A6-C217-F778D0759D25}"/>
                </a:ext>
              </a:extLst>
            </p:cNvPr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59;p15">
              <a:extLst>
                <a:ext uri="{FF2B5EF4-FFF2-40B4-BE49-F238E27FC236}">
                  <a16:creationId xmlns:a16="http://schemas.microsoft.com/office/drawing/2014/main" id="{D3B87FCC-E0DC-CB5E-B169-B5AE31A5C4CD}"/>
                </a:ext>
              </a:extLst>
            </p:cNvPr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0;p15">
              <a:extLst>
                <a:ext uri="{FF2B5EF4-FFF2-40B4-BE49-F238E27FC236}">
                  <a16:creationId xmlns:a16="http://schemas.microsoft.com/office/drawing/2014/main" id="{67BA977F-CF55-2685-4295-9E7B30170025}"/>
                </a:ext>
              </a:extLst>
            </p:cNvPr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1;p15">
              <a:extLst>
                <a:ext uri="{FF2B5EF4-FFF2-40B4-BE49-F238E27FC236}">
                  <a16:creationId xmlns:a16="http://schemas.microsoft.com/office/drawing/2014/main" id="{ECED99B4-321D-6AF1-FCF9-F2E855E6A8A0}"/>
                </a:ext>
              </a:extLst>
            </p:cNvPr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2;p15">
              <a:extLst>
                <a:ext uri="{FF2B5EF4-FFF2-40B4-BE49-F238E27FC236}">
                  <a16:creationId xmlns:a16="http://schemas.microsoft.com/office/drawing/2014/main" id="{6830F9A5-63CB-5D09-017C-74BF1A4E92E9}"/>
                </a:ext>
              </a:extLst>
            </p:cNvPr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3;p15">
              <a:extLst>
                <a:ext uri="{FF2B5EF4-FFF2-40B4-BE49-F238E27FC236}">
                  <a16:creationId xmlns:a16="http://schemas.microsoft.com/office/drawing/2014/main" id="{E0675FC7-45FF-E63E-1828-32EECA3F1F5F}"/>
                </a:ext>
              </a:extLst>
            </p:cNvPr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66852" y="298339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bg1"/>
                </a:solidFill>
              </a:rPr>
              <a:t>Live Demo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4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43DD4-C3C8-B5D5-3E9D-DB52F0CD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31" y="195098"/>
            <a:ext cx="4070937" cy="4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>
                <a:solidFill>
                  <a:schemeClr val="tx1"/>
                </a:solidFill>
              </a:rPr>
              <a:t>Noch Fragen?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47"/>
            <a:ext cx="8229600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Das Team</a:t>
            </a:r>
            <a:endParaRPr lang="en-AT" sz="4800" dirty="0"/>
          </a:p>
        </p:txBody>
      </p:sp>
      <p:pic>
        <p:nvPicPr>
          <p:cNvPr id="4" name="Grafik 3" descr="Ein Bild, das Person, Mann, Anzug, Im Haus enthält.&#10;&#10;Automatisch generierte Beschreibung">
            <a:extLst>
              <a:ext uri="{FF2B5EF4-FFF2-40B4-BE49-F238E27FC236}">
                <a16:creationId xmlns:a16="http://schemas.microsoft.com/office/drawing/2014/main" id="{5A771AB5-2946-AB50-4B61-55A737F7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33" y="850790"/>
            <a:ext cx="2269262" cy="3403892"/>
          </a:xfrm>
          <a:prstGeom prst="rect">
            <a:avLst/>
          </a:prstGeom>
        </p:spPr>
      </p:pic>
      <p:sp>
        <p:nvSpPr>
          <p:cNvPr id="5" name="Textfeld 11">
            <a:extLst>
              <a:ext uri="{FF2B5EF4-FFF2-40B4-BE49-F238E27FC236}">
                <a16:creationId xmlns:a16="http://schemas.microsoft.com/office/drawing/2014/main" id="{165B70ED-34A6-8EA8-2BAE-FAD3372FE1F1}"/>
              </a:ext>
            </a:extLst>
          </p:cNvPr>
          <p:cNvSpPr txBox="1"/>
          <p:nvPr/>
        </p:nvSpPr>
        <p:spPr>
          <a:xfrm>
            <a:off x="6001023" y="4570059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Antonio Peric</a:t>
            </a:r>
          </a:p>
        </p:txBody>
      </p:sp>
      <p:sp>
        <p:nvSpPr>
          <p:cNvPr id="6" name="Textfeld 14">
            <a:extLst>
              <a:ext uri="{FF2B5EF4-FFF2-40B4-BE49-F238E27FC236}">
                <a16:creationId xmlns:a16="http://schemas.microsoft.com/office/drawing/2014/main" id="{2C70A99A-3474-CB36-6C3B-6A54F249E4D7}"/>
              </a:ext>
            </a:extLst>
          </p:cNvPr>
          <p:cNvSpPr txBox="1"/>
          <p:nvPr/>
        </p:nvSpPr>
        <p:spPr>
          <a:xfrm>
            <a:off x="1496169" y="4604733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William Lau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3CCC8-8805-32A4-7459-C9C2C97A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8" y="850790"/>
            <a:ext cx="2269262" cy="34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2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55258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Daten von </a:t>
            </a:r>
            <a:r>
              <a:rPr lang="de-DE" sz="2000" dirty="0">
                <a:latin typeface="Söhne"/>
              </a:rPr>
              <a:t>Fronius Wechselrichter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Speicherung in Datenbank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Verarbeitung mit Graph.js (Visuelle Darstellung)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Diagramme auf Website anzeigen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Überwachung von Leistung und Ertrag</a:t>
            </a:r>
          </a:p>
        </p:txBody>
      </p:sp>
    </p:spTree>
    <p:extLst>
      <p:ext uri="{BB962C8B-B14F-4D97-AF65-F5344CB8AC3E}">
        <p14:creationId xmlns:p14="http://schemas.microsoft.com/office/powerpoint/2010/main" val="3547991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Motivation</a:t>
            </a:r>
            <a:endParaRPr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Vorteile</a:t>
            </a:r>
            <a:endParaRPr lang="en-AT" sz="4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2754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Kosteneinsparung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Umweltfreundlichkeit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Energieeffizienz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Sicherheit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60178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FE5D-A490-9C95-A5A8-B6FE7E06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pPr algn="l"/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lang="en-AT" sz="4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55D6A3-1AB2-0E69-A701-C4EFBFB95128}"/>
              </a:ext>
            </a:extLst>
          </p:cNvPr>
          <p:cNvSpPr txBox="1"/>
          <p:nvPr/>
        </p:nvSpPr>
        <p:spPr>
          <a:xfrm>
            <a:off x="155952" y="1669775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Jederzeit abrufbare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Alle Daten auf einen Blick</a:t>
            </a:r>
          </a:p>
        </p:txBody>
      </p:sp>
      <p:pic>
        <p:nvPicPr>
          <p:cNvPr id="1026" name="Picture 2" descr="Solar.web – Apps bei Google Play">
            <a:extLst>
              <a:ext uri="{FF2B5EF4-FFF2-40B4-BE49-F238E27FC236}">
                <a16:creationId xmlns:a16="http://schemas.microsoft.com/office/drawing/2014/main" id="{653931D5-CF68-32E9-9E79-260C16B9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1" y="835768"/>
            <a:ext cx="1130134" cy="11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ABFA912-C793-86BF-7CFA-E855BD819AD1}"/>
              </a:ext>
            </a:extLst>
          </p:cNvPr>
          <p:cNvCxnSpPr/>
          <p:nvPr/>
        </p:nvCxnSpPr>
        <p:spPr>
          <a:xfrm>
            <a:off x="6138408" y="589277"/>
            <a:ext cx="1661822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A6B3BAD-6DDF-871B-D182-A0027114919C}"/>
              </a:ext>
            </a:extLst>
          </p:cNvPr>
          <p:cNvCxnSpPr>
            <a:cxnSpLocks/>
          </p:cNvCxnSpPr>
          <p:nvPr/>
        </p:nvCxnSpPr>
        <p:spPr>
          <a:xfrm flipH="1">
            <a:off x="6138408" y="589277"/>
            <a:ext cx="1550504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lar Panel Icon">
            <a:extLst>
              <a:ext uri="{FF2B5EF4-FFF2-40B4-BE49-F238E27FC236}">
                <a16:creationId xmlns:a16="http://schemas.microsoft.com/office/drawing/2014/main" id="{67A88F9D-DAD3-6DC8-F69D-E881F3E2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4" y="2571750"/>
            <a:ext cx="817659" cy="81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2FA92-B0B0-47ED-F2F6-3E9351D68FD1}"/>
              </a:ext>
            </a:extLst>
          </p:cNvPr>
          <p:cNvSpPr txBox="1">
            <a:spLocks/>
          </p:cNvSpPr>
          <p:nvPr/>
        </p:nvSpPr>
        <p:spPr>
          <a:xfrm>
            <a:off x="6090423" y="2802117"/>
            <a:ext cx="288632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AT" sz="3600" dirty="0"/>
              <a:t>PV-Visualizer</a:t>
            </a:r>
            <a:r>
              <a:rPr lang="de-AT" sz="3600" dirty="0">
                <a:solidFill>
                  <a:schemeClr val="tx1"/>
                </a:solidFill>
              </a:rPr>
              <a:t> </a:t>
            </a:r>
            <a:endParaRPr lang="en-AT" sz="3600" dirty="0"/>
          </a:p>
        </p:txBody>
      </p:sp>
    </p:spTree>
    <p:extLst>
      <p:ext uri="{BB962C8B-B14F-4D97-AF65-F5344CB8AC3E}">
        <p14:creationId xmlns:p14="http://schemas.microsoft.com/office/powerpoint/2010/main" val="2398723737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(16:9)</PresentationFormat>
  <Paragraphs>39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Söhne</vt:lpstr>
      <vt:lpstr>Fira Sans Extra Condensed</vt:lpstr>
      <vt:lpstr>Roboto</vt:lpstr>
      <vt:lpstr>gg sans</vt:lpstr>
      <vt:lpstr>Energy Saving Infographics by Slidesgo</vt:lpstr>
      <vt:lpstr>PV-Visualizer</vt:lpstr>
      <vt:lpstr>Das Team</vt:lpstr>
      <vt:lpstr>Was ist PV-Visualizer?</vt:lpstr>
      <vt:lpstr>Was ist PV-Visualizer?</vt:lpstr>
      <vt:lpstr>Motivation</vt:lpstr>
      <vt:lpstr>Vorteile</vt:lpstr>
      <vt:lpstr>Vorteile</vt:lpstr>
      <vt:lpstr>Warum PV-Visualizer? </vt:lpstr>
      <vt:lpstr>Warum PV-Visualizer? </vt:lpstr>
      <vt:lpstr>Technologies we use</vt:lpstr>
      <vt:lpstr>Live Demo</vt:lpstr>
      <vt:lpstr>PowerPoint-Präsentation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Peric Antonio</cp:lastModifiedBy>
  <cp:revision>10</cp:revision>
  <dcterms:modified xsi:type="dcterms:W3CDTF">2023-03-21T09:35:28Z</dcterms:modified>
</cp:coreProperties>
</file>