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314" r:id="rId2"/>
    <p:sldId id="256" r:id="rId3"/>
    <p:sldId id="312" r:id="rId4"/>
    <p:sldId id="305" r:id="rId5"/>
    <p:sldId id="307" r:id="rId6"/>
    <p:sldId id="257" r:id="rId7"/>
    <p:sldId id="304" r:id="rId8"/>
    <p:sldId id="309" r:id="rId9"/>
    <p:sldId id="310" r:id="rId10"/>
    <p:sldId id="311" r:id="rId11"/>
    <p:sldId id="303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06" r:id="rId24"/>
    <p:sldId id="302" r:id="rId25"/>
    <p:sldId id="313" r:id="rId2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67450" autoAdjust="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/>
            <a:t>Hilfe Button</a:t>
          </a:r>
          <a:endParaRPr lang="de-AT" b="1"/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/>
            <a:t>Antrag erstellen, um Zugriff zu bekommen</a:t>
          </a:r>
          <a:endParaRPr lang="de-AT" b="1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/>
            <a:t>Antrag wird vom Admin zugelassen oder abgelehnt</a:t>
          </a:r>
          <a:endParaRPr lang="de-AT" b="1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/>
            <a:t>Zugelassen, Zugriff auf Fronius DB</a:t>
          </a:r>
          <a:endParaRPr lang="de-AT" b="1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/>
            <a:t>Diagrammübersicht verfügbar unter Fronius DB</a:t>
          </a:r>
          <a:endParaRPr lang="de-AT" b="1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>
          <a:off x="0" y="855379"/>
          <a:ext cx="8936182" cy="114050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3534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Hilfe Button</a:t>
          </a:r>
          <a:endParaRPr lang="de-AT" sz="1100" b="1" kern="1200"/>
        </a:p>
      </dsp:txBody>
      <dsp:txXfrm>
        <a:off x="3534" y="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633614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26086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erstellen, um Zugriff zu bekommen</a:t>
          </a:r>
          <a:endParaRPr lang="de-AT" sz="1100" b="1" kern="1200"/>
        </a:p>
      </dsp:txBody>
      <dsp:txXfrm>
        <a:off x="1626086" y="1710759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256166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8638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wird vom Admin zugelassen oder abgelehnt</a:t>
          </a:r>
          <a:endParaRPr lang="de-AT" sz="1100" b="1" kern="1200"/>
        </a:p>
      </dsp:txBody>
      <dsp:txXfrm>
        <a:off x="3248638" y="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878718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1190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Zugelassen, Zugriff auf Fronius DB</a:t>
          </a:r>
          <a:endParaRPr lang="de-AT" sz="1100" b="1" kern="1200"/>
        </a:p>
      </dsp:txBody>
      <dsp:txXfrm>
        <a:off x="4871190" y="1710759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01270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3741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Diagrammübersicht verfügbar unter Fronius DB</a:t>
          </a:r>
          <a:endParaRPr lang="de-AT" sz="1100" b="1" kern="1200"/>
        </a:p>
      </dsp:txBody>
      <dsp:txXfrm>
        <a:off x="6493741" y="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123822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7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5675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8.png"/><Relationship Id="rId9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3.png"/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12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15.png"/><Relationship Id="rId5" Type="http://schemas.openxmlformats.org/officeDocument/2006/relationships/diagramData" Target="../diagrams/data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9.xml"/><Relationship Id="rId11" Type="http://schemas.openxmlformats.org/officeDocument/2006/relationships/image" Target="../media/image15.png"/><Relationship Id="rId5" Type="http://schemas.openxmlformats.org/officeDocument/2006/relationships/diagramData" Target="../diagrams/data9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3.png"/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12" Type="http://schemas.microsoft.com/office/2007/relationships/diagramDrawing" Target="../diagrams/drawing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1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microsoft.com/office/2007/relationships/diagramDrawing" Target="../diagrams/drawing1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3.png"/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12" Type="http://schemas.microsoft.com/office/2007/relationships/diagramDrawing" Target="../diagrams/drawing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2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4059141" y="1482949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-4059141" y="3225674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C7D9FA-E1B8-87D1-5775-3236935DD20E}"/>
              </a:ext>
            </a:extLst>
          </p:cNvPr>
          <p:cNvGrpSpPr/>
          <p:nvPr/>
        </p:nvGrpSpPr>
        <p:grpSpPr>
          <a:xfrm>
            <a:off x="2004296" y="442269"/>
            <a:ext cx="5135408" cy="4258962"/>
            <a:chOff x="2004296" y="442269"/>
            <a:chExt cx="5135408" cy="4258962"/>
          </a:xfrm>
        </p:grpSpPr>
        <p:sp>
          <p:nvSpPr>
            <p:cNvPr id="49" name="Google Shape;49;p15"/>
            <p:cNvSpPr/>
            <p:nvPr/>
          </p:nvSpPr>
          <p:spPr>
            <a:xfrm>
              <a:off x="4034565" y="442269"/>
              <a:ext cx="987160" cy="408827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986106" y="1313306"/>
              <a:ext cx="1072236" cy="443718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005161" y="950498"/>
              <a:ext cx="855560" cy="353821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578335" y="1642778"/>
              <a:ext cx="633102" cy="1846817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797644" y="1642778"/>
              <a:ext cx="126310" cy="1832018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947721" y="3341492"/>
              <a:ext cx="33828" cy="61358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988931" y="3088695"/>
              <a:ext cx="65541" cy="136456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969372" y="2889846"/>
              <a:ext cx="40199" cy="128528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987356" y="2687279"/>
              <a:ext cx="28539" cy="29126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054989" y="3064369"/>
              <a:ext cx="42832" cy="138574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634356" y="2410155"/>
              <a:ext cx="33828" cy="70369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59180" y="2724310"/>
              <a:ext cx="41774" cy="19358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05680" y="2614840"/>
              <a:ext cx="29103" cy="88861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38450" y="3113022"/>
              <a:ext cx="31736" cy="115847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902797" y="2505886"/>
              <a:ext cx="39118" cy="116364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892759" y="3088695"/>
              <a:ext cx="58136" cy="141232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651775" y="2159476"/>
              <a:ext cx="36485" cy="68252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26239" y="1609981"/>
              <a:ext cx="684867" cy="1799222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105372" y="1611040"/>
              <a:ext cx="379964" cy="1798163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180411" y="3294415"/>
              <a:ext cx="31195" cy="6244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281355" y="3058016"/>
              <a:ext cx="39635" cy="141750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96142" y="2859684"/>
              <a:ext cx="40716" cy="128551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371698" y="2666669"/>
              <a:ext cx="28045" cy="29103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340009" y="3049547"/>
              <a:ext cx="40176" cy="138056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086871" y="2316024"/>
              <a:ext cx="33852" cy="70887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018180" y="2627521"/>
              <a:ext cx="54986" cy="192521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100083" y="2531790"/>
              <a:ext cx="43890" cy="87285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014489" y="3024161"/>
              <a:ext cx="46523" cy="114270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20967" y="2470972"/>
              <a:ext cx="39141" cy="116388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187816" y="3035807"/>
              <a:ext cx="31195" cy="144926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157161" y="2077508"/>
              <a:ext cx="44948" cy="66652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5335" y="929865"/>
              <a:ext cx="994024" cy="1769601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43701" y="2113457"/>
              <a:ext cx="262658" cy="22903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431047" y="2035724"/>
              <a:ext cx="145352" cy="267101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349144" y="1668681"/>
              <a:ext cx="154849" cy="343258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032605" y="1779751"/>
              <a:ext cx="237293" cy="221624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45049" y="1209106"/>
              <a:ext cx="45982" cy="36495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870374" y="1495758"/>
              <a:ext cx="257909" cy="144408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791104" y="1018726"/>
              <a:ext cx="223564" cy="217389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208950" y="1286321"/>
              <a:ext cx="855560" cy="1560165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656548" y="1588830"/>
              <a:ext cx="72406" cy="146526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506988" y="1361419"/>
              <a:ext cx="35968" cy="196238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268661" y="1555516"/>
              <a:ext cx="168601" cy="33338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49910" y="1774458"/>
              <a:ext cx="156448" cy="56629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715201" y="1908279"/>
              <a:ext cx="128426" cy="152854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37102" y="1971731"/>
              <a:ext cx="137429" cy="90461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718892" y="2205495"/>
              <a:ext cx="146927" cy="138056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20740" y="2300167"/>
              <a:ext cx="158540" cy="74063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757" y="2466738"/>
              <a:ext cx="54469" cy="174029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95779" y="2592607"/>
              <a:ext cx="168578" cy="3705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899985" y="924571"/>
              <a:ext cx="625179" cy="1650626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997239" y="1273640"/>
              <a:ext cx="107809" cy="127469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07140" y="996516"/>
              <a:ext cx="79293" cy="189345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62506" y="1107563"/>
              <a:ext cx="162795" cy="70887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81121" y="1369889"/>
              <a:ext cx="141120" cy="96272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990351" y="1613157"/>
              <a:ext cx="162795" cy="114788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190101" y="1584595"/>
              <a:ext cx="112581" cy="122716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064332" y="1901927"/>
              <a:ext cx="175466" cy="94696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285239" y="1890822"/>
              <a:ext cx="137947" cy="113188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106082" y="2163711"/>
              <a:ext cx="99370" cy="158689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286297" y="2193331"/>
              <a:ext cx="159598" cy="79874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607584" y="1712582"/>
              <a:ext cx="843947" cy="1299439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65066" y="1726345"/>
              <a:ext cx="602964" cy="1285676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94777" y="2605829"/>
              <a:ext cx="67140" cy="137021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05219" y="2418625"/>
              <a:ext cx="40716" cy="57664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941026" y="2618533"/>
              <a:ext cx="28022" cy="29103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094794" y="2212882"/>
              <a:ext cx="66622" cy="106342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079490" y="2490547"/>
              <a:ext cx="49697" cy="70369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938393" y="2795691"/>
              <a:ext cx="49156" cy="77239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927297" y="2103411"/>
              <a:ext cx="94597" cy="146526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08796" y="2261018"/>
              <a:ext cx="88791" cy="121658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241720" y="2028313"/>
              <a:ext cx="116789" cy="143891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158736" y="2261018"/>
              <a:ext cx="80351" cy="108977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04296" y="1875482"/>
              <a:ext cx="1034694" cy="1195262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059235" y="1903503"/>
              <a:ext cx="838658" cy="1154537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24947" y="2650271"/>
              <a:ext cx="87756" cy="127469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706065" y="2482618"/>
              <a:ext cx="46523" cy="55029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624139" y="2703160"/>
              <a:ext cx="28563" cy="29103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356239" y="2342468"/>
              <a:ext cx="81386" cy="97848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442373" y="2608487"/>
              <a:ext cx="57619" cy="65593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41065" y="2880317"/>
              <a:ext cx="58136" cy="72486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471946" y="2208130"/>
              <a:ext cx="116295" cy="131186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526909" y="2357267"/>
              <a:ext cx="105717" cy="108977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127409" y="2200201"/>
              <a:ext cx="137429" cy="124316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290180" y="2404862"/>
              <a:ext cx="95138" cy="97872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533773" y="1446045"/>
              <a:ext cx="820698" cy="1651661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616217" y="1447104"/>
              <a:ext cx="537446" cy="1638439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159987" y="2712147"/>
              <a:ext cx="73487" cy="18511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938045" y="2913114"/>
              <a:ext cx="62367" cy="127469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913197" y="2736991"/>
              <a:ext cx="35968" cy="60323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970816" y="2848062"/>
              <a:ext cx="65541" cy="14598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868813" y="2465679"/>
              <a:ext cx="68715" cy="131727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957604" y="2053181"/>
              <a:ext cx="68174" cy="124834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02909" y="2514356"/>
              <a:ext cx="57642" cy="10366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48196" y="1698301"/>
              <a:ext cx="86699" cy="175605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669063" y="1874424"/>
              <a:ext cx="62391" cy="14598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727199" y="2211306"/>
              <a:ext cx="43890" cy="77756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098160" y="2393757"/>
              <a:ext cx="59217" cy="9839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741624" y="1303778"/>
              <a:ext cx="759388" cy="1695562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832507" y="1304296"/>
              <a:ext cx="465064" cy="1686057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319740" y="2613240"/>
              <a:ext cx="66082" cy="189886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088794" y="2807337"/>
              <a:ext cx="57642" cy="131186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071375" y="2627521"/>
              <a:ext cx="34886" cy="61899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124221" y="2743344"/>
              <a:ext cx="60792" cy="149702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039121" y="2349879"/>
              <a:ext cx="64507" cy="135939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145872" y="1934700"/>
              <a:ext cx="64507" cy="128010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270584" y="2409638"/>
              <a:ext cx="54469" cy="106318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052333" y="1569256"/>
              <a:ext cx="80351" cy="180381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865795" y="1740626"/>
              <a:ext cx="57102" cy="149161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909144" y="2084919"/>
              <a:ext cx="41234" cy="79874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271642" y="2286945"/>
              <a:ext cx="55503" cy="101566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152582" y="1364595"/>
              <a:ext cx="749374" cy="1782306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322217" y="1366171"/>
              <a:ext cx="467697" cy="1780188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399912" y="3034748"/>
              <a:ext cx="32771" cy="61899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514045" y="2803643"/>
              <a:ext cx="33852" cy="142267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533604" y="2606887"/>
              <a:ext cx="45465" cy="127492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623970" y="2417025"/>
              <a:ext cx="28022" cy="29126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567409" y="2798350"/>
              <a:ext cx="46006" cy="13751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54447" y="2053181"/>
              <a:ext cx="35968" cy="70346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264081" y="2361502"/>
              <a:ext cx="62908" cy="190945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356563" y="2269488"/>
              <a:ext cx="46006" cy="86226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245063" y="2757083"/>
              <a:ext cx="50237" cy="113729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78505" y="2219775"/>
              <a:ext cx="43373" cy="11530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418390" y="2776658"/>
              <a:ext cx="32794" cy="144926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436891" y="1818359"/>
              <a:ext cx="46523" cy="66134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332411" y="1626379"/>
              <a:ext cx="568642" cy="1407334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466102" y="1628497"/>
              <a:ext cx="255276" cy="1389359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824392" y="2631755"/>
              <a:ext cx="37543" cy="142808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791645" y="2428671"/>
              <a:ext cx="32771" cy="59782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20411" y="2589972"/>
              <a:ext cx="28563" cy="29103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540106" y="2148371"/>
              <a:ext cx="44407" cy="113212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499414" y="2424977"/>
              <a:ext cx="38060" cy="74063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557526" y="2756566"/>
              <a:ext cx="35968" cy="80415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702854" y="2079084"/>
              <a:ext cx="62391" cy="158689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685952" y="2237232"/>
              <a:ext cx="62367" cy="133821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396353" y="1918842"/>
              <a:ext cx="84583" cy="162383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452914" y="2175333"/>
              <a:ext cx="57619" cy="119023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620411" y="1422777"/>
              <a:ext cx="820180" cy="1680740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702337" y="1424354"/>
              <a:ext cx="537964" cy="1667000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246624" y="2711088"/>
              <a:ext cx="72946" cy="188286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024142" y="2915231"/>
              <a:ext cx="62391" cy="130127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999317" y="2736474"/>
              <a:ext cx="35944" cy="61358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57430" y="2849638"/>
              <a:ext cx="65565" cy="148643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955451" y="2460409"/>
              <a:ext cx="68715" cy="134339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043701" y="2041018"/>
              <a:ext cx="68715" cy="126410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189029" y="2510121"/>
              <a:ext cx="58136" cy="105259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934317" y="1679809"/>
              <a:ext cx="86675" cy="17824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755701" y="1859084"/>
              <a:ext cx="61850" cy="148102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813296" y="2201260"/>
              <a:ext cx="43890" cy="79356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184257" y="2387428"/>
              <a:ext cx="59217" cy="99966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096547" y="1365113"/>
              <a:ext cx="749350" cy="1782823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265643" y="1366713"/>
              <a:ext cx="467697" cy="1780188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343855" y="3035807"/>
              <a:ext cx="32794" cy="61899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458011" y="2804161"/>
              <a:ext cx="33828" cy="142291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477546" y="2607429"/>
              <a:ext cx="45465" cy="128010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567395" y="2418084"/>
              <a:ext cx="28563" cy="29126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511375" y="2799408"/>
              <a:ext cx="46006" cy="136997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297872" y="2053699"/>
              <a:ext cx="35968" cy="70369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208047" y="2362560"/>
              <a:ext cx="62908" cy="190945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299988" y="2270547"/>
              <a:ext cx="46546" cy="86226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189029" y="2758142"/>
              <a:ext cx="50214" cy="113212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521953" y="2220293"/>
              <a:ext cx="43866" cy="115847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362356" y="2777716"/>
              <a:ext cx="32794" cy="144408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380857" y="1819418"/>
              <a:ext cx="46523" cy="65593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79410" y="1562386"/>
              <a:ext cx="869853" cy="1850510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370471" y="2776140"/>
              <a:ext cx="237293" cy="254938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69776" y="2758683"/>
              <a:ext cx="172292" cy="251762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097798" y="2385311"/>
              <a:ext cx="191310" cy="326860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365698" y="2442952"/>
              <a:ext cx="213526" cy="245409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262662" y="1902985"/>
              <a:ext cx="77695" cy="36175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464010" y="2142019"/>
              <a:ext cx="242558" cy="170853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528470" y="1659176"/>
              <a:ext cx="199773" cy="239057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607584" y="1825229"/>
              <a:ext cx="760446" cy="1921397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099566" y="3052723"/>
              <a:ext cx="196059" cy="287193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61893" y="3121492"/>
              <a:ext cx="207696" cy="224259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727547" y="2748637"/>
              <a:ext cx="238350" cy="295122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037198" y="2729604"/>
              <a:ext cx="174949" cy="272371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808392" y="2245161"/>
              <a:ext cx="133715" cy="349069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071027" y="2411214"/>
              <a:ext cx="216159" cy="204708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065220" y="1931547"/>
              <a:ext cx="162254" cy="264443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976081" y="2721134"/>
              <a:ext cx="152216" cy="246468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137254" y="2603735"/>
              <a:ext cx="193967" cy="363867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350564" y="2710030"/>
              <a:ext cx="152216" cy="246468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511737" y="2592607"/>
              <a:ext cx="193450" cy="363891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899430" y="2706853"/>
              <a:ext cx="151699" cy="246468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696507" y="2589454"/>
              <a:ext cx="193967" cy="363867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6618643" y="2723252"/>
              <a:ext cx="151699" cy="246468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415719" y="2605829"/>
              <a:ext cx="193967" cy="363891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113125" y="2723252"/>
              <a:ext cx="151675" cy="246468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910202" y="2605829"/>
              <a:ext cx="193943" cy="363891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120159" y="2734874"/>
              <a:ext cx="152216" cy="246492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917776" y="2617475"/>
              <a:ext cx="193967" cy="363891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685796" y="2678292"/>
              <a:ext cx="152216" cy="247009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483390" y="2560892"/>
              <a:ext cx="193450" cy="364409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724026" y="2730639"/>
              <a:ext cx="151675" cy="246492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521102" y="2613240"/>
              <a:ext cx="193967" cy="363891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883623" y="1575091"/>
              <a:ext cx="94597" cy="507193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497312" y="2082261"/>
              <a:ext cx="433352" cy="262349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930640" y="2082261"/>
              <a:ext cx="433869" cy="262349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68296" y="2019867"/>
              <a:ext cx="125252" cy="125351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863007" y="2131973"/>
              <a:ext cx="135314" cy="783800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071892" y="1565045"/>
              <a:ext cx="94080" cy="507193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685087" y="2072215"/>
              <a:ext cx="433869" cy="262349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5118932" y="2072215"/>
              <a:ext cx="433869" cy="262349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056047" y="2009280"/>
              <a:ext cx="125252" cy="12537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051275" y="2121927"/>
              <a:ext cx="135314" cy="783800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937490" y="2557716"/>
              <a:ext cx="189735" cy="34801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607199" y="2103411"/>
              <a:ext cx="849777" cy="543707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5657413" y="2146254"/>
              <a:ext cx="749350" cy="458022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687527" y="2257842"/>
              <a:ext cx="689639" cy="24891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663219" y="2454574"/>
              <a:ext cx="738254" cy="24891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151510" y="2146254"/>
              <a:ext cx="29080" cy="458022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857680" y="2146254"/>
              <a:ext cx="29620" cy="458022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945775" y="2557716"/>
              <a:ext cx="189218" cy="34801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615507" y="2103411"/>
              <a:ext cx="849754" cy="543707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665720" y="2146254"/>
              <a:ext cx="749350" cy="458022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695294" y="2257842"/>
              <a:ext cx="689639" cy="24891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670986" y="2454574"/>
              <a:ext cx="738254" cy="24891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159277" y="2146254"/>
              <a:ext cx="29620" cy="458022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865987" y="2146254"/>
              <a:ext cx="29080" cy="458022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744798" y="467113"/>
              <a:ext cx="695446" cy="695479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559679" y="2904644"/>
              <a:ext cx="4163105" cy="1796587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559679" y="2904644"/>
              <a:ext cx="4163105" cy="1796587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559679" y="2904644"/>
              <a:ext cx="4163105" cy="1796587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007239" y="2904644"/>
              <a:ext cx="715545" cy="1041890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924293" y="2904644"/>
              <a:ext cx="913720" cy="1120682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074008" y="2904644"/>
              <a:ext cx="1648777" cy="1041890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130738" y="2904644"/>
              <a:ext cx="1094969" cy="1359198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007239" y="2904644"/>
              <a:ext cx="715004" cy="1041890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924293" y="2904644"/>
              <a:ext cx="913720" cy="1120682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474410" y="3412355"/>
              <a:ext cx="29080" cy="50277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282582" y="3164852"/>
              <a:ext cx="31736" cy="96272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554700" y="2985553"/>
              <a:ext cx="38601" cy="117964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753623" y="3172263"/>
              <a:ext cx="133174" cy="293522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885198" y="3504369"/>
              <a:ext cx="74004" cy="11003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09546" y="4026361"/>
              <a:ext cx="110465" cy="105283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328565" y="3943335"/>
              <a:ext cx="92505" cy="94696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350756" y="3841275"/>
              <a:ext cx="47581" cy="51853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694777" y="4160159"/>
              <a:ext cx="199233" cy="188827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634525" y="3812172"/>
              <a:ext cx="174408" cy="177722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608642" y="3959733"/>
              <a:ext cx="104118" cy="85167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860891" y="3016774"/>
              <a:ext cx="42832" cy="120599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951064" y="3895740"/>
              <a:ext cx="47064" cy="139632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054124" y="4443635"/>
              <a:ext cx="133174" cy="94696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5271642" y="4388629"/>
              <a:ext cx="204546" cy="139656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482488" y="4079791"/>
              <a:ext cx="108890" cy="150219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822276" y="3720158"/>
              <a:ext cx="106257" cy="94696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853989" y="3896798"/>
              <a:ext cx="207179" cy="199932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945930" y="4089296"/>
              <a:ext cx="60275" cy="60841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092701" y="3468420"/>
              <a:ext cx="58677" cy="515663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143432" y="4095130"/>
              <a:ext cx="107292" cy="163442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180411" y="3899974"/>
              <a:ext cx="81926" cy="235363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995278" y="4287628"/>
              <a:ext cx="292255" cy="141750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322373" y="3975072"/>
              <a:ext cx="177064" cy="242774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331894" y="3742885"/>
              <a:ext cx="216676" cy="318931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610913" y="3566786"/>
              <a:ext cx="338214" cy="141232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731238" y="3072297"/>
              <a:ext cx="312848" cy="235363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455547" y="3477925"/>
              <a:ext cx="48639" cy="107918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224950" y="3201342"/>
              <a:ext cx="128449" cy="257055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06891" y="3582126"/>
              <a:ext cx="60792" cy="60300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846777" y="3784151"/>
              <a:ext cx="39658" cy="4232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747431" y="3750296"/>
              <a:ext cx="31736" cy="34937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643336" y="3446211"/>
              <a:ext cx="38601" cy="7458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546623" y="4055981"/>
              <a:ext cx="33852" cy="81474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098663" y="3290180"/>
              <a:ext cx="127909" cy="180381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10971" y="3286486"/>
              <a:ext cx="51272" cy="124316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455547" y="3084978"/>
              <a:ext cx="29620" cy="44983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281680" y="3006728"/>
              <a:ext cx="35427" cy="43901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761507" y="3068062"/>
              <a:ext cx="36485" cy="52394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979758" y="3050605"/>
              <a:ext cx="31736" cy="48160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725046" y="3308178"/>
              <a:ext cx="43890" cy="72463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385450" y="3094507"/>
              <a:ext cx="40176" cy="42866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568815" y="3093989"/>
              <a:ext cx="28045" cy="29103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151524" y="3358949"/>
              <a:ext cx="33852" cy="98907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091296" y="3679433"/>
              <a:ext cx="40716" cy="113729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535372" y="1027172"/>
              <a:ext cx="96737" cy="148126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495219" y="1149347"/>
              <a:ext cx="85100" cy="64534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580296" y="1039876"/>
              <a:ext cx="41751" cy="4232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510006" y="1167322"/>
              <a:ext cx="21157" cy="21174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587160" y="1116551"/>
              <a:ext cx="144294" cy="99989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554931" y="1180544"/>
              <a:ext cx="64483" cy="85709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676986" y="1126597"/>
              <a:ext cx="41774" cy="41807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579755" y="1229739"/>
              <a:ext cx="21698" cy="21692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546468" y="1069497"/>
              <a:ext cx="139522" cy="151278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335932" y="1817841"/>
              <a:ext cx="140580" cy="10366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6437911" y="1893457"/>
              <a:ext cx="63966" cy="85709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348603" y="1828405"/>
              <a:ext cx="42315" cy="41807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455895" y="1942111"/>
              <a:ext cx="21675" cy="2171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443201" y="1738509"/>
              <a:ext cx="94080" cy="150737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484434" y="1869671"/>
              <a:ext cx="84042" cy="64017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6454296" y="1752248"/>
              <a:ext cx="41774" cy="41807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532509" y="1887105"/>
              <a:ext cx="21157" cy="21198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388238" y="1774458"/>
              <a:ext cx="126851" cy="161865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219336" y="1387346"/>
              <a:ext cx="94080" cy="69287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287510" y="1437576"/>
              <a:ext cx="42809" cy="57664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227775" y="1394216"/>
              <a:ext cx="28045" cy="28044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299664" y="1470890"/>
              <a:ext cx="14293" cy="13787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291201" y="1334457"/>
              <a:ext cx="62908" cy="100507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318682" y="1421719"/>
              <a:ext cx="56561" cy="43384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298606" y="1343444"/>
              <a:ext cx="28022" cy="28044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350912" y="1433882"/>
              <a:ext cx="14293" cy="13763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254739" y="1358243"/>
              <a:ext cx="84583" cy="108436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704274" y="1906679"/>
              <a:ext cx="69796" cy="93637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3665720" y="1974907"/>
              <a:ext cx="57619" cy="42866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738643" y="1915149"/>
              <a:ext cx="28022" cy="28044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676276" y="1987071"/>
              <a:ext cx="14293" cy="14304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3725949" y="1978083"/>
              <a:ext cx="100968" cy="63476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696352" y="2005586"/>
              <a:ext cx="42832" cy="57123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89891" y="1985471"/>
              <a:ext cx="28022" cy="28068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713278" y="2038359"/>
              <a:ext cx="14293" cy="13787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694777" y="1941593"/>
              <a:ext cx="108350" cy="85167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048139" y="1535424"/>
              <a:ext cx="787927" cy="326318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560530" y="2028854"/>
              <a:ext cx="579174" cy="240116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875316" y="646389"/>
              <a:ext cx="1330122" cy="551118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280467" y="971648"/>
              <a:ext cx="1089679" cy="451152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16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853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Diagramme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Schnellere Ladezeiten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Mobile Version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  <p:sp>
        <p:nvSpPr>
          <p:cNvPr id="8" name="Google Shape;381;p16">
            <a:extLst>
              <a:ext uri="{FF2B5EF4-FFF2-40B4-BE49-F238E27FC236}">
                <a16:creationId xmlns:a16="http://schemas.microsoft.com/office/drawing/2014/main" id="{4AEA7C6A-B93F-AD2E-6309-6BD5610943BF}"/>
              </a:ext>
            </a:extLst>
          </p:cNvPr>
          <p:cNvSpPr txBox="1">
            <a:spLocks/>
          </p:cNvSpPr>
          <p:nvPr/>
        </p:nvSpPr>
        <p:spPr>
          <a:xfrm>
            <a:off x="-1315940" y="100502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de-AT" sz="4800" dirty="0"/>
              <a:t>PV-Visualizer?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Technologien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CBD4351-0F4B-D095-38B4-612676989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99611"/>
              </p:ext>
            </p:extLst>
          </p:nvPr>
        </p:nvGraphicFramePr>
        <p:xfrm>
          <a:off x="-9212465" y="1150848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EE81BC9A-16F5-DE3E-6C69-8524685E08A9}"/>
              </a:ext>
            </a:extLst>
          </p:cNvPr>
          <p:cNvSpPr txBox="1">
            <a:spLocks/>
          </p:cNvSpPr>
          <p:nvPr/>
        </p:nvSpPr>
        <p:spPr>
          <a:xfrm>
            <a:off x="-7695154" y="23230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4800" dirty="0">
                <a:solidFill>
                  <a:schemeClr val="tx1"/>
                </a:solidFill>
              </a:rPr>
              <a:t>Einführung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604886"/>
              </p:ext>
            </p:extLst>
          </p:nvPr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8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73" y="153497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58" y="1924774"/>
            <a:ext cx="1276165" cy="12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5922470" y="3222966"/>
            <a:ext cx="2700940" cy="31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8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8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7" y="1924774"/>
            <a:ext cx="1276165" cy="1276165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606847" y="3200939"/>
            <a:ext cx="2528423" cy="31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2509142" y="2562857"/>
            <a:ext cx="4125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Variable - Free education icons">
            <a:extLst>
              <a:ext uri="{FF2B5EF4-FFF2-40B4-BE49-F238E27FC236}">
                <a16:creationId xmlns:a16="http://schemas.microsoft.com/office/drawing/2014/main" id="{081AA896-30F9-749C-BD36-495ABEF1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40" y="26777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10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73" y="153497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58" y="1924774"/>
            <a:ext cx="1276165" cy="12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5922470" y="3222966"/>
            <a:ext cx="2700940" cy="31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8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8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7" y="1924774"/>
            <a:ext cx="1276165" cy="1276165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606847" y="3200939"/>
            <a:ext cx="2528423" cy="31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2509142" y="2562857"/>
            <a:ext cx="4125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Variable - Free education icons">
            <a:extLst>
              <a:ext uri="{FF2B5EF4-FFF2-40B4-BE49-F238E27FC236}">
                <a16:creationId xmlns:a16="http://schemas.microsoft.com/office/drawing/2014/main" id="{081AA896-30F9-749C-BD36-495ABEF1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73" y="2677796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90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73" y="153497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58" y="1924774"/>
            <a:ext cx="1276165" cy="12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5922470" y="3222966"/>
            <a:ext cx="2700940" cy="31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8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8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7" y="1924774"/>
            <a:ext cx="1276165" cy="1276165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606847" y="3200939"/>
            <a:ext cx="2528423" cy="31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2509142" y="2562857"/>
            <a:ext cx="4125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Json file - Free interface icons">
            <a:extLst>
              <a:ext uri="{FF2B5EF4-FFF2-40B4-BE49-F238E27FC236}">
                <a16:creationId xmlns:a16="http://schemas.microsoft.com/office/drawing/2014/main" id="{60A6BC93-833A-67DD-2BC0-3ED39F7A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73" y="2676158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40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73" y="153497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58" y="1924774"/>
            <a:ext cx="1276165" cy="12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5922470" y="3222966"/>
            <a:ext cx="2700940" cy="31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8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8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7" y="1924774"/>
            <a:ext cx="1276165" cy="1276165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606847" y="3200939"/>
            <a:ext cx="2528423" cy="31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2509142" y="2562857"/>
            <a:ext cx="4125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Json file - Free interface icons">
            <a:extLst>
              <a:ext uri="{FF2B5EF4-FFF2-40B4-BE49-F238E27FC236}">
                <a16:creationId xmlns:a16="http://schemas.microsoft.com/office/drawing/2014/main" id="{60A6BC93-833A-67DD-2BC0-3ED39F7A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03" y="2676158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8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48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535" y="367481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73" y="1961321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1041827" y="324148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5801471" y="861878"/>
            <a:ext cx="2295499" cy="1280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6201977" y="3241481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61" y="1961321"/>
            <a:ext cx="1847356" cy="1280160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506133" y="2601401"/>
            <a:ext cx="34168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5737013" y="922713"/>
            <a:ext cx="2181014" cy="272811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1E98555-DD58-3E32-532F-B9752440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52" y="2685861"/>
            <a:ext cx="374904" cy="37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535" y="367481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73" y="1961321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1041827" y="324148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 err="1">
                <a:solidFill>
                  <a:schemeClr val="tx1"/>
                </a:solidFill>
                <a:latin typeface="Fira Sans Extra Condensed" panose="020B0503050000020004" pitchFamily="34" charset="0"/>
              </a:rPr>
              <a:t>Quarkus</a:t>
            </a:r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5620884" y="832809"/>
            <a:ext cx="2295499" cy="1280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6201977" y="3241481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61" y="1961321"/>
            <a:ext cx="1847356" cy="1280160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506133" y="2601401"/>
            <a:ext cx="34168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5275965" y="922713"/>
            <a:ext cx="2642062" cy="272811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E7D3D4-2063-6E26-9552-BDA9FDDE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36" y="2685861"/>
            <a:ext cx="374904" cy="37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1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89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30" y="368859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3474087" y="910064"/>
            <a:ext cx="2433592" cy="1357172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1588008" y="3372980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sz="16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MySQL</a:t>
            </a:r>
            <a:endParaRPr lang="de-AT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92" y="2137996"/>
            <a:ext cx="1847356" cy="1280160"/>
          </a:xfrm>
          <a:prstGeom prst="rect">
            <a:avLst/>
          </a:prstGeom>
        </p:spPr>
      </p:pic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54" y="2137996"/>
            <a:ext cx="1140142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5814854" y="34080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156348" y="2778076"/>
            <a:ext cx="2831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3960686" y="355936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239" y="2833458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05017" y="922713"/>
            <a:ext cx="8298715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2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7F03EAF-7BF4-4454-DE77-E5C2CF3DC245}"/>
              </a:ext>
            </a:extLst>
          </p:cNvPr>
          <p:cNvGraphicFramePr/>
          <p:nvPr/>
        </p:nvGraphicFramePr>
        <p:xfrm>
          <a:off x="-9070467" y="1352444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2" descr="Variable - Free education icons">
            <a:extLst>
              <a:ext uri="{FF2B5EF4-FFF2-40B4-BE49-F238E27FC236}">
                <a16:creationId xmlns:a16="http://schemas.microsoft.com/office/drawing/2014/main" id="{AA412592-4747-55F0-3426-0F3909A4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77" y="2492895"/>
            <a:ext cx="408205" cy="4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56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ADCA7-AC4C-46B5-18AC-1DEF7D55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92" y="0"/>
            <a:ext cx="4405118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2B3EE-682A-D0EE-5494-5DAE50E0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025"/>
            <a:ext cx="3950592" cy="371400"/>
          </a:xfrm>
        </p:spPr>
        <p:txBody>
          <a:bodyPr>
            <a:noAutofit/>
          </a:bodyPr>
          <a:lstStyle/>
          <a:p>
            <a:pPr algn="l"/>
            <a:r>
              <a:rPr lang="de-DE" sz="3200" dirty="0"/>
              <a:t>Project Award Account:</a:t>
            </a:r>
            <a:endParaRPr lang="de-AT" sz="32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F2352DE-5050-FB2D-E0BB-62C5D4571544}"/>
              </a:ext>
            </a:extLst>
          </p:cNvPr>
          <p:cNvSpPr txBox="1">
            <a:spLocks/>
          </p:cNvSpPr>
          <p:nvPr/>
        </p:nvSpPr>
        <p:spPr>
          <a:xfrm>
            <a:off x="0" y="2278375"/>
            <a:ext cx="395059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de-DE" sz="3200" b="0" dirty="0" err="1"/>
              <a:t>demo</a:t>
            </a:r>
            <a:endParaRPr lang="de-AT" sz="3200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937DA-D7FF-2155-4573-5BCF39B97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6" y="2918387"/>
            <a:ext cx="2933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5832926" y="4548810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372104" y="4542921"/>
            <a:ext cx="14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8440313-7AFB-FD29-59BF-9826275AF364}"/>
              </a:ext>
            </a:extLst>
          </p:cNvPr>
          <p:cNvSpPr txBox="1"/>
          <p:nvPr/>
        </p:nvSpPr>
        <p:spPr>
          <a:xfrm>
            <a:off x="1894824" y="2156251"/>
            <a:ext cx="535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Fira Sans Extra Condensed" panose="020B0503050000020004" pitchFamily="34" charset="0"/>
              </a:rPr>
              <a:t>Was ist PV-Visualizer?</a:t>
            </a:r>
            <a:endParaRPr lang="de-AT" sz="4800" b="1" dirty="0">
              <a:latin typeface="Fira Sans Extra Condensed" panose="020B05030500000200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0300608-F7D7-253D-78F5-F13297A2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452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</a:t>
            </a:r>
            <a:r>
              <a:rPr lang="de-DE" sz="2000" b="0" i="0">
                <a:effectLst/>
                <a:latin typeface="Söhne"/>
              </a:rPr>
              <a:t>mit Chart.</a:t>
            </a:r>
            <a:r>
              <a:rPr lang="de-DE" sz="2000" b="0" i="0" dirty="0">
                <a:effectLst/>
                <a:latin typeface="Söhne"/>
              </a:rPr>
              <a:t>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A3CC1A-5AA7-822B-1974-106A272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1F36F-94B9-0AA0-736B-AE07AC56E2AA}"/>
              </a:ext>
            </a:extLst>
          </p:cNvPr>
          <p:cNvSpPr txBox="1"/>
          <p:nvPr/>
        </p:nvSpPr>
        <p:spPr>
          <a:xfrm>
            <a:off x="155952" y="782875"/>
            <a:ext cx="535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Fira Sans Extra Condensed" panose="020B0503050000020004" pitchFamily="34" charset="0"/>
              </a:rPr>
              <a:t>Was ist PV-Visualizer?</a:t>
            </a:r>
            <a:endParaRPr lang="de-AT" sz="4800" b="1" dirty="0">
              <a:latin typeface="Fira Sans Extra Condensed" panose="020B0503050000020004" pitchFamily="34" charset="0"/>
            </a:endParaRPr>
          </a:p>
        </p:txBody>
      </p:sp>
      <p:pic>
        <p:nvPicPr>
          <p:cNvPr id="7" name="Picture 4" descr="No Pain No Gain 4 - Trouver Son Mantra : La Motivation">
            <a:extLst>
              <a:ext uri="{FF2B5EF4-FFF2-40B4-BE49-F238E27FC236}">
                <a16:creationId xmlns:a16="http://schemas.microsoft.com/office/drawing/2014/main" id="{31BBD7FB-D4E7-4199-FB1C-8BA9C6EB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51" y="2819123"/>
            <a:ext cx="93449" cy="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CD6A74-A44B-AFC0-BEA9-8D5D41A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2052" name="Picture 4" descr="No Pain No Gain 4 - Trouver Son Mantra : La Motivation">
            <a:extLst>
              <a:ext uri="{FF2B5EF4-FFF2-40B4-BE49-F238E27FC236}">
                <a16:creationId xmlns:a16="http://schemas.microsoft.com/office/drawing/2014/main" id="{27A8C45D-D373-AA28-567B-6BA7F589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6" y="1148052"/>
            <a:ext cx="5616148" cy="35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915F5-59D4-C016-8379-D2B9BBA0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55506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F09B5ED-ACD9-5F2C-3808-6307710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62E6E67-3E22-0BD9-2273-11C3F1CA0F05}"/>
              </a:ext>
            </a:extLst>
          </p:cNvPr>
          <p:cNvSpPr txBox="1">
            <a:spLocks/>
          </p:cNvSpPr>
          <p:nvPr/>
        </p:nvSpPr>
        <p:spPr>
          <a:xfrm>
            <a:off x="-2866446" y="10406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>
                <a:solidFill>
                  <a:schemeClr val="tx1"/>
                </a:solidFill>
              </a:rPr>
              <a:t>Vorteile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Bildschirmpräsentation (16:9)</PresentationFormat>
  <Paragraphs>158</Paragraphs>
  <Slides>25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Söhne</vt:lpstr>
      <vt:lpstr>Fira Sans Extra Condensed</vt:lpstr>
      <vt:lpstr>Roboto</vt:lpstr>
      <vt:lpstr>gg sans</vt:lpstr>
      <vt:lpstr>Energy Saving Infographics by Slidesgo</vt:lpstr>
      <vt:lpstr>PV-Visualizer</vt:lpstr>
      <vt:lpstr>PV-Visualizer</vt:lpstr>
      <vt:lpstr>Das Team</vt:lpstr>
      <vt:lpstr>PowerPoint-Präsentation</vt:lpstr>
      <vt:lpstr>PowerPoint-Präsentation</vt:lpstr>
      <vt:lpstr>PowerPoint-Präsentation</vt:lpstr>
      <vt:lpstr>Vorteile</vt:lpstr>
      <vt:lpstr>PowerPoint-Präsentation</vt:lpstr>
      <vt:lpstr>Warum PV-Visualizer? </vt:lpstr>
      <vt:lpstr>PowerPoint-Präsentation</vt:lpstr>
      <vt:lpstr>Technologien</vt:lpstr>
      <vt:lpstr>Ablauf</vt:lpstr>
      <vt:lpstr>Ablauf</vt:lpstr>
      <vt:lpstr>Ablauf</vt:lpstr>
      <vt:lpstr>Ablauf</vt:lpstr>
      <vt:lpstr>Ablauf</vt:lpstr>
      <vt:lpstr>Ablauf</vt:lpstr>
      <vt:lpstr>Ablauf</vt:lpstr>
      <vt:lpstr>Ablauf</vt:lpstr>
      <vt:lpstr>Ablauf</vt:lpstr>
      <vt:lpstr>Ablauf</vt:lpstr>
      <vt:lpstr>Ablauf</vt:lpstr>
      <vt:lpstr>Live Demo</vt:lpstr>
      <vt:lpstr>Project Award Account: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Peric Antonio</cp:lastModifiedBy>
  <cp:revision>22</cp:revision>
  <dcterms:modified xsi:type="dcterms:W3CDTF">2023-03-28T20:03:12Z</dcterms:modified>
</cp:coreProperties>
</file>