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314" r:id="rId2"/>
    <p:sldId id="256" r:id="rId3"/>
    <p:sldId id="312" r:id="rId4"/>
    <p:sldId id="305" r:id="rId5"/>
    <p:sldId id="307" r:id="rId6"/>
    <p:sldId id="257" r:id="rId7"/>
    <p:sldId id="304" r:id="rId8"/>
    <p:sldId id="309" r:id="rId9"/>
    <p:sldId id="310" r:id="rId10"/>
    <p:sldId id="311" r:id="rId11"/>
    <p:sldId id="303" r:id="rId12"/>
    <p:sldId id="316" r:id="rId13"/>
    <p:sldId id="315" r:id="rId14"/>
    <p:sldId id="306" r:id="rId15"/>
    <p:sldId id="302" r:id="rId16"/>
    <p:sldId id="313" r:id="rId17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517EA8-B5B5-438E-9701-40CBD9FD87DD}">
  <a:tblStyle styleId="{F6517EA8-B5B5-438E-9701-40CBD9FD87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76686" autoAdjust="0"/>
  </p:normalViewPr>
  <p:slideViewPr>
    <p:cSldViewPr snapToGrid="0">
      <p:cViewPr varScale="1">
        <p:scale>
          <a:sx n="89" d="100"/>
          <a:sy n="89" d="100"/>
        </p:scale>
        <p:origin x="12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9C1F76-E98F-49DC-8DAB-3B90D94F008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AT"/>
        </a:p>
      </dgm:t>
    </dgm:pt>
    <dgm:pt modelId="{454D67F0-60F5-490B-8372-716384BB0680}">
      <dgm:prSet/>
      <dgm:spPr/>
      <dgm:t>
        <a:bodyPr/>
        <a:lstStyle/>
        <a:p>
          <a:r>
            <a:rPr lang="de-DE" b="1" i="0"/>
            <a:t>Hilfe Button</a:t>
          </a:r>
          <a:endParaRPr lang="de-AT" b="1"/>
        </a:p>
      </dgm:t>
    </dgm:pt>
    <dgm:pt modelId="{869AA319-0F6B-4784-BD0B-2DD58B01D861}" type="parTrans" cxnId="{3C254029-CC30-437C-859D-25FEBA165E0B}">
      <dgm:prSet/>
      <dgm:spPr/>
      <dgm:t>
        <a:bodyPr/>
        <a:lstStyle/>
        <a:p>
          <a:endParaRPr lang="de-AT" b="1"/>
        </a:p>
      </dgm:t>
    </dgm:pt>
    <dgm:pt modelId="{0C40597C-D5D6-4451-91F8-CFF569B961BC}" type="sibTrans" cxnId="{3C254029-CC30-437C-859D-25FEBA165E0B}">
      <dgm:prSet/>
      <dgm:spPr/>
      <dgm:t>
        <a:bodyPr/>
        <a:lstStyle/>
        <a:p>
          <a:endParaRPr lang="de-AT" b="1"/>
        </a:p>
      </dgm:t>
    </dgm:pt>
    <dgm:pt modelId="{45CC28B5-3AA3-4F1E-9C28-8F7096E2FBA6}">
      <dgm:prSet/>
      <dgm:spPr/>
      <dgm:t>
        <a:bodyPr/>
        <a:lstStyle/>
        <a:p>
          <a:r>
            <a:rPr lang="de-DE" b="1" i="0"/>
            <a:t>Antrag erstellen, um Zugriff zu bekommen</a:t>
          </a:r>
          <a:endParaRPr lang="de-AT" b="1"/>
        </a:p>
      </dgm:t>
    </dgm:pt>
    <dgm:pt modelId="{C28F4782-028A-4297-9000-D880B0393774}" type="parTrans" cxnId="{297E3463-32DD-4E9C-98CB-5BB088DE169F}">
      <dgm:prSet/>
      <dgm:spPr/>
      <dgm:t>
        <a:bodyPr/>
        <a:lstStyle/>
        <a:p>
          <a:endParaRPr lang="de-AT" b="1"/>
        </a:p>
      </dgm:t>
    </dgm:pt>
    <dgm:pt modelId="{47AC9141-36B1-4697-BDC4-A8CE3A4D12B8}" type="sibTrans" cxnId="{297E3463-32DD-4E9C-98CB-5BB088DE169F}">
      <dgm:prSet/>
      <dgm:spPr/>
      <dgm:t>
        <a:bodyPr/>
        <a:lstStyle/>
        <a:p>
          <a:endParaRPr lang="de-AT" b="1"/>
        </a:p>
      </dgm:t>
    </dgm:pt>
    <dgm:pt modelId="{D118A302-9459-4BC6-9B5C-AA256AE95B10}">
      <dgm:prSet/>
      <dgm:spPr/>
      <dgm:t>
        <a:bodyPr/>
        <a:lstStyle/>
        <a:p>
          <a:r>
            <a:rPr lang="de-DE" b="1" i="0"/>
            <a:t>Antrag wird vom Admin zugelassen oder abgelehnt</a:t>
          </a:r>
          <a:endParaRPr lang="de-AT" b="1"/>
        </a:p>
      </dgm:t>
    </dgm:pt>
    <dgm:pt modelId="{928125FB-4D19-477E-8614-43A083507878}" type="parTrans" cxnId="{268C6A1D-5038-4672-9DC9-14AE0696D0EA}">
      <dgm:prSet/>
      <dgm:spPr/>
      <dgm:t>
        <a:bodyPr/>
        <a:lstStyle/>
        <a:p>
          <a:endParaRPr lang="de-AT" b="1"/>
        </a:p>
      </dgm:t>
    </dgm:pt>
    <dgm:pt modelId="{89F87FB5-D7FA-493B-97F3-E6CDB739222A}" type="sibTrans" cxnId="{268C6A1D-5038-4672-9DC9-14AE0696D0EA}">
      <dgm:prSet/>
      <dgm:spPr/>
      <dgm:t>
        <a:bodyPr/>
        <a:lstStyle/>
        <a:p>
          <a:endParaRPr lang="de-AT" b="1"/>
        </a:p>
      </dgm:t>
    </dgm:pt>
    <dgm:pt modelId="{501232A6-B255-451E-A042-127A533BEF47}">
      <dgm:prSet/>
      <dgm:spPr/>
      <dgm:t>
        <a:bodyPr/>
        <a:lstStyle/>
        <a:p>
          <a:r>
            <a:rPr lang="de-DE" b="1" i="0"/>
            <a:t>Zugelassen, Zugriff auf Fronius DB</a:t>
          </a:r>
          <a:endParaRPr lang="de-AT" b="1"/>
        </a:p>
      </dgm:t>
    </dgm:pt>
    <dgm:pt modelId="{C7F9AAB9-DCDE-426E-9A6D-2E819E92B52D}" type="parTrans" cxnId="{2BA9E5F4-C9D9-4B64-A38A-0AFC1A7F3715}">
      <dgm:prSet/>
      <dgm:spPr/>
      <dgm:t>
        <a:bodyPr/>
        <a:lstStyle/>
        <a:p>
          <a:endParaRPr lang="de-AT" b="1"/>
        </a:p>
      </dgm:t>
    </dgm:pt>
    <dgm:pt modelId="{E02FBADC-A6DD-48FD-8CDC-6A8210EA9ABB}" type="sibTrans" cxnId="{2BA9E5F4-C9D9-4B64-A38A-0AFC1A7F3715}">
      <dgm:prSet/>
      <dgm:spPr/>
      <dgm:t>
        <a:bodyPr/>
        <a:lstStyle/>
        <a:p>
          <a:endParaRPr lang="de-AT" b="1"/>
        </a:p>
      </dgm:t>
    </dgm:pt>
    <dgm:pt modelId="{929CF641-6971-43FE-9AF5-DA71EEAB7F15}">
      <dgm:prSet/>
      <dgm:spPr/>
      <dgm:t>
        <a:bodyPr/>
        <a:lstStyle/>
        <a:p>
          <a:r>
            <a:rPr lang="de-DE" b="1" i="0"/>
            <a:t>Diagrammübersicht verfügbar unter Fronius DB</a:t>
          </a:r>
          <a:endParaRPr lang="de-AT" b="1"/>
        </a:p>
      </dgm:t>
    </dgm:pt>
    <dgm:pt modelId="{8C16B214-7D42-4352-BDCD-8D1D638BBAA4}" type="parTrans" cxnId="{E4499FDE-A945-4A27-AB80-3FE1CDFDAB9A}">
      <dgm:prSet/>
      <dgm:spPr/>
      <dgm:t>
        <a:bodyPr/>
        <a:lstStyle/>
        <a:p>
          <a:endParaRPr lang="de-AT" b="1"/>
        </a:p>
      </dgm:t>
    </dgm:pt>
    <dgm:pt modelId="{194FD38C-D4FB-4B44-9E89-BEFC320E1D77}" type="sibTrans" cxnId="{E4499FDE-A945-4A27-AB80-3FE1CDFDAB9A}">
      <dgm:prSet/>
      <dgm:spPr/>
      <dgm:t>
        <a:bodyPr/>
        <a:lstStyle/>
        <a:p>
          <a:endParaRPr lang="de-AT" b="1"/>
        </a:p>
      </dgm:t>
    </dgm:pt>
    <dgm:pt modelId="{73BBAE4B-16A2-45CF-9C98-F9FB3B400F65}" type="pres">
      <dgm:prSet presAssocID="{789C1F76-E98F-49DC-8DAB-3B90D94F008B}" presName="Name0" presStyleCnt="0">
        <dgm:presLayoutVars>
          <dgm:dir/>
          <dgm:resizeHandles val="exact"/>
        </dgm:presLayoutVars>
      </dgm:prSet>
      <dgm:spPr/>
    </dgm:pt>
    <dgm:pt modelId="{DCA34BFC-E24B-4149-BC44-BE7A7E0CB8BB}" type="pres">
      <dgm:prSet presAssocID="{789C1F76-E98F-49DC-8DAB-3B90D94F008B}" presName="arrow" presStyleLbl="bgShp" presStyleIdx="0" presStyleCnt="1"/>
      <dgm:spPr/>
    </dgm:pt>
    <dgm:pt modelId="{FC78DBD1-8AC9-4682-9A21-AF4FFA54C89F}" type="pres">
      <dgm:prSet presAssocID="{789C1F76-E98F-49DC-8DAB-3B90D94F008B}" presName="points" presStyleCnt="0"/>
      <dgm:spPr/>
    </dgm:pt>
    <dgm:pt modelId="{6E622C6B-415A-42A1-A674-4B092A7E37F8}" type="pres">
      <dgm:prSet presAssocID="{454D67F0-60F5-490B-8372-716384BB0680}" presName="compositeA" presStyleCnt="0"/>
      <dgm:spPr/>
    </dgm:pt>
    <dgm:pt modelId="{91CF6697-6B11-42ED-B7D6-394932BF1D4A}" type="pres">
      <dgm:prSet presAssocID="{454D67F0-60F5-490B-8372-716384BB0680}" presName="textA" presStyleLbl="revTx" presStyleIdx="0" presStyleCnt="5">
        <dgm:presLayoutVars>
          <dgm:bulletEnabled val="1"/>
        </dgm:presLayoutVars>
      </dgm:prSet>
      <dgm:spPr/>
    </dgm:pt>
    <dgm:pt modelId="{ADCF0985-DE93-45C1-A85A-C59370B6EA52}" type="pres">
      <dgm:prSet presAssocID="{454D67F0-60F5-490B-8372-716384BB0680}" presName="circleA" presStyleLbl="node1" presStyleIdx="0" presStyleCnt="5"/>
      <dgm:spPr/>
    </dgm:pt>
    <dgm:pt modelId="{E8C0D227-167D-4949-B4CD-E281FAEA1E3D}" type="pres">
      <dgm:prSet presAssocID="{454D67F0-60F5-490B-8372-716384BB0680}" presName="spaceA" presStyleCnt="0"/>
      <dgm:spPr/>
    </dgm:pt>
    <dgm:pt modelId="{3935DFCF-F8BA-418F-B2C5-FBB62FE29009}" type="pres">
      <dgm:prSet presAssocID="{0C40597C-D5D6-4451-91F8-CFF569B961BC}" presName="space" presStyleCnt="0"/>
      <dgm:spPr/>
    </dgm:pt>
    <dgm:pt modelId="{CE77B288-E2A6-452A-B2CA-005CCF5AB69B}" type="pres">
      <dgm:prSet presAssocID="{45CC28B5-3AA3-4F1E-9C28-8F7096E2FBA6}" presName="compositeB" presStyleCnt="0"/>
      <dgm:spPr/>
    </dgm:pt>
    <dgm:pt modelId="{6FDC7457-30A1-4061-BDCC-3AE9149AABAD}" type="pres">
      <dgm:prSet presAssocID="{45CC28B5-3AA3-4F1E-9C28-8F7096E2FBA6}" presName="textB" presStyleLbl="revTx" presStyleIdx="1" presStyleCnt="5">
        <dgm:presLayoutVars>
          <dgm:bulletEnabled val="1"/>
        </dgm:presLayoutVars>
      </dgm:prSet>
      <dgm:spPr/>
    </dgm:pt>
    <dgm:pt modelId="{B6903D6D-3D2A-4D95-8EFE-7EC7666E4C4F}" type="pres">
      <dgm:prSet presAssocID="{45CC28B5-3AA3-4F1E-9C28-8F7096E2FBA6}" presName="circleB" presStyleLbl="node1" presStyleIdx="1" presStyleCnt="5"/>
      <dgm:spPr/>
    </dgm:pt>
    <dgm:pt modelId="{26F3BFD7-5601-4E7C-9B2E-3680F0D25407}" type="pres">
      <dgm:prSet presAssocID="{45CC28B5-3AA3-4F1E-9C28-8F7096E2FBA6}" presName="spaceB" presStyleCnt="0"/>
      <dgm:spPr/>
    </dgm:pt>
    <dgm:pt modelId="{4CB13546-4E2E-49BE-880D-B5BD4A344612}" type="pres">
      <dgm:prSet presAssocID="{47AC9141-36B1-4697-BDC4-A8CE3A4D12B8}" presName="space" presStyleCnt="0"/>
      <dgm:spPr/>
    </dgm:pt>
    <dgm:pt modelId="{0C79B348-3764-4A30-9A4C-C5AA7417D4E1}" type="pres">
      <dgm:prSet presAssocID="{D118A302-9459-4BC6-9B5C-AA256AE95B10}" presName="compositeA" presStyleCnt="0"/>
      <dgm:spPr/>
    </dgm:pt>
    <dgm:pt modelId="{5AD8C362-BC21-4C26-AC9B-4A75F4E79BC7}" type="pres">
      <dgm:prSet presAssocID="{D118A302-9459-4BC6-9B5C-AA256AE95B10}" presName="textA" presStyleLbl="revTx" presStyleIdx="2" presStyleCnt="5">
        <dgm:presLayoutVars>
          <dgm:bulletEnabled val="1"/>
        </dgm:presLayoutVars>
      </dgm:prSet>
      <dgm:spPr/>
    </dgm:pt>
    <dgm:pt modelId="{DCDE276F-8B81-40A7-BAA9-4FE4A1F7A0C1}" type="pres">
      <dgm:prSet presAssocID="{D118A302-9459-4BC6-9B5C-AA256AE95B10}" presName="circleA" presStyleLbl="node1" presStyleIdx="2" presStyleCnt="5"/>
      <dgm:spPr/>
    </dgm:pt>
    <dgm:pt modelId="{9FA7EDBB-8363-4802-9A29-87307BEBB34B}" type="pres">
      <dgm:prSet presAssocID="{D118A302-9459-4BC6-9B5C-AA256AE95B10}" presName="spaceA" presStyleCnt="0"/>
      <dgm:spPr/>
    </dgm:pt>
    <dgm:pt modelId="{8F7B0DE3-27B1-4766-9D10-CFBCDDA526AE}" type="pres">
      <dgm:prSet presAssocID="{89F87FB5-D7FA-493B-97F3-E6CDB739222A}" presName="space" presStyleCnt="0"/>
      <dgm:spPr/>
    </dgm:pt>
    <dgm:pt modelId="{B581BFAB-57EA-44A9-AFE2-06F317D4094C}" type="pres">
      <dgm:prSet presAssocID="{501232A6-B255-451E-A042-127A533BEF47}" presName="compositeB" presStyleCnt="0"/>
      <dgm:spPr/>
    </dgm:pt>
    <dgm:pt modelId="{6E411EB5-FE04-40AB-9361-3A84A378B208}" type="pres">
      <dgm:prSet presAssocID="{501232A6-B255-451E-A042-127A533BEF47}" presName="textB" presStyleLbl="revTx" presStyleIdx="3" presStyleCnt="5">
        <dgm:presLayoutVars>
          <dgm:bulletEnabled val="1"/>
        </dgm:presLayoutVars>
      </dgm:prSet>
      <dgm:spPr/>
    </dgm:pt>
    <dgm:pt modelId="{A98D5074-F25A-4EBA-AF89-236BD8DBA57F}" type="pres">
      <dgm:prSet presAssocID="{501232A6-B255-451E-A042-127A533BEF47}" presName="circleB" presStyleLbl="node1" presStyleIdx="3" presStyleCnt="5"/>
      <dgm:spPr/>
    </dgm:pt>
    <dgm:pt modelId="{7B735DD8-8E7B-4593-8E9B-1F77AA991A59}" type="pres">
      <dgm:prSet presAssocID="{501232A6-B255-451E-A042-127A533BEF47}" presName="spaceB" presStyleCnt="0"/>
      <dgm:spPr/>
    </dgm:pt>
    <dgm:pt modelId="{398389F2-14B2-4CE0-88A1-EF2B06C77679}" type="pres">
      <dgm:prSet presAssocID="{E02FBADC-A6DD-48FD-8CDC-6A8210EA9ABB}" presName="space" presStyleCnt="0"/>
      <dgm:spPr/>
    </dgm:pt>
    <dgm:pt modelId="{CB704DFC-AFF5-40FB-80DB-1CB796D7BC83}" type="pres">
      <dgm:prSet presAssocID="{929CF641-6971-43FE-9AF5-DA71EEAB7F15}" presName="compositeA" presStyleCnt="0"/>
      <dgm:spPr/>
    </dgm:pt>
    <dgm:pt modelId="{C67C14B2-8B01-43C8-8F72-04A31871F123}" type="pres">
      <dgm:prSet presAssocID="{929CF641-6971-43FE-9AF5-DA71EEAB7F15}" presName="textA" presStyleLbl="revTx" presStyleIdx="4" presStyleCnt="5">
        <dgm:presLayoutVars>
          <dgm:bulletEnabled val="1"/>
        </dgm:presLayoutVars>
      </dgm:prSet>
      <dgm:spPr/>
    </dgm:pt>
    <dgm:pt modelId="{57EC90FA-C83F-4871-8282-1678106226F0}" type="pres">
      <dgm:prSet presAssocID="{929CF641-6971-43FE-9AF5-DA71EEAB7F15}" presName="circleA" presStyleLbl="node1" presStyleIdx="4" presStyleCnt="5"/>
      <dgm:spPr/>
    </dgm:pt>
    <dgm:pt modelId="{648C6F84-433E-4146-A9BF-AC03EB9046D1}" type="pres">
      <dgm:prSet presAssocID="{929CF641-6971-43FE-9AF5-DA71EEAB7F15}" presName="spaceA" presStyleCnt="0"/>
      <dgm:spPr/>
    </dgm:pt>
  </dgm:ptLst>
  <dgm:cxnLst>
    <dgm:cxn modelId="{82F65A17-8366-4B1E-9ED0-8E5860D79736}" type="presOf" srcId="{D118A302-9459-4BC6-9B5C-AA256AE95B10}" destId="{5AD8C362-BC21-4C26-AC9B-4A75F4E79BC7}" srcOrd="0" destOrd="0" presId="urn:microsoft.com/office/officeart/2005/8/layout/hProcess11"/>
    <dgm:cxn modelId="{268C6A1D-5038-4672-9DC9-14AE0696D0EA}" srcId="{789C1F76-E98F-49DC-8DAB-3B90D94F008B}" destId="{D118A302-9459-4BC6-9B5C-AA256AE95B10}" srcOrd="2" destOrd="0" parTransId="{928125FB-4D19-477E-8614-43A083507878}" sibTransId="{89F87FB5-D7FA-493B-97F3-E6CDB739222A}"/>
    <dgm:cxn modelId="{3C254029-CC30-437C-859D-25FEBA165E0B}" srcId="{789C1F76-E98F-49DC-8DAB-3B90D94F008B}" destId="{454D67F0-60F5-490B-8372-716384BB0680}" srcOrd="0" destOrd="0" parTransId="{869AA319-0F6B-4784-BD0B-2DD58B01D861}" sibTransId="{0C40597C-D5D6-4451-91F8-CFF569B961BC}"/>
    <dgm:cxn modelId="{3AFEF960-10EE-4F0B-A57A-7B1D11204283}" type="presOf" srcId="{45CC28B5-3AA3-4F1E-9C28-8F7096E2FBA6}" destId="{6FDC7457-30A1-4061-BDCC-3AE9149AABAD}" srcOrd="0" destOrd="0" presId="urn:microsoft.com/office/officeart/2005/8/layout/hProcess11"/>
    <dgm:cxn modelId="{925FEE61-1223-4102-A71F-3FD8FE742EBA}" type="presOf" srcId="{789C1F76-E98F-49DC-8DAB-3B90D94F008B}" destId="{73BBAE4B-16A2-45CF-9C98-F9FB3B400F65}" srcOrd="0" destOrd="0" presId="urn:microsoft.com/office/officeart/2005/8/layout/hProcess11"/>
    <dgm:cxn modelId="{297E3463-32DD-4E9C-98CB-5BB088DE169F}" srcId="{789C1F76-E98F-49DC-8DAB-3B90D94F008B}" destId="{45CC28B5-3AA3-4F1E-9C28-8F7096E2FBA6}" srcOrd="1" destOrd="0" parTransId="{C28F4782-028A-4297-9000-D880B0393774}" sibTransId="{47AC9141-36B1-4697-BDC4-A8CE3A4D12B8}"/>
    <dgm:cxn modelId="{D2B3846A-914A-403B-A980-C3822291C3B2}" type="presOf" srcId="{454D67F0-60F5-490B-8372-716384BB0680}" destId="{91CF6697-6B11-42ED-B7D6-394932BF1D4A}" srcOrd="0" destOrd="0" presId="urn:microsoft.com/office/officeart/2005/8/layout/hProcess11"/>
    <dgm:cxn modelId="{9E9673B7-7DFE-4219-9C81-B6D7111C75DF}" type="presOf" srcId="{929CF641-6971-43FE-9AF5-DA71EEAB7F15}" destId="{C67C14B2-8B01-43C8-8F72-04A31871F123}" srcOrd="0" destOrd="0" presId="urn:microsoft.com/office/officeart/2005/8/layout/hProcess11"/>
    <dgm:cxn modelId="{05DF7FC4-9757-42E9-A503-07FA1D21D61A}" type="presOf" srcId="{501232A6-B255-451E-A042-127A533BEF47}" destId="{6E411EB5-FE04-40AB-9361-3A84A378B208}" srcOrd="0" destOrd="0" presId="urn:microsoft.com/office/officeart/2005/8/layout/hProcess11"/>
    <dgm:cxn modelId="{E4499FDE-A945-4A27-AB80-3FE1CDFDAB9A}" srcId="{789C1F76-E98F-49DC-8DAB-3B90D94F008B}" destId="{929CF641-6971-43FE-9AF5-DA71EEAB7F15}" srcOrd="4" destOrd="0" parTransId="{8C16B214-7D42-4352-BDCD-8D1D638BBAA4}" sibTransId="{194FD38C-D4FB-4B44-9E89-BEFC320E1D77}"/>
    <dgm:cxn modelId="{2BA9E5F4-C9D9-4B64-A38A-0AFC1A7F3715}" srcId="{789C1F76-E98F-49DC-8DAB-3B90D94F008B}" destId="{501232A6-B255-451E-A042-127A533BEF47}" srcOrd="3" destOrd="0" parTransId="{C7F9AAB9-DCDE-426E-9A6D-2E819E92B52D}" sibTransId="{E02FBADC-A6DD-48FD-8CDC-6A8210EA9ABB}"/>
    <dgm:cxn modelId="{D2D676D0-52A6-4269-9DA8-199606D98442}" type="presParOf" srcId="{73BBAE4B-16A2-45CF-9C98-F9FB3B400F65}" destId="{DCA34BFC-E24B-4149-BC44-BE7A7E0CB8BB}" srcOrd="0" destOrd="0" presId="urn:microsoft.com/office/officeart/2005/8/layout/hProcess11"/>
    <dgm:cxn modelId="{DFEA3BB6-9EA4-4FB2-9F2C-7D219454ACB5}" type="presParOf" srcId="{73BBAE4B-16A2-45CF-9C98-F9FB3B400F65}" destId="{FC78DBD1-8AC9-4682-9A21-AF4FFA54C89F}" srcOrd="1" destOrd="0" presId="urn:microsoft.com/office/officeart/2005/8/layout/hProcess11"/>
    <dgm:cxn modelId="{4417B933-853E-44D8-A742-80094C96B0BD}" type="presParOf" srcId="{FC78DBD1-8AC9-4682-9A21-AF4FFA54C89F}" destId="{6E622C6B-415A-42A1-A674-4B092A7E37F8}" srcOrd="0" destOrd="0" presId="urn:microsoft.com/office/officeart/2005/8/layout/hProcess11"/>
    <dgm:cxn modelId="{8C8237A9-CB9F-4C93-854D-85A36D38D127}" type="presParOf" srcId="{6E622C6B-415A-42A1-A674-4B092A7E37F8}" destId="{91CF6697-6B11-42ED-B7D6-394932BF1D4A}" srcOrd="0" destOrd="0" presId="urn:microsoft.com/office/officeart/2005/8/layout/hProcess11"/>
    <dgm:cxn modelId="{AB14E1D6-97AB-4990-BD12-9D4A22B7DB7D}" type="presParOf" srcId="{6E622C6B-415A-42A1-A674-4B092A7E37F8}" destId="{ADCF0985-DE93-45C1-A85A-C59370B6EA52}" srcOrd="1" destOrd="0" presId="urn:microsoft.com/office/officeart/2005/8/layout/hProcess11"/>
    <dgm:cxn modelId="{AF4EE4FA-CFD6-4F33-BF28-96F3F61E07A2}" type="presParOf" srcId="{6E622C6B-415A-42A1-A674-4B092A7E37F8}" destId="{E8C0D227-167D-4949-B4CD-E281FAEA1E3D}" srcOrd="2" destOrd="0" presId="urn:microsoft.com/office/officeart/2005/8/layout/hProcess11"/>
    <dgm:cxn modelId="{C2B2C365-A2C6-48A4-8533-B480879366BE}" type="presParOf" srcId="{FC78DBD1-8AC9-4682-9A21-AF4FFA54C89F}" destId="{3935DFCF-F8BA-418F-B2C5-FBB62FE29009}" srcOrd="1" destOrd="0" presId="urn:microsoft.com/office/officeart/2005/8/layout/hProcess11"/>
    <dgm:cxn modelId="{C713EDE2-13B8-4F89-89CB-6614CD0F88AE}" type="presParOf" srcId="{FC78DBD1-8AC9-4682-9A21-AF4FFA54C89F}" destId="{CE77B288-E2A6-452A-B2CA-005CCF5AB69B}" srcOrd="2" destOrd="0" presId="urn:microsoft.com/office/officeart/2005/8/layout/hProcess11"/>
    <dgm:cxn modelId="{3DFF653C-54AF-43DD-BA76-1DC8C3C45183}" type="presParOf" srcId="{CE77B288-E2A6-452A-B2CA-005CCF5AB69B}" destId="{6FDC7457-30A1-4061-BDCC-3AE9149AABAD}" srcOrd="0" destOrd="0" presId="urn:microsoft.com/office/officeart/2005/8/layout/hProcess11"/>
    <dgm:cxn modelId="{9BDE02B2-4C6E-4723-BEFD-DB65E8C921C1}" type="presParOf" srcId="{CE77B288-E2A6-452A-B2CA-005CCF5AB69B}" destId="{B6903D6D-3D2A-4D95-8EFE-7EC7666E4C4F}" srcOrd="1" destOrd="0" presId="urn:microsoft.com/office/officeart/2005/8/layout/hProcess11"/>
    <dgm:cxn modelId="{452AEA98-24B1-49F3-B5F4-34655B8F2101}" type="presParOf" srcId="{CE77B288-E2A6-452A-B2CA-005CCF5AB69B}" destId="{26F3BFD7-5601-4E7C-9B2E-3680F0D25407}" srcOrd="2" destOrd="0" presId="urn:microsoft.com/office/officeart/2005/8/layout/hProcess11"/>
    <dgm:cxn modelId="{0A2A3B38-4A72-4BDE-903C-9FED444DA7C1}" type="presParOf" srcId="{FC78DBD1-8AC9-4682-9A21-AF4FFA54C89F}" destId="{4CB13546-4E2E-49BE-880D-B5BD4A344612}" srcOrd="3" destOrd="0" presId="urn:microsoft.com/office/officeart/2005/8/layout/hProcess11"/>
    <dgm:cxn modelId="{9B25EFC5-7A78-485E-9695-57073BDB6937}" type="presParOf" srcId="{FC78DBD1-8AC9-4682-9A21-AF4FFA54C89F}" destId="{0C79B348-3764-4A30-9A4C-C5AA7417D4E1}" srcOrd="4" destOrd="0" presId="urn:microsoft.com/office/officeart/2005/8/layout/hProcess11"/>
    <dgm:cxn modelId="{26C55E7E-2657-4066-9D22-2337B2B89915}" type="presParOf" srcId="{0C79B348-3764-4A30-9A4C-C5AA7417D4E1}" destId="{5AD8C362-BC21-4C26-AC9B-4A75F4E79BC7}" srcOrd="0" destOrd="0" presId="urn:microsoft.com/office/officeart/2005/8/layout/hProcess11"/>
    <dgm:cxn modelId="{8CC89DDB-BB7D-45A4-B684-D90B901F2522}" type="presParOf" srcId="{0C79B348-3764-4A30-9A4C-C5AA7417D4E1}" destId="{DCDE276F-8B81-40A7-BAA9-4FE4A1F7A0C1}" srcOrd="1" destOrd="0" presId="urn:microsoft.com/office/officeart/2005/8/layout/hProcess11"/>
    <dgm:cxn modelId="{52FF8AAF-957D-4AF6-BD44-C83E3A54C416}" type="presParOf" srcId="{0C79B348-3764-4A30-9A4C-C5AA7417D4E1}" destId="{9FA7EDBB-8363-4802-9A29-87307BEBB34B}" srcOrd="2" destOrd="0" presId="urn:microsoft.com/office/officeart/2005/8/layout/hProcess11"/>
    <dgm:cxn modelId="{6A115DE5-A374-43A8-B08D-51B805E4F981}" type="presParOf" srcId="{FC78DBD1-8AC9-4682-9A21-AF4FFA54C89F}" destId="{8F7B0DE3-27B1-4766-9D10-CFBCDDA526AE}" srcOrd="5" destOrd="0" presId="urn:microsoft.com/office/officeart/2005/8/layout/hProcess11"/>
    <dgm:cxn modelId="{C0622BB5-5397-4E0F-800E-48DAE47098C0}" type="presParOf" srcId="{FC78DBD1-8AC9-4682-9A21-AF4FFA54C89F}" destId="{B581BFAB-57EA-44A9-AFE2-06F317D4094C}" srcOrd="6" destOrd="0" presId="urn:microsoft.com/office/officeart/2005/8/layout/hProcess11"/>
    <dgm:cxn modelId="{B8A9857D-1AC9-47CA-9CF4-B242D7B8CAFB}" type="presParOf" srcId="{B581BFAB-57EA-44A9-AFE2-06F317D4094C}" destId="{6E411EB5-FE04-40AB-9361-3A84A378B208}" srcOrd="0" destOrd="0" presId="urn:microsoft.com/office/officeart/2005/8/layout/hProcess11"/>
    <dgm:cxn modelId="{E2D300A1-FD61-4F81-B965-7336D78AFEA0}" type="presParOf" srcId="{B581BFAB-57EA-44A9-AFE2-06F317D4094C}" destId="{A98D5074-F25A-4EBA-AF89-236BD8DBA57F}" srcOrd="1" destOrd="0" presId="urn:microsoft.com/office/officeart/2005/8/layout/hProcess11"/>
    <dgm:cxn modelId="{479614AA-B2A6-48A2-A4A3-3FDDC96D1AD9}" type="presParOf" srcId="{B581BFAB-57EA-44A9-AFE2-06F317D4094C}" destId="{7B735DD8-8E7B-4593-8E9B-1F77AA991A59}" srcOrd="2" destOrd="0" presId="urn:microsoft.com/office/officeart/2005/8/layout/hProcess11"/>
    <dgm:cxn modelId="{B3A85481-BE97-4A54-926B-52C1E25491E0}" type="presParOf" srcId="{FC78DBD1-8AC9-4682-9A21-AF4FFA54C89F}" destId="{398389F2-14B2-4CE0-88A1-EF2B06C77679}" srcOrd="7" destOrd="0" presId="urn:microsoft.com/office/officeart/2005/8/layout/hProcess11"/>
    <dgm:cxn modelId="{9859C35F-A030-4595-A32E-7D418B51D4ED}" type="presParOf" srcId="{FC78DBD1-8AC9-4682-9A21-AF4FFA54C89F}" destId="{CB704DFC-AFF5-40FB-80DB-1CB796D7BC83}" srcOrd="8" destOrd="0" presId="urn:microsoft.com/office/officeart/2005/8/layout/hProcess11"/>
    <dgm:cxn modelId="{E0FD32BB-BCEA-475D-9815-9470FCAF1D27}" type="presParOf" srcId="{CB704DFC-AFF5-40FB-80DB-1CB796D7BC83}" destId="{C67C14B2-8B01-43C8-8F72-04A31871F123}" srcOrd="0" destOrd="0" presId="urn:microsoft.com/office/officeart/2005/8/layout/hProcess11"/>
    <dgm:cxn modelId="{38FB3EEB-A30F-4B6F-BCD6-8AE9CF1FA859}" type="presParOf" srcId="{CB704DFC-AFF5-40FB-80DB-1CB796D7BC83}" destId="{57EC90FA-C83F-4871-8282-1678106226F0}" srcOrd="1" destOrd="0" presId="urn:microsoft.com/office/officeart/2005/8/layout/hProcess11"/>
    <dgm:cxn modelId="{37F3FC59-B01F-4732-9428-5D3799AF74BE}" type="presParOf" srcId="{CB704DFC-AFF5-40FB-80DB-1CB796D7BC83}" destId="{648C6F84-433E-4146-A9BF-AC03EB9046D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9C1F76-E98F-49DC-8DAB-3B90D94F008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454D67F0-60F5-490B-8372-716384BB0680}">
      <dgm:prSet/>
      <dgm:spPr/>
      <dgm:t>
        <a:bodyPr/>
        <a:lstStyle/>
        <a:p>
          <a:r>
            <a:rPr lang="de-DE" b="1" i="0" dirty="0"/>
            <a:t>Wie gelange ich an meine </a:t>
          </a:r>
          <a:r>
            <a:rPr lang="de-DE" b="1" i="0" dirty="0" err="1"/>
            <a:t>PvSystemId</a:t>
          </a:r>
          <a:r>
            <a:rPr lang="de-DE" b="1" i="0" dirty="0"/>
            <a:t>?</a:t>
          </a:r>
        </a:p>
      </dgm:t>
    </dgm:pt>
    <dgm:pt modelId="{869AA319-0F6B-4784-BD0B-2DD58B01D861}" type="parTrans" cxnId="{3C254029-CC30-437C-859D-25FEBA165E0B}">
      <dgm:prSet/>
      <dgm:spPr/>
      <dgm:t>
        <a:bodyPr/>
        <a:lstStyle/>
        <a:p>
          <a:endParaRPr lang="de-AT" b="1"/>
        </a:p>
      </dgm:t>
    </dgm:pt>
    <dgm:pt modelId="{0C40597C-D5D6-4451-91F8-CFF569B961BC}" type="sibTrans" cxnId="{3C254029-CC30-437C-859D-25FEBA165E0B}">
      <dgm:prSet/>
      <dgm:spPr/>
      <dgm:t>
        <a:bodyPr/>
        <a:lstStyle/>
        <a:p>
          <a:endParaRPr lang="de-AT" b="1"/>
        </a:p>
      </dgm:t>
    </dgm:pt>
    <dgm:pt modelId="{45CC28B5-3AA3-4F1E-9C28-8F7096E2FBA6}">
      <dgm:prSet/>
      <dgm:spPr/>
      <dgm:t>
        <a:bodyPr/>
        <a:lstStyle/>
        <a:p>
          <a:r>
            <a:rPr lang="de-DE" b="1" i="0" dirty="0"/>
            <a:t>Antrag erstellen, um Zugriff zu bekommen</a:t>
          </a:r>
          <a:endParaRPr lang="de-AT" b="1" dirty="0"/>
        </a:p>
      </dgm:t>
    </dgm:pt>
    <dgm:pt modelId="{C28F4782-028A-4297-9000-D880B0393774}" type="parTrans" cxnId="{297E3463-32DD-4E9C-98CB-5BB088DE169F}">
      <dgm:prSet/>
      <dgm:spPr/>
      <dgm:t>
        <a:bodyPr/>
        <a:lstStyle/>
        <a:p>
          <a:endParaRPr lang="de-AT" b="1"/>
        </a:p>
      </dgm:t>
    </dgm:pt>
    <dgm:pt modelId="{47AC9141-36B1-4697-BDC4-A8CE3A4D12B8}" type="sibTrans" cxnId="{297E3463-32DD-4E9C-98CB-5BB088DE169F}">
      <dgm:prSet/>
      <dgm:spPr/>
      <dgm:t>
        <a:bodyPr/>
        <a:lstStyle/>
        <a:p>
          <a:endParaRPr lang="de-AT" b="1"/>
        </a:p>
      </dgm:t>
    </dgm:pt>
    <dgm:pt modelId="{D118A302-9459-4BC6-9B5C-AA256AE95B10}">
      <dgm:prSet/>
      <dgm:spPr/>
      <dgm:t>
        <a:bodyPr/>
        <a:lstStyle/>
        <a:p>
          <a:r>
            <a:rPr lang="de-DE" b="1" i="0" dirty="0"/>
            <a:t>Antrag wird vom Admin zugelassen oder abgelehnt</a:t>
          </a:r>
          <a:endParaRPr lang="de-AT" b="1" dirty="0"/>
        </a:p>
      </dgm:t>
    </dgm:pt>
    <dgm:pt modelId="{928125FB-4D19-477E-8614-43A083507878}" type="parTrans" cxnId="{268C6A1D-5038-4672-9DC9-14AE0696D0EA}">
      <dgm:prSet/>
      <dgm:spPr/>
      <dgm:t>
        <a:bodyPr/>
        <a:lstStyle/>
        <a:p>
          <a:endParaRPr lang="de-AT" b="1"/>
        </a:p>
      </dgm:t>
    </dgm:pt>
    <dgm:pt modelId="{89F87FB5-D7FA-493B-97F3-E6CDB739222A}" type="sibTrans" cxnId="{268C6A1D-5038-4672-9DC9-14AE0696D0EA}">
      <dgm:prSet/>
      <dgm:spPr/>
      <dgm:t>
        <a:bodyPr/>
        <a:lstStyle/>
        <a:p>
          <a:endParaRPr lang="de-AT" b="1"/>
        </a:p>
      </dgm:t>
    </dgm:pt>
    <dgm:pt modelId="{501232A6-B255-451E-A042-127A533BEF47}">
      <dgm:prSet/>
      <dgm:spPr/>
      <dgm:t>
        <a:bodyPr/>
        <a:lstStyle/>
        <a:p>
          <a:r>
            <a:rPr lang="de-DE" b="1" i="0" dirty="0"/>
            <a:t>Zugelassen, Zugriff auf Fronius DB</a:t>
          </a:r>
          <a:endParaRPr lang="de-AT" b="1" dirty="0"/>
        </a:p>
      </dgm:t>
    </dgm:pt>
    <dgm:pt modelId="{C7F9AAB9-DCDE-426E-9A6D-2E819E92B52D}" type="parTrans" cxnId="{2BA9E5F4-C9D9-4B64-A38A-0AFC1A7F3715}">
      <dgm:prSet/>
      <dgm:spPr/>
      <dgm:t>
        <a:bodyPr/>
        <a:lstStyle/>
        <a:p>
          <a:endParaRPr lang="de-AT" b="1"/>
        </a:p>
      </dgm:t>
    </dgm:pt>
    <dgm:pt modelId="{E02FBADC-A6DD-48FD-8CDC-6A8210EA9ABB}" type="sibTrans" cxnId="{2BA9E5F4-C9D9-4B64-A38A-0AFC1A7F3715}">
      <dgm:prSet/>
      <dgm:spPr/>
      <dgm:t>
        <a:bodyPr/>
        <a:lstStyle/>
        <a:p>
          <a:endParaRPr lang="de-AT" b="1"/>
        </a:p>
      </dgm:t>
    </dgm:pt>
    <dgm:pt modelId="{929CF641-6971-43FE-9AF5-DA71EEAB7F15}">
      <dgm:prSet/>
      <dgm:spPr/>
      <dgm:t>
        <a:bodyPr/>
        <a:lstStyle/>
        <a:p>
          <a:r>
            <a:rPr lang="de-DE" b="1" i="0" dirty="0"/>
            <a:t>Diagrammübersicht verfügbar unter Fronius DB</a:t>
          </a:r>
          <a:endParaRPr lang="de-AT" b="1" dirty="0"/>
        </a:p>
      </dgm:t>
    </dgm:pt>
    <dgm:pt modelId="{8C16B214-7D42-4352-BDCD-8D1D638BBAA4}" type="parTrans" cxnId="{E4499FDE-A945-4A27-AB80-3FE1CDFDAB9A}">
      <dgm:prSet/>
      <dgm:spPr/>
      <dgm:t>
        <a:bodyPr/>
        <a:lstStyle/>
        <a:p>
          <a:endParaRPr lang="de-AT" b="1"/>
        </a:p>
      </dgm:t>
    </dgm:pt>
    <dgm:pt modelId="{194FD38C-D4FB-4B44-9E89-BEFC320E1D77}" type="sibTrans" cxnId="{E4499FDE-A945-4A27-AB80-3FE1CDFDAB9A}">
      <dgm:prSet/>
      <dgm:spPr/>
      <dgm:t>
        <a:bodyPr/>
        <a:lstStyle/>
        <a:p>
          <a:endParaRPr lang="de-AT" b="1"/>
        </a:p>
      </dgm:t>
    </dgm:pt>
    <dgm:pt modelId="{73BBAE4B-16A2-45CF-9C98-F9FB3B400F65}" type="pres">
      <dgm:prSet presAssocID="{789C1F76-E98F-49DC-8DAB-3B90D94F008B}" presName="Name0" presStyleCnt="0">
        <dgm:presLayoutVars>
          <dgm:dir/>
          <dgm:resizeHandles val="exact"/>
        </dgm:presLayoutVars>
      </dgm:prSet>
      <dgm:spPr/>
    </dgm:pt>
    <dgm:pt modelId="{DCA34BFC-E24B-4149-BC44-BE7A7E0CB8BB}" type="pres">
      <dgm:prSet presAssocID="{789C1F76-E98F-49DC-8DAB-3B90D94F008B}" presName="arrow" presStyleLbl="bgShp" presStyleIdx="0" presStyleCnt="1" custFlipVert="1" custScaleY="19680" custLinFactNeighborY="1276"/>
      <dgm:spPr/>
    </dgm:pt>
    <dgm:pt modelId="{FC78DBD1-8AC9-4682-9A21-AF4FFA54C89F}" type="pres">
      <dgm:prSet presAssocID="{789C1F76-E98F-49DC-8DAB-3B90D94F008B}" presName="points" presStyleCnt="0"/>
      <dgm:spPr/>
    </dgm:pt>
    <dgm:pt modelId="{6E622C6B-415A-42A1-A674-4B092A7E37F8}" type="pres">
      <dgm:prSet presAssocID="{454D67F0-60F5-490B-8372-716384BB0680}" presName="compositeA" presStyleCnt="0"/>
      <dgm:spPr/>
    </dgm:pt>
    <dgm:pt modelId="{91CF6697-6B11-42ED-B7D6-394932BF1D4A}" type="pres">
      <dgm:prSet presAssocID="{454D67F0-60F5-490B-8372-716384BB0680}" presName="textA" presStyleLbl="revTx" presStyleIdx="0" presStyleCnt="5" custLinFactNeighborX="-229" custLinFactNeighborY="19807">
        <dgm:presLayoutVars>
          <dgm:bulletEnabled val="1"/>
        </dgm:presLayoutVars>
      </dgm:prSet>
      <dgm:spPr/>
    </dgm:pt>
    <dgm:pt modelId="{ADCF0985-DE93-45C1-A85A-C59370B6EA52}" type="pres">
      <dgm:prSet presAssocID="{454D67F0-60F5-490B-8372-716384BB0680}" presName="circleA" presStyleLbl="node1" presStyleIdx="0" presStyleCnt="5" custScaleX="45189" custScaleY="41544"/>
      <dgm:spPr/>
    </dgm:pt>
    <dgm:pt modelId="{E8C0D227-167D-4949-B4CD-E281FAEA1E3D}" type="pres">
      <dgm:prSet presAssocID="{454D67F0-60F5-490B-8372-716384BB0680}" presName="spaceA" presStyleCnt="0"/>
      <dgm:spPr/>
    </dgm:pt>
    <dgm:pt modelId="{3935DFCF-F8BA-418F-B2C5-FBB62FE29009}" type="pres">
      <dgm:prSet presAssocID="{0C40597C-D5D6-4451-91F8-CFF569B961BC}" presName="space" presStyleCnt="0"/>
      <dgm:spPr/>
    </dgm:pt>
    <dgm:pt modelId="{CE77B288-E2A6-452A-B2CA-005CCF5AB69B}" type="pres">
      <dgm:prSet presAssocID="{45CC28B5-3AA3-4F1E-9C28-8F7096E2FBA6}" presName="compositeB" presStyleCnt="0"/>
      <dgm:spPr/>
    </dgm:pt>
    <dgm:pt modelId="{6FDC7457-30A1-4061-BDCC-3AE9149AABAD}" type="pres">
      <dgm:prSet presAssocID="{45CC28B5-3AA3-4F1E-9C28-8F7096E2FBA6}" presName="textB" presStyleLbl="revTx" presStyleIdx="1" presStyleCnt="5" custLinFactNeighborX="538" custLinFactNeighborY="-20408">
        <dgm:presLayoutVars>
          <dgm:bulletEnabled val="1"/>
        </dgm:presLayoutVars>
      </dgm:prSet>
      <dgm:spPr/>
    </dgm:pt>
    <dgm:pt modelId="{B6903D6D-3D2A-4D95-8EFE-7EC7666E4C4F}" type="pres">
      <dgm:prSet presAssocID="{45CC28B5-3AA3-4F1E-9C28-8F7096E2FBA6}" presName="circleB" presStyleLbl="node1" presStyleIdx="1" presStyleCnt="5" custScaleX="45189" custScaleY="41544"/>
      <dgm:spPr/>
    </dgm:pt>
    <dgm:pt modelId="{26F3BFD7-5601-4E7C-9B2E-3680F0D25407}" type="pres">
      <dgm:prSet presAssocID="{45CC28B5-3AA3-4F1E-9C28-8F7096E2FBA6}" presName="spaceB" presStyleCnt="0"/>
      <dgm:spPr/>
    </dgm:pt>
    <dgm:pt modelId="{4CB13546-4E2E-49BE-880D-B5BD4A344612}" type="pres">
      <dgm:prSet presAssocID="{47AC9141-36B1-4697-BDC4-A8CE3A4D12B8}" presName="space" presStyleCnt="0"/>
      <dgm:spPr/>
    </dgm:pt>
    <dgm:pt modelId="{0C79B348-3764-4A30-9A4C-C5AA7417D4E1}" type="pres">
      <dgm:prSet presAssocID="{D118A302-9459-4BC6-9B5C-AA256AE95B10}" presName="compositeA" presStyleCnt="0"/>
      <dgm:spPr/>
    </dgm:pt>
    <dgm:pt modelId="{5AD8C362-BC21-4C26-AC9B-4A75F4E79BC7}" type="pres">
      <dgm:prSet presAssocID="{D118A302-9459-4BC6-9B5C-AA256AE95B10}" presName="textA" presStyleLbl="revTx" presStyleIdx="2" presStyleCnt="5" custLinFactNeighborX="-229" custLinFactNeighborY="19807">
        <dgm:presLayoutVars>
          <dgm:bulletEnabled val="1"/>
        </dgm:presLayoutVars>
      </dgm:prSet>
      <dgm:spPr/>
    </dgm:pt>
    <dgm:pt modelId="{DCDE276F-8B81-40A7-BAA9-4FE4A1F7A0C1}" type="pres">
      <dgm:prSet presAssocID="{D118A302-9459-4BC6-9B5C-AA256AE95B10}" presName="circleA" presStyleLbl="node1" presStyleIdx="2" presStyleCnt="5" custScaleX="45189" custScaleY="41544"/>
      <dgm:spPr/>
    </dgm:pt>
    <dgm:pt modelId="{9FA7EDBB-8363-4802-9A29-87307BEBB34B}" type="pres">
      <dgm:prSet presAssocID="{D118A302-9459-4BC6-9B5C-AA256AE95B10}" presName="spaceA" presStyleCnt="0"/>
      <dgm:spPr/>
    </dgm:pt>
    <dgm:pt modelId="{8F7B0DE3-27B1-4766-9D10-CFBCDDA526AE}" type="pres">
      <dgm:prSet presAssocID="{89F87FB5-D7FA-493B-97F3-E6CDB739222A}" presName="space" presStyleCnt="0"/>
      <dgm:spPr/>
    </dgm:pt>
    <dgm:pt modelId="{B581BFAB-57EA-44A9-AFE2-06F317D4094C}" type="pres">
      <dgm:prSet presAssocID="{501232A6-B255-451E-A042-127A533BEF47}" presName="compositeB" presStyleCnt="0"/>
      <dgm:spPr/>
    </dgm:pt>
    <dgm:pt modelId="{6E411EB5-FE04-40AB-9361-3A84A378B208}" type="pres">
      <dgm:prSet presAssocID="{501232A6-B255-451E-A042-127A533BEF47}" presName="textB" presStyleLbl="revTx" presStyleIdx="3" presStyleCnt="5" custLinFactNeighborX="538" custLinFactNeighborY="-20408">
        <dgm:presLayoutVars>
          <dgm:bulletEnabled val="1"/>
        </dgm:presLayoutVars>
      </dgm:prSet>
      <dgm:spPr/>
    </dgm:pt>
    <dgm:pt modelId="{A98D5074-F25A-4EBA-AF89-236BD8DBA57F}" type="pres">
      <dgm:prSet presAssocID="{501232A6-B255-451E-A042-127A533BEF47}" presName="circleB" presStyleLbl="node1" presStyleIdx="3" presStyleCnt="5" custScaleX="45189" custScaleY="41544"/>
      <dgm:spPr/>
    </dgm:pt>
    <dgm:pt modelId="{7B735DD8-8E7B-4593-8E9B-1F77AA991A59}" type="pres">
      <dgm:prSet presAssocID="{501232A6-B255-451E-A042-127A533BEF47}" presName="spaceB" presStyleCnt="0"/>
      <dgm:spPr/>
    </dgm:pt>
    <dgm:pt modelId="{398389F2-14B2-4CE0-88A1-EF2B06C77679}" type="pres">
      <dgm:prSet presAssocID="{E02FBADC-A6DD-48FD-8CDC-6A8210EA9ABB}" presName="space" presStyleCnt="0"/>
      <dgm:spPr/>
    </dgm:pt>
    <dgm:pt modelId="{CB704DFC-AFF5-40FB-80DB-1CB796D7BC83}" type="pres">
      <dgm:prSet presAssocID="{929CF641-6971-43FE-9AF5-DA71EEAB7F15}" presName="compositeA" presStyleCnt="0"/>
      <dgm:spPr/>
    </dgm:pt>
    <dgm:pt modelId="{C67C14B2-8B01-43C8-8F72-04A31871F123}" type="pres">
      <dgm:prSet presAssocID="{929CF641-6971-43FE-9AF5-DA71EEAB7F15}" presName="textA" presStyleLbl="revTx" presStyleIdx="4" presStyleCnt="5" custLinFactNeighborX="-229" custLinFactNeighborY="19807">
        <dgm:presLayoutVars>
          <dgm:bulletEnabled val="1"/>
        </dgm:presLayoutVars>
      </dgm:prSet>
      <dgm:spPr/>
    </dgm:pt>
    <dgm:pt modelId="{57EC90FA-C83F-4871-8282-1678106226F0}" type="pres">
      <dgm:prSet presAssocID="{929CF641-6971-43FE-9AF5-DA71EEAB7F15}" presName="circleA" presStyleLbl="node1" presStyleIdx="4" presStyleCnt="5" custScaleX="45189" custScaleY="41544"/>
      <dgm:spPr/>
    </dgm:pt>
    <dgm:pt modelId="{648C6F84-433E-4146-A9BF-AC03EB9046D1}" type="pres">
      <dgm:prSet presAssocID="{929CF641-6971-43FE-9AF5-DA71EEAB7F15}" presName="spaceA" presStyleCnt="0"/>
      <dgm:spPr/>
    </dgm:pt>
  </dgm:ptLst>
  <dgm:cxnLst>
    <dgm:cxn modelId="{82F65A17-8366-4B1E-9ED0-8E5860D79736}" type="presOf" srcId="{D118A302-9459-4BC6-9B5C-AA256AE95B10}" destId="{5AD8C362-BC21-4C26-AC9B-4A75F4E79BC7}" srcOrd="0" destOrd="0" presId="urn:microsoft.com/office/officeart/2005/8/layout/hProcess11"/>
    <dgm:cxn modelId="{268C6A1D-5038-4672-9DC9-14AE0696D0EA}" srcId="{789C1F76-E98F-49DC-8DAB-3B90D94F008B}" destId="{D118A302-9459-4BC6-9B5C-AA256AE95B10}" srcOrd="2" destOrd="0" parTransId="{928125FB-4D19-477E-8614-43A083507878}" sibTransId="{89F87FB5-D7FA-493B-97F3-E6CDB739222A}"/>
    <dgm:cxn modelId="{3C254029-CC30-437C-859D-25FEBA165E0B}" srcId="{789C1F76-E98F-49DC-8DAB-3B90D94F008B}" destId="{454D67F0-60F5-490B-8372-716384BB0680}" srcOrd="0" destOrd="0" parTransId="{869AA319-0F6B-4784-BD0B-2DD58B01D861}" sibTransId="{0C40597C-D5D6-4451-91F8-CFF569B961BC}"/>
    <dgm:cxn modelId="{3AFEF960-10EE-4F0B-A57A-7B1D11204283}" type="presOf" srcId="{45CC28B5-3AA3-4F1E-9C28-8F7096E2FBA6}" destId="{6FDC7457-30A1-4061-BDCC-3AE9149AABAD}" srcOrd="0" destOrd="0" presId="urn:microsoft.com/office/officeart/2005/8/layout/hProcess11"/>
    <dgm:cxn modelId="{925FEE61-1223-4102-A71F-3FD8FE742EBA}" type="presOf" srcId="{789C1F76-E98F-49DC-8DAB-3B90D94F008B}" destId="{73BBAE4B-16A2-45CF-9C98-F9FB3B400F65}" srcOrd="0" destOrd="0" presId="urn:microsoft.com/office/officeart/2005/8/layout/hProcess11"/>
    <dgm:cxn modelId="{297E3463-32DD-4E9C-98CB-5BB088DE169F}" srcId="{789C1F76-E98F-49DC-8DAB-3B90D94F008B}" destId="{45CC28B5-3AA3-4F1E-9C28-8F7096E2FBA6}" srcOrd="1" destOrd="0" parTransId="{C28F4782-028A-4297-9000-D880B0393774}" sibTransId="{47AC9141-36B1-4697-BDC4-A8CE3A4D12B8}"/>
    <dgm:cxn modelId="{D2B3846A-914A-403B-A980-C3822291C3B2}" type="presOf" srcId="{454D67F0-60F5-490B-8372-716384BB0680}" destId="{91CF6697-6B11-42ED-B7D6-394932BF1D4A}" srcOrd="0" destOrd="0" presId="urn:microsoft.com/office/officeart/2005/8/layout/hProcess11"/>
    <dgm:cxn modelId="{9E9673B7-7DFE-4219-9C81-B6D7111C75DF}" type="presOf" srcId="{929CF641-6971-43FE-9AF5-DA71EEAB7F15}" destId="{C67C14B2-8B01-43C8-8F72-04A31871F123}" srcOrd="0" destOrd="0" presId="urn:microsoft.com/office/officeart/2005/8/layout/hProcess11"/>
    <dgm:cxn modelId="{05DF7FC4-9757-42E9-A503-07FA1D21D61A}" type="presOf" srcId="{501232A6-B255-451E-A042-127A533BEF47}" destId="{6E411EB5-FE04-40AB-9361-3A84A378B208}" srcOrd="0" destOrd="0" presId="urn:microsoft.com/office/officeart/2005/8/layout/hProcess11"/>
    <dgm:cxn modelId="{E4499FDE-A945-4A27-AB80-3FE1CDFDAB9A}" srcId="{789C1F76-E98F-49DC-8DAB-3B90D94F008B}" destId="{929CF641-6971-43FE-9AF5-DA71EEAB7F15}" srcOrd="4" destOrd="0" parTransId="{8C16B214-7D42-4352-BDCD-8D1D638BBAA4}" sibTransId="{194FD38C-D4FB-4B44-9E89-BEFC320E1D77}"/>
    <dgm:cxn modelId="{2BA9E5F4-C9D9-4B64-A38A-0AFC1A7F3715}" srcId="{789C1F76-E98F-49DC-8DAB-3B90D94F008B}" destId="{501232A6-B255-451E-A042-127A533BEF47}" srcOrd="3" destOrd="0" parTransId="{C7F9AAB9-DCDE-426E-9A6D-2E819E92B52D}" sibTransId="{E02FBADC-A6DD-48FD-8CDC-6A8210EA9ABB}"/>
    <dgm:cxn modelId="{D2D676D0-52A6-4269-9DA8-199606D98442}" type="presParOf" srcId="{73BBAE4B-16A2-45CF-9C98-F9FB3B400F65}" destId="{DCA34BFC-E24B-4149-BC44-BE7A7E0CB8BB}" srcOrd="0" destOrd="0" presId="urn:microsoft.com/office/officeart/2005/8/layout/hProcess11"/>
    <dgm:cxn modelId="{DFEA3BB6-9EA4-4FB2-9F2C-7D219454ACB5}" type="presParOf" srcId="{73BBAE4B-16A2-45CF-9C98-F9FB3B400F65}" destId="{FC78DBD1-8AC9-4682-9A21-AF4FFA54C89F}" srcOrd="1" destOrd="0" presId="urn:microsoft.com/office/officeart/2005/8/layout/hProcess11"/>
    <dgm:cxn modelId="{4417B933-853E-44D8-A742-80094C96B0BD}" type="presParOf" srcId="{FC78DBD1-8AC9-4682-9A21-AF4FFA54C89F}" destId="{6E622C6B-415A-42A1-A674-4B092A7E37F8}" srcOrd="0" destOrd="0" presId="urn:microsoft.com/office/officeart/2005/8/layout/hProcess11"/>
    <dgm:cxn modelId="{8C8237A9-CB9F-4C93-854D-85A36D38D127}" type="presParOf" srcId="{6E622C6B-415A-42A1-A674-4B092A7E37F8}" destId="{91CF6697-6B11-42ED-B7D6-394932BF1D4A}" srcOrd="0" destOrd="0" presId="urn:microsoft.com/office/officeart/2005/8/layout/hProcess11"/>
    <dgm:cxn modelId="{AB14E1D6-97AB-4990-BD12-9D4A22B7DB7D}" type="presParOf" srcId="{6E622C6B-415A-42A1-A674-4B092A7E37F8}" destId="{ADCF0985-DE93-45C1-A85A-C59370B6EA52}" srcOrd="1" destOrd="0" presId="urn:microsoft.com/office/officeart/2005/8/layout/hProcess11"/>
    <dgm:cxn modelId="{AF4EE4FA-CFD6-4F33-BF28-96F3F61E07A2}" type="presParOf" srcId="{6E622C6B-415A-42A1-A674-4B092A7E37F8}" destId="{E8C0D227-167D-4949-B4CD-E281FAEA1E3D}" srcOrd="2" destOrd="0" presId="urn:microsoft.com/office/officeart/2005/8/layout/hProcess11"/>
    <dgm:cxn modelId="{C2B2C365-A2C6-48A4-8533-B480879366BE}" type="presParOf" srcId="{FC78DBD1-8AC9-4682-9A21-AF4FFA54C89F}" destId="{3935DFCF-F8BA-418F-B2C5-FBB62FE29009}" srcOrd="1" destOrd="0" presId="urn:microsoft.com/office/officeart/2005/8/layout/hProcess11"/>
    <dgm:cxn modelId="{C713EDE2-13B8-4F89-89CB-6614CD0F88AE}" type="presParOf" srcId="{FC78DBD1-8AC9-4682-9A21-AF4FFA54C89F}" destId="{CE77B288-E2A6-452A-B2CA-005CCF5AB69B}" srcOrd="2" destOrd="0" presId="urn:microsoft.com/office/officeart/2005/8/layout/hProcess11"/>
    <dgm:cxn modelId="{3DFF653C-54AF-43DD-BA76-1DC8C3C45183}" type="presParOf" srcId="{CE77B288-E2A6-452A-B2CA-005CCF5AB69B}" destId="{6FDC7457-30A1-4061-BDCC-3AE9149AABAD}" srcOrd="0" destOrd="0" presId="urn:microsoft.com/office/officeart/2005/8/layout/hProcess11"/>
    <dgm:cxn modelId="{9BDE02B2-4C6E-4723-BEFD-DB65E8C921C1}" type="presParOf" srcId="{CE77B288-E2A6-452A-B2CA-005CCF5AB69B}" destId="{B6903D6D-3D2A-4D95-8EFE-7EC7666E4C4F}" srcOrd="1" destOrd="0" presId="urn:microsoft.com/office/officeart/2005/8/layout/hProcess11"/>
    <dgm:cxn modelId="{452AEA98-24B1-49F3-B5F4-34655B8F2101}" type="presParOf" srcId="{CE77B288-E2A6-452A-B2CA-005CCF5AB69B}" destId="{26F3BFD7-5601-4E7C-9B2E-3680F0D25407}" srcOrd="2" destOrd="0" presId="urn:microsoft.com/office/officeart/2005/8/layout/hProcess11"/>
    <dgm:cxn modelId="{0A2A3B38-4A72-4BDE-903C-9FED444DA7C1}" type="presParOf" srcId="{FC78DBD1-8AC9-4682-9A21-AF4FFA54C89F}" destId="{4CB13546-4E2E-49BE-880D-B5BD4A344612}" srcOrd="3" destOrd="0" presId="urn:microsoft.com/office/officeart/2005/8/layout/hProcess11"/>
    <dgm:cxn modelId="{9B25EFC5-7A78-485E-9695-57073BDB6937}" type="presParOf" srcId="{FC78DBD1-8AC9-4682-9A21-AF4FFA54C89F}" destId="{0C79B348-3764-4A30-9A4C-C5AA7417D4E1}" srcOrd="4" destOrd="0" presId="urn:microsoft.com/office/officeart/2005/8/layout/hProcess11"/>
    <dgm:cxn modelId="{26C55E7E-2657-4066-9D22-2337B2B89915}" type="presParOf" srcId="{0C79B348-3764-4A30-9A4C-C5AA7417D4E1}" destId="{5AD8C362-BC21-4C26-AC9B-4A75F4E79BC7}" srcOrd="0" destOrd="0" presId="urn:microsoft.com/office/officeart/2005/8/layout/hProcess11"/>
    <dgm:cxn modelId="{8CC89DDB-BB7D-45A4-B684-D90B901F2522}" type="presParOf" srcId="{0C79B348-3764-4A30-9A4C-C5AA7417D4E1}" destId="{DCDE276F-8B81-40A7-BAA9-4FE4A1F7A0C1}" srcOrd="1" destOrd="0" presId="urn:microsoft.com/office/officeart/2005/8/layout/hProcess11"/>
    <dgm:cxn modelId="{52FF8AAF-957D-4AF6-BD44-C83E3A54C416}" type="presParOf" srcId="{0C79B348-3764-4A30-9A4C-C5AA7417D4E1}" destId="{9FA7EDBB-8363-4802-9A29-87307BEBB34B}" srcOrd="2" destOrd="0" presId="urn:microsoft.com/office/officeart/2005/8/layout/hProcess11"/>
    <dgm:cxn modelId="{6A115DE5-A374-43A8-B08D-51B805E4F981}" type="presParOf" srcId="{FC78DBD1-8AC9-4682-9A21-AF4FFA54C89F}" destId="{8F7B0DE3-27B1-4766-9D10-CFBCDDA526AE}" srcOrd="5" destOrd="0" presId="urn:microsoft.com/office/officeart/2005/8/layout/hProcess11"/>
    <dgm:cxn modelId="{C0622BB5-5397-4E0F-800E-48DAE47098C0}" type="presParOf" srcId="{FC78DBD1-8AC9-4682-9A21-AF4FFA54C89F}" destId="{B581BFAB-57EA-44A9-AFE2-06F317D4094C}" srcOrd="6" destOrd="0" presId="urn:microsoft.com/office/officeart/2005/8/layout/hProcess11"/>
    <dgm:cxn modelId="{B8A9857D-1AC9-47CA-9CF4-B242D7B8CAFB}" type="presParOf" srcId="{B581BFAB-57EA-44A9-AFE2-06F317D4094C}" destId="{6E411EB5-FE04-40AB-9361-3A84A378B208}" srcOrd="0" destOrd="0" presId="urn:microsoft.com/office/officeart/2005/8/layout/hProcess11"/>
    <dgm:cxn modelId="{E2D300A1-FD61-4F81-B965-7336D78AFEA0}" type="presParOf" srcId="{B581BFAB-57EA-44A9-AFE2-06F317D4094C}" destId="{A98D5074-F25A-4EBA-AF89-236BD8DBA57F}" srcOrd="1" destOrd="0" presId="urn:microsoft.com/office/officeart/2005/8/layout/hProcess11"/>
    <dgm:cxn modelId="{479614AA-B2A6-48A2-A4A3-3FDDC96D1AD9}" type="presParOf" srcId="{B581BFAB-57EA-44A9-AFE2-06F317D4094C}" destId="{7B735DD8-8E7B-4593-8E9B-1F77AA991A59}" srcOrd="2" destOrd="0" presId="urn:microsoft.com/office/officeart/2005/8/layout/hProcess11"/>
    <dgm:cxn modelId="{B3A85481-BE97-4A54-926B-52C1E25491E0}" type="presParOf" srcId="{FC78DBD1-8AC9-4682-9A21-AF4FFA54C89F}" destId="{398389F2-14B2-4CE0-88A1-EF2B06C77679}" srcOrd="7" destOrd="0" presId="urn:microsoft.com/office/officeart/2005/8/layout/hProcess11"/>
    <dgm:cxn modelId="{9859C35F-A030-4595-A32E-7D418B51D4ED}" type="presParOf" srcId="{FC78DBD1-8AC9-4682-9A21-AF4FFA54C89F}" destId="{CB704DFC-AFF5-40FB-80DB-1CB796D7BC83}" srcOrd="8" destOrd="0" presId="urn:microsoft.com/office/officeart/2005/8/layout/hProcess11"/>
    <dgm:cxn modelId="{E0FD32BB-BCEA-475D-9815-9470FCAF1D27}" type="presParOf" srcId="{CB704DFC-AFF5-40FB-80DB-1CB796D7BC83}" destId="{C67C14B2-8B01-43C8-8F72-04A31871F123}" srcOrd="0" destOrd="0" presId="urn:microsoft.com/office/officeart/2005/8/layout/hProcess11"/>
    <dgm:cxn modelId="{38FB3EEB-A30F-4B6F-BCD6-8AE9CF1FA859}" type="presParOf" srcId="{CB704DFC-AFF5-40FB-80DB-1CB796D7BC83}" destId="{57EC90FA-C83F-4871-8282-1678106226F0}" srcOrd="1" destOrd="0" presId="urn:microsoft.com/office/officeart/2005/8/layout/hProcess11"/>
    <dgm:cxn modelId="{37F3FC59-B01F-4732-9428-5D3799AF74BE}" type="presParOf" srcId="{CB704DFC-AFF5-40FB-80DB-1CB796D7BC83}" destId="{648C6F84-433E-4146-A9BF-AC03EB9046D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34BFC-E24B-4149-BC44-BE7A7E0CB8BB}">
      <dsp:nvSpPr>
        <dsp:cNvPr id="0" name=""/>
        <dsp:cNvSpPr/>
      </dsp:nvSpPr>
      <dsp:spPr>
        <a:xfrm>
          <a:off x="0" y="855379"/>
          <a:ext cx="8936182" cy="114050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F6697-6B11-42ED-B7D6-394932BF1D4A}">
      <dsp:nvSpPr>
        <dsp:cNvPr id="0" name=""/>
        <dsp:cNvSpPr/>
      </dsp:nvSpPr>
      <dsp:spPr>
        <a:xfrm>
          <a:off x="3534" y="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/>
            <a:t>Hilfe Button</a:t>
          </a:r>
          <a:endParaRPr lang="de-AT" sz="1100" b="1" kern="1200"/>
        </a:p>
      </dsp:txBody>
      <dsp:txXfrm>
        <a:off x="3534" y="0"/>
        <a:ext cx="1545287" cy="1140506"/>
      </dsp:txXfrm>
    </dsp:sp>
    <dsp:sp modelId="{ADCF0985-DE93-45C1-A85A-C59370B6EA52}">
      <dsp:nvSpPr>
        <dsp:cNvPr id="0" name=""/>
        <dsp:cNvSpPr/>
      </dsp:nvSpPr>
      <dsp:spPr>
        <a:xfrm>
          <a:off x="633614" y="1283069"/>
          <a:ext cx="285126" cy="285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C7457-30A1-4061-BDCC-3AE9149AABAD}">
      <dsp:nvSpPr>
        <dsp:cNvPr id="0" name=""/>
        <dsp:cNvSpPr/>
      </dsp:nvSpPr>
      <dsp:spPr>
        <a:xfrm>
          <a:off x="1626086" y="1710759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/>
            <a:t>Antrag erstellen, um Zugriff zu bekommen</a:t>
          </a:r>
          <a:endParaRPr lang="de-AT" sz="1100" b="1" kern="1200"/>
        </a:p>
      </dsp:txBody>
      <dsp:txXfrm>
        <a:off x="1626086" y="1710759"/>
        <a:ext cx="1545287" cy="1140506"/>
      </dsp:txXfrm>
    </dsp:sp>
    <dsp:sp modelId="{B6903D6D-3D2A-4D95-8EFE-7EC7666E4C4F}">
      <dsp:nvSpPr>
        <dsp:cNvPr id="0" name=""/>
        <dsp:cNvSpPr/>
      </dsp:nvSpPr>
      <dsp:spPr>
        <a:xfrm>
          <a:off x="2256166" y="1283069"/>
          <a:ext cx="285126" cy="285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8C362-BC21-4C26-AC9B-4A75F4E79BC7}">
      <dsp:nvSpPr>
        <dsp:cNvPr id="0" name=""/>
        <dsp:cNvSpPr/>
      </dsp:nvSpPr>
      <dsp:spPr>
        <a:xfrm>
          <a:off x="3248638" y="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/>
            <a:t>Antrag wird vom Admin zugelassen oder abgelehnt</a:t>
          </a:r>
          <a:endParaRPr lang="de-AT" sz="1100" b="1" kern="1200"/>
        </a:p>
      </dsp:txBody>
      <dsp:txXfrm>
        <a:off x="3248638" y="0"/>
        <a:ext cx="1545287" cy="1140506"/>
      </dsp:txXfrm>
    </dsp:sp>
    <dsp:sp modelId="{DCDE276F-8B81-40A7-BAA9-4FE4A1F7A0C1}">
      <dsp:nvSpPr>
        <dsp:cNvPr id="0" name=""/>
        <dsp:cNvSpPr/>
      </dsp:nvSpPr>
      <dsp:spPr>
        <a:xfrm>
          <a:off x="3878718" y="1283069"/>
          <a:ext cx="285126" cy="285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11EB5-FE04-40AB-9361-3A84A378B208}">
      <dsp:nvSpPr>
        <dsp:cNvPr id="0" name=""/>
        <dsp:cNvSpPr/>
      </dsp:nvSpPr>
      <dsp:spPr>
        <a:xfrm>
          <a:off x="4871190" y="1710759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/>
            <a:t>Zugelassen, Zugriff auf Fronius DB</a:t>
          </a:r>
          <a:endParaRPr lang="de-AT" sz="1100" b="1" kern="1200"/>
        </a:p>
      </dsp:txBody>
      <dsp:txXfrm>
        <a:off x="4871190" y="1710759"/>
        <a:ext cx="1545287" cy="1140506"/>
      </dsp:txXfrm>
    </dsp:sp>
    <dsp:sp modelId="{A98D5074-F25A-4EBA-AF89-236BD8DBA57F}">
      <dsp:nvSpPr>
        <dsp:cNvPr id="0" name=""/>
        <dsp:cNvSpPr/>
      </dsp:nvSpPr>
      <dsp:spPr>
        <a:xfrm>
          <a:off x="5501270" y="1283069"/>
          <a:ext cx="285126" cy="285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C14B2-8B01-43C8-8F72-04A31871F123}">
      <dsp:nvSpPr>
        <dsp:cNvPr id="0" name=""/>
        <dsp:cNvSpPr/>
      </dsp:nvSpPr>
      <dsp:spPr>
        <a:xfrm>
          <a:off x="6493741" y="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/>
            <a:t>Diagrammübersicht verfügbar unter Fronius DB</a:t>
          </a:r>
          <a:endParaRPr lang="de-AT" sz="1100" b="1" kern="1200"/>
        </a:p>
      </dsp:txBody>
      <dsp:txXfrm>
        <a:off x="6493741" y="0"/>
        <a:ext cx="1545287" cy="1140506"/>
      </dsp:txXfrm>
    </dsp:sp>
    <dsp:sp modelId="{57EC90FA-C83F-4871-8282-1678106226F0}">
      <dsp:nvSpPr>
        <dsp:cNvPr id="0" name=""/>
        <dsp:cNvSpPr/>
      </dsp:nvSpPr>
      <dsp:spPr>
        <a:xfrm>
          <a:off x="7123822" y="1283069"/>
          <a:ext cx="285126" cy="285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34BFC-E24B-4149-BC44-BE7A7E0CB8BB}">
      <dsp:nvSpPr>
        <dsp:cNvPr id="0" name=""/>
        <dsp:cNvSpPr/>
      </dsp:nvSpPr>
      <dsp:spPr>
        <a:xfrm flipV="1">
          <a:off x="0" y="1327959"/>
          <a:ext cx="8936182" cy="224451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F6697-6B11-42ED-B7D6-394932BF1D4A}">
      <dsp:nvSpPr>
        <dsp:cNvPr id="0" name=""/>
        <dsp:cNvSpPr/>
      </dsp:nvSpPr>
      <dsp:spPr>
        <a:xfrm>
          <a:off x="0" y="22590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Wie gelange ich an meine </a:t>
          </a:r>
          <a:r>
            <a:rPr lang="de-DE" sz="1100" b="1" i="0" kern="1200" dirty="0" err="1"/>
            <a:t>PvSystemId</a:t>
          </a:r>
          <a:r>
            <a:rPr lang="de-DE" sz="1100" b="1" i="0" kern="1200" dirty="0"/>
            <a:t>?</a:t>
          </a:r>
        </a:p>
      </dsp:txBody>
      <dsp:txXfrm>
        <a:off x="0" y="225900"/>
        <a:ext cx="1545287" cy="1140506"/>
      </dsp:txXfrm>
    </dsp:sp>
    <dsp:sp modelId="{ADCF0985-DE93-45C1-A85A-C59370B6EA52}">
      <dsp:nvSpPr>
        <dsp:cNvPr id="0" name=""/>
        <dsp:cNvSpPr/>
      </dsp:nvSpPr>
      <dsp:spPr>
        <a:xfrm>
          <a:off x="711755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C7457-30A1-4061-BDCC-3AE9149AABAD}">
      <dsp:nvSpPr>
        <dsp:cNvPr id="0" name=""/>
        <dsp:cNvSpPr/>
      </dsp:nvSpPr>
      <dsp:spPr>
        <a:xfrm>
          <a:off x="1634399" y="1478004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Antrag erstellen, um Zugriff zu bekommen</a:t>
          </a:r>
          <a:endParaRPr lang="de-AT" sz="1100" b="1" kern="1200" dirty="0"/>
        </a:p>
      </dsp:txBody>
      <dsp:txXfrm>
        <a:off x="1634399" y="1478004"/>
        <a:ext cx="1545287" cy="1140506"/>
      </dsp:txXfrm>
    </dsp:sp>
    <dsp:sp modelId="{B6903D6D-3D2A-4D95-8EFE-7EC7666E4C4F}">
      <dsp:nvSpPr>
        <dsp:cNvPr id="0" name=""/>
        <dsp:cNvSpPr/>
      </dsp:nvSpPr>
      <dsp:spPr>
        <a:xfrm>
          <a:off x="2334307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8C362-BC21-4C26-AC9B-4A75F4E79BC7}">
      <dsp:nvSpPr>
        <dsp:cNvPr id="0" name=""/>
        <dsp:cNvSpPr/>
      </dsp:nvSpPr>
      <dsp:spPr>
        <a:xfrm>
          <a:off x="3245099" y="22590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Antrag wird vom Admin zugelassen oder abgelehnt</a:t>
          </a:r>
          <a:endParaRPr lang="de-AT" sz="1100" b="1" kern="1200" dirty="0"/>
        </a:p>
      </dsp:txBody>
      <dsp:txXfrm>
        <a:off x="3245099" y="225900"/>
        <a:ext cx="1545287" cy="1140506"/>
      </dsp:txXfrm>
    </dsp:sp>
    <dsp:sp modelId="{DCDE276F-8B81-40A7-BAA9-4FE4A1F7A0C1}">
      <dsp:nvSpPr>
        <dsp:cNvPr id="0" name=""/>
        <dsp:cNvSpPr/>
      </dsp:nvSpPr>
      <dsp:spPr>
        <a:xfrm>
          <a:off x="3956858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11EB5-FE04-40AB-9361-3A84A378B208}">
      <dsp:nvSpPr>
        <dsp:cNvPr id="0" name=""/>
        <dsp:cNvSpPr/>
      </dsp:nvSpPr>
      <dsp:spPr>
        <a:xfrm>
          <a:off x="4879503" y="1478004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Zugelassen, Zugriff auf Fronius DB</a:t>
          </a:r>
          <a:endParaRPr lang="de-AT" sz="1100" b="1" kern="1200" dirty="0"/>
        </a:p>
      </dsp:txBody>
      <dsp:txXfrm>
        <a:off x="4879503" y="1478004"/>
        <a:ext cx="1545287" cy="1140506"/>
      </dsp:txXfrm>
    </dsp:sp>
    <dsp:sp modelId="{A98D5074-F25A-4EBA-AF89-236BD8DBA57F}">
      <dsp:nvSpPr>
        <dsp:cNvPr id="0" name=""/>
        <dsp:cNvSpPr/>
      </dsp:nvSpPr>
      <dsp:spPr>
        <a:xfrm>
          <a:off x="5579410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C14B2-8B01-43C8-8F72-04A31871F123}">
      <dsp:nvSpPr>
        <dsp:cNvPr id="0" name=""/>
        <dsp:cNvSpPr/>
      </dsp:nvSpPr>
      <dsp:spPr>
        <a:xfrm>
          <a:off x="6490203" y="22590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Diagrammübersicht verfügbar unter Fronius DB</a:t>
          </a:r>
          <a:endParaRPr lang="de-AT" sz="1100" b="1" kern="1200" dirty="0"/>
        </a:p>
      </dsp:txBody>
      <dsp:txXfrm>
        <a:off x="6490203" y="225900"/>
        <a:ext cx="1545287" cy="1140506"/>
      </dsp:txXfrm>
    </dsp:sp>
    <dsp:sp modelId="{57EC90FA-C83F-4871-8282-1678106226F0}">
      <dsp:nvSpPr>
        <dsp:cNvPr id="0" name=""/>
        <dsp:cNvSpPr/>
      </dsp:nvSpPr>
      <dsp:spPr>
        <a:xfrm>
          <a:off x="7201962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8755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0989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524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43785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3216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944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Font typeface="Arial" panose="020B0604020202020204" pitchFamily="34" charset="0"/>
              <a:buNone/>
            </a:pPr>
            <a:endParaRPr lang="de-DE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91577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Font typeface="Arial" panose="020B0604020202020204" pitchFamily="34" charset="0"/>
              <a:buNone/>
            </a:pPr>
            <a:endParaRPr lang="de-DE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859407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Söhne"/>
              </a:rPr>
              <a:t>Hollen sich von jeder </a:t>
            </a:r>
            <a:r>
              <a:rPr lang="de-DE" b="0" i="0" dirty="0" err="1">
                <a:effectLst/>
                <a:latin typeface="Söhne"/>
              </a:rPr>
              <a:t>PvSystemId</a:t>
            </a:r>
            <a:r>
              <a:rPr lang="de-DE" b="0" i="0" dirty="0">
                <a:effectLst/>
                <a:latin typeface="Söhne"/>
              </a:rPr>
              <a:t>, die Daten vom Fronius - Wechselrichter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Söhne"/>
              </a:rPr>
              <a:t>Speicherung in </a:t>
            </a:r>
            <a:r>
              <a:rPr lang="de-DE" b="0" i="0" dirty="0" err="1">
                <a:effectLst/>
                <a:latin typeface="Söhne"/>
              </a:rPr>
              <a:t>MySql</a:t>
            </a:r>
            <a:r>
              <a:rPr lang="de-DE" b="0" i="0" dirty="0">
                <a:effectLst/>
                <a:latin typeface="Söhne"/>
              </a:rPr>
              <a:t> Datenbank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Söhne"/>
              </a:rPr>
              <a:t>Verarbeitung mit Graph.js (Visuelle Darstellung)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Söhne"/>
              </a:rPr>
              <a:t>Diagramme auf Website anzeigen lassen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Söhne"/>
              </a:rPr>
              <a:t>Überwachung von Leistung und Ertrag</a:t>
            </a:r>
          </a:p>
          <a:p>
            <a:pPr marL="158750" indent="0" algn="l">
              <a:buFont typeface="Arial" panose="020B0604020202020204" pitchFamily="34" charset="0"/>
              <a:buNone/>
            </a:pPr>
            <a:endParaRPr lang="de-DE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28835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Motivation: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-neue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projektidee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klimawandel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umweltschutz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wichtiges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thema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fronius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wechselrichter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 in schule,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 kreativer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input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 von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prof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hammer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 und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aberger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,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leogreen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6233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Font typeface="Arial" panose="020B0604020202020204" pitchFamily="34" charset="0"/>
              <a:buNone/>
            </a:pPr>
            <a:endParaRPr lang="de-DE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339433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5480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1491588"/>
            <a:ext cx="4114800" cy="17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234313"/>
            <a:ext cx="41148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diagramColors" Target="../diagrams/colors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9.png"/><Relationship Id="rId10" Type="http://schemas.openxmlformats.org/officeDocument/2006/relationships/diagramLayout" Target="../diagrams/layout1.xml"/><Relationship Id="rId4" Type="http://schemas.openxmlformats.org/officeDocument/2006/relationships/image" Target="../media/image8.png"/><Relationship Id="rId9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-4059141" y="1482949"/>
            <a:ext cx="4114800" cy="17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PV-Visualizer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-4059141" y="3225674"/>
            <a:ext cx="41148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Antonio </a:t>
            </a:r>
            <a:r>
              <a:rPr lang="en" dirty="0" err="1"/>
              <a:t>Peric</a:t>
            </a:r>
            <a:r>
              <a:rPr lang="en" dirty="0"/>
              <a:t>, William Lau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2004296" y="442269"/>
            <a:ext cx="5135408" cy="4258962"/>
            <a:chOff x="1079350" y="238125"/>
            <a:chExt cx="5461275" cy="4525625"/>
          </a:xfrm>
        </p:grpSpPr>
        <p:sp>
          <p:nvSpPr>
            <p:cNvPr id="49" name="Google Shape;49;p15"/>
            <p:cNvSpPr/>
            <p:nvPr/>
          </p:nvSpPr>
          <p:spPr>
            <a:xfrm>
              <a:off x="3238450" y="238125"/>
              <a:ext cx="1049800" cy="434425"/>
            </a:xfrm>
            <a:custGeom>
              <a:avLst/>
              <a:gdLst/>
              <a:ahLst/>
              <a:cxnLst/>
              <a:rect l="l" t="t" r="r" b="b"/>
              <a:pathLst>
                <a:path w="41992" h="17377" extrusionOk="0">
                  <a:moveTo>
                    <a:pt x="20883" y="0"/>
                  </a:moveTo>
                  <a:lnTo>
                    <a:pt x="20704" y="45"/>
                  </a:lnTo>
                  <a:lnTo>
                    <a:pt x="20524" y="90"/>
                  </a:lnTo>
                  <a:lnTo>
                    <a:pt x="20344" y="157"/>
                  </a:lnTo>
                  <a:lnTo>
                    <a:pt x="20187" y="247"/>
                  </a:lnTo>
                  <a:lnTo>
                    <a:pt x="20029" y="360"/>
                  </a:lnTo>
                  <a:lnTo>
                    <a:pt x="19872" y="472"/>
                  </a:lnTo>
                  <a:lnTo>
                    <a:pt x="19737" y="629"/>
                  </a:lnTo>
                  <a:lnTo>
                    <a:pt x="19445" y="944"/>
                  </a:lnTo>
                  <a:lnTo>
                    <a:pt x="19197" y="1304"/>
                  </a:lnTo>
                  <a:lnTo>
                    <a:pt x="18950" y="1731"/>
                  </a:lnTo>
                  <a:lnTo>
                    <a:pt x="18748" y="2180"/>
                  </a:lnTo>
                  <a:lnTo>
                    <a:pt x="18546" y="2697"/>
                  </a:lnTo>
                  <a:lnTo>
                    <a:pt x="18366" y="3215"/>
                  </a:lnTo>
                  <a:lnTo>
                    <a:pt x="18208" y="3754"/>
                  </a:lnTo>
                  <a:lnTo>
                    <a:pt x="18073" y="4316"/>
                  </a:lnTo>
                  <a:lnTo>
                    <a:pt x="17939" y="4900"/>
                  </a:lnTo>
                  <a:lnTo>
                    <a:pt x="17826" y="5485"/>
                  </a:lnTo>
                  <a:lnTo>
                    <a:pt x="17624" y="6654"/>
                  </a:lnTo>
                  <a:lnTo>
                    <a:pt x="17489" y="7755"/>
                  </a:lnTo>
                  <a:lnTo>
                    <a:pt x="17377" y="8767"/>
                  </a:lnTo>
                  <a:lnTo>
                    <a:pt x="17332" y="9644"/>
                  </a:lnTo>
                  <a:lnTo>
                    <a:pt x="17287" y="10318"/>
                  </a:lnTo>
                  <a:lnTo>
                    <a:pt x="17264" y="10925"/>
                  </a:lnTo>
                  <a:lnTo>
                    <a:pt x="17242" y="10700"/>
                  </a:lnTo>
                  <a:lnTo>
                    <a:pt x="17129" y="10093"/>
                  </a:lnTo>
                  <a:lnTo>
                    <a:pt x="17039" y="9666"/>
                  </a:lnTo>
                  <a:lnTo>
                    <a:pt x="16905" y="9194"/>
                  </a:lnTo>
                  <a:lnTo>
                    <a:pt x="16747" y="8654"/>
                  </a:lnTo>
                  <a:lnTo>
                    <a:pt x="16522" y="8070"/>
                  </a:lnTo>
                  <a:lnTo>
                    <a:pt x="16275" y="7486"/>
                  </a:lnTo>
                  <a:lnTo>
                    <a:pt x="15960" y="6856"/>
                  </a:lnTo>
                  <a:lnTo>
                    <a:pt x="15601" y="6227"/>
                  </a:lnTo>
                  <a:lnTo>
                    <a:pt x="15376" y="5934"/>
                  </a:lnTo>
                  <a:lnTo>
                    <a:pt x="15151" y="5620"/>
                  </a:lnTo>
                  <a:lnTo>
                    <a:pt x="14926" y="5328"/>
                  </a:lnTo>
                  <a:lnTo>
                    <a:pt x="14657" y="5035"/>
                  </a:lnTo>
                  <a:lnTo>
                    <a:pt x="14387" y="4743"/>
                  </a:lnTo>
                  <a:lnTo>
                    <a:pt x="14095" y="4451"/>
                  </a:lnTo>
                  <a:lnTo>
                    <a:pt x="13780" y="4181"/>
                  </a:lnTo>
                  <a:lnTo>
                    <a:pt x="13443" y="3934"/>
                  </a:lnTo>
                  <a:lnTo>
                    <a:pt x="13106" y="3687"/>
                  </a:lnTo>
                  <a:lnTo>
                    <a:pt x="12723" y="3462"/>
                  </a:lnTo>
                  <a:lnTo>
                    <a:pt x="12544" y="3372"/>
                  </a:lnTo>
                  <a:lnTo>
                    <a:pt x="12341" y="3282"/>
                  </a:lnTo>
                  <a:lnTo>
                    <a:pt x="12161" y="3215"/>
                  </a:lnTo>
                  <a:lnTo>
                    <a:pt x="11982" y="3170"/>
                  </a:lnTo>
                  <a:lnTo>
                    <a:pt x="11802" y="3147"/>
                  </a:lnTo>
                  <a:lnTo>
                    <a:pt x="11442" y="3147"/>
                  </a:lnTo>
                  <a:lnTo>
                    <a:pt x="11262" y="3170"/>
                  </a:lnTo>
                  <a:lnTo>
                    <a:pt x="11083" y="3192"/>
                  </a:lnTo>
                  <a:lnTo>
                    <a:pt x="10925" y="3237"/>
                  </a:lnTo>
                  <a:lnTo>
                    <a:pt x="10588" y="3372"/>
                  </a:lnTo>
                  <a:lnTo>
                    <a:pt x="10251" y="3574"/>
                  </a:lnTo>
                  <a:lnTo>
                    <a:pt x="9936" y="3799"/>
                  </a:lnTo>
                  <a:lnTo>
                    <a:pt x="9644" y="4091"/>
                  </a:lnTo>
                  <a:lnTo>
                    <a:pt x="9352" y="4406"/>
                  </a:lnTo>
                  <a:lnTo>
                    <a:pt x="9059" y="4743"/>
                  </a:lnTo>
                  <a:lnTo>
                    <a:pt x="8790" y="5125"/>
                  </a:lnTo>
                  <a:lnTo>
                    <a:pt x="8542" y="5530"/>
                  </a:lnTo>
                  <a:lnTo>
                    <a:pt x="8295" y="5957"/>
                  </a:lnTo>
                  <a:lnTo>
                    <a:pt x="8048" y="6384"/>
                  </a:lnTo>
                  <a:lnTo>
                    <a:pt x="7823" y="6834"/>
                  </a:lnTo>
                  <a:lnTo>
                    <a:pt x="7418" y="7755"/>
                  </a:lnTo>
                  <a:lnTo>
                    <a:pt x="7036" y="8654"/>
                  </a:lnTo>
                  <a:lnTo>
                    <a:pt x="6722" y="9509"/>
                  </a:lnTo>
                  <a:lnTo>
                    <a:pt x="6474" y="10295"/>
                  </a:lnTo>
                  <a:lnTo>
                    <a:pt x="6272" y="10970"/>
                  </a:lnTo>
                  <a:lnTo>
                    <a:pt x="6115" y="11487"/>
                  </a:lnTo>
                  <a:lnTo>
                    <a:pt x="6002" y="11959"/>
                  </a:lnTo>
                  <a:lnTo>
                    <a:pt x="5710" y="11689"/>
                  </a:lnTo>
                  <a:lnTo>
                    <a:pt x="5418" y="11509"/>
                  </a:lnTo>
                  <a:lnTo>
                    <a:pt x="5126" y="11374"/>
                  </a:lnTo>
                  <a:lnTo>
                    <a:pt x="4856" y="11307"/>
                  </a:lnTo>
                  <a:lnTo>
                    <a:pt x="4564" y="11285"/>
                  </a:lnTo>
                  <a:lnTo>
                    <a:pt x="4294" y="11307"/>
                  </a:lnTo>
                  <a:lnTo>
                    <a:pt x="4024" y="11397"/>
                  </a:lnTo>
                  <a:lnTo>
                    <a:pt x="3754" y="11509"/>
                  </a:lnTo>
                  <a:lnTo>
                    <a:pt x="3507" y="11667"/>
                  </a:lnTo>
                  <a:lnTo>
                    <a:pt x="3237" y="11846"/>
                  </a:lnTo>
                  <a:lnTo>
                    <a:pt x="2990" y="12071"/>
                  </a:lnTo>
                  <a:lnTo>
                    <a:pt x="2743" y="12319"/>
                  </a:lnTo>
                  <a:lnTo>
                    <a:pt x="2518" y="12588"/>
                  </a:lnTo>
                  <a:lnTo>
                    <a:pt x="2271" y="12881"/>
                  </a:lnTo>
                  <a:lnTo>
                    <a:pt x="2046" y="13195"/>
                  </a:lnTo>
                  <a:lnTo>
                    <a:pt x="1844" y="13510"/>
                  </a:lnTo>
                  <a:lnTo>
                    <a:pt x="1439" y="14162"/>
                  </a:lnTo>
                  <a:lnTo>
                    <a:pt x="1079" y="14836"/>
                  </a:lnTo>
                  <a:lnTo>
                    <a:pt x="765" y="15488"/>
                  </a:lnTo>
                  <a:lnTo>
                    <a:pt x="495" y="16095"/>
                  </a:lnTo>
                  <a:lnTo>
                    <a:pt x="135" y="17017"/>
                  </a:lnTo>
                  <a:lnTo>
                    <a:pt x="0" y="17376"/>
                  </a:lnTo>
                  <a:lnTo>
                    <a:pt x="41991" y="17376"/>
                  </a:lnTo>
                  <a:lnTo>
                    <a:pt x="41924" y="17152"/>
                  </a:lnTo>
                  <a:lnTo>
                    <a:pt x="41721" y="16545"/>
                  </a:lnTo>
                  <a:lnTo>
                    <a:pt x="41384" y="15645"/>
                  </a:lnTo>
                  <a:lnTo>
                    <a:pt x="41159" y="15106"/>
                  </a:lnTo>
                  <a:lnTo>
                    <a:pt x="40890" y="14544"/>
                  </a:lnTo>
                  <a:lnTo>
                    <a:pt x="40597" y="13937"/>
                  </a:lnTo>
                  <a:lnTo>
                    <a:pt x="40238" y="13308"/>
                  </a:lnTo>
                  <a:lnTo>
                    <a:pt x="39856" y="12678"/>
                  </a:lnTo>
                  <a:lnTo>
                    <a:pt x="39451" y="12049"/>
                  </a:lnTo>
                  <a:lnTo>
                    <a:pt x="38979" y="11419"/>
                  </a:lnTo>
                  <a:lnTo>
                    <a:pt x="38462" y="10835"/>
                  </a:lnTo>
                  <a:lnTo>
                    <a:pt x="38192" y="10543"/>
                  </a:lnTo>
                  <a:lnTo>
                    <a:pt x="37900" y="10273"/>
                  </a:lnTo>
                  <a:lnTo>
                    <a:pt x="37608" y="10003"/>
                  </a:lnTo>
                  <a:lnTo>
                    <a:pt x="37316" y="9756"/>
                  </a:lnTo>
                  <a:lnTo>
                    <a:pt x="36866" y="9441"/>
                  </a:lnTo>
                  <a:lnTo>
                    <a:pt x="36416" y="9194"/>
                  </a:lnTo>
                  <a:lnTo>
                    <a:pt x="35967" y="8992"/>
                  </a:lnTo>
                  <a:lnTo>
                    <a:pt x="35517" y="8834"/>
                  </a:lnTo>
                  <a:lnTo>
                    <a:pt x="35068" y="8722"/>
                  </a:lnTo>
                  <a:lnTo>
                    <a:pt x="34618" y="8677"/>
                  </a:lnTo>
                  <a:lnTo>
                    <a:pt x="34168" y="8654"/>
                  </a:lnTo>
                  <a:lnTo>
                    <a:pt x="33719" y="8677"/>
                  </a:lnTo>
                  <a:lnTo>
                    <a:pt x="33292" y="8722"/>
                  </a:lnTo>
                  <a:lnTo>
                    <a:pt x="32865" y="8812"/>
                  </a:lnTo>
                  <a:lnTo>
                    <a:pt x="32438" y="8924"/>
                  </a:lnTo>
                  <a:lnTo>
                    <a:pt x="32010" y="9082"/>
                  </a:lnTo>
                  <a:lnTo>
                    <a:pt x="31606" y="9239"/>
                  </a:lnTo>
                  <a:lnTo>
                    <a:pt x="31201" y="9419"/>
                  </a:lnTo>
                  <a:lnTo>
                    <a:pt x="30797" y="9644"/>
                  </a:lnTo>
                  <a:lnTo>
                    <a:pt x="30437" y="9846"/>
                  </a:lnTo>
                  <a:lnTo>
                    <a:pt x="30055" y="10071"/>
                  </a:lnTo>
                  <a:lnTo>
                    <a:pt x="29718" y="10318"/>
                  </a:lnTo>
                  <a:lnTo>
                    <a:pt x="29066" y="10790"/>
                  </a:lnTo>
                  <a:lnTo>
                    <a:pt x="28504" y="11262"/>
                  </a:lnTo>
                  <a:lnTo>
                    <a:pt x="28009" y="11712"/>
                  </a:lnTo>
                  <a:lnTo>
                    <a:pt x="27605" y="12094"/>
                  </a:lnTo>
                  <a:lnTo>
                    <a:pt x="27312" y="12408"/>
                  </a:lnTo>
                  <a:lnTo>
                    <a:pt x="27065" y="12678"/>
                  </a:lnTo>
                  <a:lnTo>
                    <a:pt x="27088" y="12341"/>
                  </a:lnTo>
                  <a:lnTo>
                    <a:pt x="27133" y="11914"/>
                  </a:lnTo>
                  <a:lnTo>
                    <a:pt x="27133" y="11374"/>
                  </a:lnTo>
                  <a:lnTo>
                    <a:pt x="27133" y="10700"/>
                  </a:lnTo>
                  <a:lnTo>
                    <a:pt x="27110" y="9936"/>
                  </a:lnTo>
                  <a:lnTo>
                    <a:pt x="27043" y="9082"/>
                  </a:lnTo>
                  <a:lnTo>
                    <a:pt x="26908" y="8160"/>
                  </a:lnTo>
                  <a:lnTo>
                    <a:pt x="26840" y="7688"/>
                  </a:lnTo>
                  <a:lnTo>
                    <a:pt x="26728" y="7216"/>
                  </a:lnTo>
                  <a:lnTo>
                    <a:pt x="26616" y="6721"/>
                  </a:lnTo>
                  <a:lnTo>
                    <a:pt x="26481" y="6227"/>
                  </a:lnTo>
                  <a:lnTo>
                    <a:pt x="26323" y="5710"/>
                  </a:lnTo>
                  <a:lnTo>
                    <a:pt x="26143" y="5215"/>
                  </a:lnTo>
                  <a:lnTo>
                    <a:pt x="25941" y="4721"/>
                  </a:lnTo>
                  <a:lnTo>
                    <a:pt x="25694" y="4226"/>
                  </a:lnTo>
                  <a:lnTo>
                    <a:pt x="25447" y="3732"/>
                  </a:lnTo>
                  <a:lnTo>
                    <a:pt x="25177" y="3259"/>
                  </a:lnTo>
                  <a:lnTo>
                    <a:pt x="24862" y="2787"/>
                  </a:lnTo>
                  <a:lnTo>
                    <a:pt x="24525" y="2338"/>
                  </a:lnTo>
                  <a:lnTo>
                    <a:pt x="24143" y="1888"/>
                  </a:lnTo>
                  <a:lnTo>
                    <a:pt x="23738" y="1484"/>
                  </a:lnTo>
                  <a:lnTo>
                    <a:pt x="23289" y="1079"/>
                  </a:lnTo>
                  <a:lnTo>
                    <a:pt x="22817" y="697"/>
                  </a:lnTo>
                  <a:lnTo>
                    <a:pt x="22569" y="517"/>
                  </a:lnTo>
                  <a:lnTo>
                    <a:pt x="22344" y="360"/>
                  </a:lnTo>
                  <a:lnTo>
                    <a:pt x="22120" y="247"/>
                  </a:lnTo>
                  <a:lnTo>
                    <a:pt x="21895" y="157"/>
                  </a:lnTo>
                  <a:lnTo>
                    <a:pt x="21670" y="67"/>
                  </a:lnTo>
                  <a:lnTo>
                    <a:pt x="21468" y="22"/>
                  </a:lnTo>
                  <a:lnTo>
                    <a:pt x="21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5313825" y="1163700"/>
              <a:ext cx="1140275" cy="471500"/>
            </a:xfrm>
            <a:custGeom>
              <a:avLst/>
              <a:gdLst/>
              <a:ahLst/>
              <a:cxnLst/>
              <a:rect l="l" t="t" r="r" b="b"/>
              <a:pathLst>
                <a:path w="45611" h="18860" extrusionOk="0">
                  <a:moveTo>
                    <a:pt x="22884" y="0"/>
                  </a:moveTo>
                  <a:lnTo>
                    <a:pt x="22682" y="23"/>
                  </a:lnTo>
                  <a:lnTo>
                    <a:pt x="22479" y="45"/>
                  </a:lnTo>
                  <a:lnTo>
                    <a:pt x="22300" y="112"/>
                  </a:lnTo>
                  <a:lnTo>
                    <a:pt x="22097" y="180"/>
                  </a:lnTo>
                  <a:lnTo>
                    <a:pt x="21917" y="292"/>
                  </a:lnTo>
                  <a:lnTo>
                    <a:pt x="21760" y="405"/>
                  </a:lnTo>
                  <a:lnTo>
                    <a:pt x="21580" y="540"/>
                  </a:lnTo>
                  <a:lnTo>
                    <a:pt x="21423" y="674"/>
                  </a:lnTo>
                  <a:lnTo>
                    <a:pt x="21265" y="854"/>
                  </a:lnTo>
                  <a:lnTo>
                    <a:pt x="21131" y="1034"/>
                  </a:lnTo>
                  <a:lnTo>
                    <a:pt x="20861" y="1439"/>
                  </a:lnTo>
                  <a:lnTo>
                    <a:pt x="20591" y="1888"/>
                  </a:lnTo>
                  <a:lnTo>
                    <a:pt x="20366" y="2383"/>
                  </a:lnTo>
                  <a:lnTo>
                    <a:pt x="20142" y="2922"/>
                  </a:lnTo>
                  <a:lnTo>
                    <a:pt x="19962" y="3507"/>
                  </a:lnTo>
                  <a:lnTo>
                    <a:pt x="19782" y="4091"/>
                  </a:lnTo>
                  <a:lnTo>
                    <a:pt x="19625" y="4698"/>
                  </a:lnTo>
                  <a:lnTo>
                    <a:pt x="19490" y="5328"/>
                  </a:lnTo>
                  <a:lnTo>
                    <a:pt x="19355" y="5957"/>
                  </a:lnTo>
                  <a:lnTo>
                    <a:pt x="19152" y="7238"/>
                  </a:lnTo>
                  <a:lnTo>
                    <a:pt x="18995" y="8430"/>
                  </a:lnTo>
                  <a:lnTo>
                    <a:pt x="18883" y="9531"/>
                  </a:lnTo>
                  <a:lnTo>
                    <a:pt x="18815" y="10475"/>
                  </a:lnTo>
                  <a:lnTo>
                    <a:pt x="18770" y="11217"/>
                  </a:lnTo>
                  <a:lnTo>
                    <a:pt x="18748" y="11869"/>
                  </a:lnTo>
                  <a:lnTo>
                    <a:pt x="18725" y="11644"/>
                  </a:lnTo>
                  <a:lnTo>
                    <a:pt x="18613" y="10970"/>
                  </a:lnTo>
                  <a:lnTo>
                    <a:pt x="18501" y="10520"/>
                  </a:lnTo>
                  <a:lnTo>
                    <a:pt x="18366" y="9981"/>
                  </a:lnTo>
                  <a:lnTo>
                    <a:pt x="18186" y="9396"/>
                  </a:lnTo>
                  <a:lnTo>
                    <a:pt x="17961" y="8789"/>
                  </a:lnTo>
                  <a:lnTo>
                    <a:pt x="17669" y="8115"/>
                  </a:lnTo>
                  <a:lnTo>
                    <a:pt x="17332" y="7463"/>
                  </a:lnTo>
                  <a:lnTo>
                    <a:pt x="17152" y="7126"/>
                  </a:lnTo>
                  <a:lnTo>
                    <a:pt x="16927" y="6789"/>
                  </a:lnTo>
                  <a:lnTo>
                    <a:pt x="16702" y="6452"/>
                  </a:lnTo>
                  <a:lnTo>
                    <a:pt x="16477" y="6114"/>
                  </a:lnTo>
                  <a:lnTo>
                    <a:pt x="16208" y="5777"/>
                  </a:lnTo>
                  <a:lnTo>
                    <a:pt x="15938" y="5462"/>
                  </a:lnTo>
                  <a:lnTo>
                    <a:pt x="15623" y="5148"/>
                  </a:lnTo>
                  <a:lnTo>
                    <a:pt x="15309" y="4856"/>
                  </a:lnTo>
                  <a:lnTo>
                    <a:pt x="14971" y="4563"/>
                  </a:lnTo>
                  <a:lnTo>
                    <a:pt x="14612" y="4294"/>
                  </a:lnTo>
                  <a:lnTo>
                    <a:pt x="14230" y="4024"/>
                  </a:lnTo>
                  <a:lnTo>
                    <a:pt x="13825" y="3777"/>
                  </a:lnTo>
                  <a:lnTo>
                    <a:pt x="13623" y="3664"/>
                  </a:lnTo>
                  <a:lnTo>
                    <a:pt x="13420" y="3574"/>
                  </a:lnTo>
                  <a:lnTo>
                    <a:pt x="13218" y="3507"/>
                  </a:lnTo>
                  <a:lnTo>
                    <a:pt x="13016" y="3462"/>
                  </a:lnTo>
                  <a:lnTo>
                    <a:pt x="12813" y="3417"/>
                  </a:lnTo>
                  <a:lnTo>
                    <a:pt x="12431" y="3417"/>
                  </a:lnTo>
                  <a:lnTo>
                    <a:pt x="12229" y="3439"/>
                  </a:lnTo>
                  <a:lnTo>
                    <a:pt x="12049" y="3484"/>
                  </a:lnTo>
                  <a:lnTo>
                    <a:pt x="11847" y="3529"/>
                  </a:lnTo>
                  <a:lnTo>
                    <a:pt x="11667" y="3597"/>
                  </a:lnTo>
                  <a:lnTo>
                    <a:pt x="11487" y="3687"/>
                  </a:lnTo>
                  <a:lnTo>
                    <a:pt x="11150" y="3889"/>
                  </a:lnTo>
                  <a:lnTo>
                    <a:pt x="10813" y="4136"/>
                  </a:lnTo>
                  <a:lnTo>
                    <a:pt x="10476" y="4451"/>
                  </a:lnTo>
                  <a:lnTo>
                    <a:pt x="10161" y="4788"/>
                  </a:lnTo>
                  <a:lnTo>
                    <a:pt x="9846" y="5170"/>
                  </a:lnTo>
                  <a:lnTo>
                    <a:pt x="9554" y="5575"/>
                  </a:lnTo>
                  <a:lnTo>
                    <a:pt x="9262" y="6002"/>
                  </a:lnTo>
                  <a:lnTo>
                    <a:pt x="8992" y="6474"/>
                  </a:lnTo>
                  <a:lnTo>
                    <a:pt x="8745" y="6946"/>
                  </a:lnTo>
                  <a:lnTo>
                    <a:pt x="8497" y="7418"/>
                  </a:lnTo>
                  <a:lnTo>
                    <a:pt x="8273" y="7913"/>
                  </a:lnTo>
                  <a:lnTo>
                    <a:pt x="8048" y="8430"/>
                  </a:lnTo>
                  <a:lnTo>
                    <a:pt x="7643" y="9396"/>
                  </a:lnTo>
                  <a:lnTo>
                    <a:pt x="7306" y="10340"/>
                  </a:lnTo>
                  <a:lnTo>
                    <a:pt x="7036" y="11195"/>
                  </a:lnTo>
                  <a:lnTo>
                    <a:pt x="6811" y="11914"/>
                  </a:lnTo>
                  <a:lnTo>
                    <a:pt x="6654" y="12498"/>
                  </a:lnTo>
                  <a:lnTo>
                    <a:pt x="6519" y="12993"/>
                  </a:lnTo>
                  <a:lnTo>
                    <a:pt x="6205" y="12723"/>
                  </a:lnTo>
                  <a:lnTo>
                    <a:pt x="6047" y="12611"/>
                  </a:lnTo>
                  <a:lnTo>
                    <a:pt x="5890" y="12498"/>
                  </a:lnTo>
                  <a:lnTo>
                    <a:pt x="5732" y="12431"/>
                  </a:lnTo>
                  <a:lnTo>
                    <a:pt x="5575" y="12364"/>
                  </a:lnTo>
                  <a:lnTo>
                    <a:pt x="5418" y="12319"/>
                  </a:lnTo>
                  <a:lnTo>
                    <a:pt x="5283" y="12296"/>
                  </a:lnTo>
                  <a:lnTo>
                    <a:pt x="5126" y="12274"/>
                  </a:lnTo>
                  <a:lnTo>
                    <a:pt x="4968" y="12274"/>
                  </a:lnTo>
                  <a:lnTo>
                    <a:pt x="4676" y="12296"/>
                  </a:lnTo>
                  <a:lnTo>
                    <a:pt x="4384" y="12386"/>
                  </a:lnTo>
                  <a:lnTo>
                    <a:pt x="4092" y="12498"/>
                  </a:lnTo>
                  <a:lnTo>
                    <a:pt x="3799" y="12678"/>
                  </a:lnTo>
                  <a:lnTo>
                    <a:pt x="3530" y="12881"/>
                  </a:lnTo>
                  <a:lnTo>
                    <a:pt x="3260" y="13105"/>
                  </a:lnTo>
                  <a:lnTo>
                    <a:pt x="2990" y="13375"/>
                  </a:lnTo>
                  <a:lnTo>
                    <a:pt x="2720" y="13690"/>
                  </a:lnTo>
                  <a:lnTo>
                    <a:pt x="2473" y="14005"/>
                  </a:lnTo>
                  <a:lnTo>
                    <a:pt x="2226" y="14342"/>
                  </a:lnTo>
                  <a:lnTo>
                    <a:pt x="2001" y="14679"/>
                  </a:lnTo>
                  <a:lnTo>
                    <a:pt x="1574" y="15398"/>
                  </a:lnTo>
                  <a:lnTo>
                    <a:pt x="1169" y="16140"/>
                  </a:lnTo>
                  <a:lnTo>
                    <a:pt x="832" y="16837"/>
                  </a:lnTo>
                  <a:lnTo>
                    <a:pt x="540" y="17489"/>
                  </a:lnTo>
                  <a:lnTo>
                    <a:pt x="315" y="18051"/>
                  </a:lnTo>
                  <a:lnTo>
                    <a:pt x="135" y="18478"/>
                  </a:lnTo>
                  <a:lnTo>
                    <a:pt x="0" y="18860"/>
                  </a:lnTo>
                  <a:lnTo>
                    <a:pt x="45610" y="18860"/>
                  </a:lnTo>
                  <a:lnTo>
                    <a:pt x="45543" y="18635"/>
                  </a:lnTo>
                  <a:lnTo>
                    <a:pt x="45318" y="17983"/>
                  </a:lnTo>
                  <a:lnTo>
                    <a:pt x="45161" y="17511"/>
                  </a:lnTo>
                  <a:lnTo>
                    <a:pt x="44958" y="16994"/>
                  </a:lnTo>
                  <a:lnTo>
                    <a:pt x="44711" y="16410"/>
                  </a:lnTo>
                  <a:lnTo>
                    <a:pt x="44419" y="15803"/>
                  </a:lnTo>
                  <a:lnTo>
                    <a:pt x="44082" y="15151"/>
                  </a:lnTo>
                  <a:lnTo>
                    <a:pt x="43722" y="14454"/>
                  </a:lnTo>
                  <a:lnTo>
                    <a:pt x="43295" y="13780"/>
                  </a:lnTo>
                  <a:lnTo>
                    <a:pt x="42845" y="13083"/>
                  </a:lnTo>
                  <a:lnTo>
                    <a:pt x="42328" y="12409"/>
                  </a:lnTo>
                  <a:lnTo>
                    <a:pt x="42059" y="12094"/>
                  </a:lnTo>
                  <a:lnTo>
                    <a:pt x="41766" y="11779"/>
                  </a:lnTo>
                  <a:lnTo>
                    <a:pt x="41474" y="11464"/>
                  </a:lnTo>
                  <a:lnTo>
                    <a:pt x="41182" y="11172"/>
                  </a:lnTo>
                  <a:lnTo>
                    <a:pt x="40845" y="10880"/>
                  </a:lnTo>
                  <a:lnTo>
                    <a:pt x="40530" y="10610"/>
                  </a:lnTo>
                  <a:lnTo>
                    <a:pt x="40283" y="10430"/>
                  </a:lnTo>
                  <a:lnTo>
                    <a:pt x="40035" y="10273"/>
                  </a:lnTo>
                  <a:lnTo>
                    <a:pt x="39788" y="10116"/>
                  </a:lnTo>
                  <a:lnTo>
                    <a:pt x="39563" y="9981"/>
                  </a:lnTo>
                  <a:lnTo>
                    <a:pt x="39069" y="9778"/>
                  </a:lnTo>
                  <a:lnTo>
                    <a:pt x="38574" y="9599"/>
                  </a:lnTo>
                  <a:lnTo>
                    <a:pt x="38102" y="9486"/>
                  </a:lnTo>
                  <a:lnTo>
                    <a:pt x="37608" y="9419"/>
                  </a:lnTo>
                  <a:lnTo>
                    <a:pt x="37113" y="9396"/>
                  </a:lnTo>
                  <a:lnTo>
                    <a:pt x="36641" y="9419"/>
                  </a:lnTo>
                  <a:lnTo>
                    <a:pt x="36147" y="9486"/>
                  </a:lnTo>
                  <a:lnTo>
                    <a:pt x="35697" y="9576"/>
                  </a:lnTo>
                  <a:lnTo>
                    <a:pt x="35225" y="9711"/>
                  </a:lnTo>
                  <a:lnTo>
                    <a:pt x="34775" y="9868"/>
                  </a:lnTo>
                  <a:lnTo>
                    <a:pt x="34326" y="10048"/>
                  </a:lnTo>
                  <a:lnTo>
                    <a:pt x="33876" y="10251"/>
                  </a:lnTo>
                  <a:lnTo>
                    <a:pt x="33449" y="10475"/>
                  </a:lnTo>
                  <a:lnTo>
                    <a:pt x="33044" y="10700"/>
                  </a:lnTo>
                  <a:lnTo>
                    <a:pt x="32662" y="10947"/>
                  </a:lnTo>
                  <a:lnTo>
                    <a:pt x="32280" y="11217"/>
                  </a:lnTo>
                  <a:lnTo>
                    <a:pt x="31583" y="11734"/>
                  </a:lnTo>
                  <a:lnTo>
                    <a:pt x="30954" y="12251"/>
                  </a:lnTo>
                  <a:lnTo>
                    <a:pt x="30414" y="12723"/>
                  </a:lnTo>
                  <a:lnTo>
                    <a:pt x="29987" y="13150"/>
                  </a:lnTo>
                  <a:lnTo>
                    <a:pt x="29673" y="13487"/>
                  </a:lnTo>
                  <a:lnTo>
                    <a:pt x="29403" y="13780"/>
                  </a:lnTo>
                  <a:lnTo>
                    <a:pt x="29425" y="13398"/>
                  </a:lnTo>
                  <a:lnTo>
                    <a:pt x="29470" y="12948"/>
                  </a:lnTo>
                  <a:lnTo>
                    <a:pt x="29470" y="12364"/>
                  </a:lnTo>
                  <a:lnTo>
                    <a:pt x="29470" y="11622"/>
                  </a:lnTo>
                  <a:lnTo>
                    <a:pt x="29448" y="10790"/>
                  </a:lnTo>
                  <a:lnTo>
                    <a:pt x="29358" y="9868"/>
                  </a:lnTo>
                  <a:lnTo>
                    <a:pt x="29313" y="9374"/>
                  </a:lnTo>
                  <a:lnTo>
                    <a:pt x="29246" y="8879"/>
                  </a:lnTo>
                  <a:lnTo>
                    <a:pt x="29156" y="8362"/>
                  </a:lnTo>
                  <a:lnTo>
                    <a:pt x="29043" y="7845"/>
                  </a:lnTo>
                  <a:lnTo>
                    <a:pt x="28908" y="7306"/>
                  </a:lnTo>
                  <a:lnTo>
                    <a:pt x="28751" y="6766"/>
                  </a:lnTo>
                  <a:lnTo>
                    <a:pt x="28594" y="6227"/>
                  </a:lnTo>
                  <a:lnTo>
                    <a:pt x="28391" y="5687"/>
                  </a:lnTo>
                  <a:lnTo>
                    <a:pt x="28167" y="5148"/>
                  </a:lnTo>
                  <a:lnTo>
                    <a:pt x="27919" y="4608"/>
                  </a:lnTo>
                  <a:lnTo>
                    <a:pt x="27650" y="4069"/>
                  </a:lnTo>
                  <a:lnTo>
                    <a:pt x="27335" y="3552"/>
                  </a:lnTo>
                  <a:lnTo>
                    <a:pt x="26998" y="3035"/>
                  </a:lnTo>
                  <a:lnTo>
                    <a:pt x="26638" y="2540"/>
                  </a:lnTo>
                  <a:lnTo>
                    <a:pt x="26233" y="2068"/>
                  </a:lnTo>
                  <a:lnTo>
                    <a:pt x="25784" y="1619"/>
                  </a:lnTo>
                  <a:lnTo>
                    <a:pt x="25312" y="1169"/>
                  </a:lnTo>
                  <a:lnTo>
                    <a:pt x="24795" y="764"/>
                  </a:lnTo>
                  <a:lnTo>
                    <a:pt x="24525" y="562"/>
                  </a:lnTo>
                  <a:lnTo>
                    <a:pt x="24255" y="405"/>
                  </a:lnTo>
                  <a:lnTo>
                    <a:pt x="24008" y="270"/>
                  </a:lnTo>
                  <a:lnTo>
                    <a:pt x="23783" y="180"/>
                  </a:lnTo>
                  <a:lnTo>
                    <a:pt x="23536" y="90"/>
                  </a:lnTo>
                  <a:lnTo>
                    <a:pt x="23311" y="45"/>
                  </a:lnTo>
                  <a:lnTo>
                    <a:pt x="230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2143725" y="778175"/>
              <a:ext cx="909850" cy="375975"/>
            </a:xfrm>
            <a:custGeom>
              <a:avLst/>
              <a:gdLst/>
              <a:ahLst/>
              <a:cxnLst/>
              <a:rect l="l" t="t" r="r" b="b"/>
              <a:pathLst>
                <a:path w="36394" h="15039" extrusionOk="0">
                  <a:moveTo>
                    <a:pt x="18096" y="0"/>
                  </a:moveTo>
                  <a:lnTo>
                    <a:pt x="17938" y="23"/>
                  </a:lnTo>
                  <a:lnTo>
                    <a:pt x="17781" y="68"/>
                  </a:lnTo>
                  <a:lnTo>
                    <a:pt x="17646" y="135"/>
                  </a:lnTo>
                  <a:lnTo>
                    <a:pt x="17489" y="225"/>
                  </a:lnTo>
                  <a:lnTo>
                    <a:pt x="17354" y="315"/>
                  </a:lnTo>
                  <a:lnTo>
                    <a:pt x="17219" y="405"/>
                  </a:lnTo>
                  <a:lnTo>
                    <a:pt x="17107" y="540"/>
                  </a:lnTo>
                  <a:lnTo>
                    <a:pt x="16860" y="810"/>
                  </a:lnTo>
                  <a:lnTo>
                    <a:pt x="16635" y="1124"/>
                  </a:lnTo>
                  <a:lnTo>
                    <a:pt x="16432" y="1506"/>
                  </a:lnTo>
                  <a:lnTo>
                    <a:pt x="16253" y="1889"/>
                  </a:lnTo>
                  <a:lnTo>
                    <a:pt x="16073" y="2316"/>
                  </a:lnTo>
                  <a:lnTo>
                    <a:pt x="15915" y="2788"/>
                  </a:lnTo>
                  <a:lnTo>
                    <a:pt x="15781" y="3260"/>
                  </a:lnTo>
                  <a:lnTo>
                    <a:pt x="15668" y="3754"/>
                  </a:lnTo>
                  <a:lnTo>
                    <a:pt x="15556" y="4249"/>
                  </a:lnTo>
                  <a:lnTo>
                    <a:pt x="15443" y="4743"/>
                  </a:lnTo>
                  <a:lnTo>
                    <a:pt x="15286" y="5755"/>
                  </a:lnTo>
                  <a:lnTo>
                    <a:pt x="15151" y="6722"/>
                  </a:lnTo>
                  <a:lnTo>
                    <a:pt x="15084" y="7598"/>
                  </a:lnTo>
                  <a:lnTo>
                    <a:pt x="15016" y="8363"/>
                  </a:lnTo>
                  <a:lnTo>
                    <a:pt x="14994" y="8947"/>
                  </a:lnTo>
                  <a:lnTo>
                    <a:pt x="14971" y="9464"/>
                  </a:lnTo>
                  <a:lnTo>
                    <a:pt x="14949" y="9262"/>
                  </a:lnTo>
                  <a:lnTo>
                    <a:pt x="14859" y="8745"/>
                  </a:lnTo>
                  <a:lnTo>
                    <a:pt x="14769" y="8385"/>
                  </a:lnTo>
                  <a:lnTo>
                    <a:pt x="14657" y="7958"/>
                  </a:lnTo>
                  <a:lnTo>
                    <a:pt x="14522" y="7486"/>
                  </a:lnTo>
                  <a:lnTo>
                    <a:pt x="14319" y="6991"/>
                  </a:lnTo>
                  <a:lnTo>
                    <a:pt x="14117" y="6474"/>
                  </a:lnTo>
                  <a:lnTo>
                    <a:pt x="13847" y="5935"/>
                  </a:lnTo>
                  <a:lnTo>
                    <a:pt x="13510" y="5395"/>
                  </a:lnTo>
                  <a:lnTo>
                    <a:pt x="13150" y="4856"/>
                  </a:lnTo>
                  <a:lnTo>
                    <a:pt x="12948" y="4609"/>
                  </a:lnTo>
                  <a:lnTo>
                    <a:pt x="12723" y="4361"/>
                  </a:lnTo>
                  <a:lnTo>
                    <a:pt x="12476" y="4092"/>
                  </a:lnTo>
                  <a:lnTo>
                    <a:pt x="12229" y="3867"/>
                  </a:lnTo>
                  <a:lnTo>
                    <a:pt x="11959" y="3620"/>
                  </a:lnTo>
                  <a:lnTo>
                    <a:pt x="11667" y="3417"/>
                  </a:lnTo>
                  <a:lnTo>
                    <a:pt x="11352" y="3192"/>
                  </a:lnTo>
                  <a:lnTo>
                    <a:pt x="11037" y="2990"/>
                  </a:lnTo>
                  <a:lnTo>
                    <a:pt x="10858" y="2923"/>
                  </a:lnTo>
                  <a:lnTo>
                    <a:pt x="10700" y="2833"/>
                  </a:lnTo>
                  <a:lnTo>
                    <a:pt x="10543" y="2788"/>
                  </a:lnTo>
                  <a:lnTo>
                    <a:pt x="10386" y="2743"/>
                  </a:lnTo>
                  <a:lnTo>
                    <a:pt x="10228" y="2720"/>
                  </a:lnTo>
                  <a:lnTo>
                    <a:pt x="9913" y="2720"/>
                  </a:lnTo>
                  <a:lnTo>
                    <a:pt x="9756" y="2743"/>
                  </a:lnTo>
                  <a:lnTo>
                    <a:pt x="9464" y="2810"/>
                  </a:lnTo>
                  <a:lnTo>
                    <a:pt x="9172" y="2923"/>
                  </a:lnTo>
                  <a:lnTo>
                    <a:pt x="8902" y="3080"/>
                  </a:lnTo>
                  <a:lnTo>
                    <a:pt x="8632" y="3282"/>
                  </a:lnTo>
                  <a:lnTo>
                    <a:pt x="8362" y="3530"/>
                  </a:lnTo>
                  <a:lnTo>
                    <a:pt x="8115" y="3799"/>
                  </a:lnTo>
                  <a:lnTo>
                    <a:pt x="7868" y="4114"/>
                  </a:lnTo>
                  <a:lnTo>
                    <a:pt x="7621" y="4429"/>
                  </a:lnTo>
                  <a:lnTo>
                    <a:pt x="7396" y="4788"/>
                  </a:lnTo>
                  <a:lnTo>
                    <a:pt x="7194" y="5148"/>
                  </a:lnTo>
                  <a:lnTo>
                    <a:pt x="6991" y="5530"/>
                  </a:lnTo>
                  <a:lnTo>
                    <a:pt x="6789" y="5912"/>
                  </a:lnTo>
                  <a:lnTo>
                    <a:pt x="6429" y="6699"/>
                  </a:lnTo>
                  <a:lnTo>
                    <a:pt x="6115" y="7486"/>
                  </a:lnTo>
                  <a:lnTo>
                    <a:pt x="5845" y="8250"/>
                  </a:lnTo>
                  <a:lnTo>
                    <a:pt x="5620" y="8925"/>
                  </a:lnTo>
                  <a:lnTo>
                    <a:pt x="5305" y="9959"/>
                  </a:lnTo>
                  <a:lnTo>
                    <a:pt x="5193" y="10363"/>
                  </a:lnTo>
                  <a:lnTo>
                    <a:pt x="4946" y="10138"/>
                  </a:lnTo>
                  <a:lnTo>
                    <a:pt x="4698" y="9959"/>
                  </a:lnTo>
                  <a:lnTo>
                    <a:pt x="4451" y="9846"/>
                  </a:lnTo>
                  <a:lnTo>
                    <a:pt x="4204" y="9801"/>
                  </a:lnTo>
                  <a:lnTo>
                    <a:pt x="3979" y="9779"/>
                  </a:lnTo>
                  <a:lnTo>
                    <a:pt x="3732" y="9801"/>
                  </a:lnTo>
                  <a:lnTo>
                    <a:pt x="3507" y="9869"/>
                  </a:lnTo>
                  <a:lnTo>
                    <a:pt x="3260" y="9959"/>
                  </a:lnTo>
                  <a:lnTo>
                    <a:pt x="3035" y="10094"/>
                  </a:lnTo>
                  <a:lnTo>
                    <a:pt x="2810" y="10251"/>
                  </a:lnTo>
                  <a:lnTo>
                    <a:pt x="2608" y="10453"/>
                  </a:lnTo>
                  <a:lnTo>
                    <a:pt x="2383" y="10678"/>
                  </a:lnTo>
                  <a:lnTo>
                    <a:pt x="2181" y="10903"/>
                  </a:lnTo>
                  <a:lnTo>
                    <a:pt x="1978" y="11150"/>
                  </a:lnTo>
                  <a:lnTo>
                    <a:pt x="1596" y="11712"/>
                  </a:lnTo>
                  <a:lnTo>
                    <a:pt x="1259" y="12274"/>
                  </a:lnTo>
                  <a:lnTo>
                    <a:pt x="944" y="12858"/>
                  </a:lnTo>
                  <a:lnTo>
                    <a:pt x="675" y="13420"/>
                  </a:lnTo>
                  <a:lnTo>
                    <a:pt x="450" y="13937"/>
                  </a:lnTo>
                  <a:lnTo>
                    <a:pt x="113" y="14724"/>
                  </a:lnTo>
                  <a:lnTo>
                    <a:pt x="0" y="15039"/>
                  </a:lnTo>
                  <a:lnTo>
                    <a:pt x="36394" y="15039"/>
                  </a:lnTo>
                  <a:lnTo>
                    <a:pt x="36326" y="14859"/>
                  </a:lnTo>
                  <a:lnTo>
                    <a:pt x="36169" y="14342"/>
                  </a:lnTo>
                  <a:lnTo>
                    <a:pt x="35877" y="13555"/>
                  </a:lnTo>
                  <a:lnTo>
                    <a:pt x="35674" y="13083"/>
                  </a:lnTo>
                  <a:lnTo>
                    <a:pt x="35450" y="12589"/>
                  </a:lnTo>
                  <a:lnTo>
                    <a:pt x="35180" y="12072"/>
                  </a:lnTo>
                  <a:lnTo>
                    <a:pt x="34888" y="11532"/>
                  </a:lnTo>
                  <a:lnTo>
                    <a:pt x="34550" y="10970"/>
                  </a:lnTo>
                  <a:lnTo>
                    <a:pt x="34191" y="10431"/>
                  </a:lnTo>
                  <a:lnTo>
                    <a:pt x="33786" y="9891"/>
                  </a:lnTo>
                  <a:lnTo>
                    <a:pt x="33337" y="9374"/>
                  </a:lnTo>
                  <a:lnTo>
                    <a:pt x="32842" y="8902"/>
                  </a:lnTo>
                  <a:lnTo>
                    <a:pt x="32595" y="8677"/>
                  </a:lnTo>
                  <a:lnTo>
                    <a:pt x="32325" y="8453"/>
                  </a:lnTo>
                  <a:lnTo>
                    <a:pt x="31943" y="8183"/>
                  </a:lnTo>
                  <a:lnTo>
                    <a:pt x="31561" y="7958"/>
                  </a:lnTo>
                  <a:lnTo>
                    <a:pt x="31179" y="7778"/>
                  </a:lnTo>
                  <a:lnTo>
                    <a:pt x="30796" y="7643"/>
                  </a:lnTo>
                  <a:lnTo>
                    <a:pt x="30392" y="7553"/>
                  </a:lnTo>
                  <a:lnTo>
                    <a:pt x="30010" y="7508"/>
                  </a:lnTo>
                  <a:lnTo>
                    <a:pt x="29628" y="7486"/>
                  </a:lnTo>
                  <a:lnTo>
                    <a:pt x="29245" y="7508"/>
                  </a:lnTo>
                  <a:lnTo>
                    <a:pt x="28863" y="7553"/>
                  </a:lnTo>
                  <a:lnTo>
                    <a:pt x="28481" y="7643"/>
                  </a:lnTo>
                  <a:lnTo>
                    <a:pt x="28099" y="7733"/>
                  </a:lnTo>
                  <a:lnTo>
                    <a:pt x="27739" y="7868"/>
                  </a:lnTo>
                  <a:lnTo>
                    <a:pt x="27380" y="8003"/>
                  </a:lnTo>
                  <a:lnTo>
                    <a:pt x="27042" y="8160"/>
                  </a:lnTo>
                  <a:lnTo>
                    <a:pt x="26705" y="8340"/>
                  </a:lnTo>
                  <a:lnTo>
                    <a:pt x="26368" y="8520"/>
                  </a:lnTo>
                  <a:lnTo>
                    <a:pt x="25761" y="8925"/>
                  </a:lnTo>
                  <a:lnTo>
                    <a:pt x="25199" y="9352"/>
                  </a:lnTo>
                  <a:lnTo>
                    <a:pt x="24705" y="9756"/>
                  </a:lnTo>
                  <a:lnTo>
                    <a:pt x="24278" y="10138"/>
                  </a:lnTo>
                  <a:lnTo>
                    <a:pt x="23940" y="10476"/>
                  </a:lnTo>
                  <a:lnTo>
                    <a:pt x="23671" y="10745"/>
                  </a:lnTo>
                  <a:lnTo>
                    <a:pt x="23468" y="10993"/>
                  </a:lnTo>
                  <a:lnTo>
                    <a:pt x="23491" y="10678"/>
                  </a:lnTo>
                  <a:lnTo>
                    <a:pt x="23513" y="10318"/>
                  </a:lnTo>
                  <a:lnTo>
                    <a:pt x="23536" y="9846"/>
                  </a:lnTo>
                  <a:lnTo>
                    <a:pt x="23513" y="9262"/>
                  </a:lnTo>
                  <a:lnTo>
                    <a:pt x="23491" y="8610"/>
                  </a:lnTo>
                  <a:lnTo>
                    <a:pt x="23446" y="7868"/>
                  </a:lnTo>
                  <a:lnTo>
                    <a:pt x="23333" y="7081"/>
                  </a:lnTo>
                  <a:lnTo>
                    <a:pt x="23176" y="6250"/>
                  </a:lnTo>
                  <a:lnTo>
                    <a:pt x="23064" y="5822"/>
                  </a:lnTo>
                  <a:lnTo>
                    <a:pt x="22951" y="5395"/>
                  </a:lnTo>
                  <a:lnTo>
                    <a:pt x="22816" y="4946"/>
                  </a:lnTo>
                  <a:lnTo>
                    <a:pt x="22659" y="4519"/>
                  </a:lnTo>
                  <a:lnTo>
                    <a:pt x="22479" y="4092"/>
                  </a:lnTo>
                  <a:lnTo>
                    <a:pt x="22277" y="3664"/>
                  </a:lnTo>
                  <a:lnTo>
                    <a:pt x="22052" y="3237"/>
                  </a:lnTo>
                  <a:lnTo>
                    <a:pt x="21805" y="2833"/>
                  </a:lnTo>
                  <a:lnTo>
                    <a:pt x="21535" y="2406"/>
                  </a:lnTo>
                  <a:lnTo>
                    <a:pt x="21243" y="2024"/>
                  </a:lnTo>
                  <a:lnTo>
                    <a:pt x="20928" y="1641"/>
                  </a:lnTo>
                  <a:lnTo>
                    <a:pt x="20569" y="1282"/>
                  </a:lnTo>
                  <a:lnTo>
                    <a:pt x="20186" y="922"/>
                  </a:lnTo>
                  <a:lnTo>
                    <a:pt x="19782" y="585"/>
                  </a:lnTo>
                  <a:lnTo>
                    <a:pt x="19579" y="450"/>
                  </a:lnTo>
                  <a:lnTo>
                    <a:pt x="19355" y="315"/>
                  </a:lnTo>
                  <a:lnTo>
                    <a:pt x="19175" y="203"/>
                  </a:lnTo>
                  <a:lnTo>
                    <a:pt x="18973" y="135"/>
                  </a:lnTo>
                  <a:lnTo>
                    <a:pt x="18793" y="68"/>
                  </a:lnTo>
                  <a:lnTo>
                    <a:pt x="18613" y="23"/>
                  </a:lnTo>
                  <a:lnTo>
                    <a:pt x="18433" y="0"/>
                  </a:lnTo>
                  <a:close/>
                </a:path>
              </a:pathLst>
            </a:custGeom>
            <a:solidFill>
              <a:srgbClr val="E5E2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3816725" y="1513800"/>
              <a:ext cx="673275" cy="1962450"/>
            </a:xfrm>
            <a:custGeom>
              <a:avLst/>
              <a:gdLst/>
              <a:ahLst/>
              <a:cxnLst/>
              <a:rect l="l" t="t" r="r" b="b"/>
              <a:pathLst>
                <a:path w="26931" h="78498" extrusionOk="0">
                  <a:moveTo>
                    <a:pt x="10790" y="1"/>
                  </a:moveTo>
                  <a:lnTo>
                    <a:pt x="10520" y="23"/>
                  </a:lnTo>
                  <a:lnTo>
                    <a:pt x="10026" y="113"/>
                  </a:lnTo>
                  <a:lnTo>
                    <a:pt x="9554" y="248"/>
                  </a:lnTo>
                  <a:lnTo>
                    <a:pt x="9082" y="405"/>
                  </a:lnTo>
                  <a:lnTo>
                    <a:pt x="8632" y="630"/>
                  </a:lnTo>
                  <a:lnTo>
                    <a:pt x="8205" y="900"/>
                  </a:lnTo>
                  <a:lnTo>
                    <a:pt x="7800" y="1192"/>
                  </a:lnTo>
                  <a:lnTo>
                    <a:pt x="7396" y="1529"/>
                  </a:lnTo>
                  <a:lnTo>
                    <a:pt x="7014" y="1911"/>
                  </a:lnTo>
                  <a:lnTo>
                    <a:pt x="6654" y="2293"/>
                  </a:lnTo>
                  <a:lnTo>
                    <a:pt x="6317" y="2720"/>
                  </a:lnTo>
                  <a:lnTo>
                    <a:pt x="5980" y="3170"/>
                  </a:lnTo>
                  <a:lnTo>
                    <a:pt x="5665" y="3642"/>
                  </a:lnTo>
                  <a:lnTo>
                    <a:pt x="5373" y="4137"/>
                  </a:lnTo>
                  <a:lnTo>
                    <a:pt x="5103" y="4631"/>
                  </a:lnTo>
                  <a:lnTo>
                    <a:pt x="4833" y="5148"/>
                  </a:lnTo>
                  <a:lnTo>
                    <a:pt x="4563" y="5665"/>
                  </a:lnTo>
                  <a:lnTo>
                    <a:pt x="4339" y="6205"/>
                  </a:lnTo>
                  <a:lnTo>
                    <a:pt x="4114" y="6744"/>
                  </a:lnTo>
                  <a:lnTo>
                    <a:pt x="3687" y="7846"/>
                  </a:lnTo>
                  <a:lnTo>
                    <a:pt x="3327" y="8902"/>
                  </a:lnTo>
                  <a:lnTo>
                    <a:pt x="3012" y="9959"/>
                  </a:lnTo>
                  <a:lnTo>
                    <a:pt x="2720" y="10925"/>
                  </a:lnTo>
                  <a:lnTo>
                    <a:pt x="2495" y="11847"/>
                  </a:lnTo>
                  <a:lnTo>
                    <a:pt x="2316" y="12634"/>
                  </a:lnTo>
                  <a:lnTo>
                    <a:pt x="1911" y="14432"/>
                  </a:lnTo>
                  <a:lnTo>
                    <a:pt x="1574" y="16253"/>
                  </a:lnTo>
                  <a:lnTo>
                    <a:pt x="1259" y="18074"/>
                  </a:lnTo>
                  <a:lnTo>
                    <a:pt x="989" y="19917"/>
                  </a:lnTo>
                  <a:lnTo>
                    <a:pt x="765" y="21760"/>
                  </a:lnTo>
                  <a:lnTo>
                    <a:pt x="562" y="23626"/>
                  </a:lnTo>
                  <a:lnTo>
                    <a:pt x="405" y="25492"/>
                  </a:lnTo>
                  <a:lnTo>
                    <a:pt x="270" y="27380"/>
                  </a:lnTo>
                  <a:lnTo>
                    <a:pt x="180" y="29246"/>
                  </a:lnTo>
                  <a:lnTo>
                    <a:pt x="90" y="31134"/>
                  </a:lnTo>
                  <a:lnTo>
                    <a:pt x="45" y="33000"/>
                  </a:lnTo>
                  <a:lnTo>
                    <a:pt x="23" y="34888"/>
                  </a:lnTo>
                  <a:lnTo>
                    <a:pt x="0" y="36754"/>
                  </a:lnTo>
                  <a:lnTo>
                    <a:pt x="23" y="38597"/>
                  </a:lnTo>
                  <a:lnTo>
                    <a:pt x="45" y="40440"/>
                  </a:lnTo>
                  <a:lnTo>
                    <a:pt x="90" y="42261"/>
                  </a:lnTo>
                  <a:lnTo>
                    <a:pt x="158" y="44262"/>
                  </a:lnTo>
                  <a:lnTo>
                    <a:pt x="292" y="46262"/>
                  </a:lnTo>
                  <a:lnTo>
                    <a:pt x="450" y="48241"/>
                  </a:lnTo>
                  <a:lnTo>
                    <a:pt x="652" y="50241"/>
                  </a:lnTo>
                  <a:lnTo>
                    <a:pt x="877" y="52219"/>
                  </a:lnTo>
                  <a:lnTo>
                    <a:pt x="1147" y="54198"/>
                  </a:lnTo>
                  <a:lnTo>
                    <a:pt x="1416" y="56176"/>
                  </a:lnTo>
                  <a:lnTo>
                    <a:pt x="1731" y="58154"/>
                  </a:lnTo>
                  <a:lnTo>
                    <a:pt x="2316" y="61930"/>
                  </a:lnTo>
                  <a:lnTo>
                    <a:pt x="2608" y="63819"/>
                  </a:lnTo>
                  <a:lnTo>
                    <a:pt x="2945" y="65729"/>
                  </a:lnTo>
                  <a:lnTo>
                    <a:pt x="3282" y="67618"/>
                  </a:lnTo>
                  <a:lnTo>
                    <a:pt x="3687" y="69483"/>
                  </a:lnTo>
                  <a:lnTo>
                    <a:pt x="3912" y="70405"/>
                  </a:lnTo>
                  <a:lnTo>
                    <a:pt x="4136" y="71349"/>
                  </a:lnTo>
                  <a:lnTo>
                    <a:pt x="4384" y="72271"/>
                  </a:lnTo>
                  <a:lnTo>
                    <a:pt x="4653" y="73192"/>
                  </a:lnTo>
                  <a:lnTo>
                    <a:pt x="4811" y="73664"/>
                  </a:lnTo>
                  <a:lnTo>
                    <a:pt x="4968" y="74137"/>
                  </a:lnTo>
                  <a:lnTo>
                    <a:pt x="5305" y="75036"/>
                  </a:lnTo>
                  <a:lnTo>
                    <a:pt x="5687" y="75845"/>
                  </a:lnTo>
                  <a:lnTo>
                    <a:pt x="6047" y="76564"/>
                  </a:lnTo>
                  <a:lnTo>
                    <a:pt x="6429" y="77194"/>
                  </a:lnTo>
                  <a:lnTo>
                    <a:pt x="6609" y="77463"/>
                  </a:lnTo>
                  <a:lnTo>
                    <a:pt x="6789" y="77688"/>
                  </a:lnTo>
                  <a:lnTo>
                    <a:pt x="6969" y="77891"/>
                  </a:lnTo>
                  <a:lnTo>
                    <a:pt x="7126" y="78070"/>
                  </a:lnTo>
                  <a:lnTo>
                    <a:pt x="7283" y="78183"/>
                  </a:lnTo>
                  <a:lnTo>
                    <a:pt x="7418" y="78295"/>
                  </a:lnTo>
                  <a:lnTo>
                    <a:pt x="7531" y="78340"/>
                  </a:lnTo>
                  <a:lnTo>
                    <a:pt x="7666" y="78385"/>
                  </a:lnTo>
                  <a:lnTo>
                    <a:pt x="8025" y="78453"/>
                  </a:lnTo>
                  <a:lnTo>
                    <a:pt x="8452" y="78497"/>
                  </a:lnTo>
                  <a:lnTo>
                    <a:pt x="8969" y="78497"/>
                  </a:lnTo>
                  <a:lnTo>
                    <a:pt x="9554" y="78475"/>
                  </a:lnTo>
                  <a:lnTo>
                    <a:pt x="10183" y="78408"/>
                  </a:lnTo>
                  <a:lnTo>
                    <a:pt x="10880" y="78340"/>
                  </a:lnTo>
                  <a:lnTo>
                    <a:pt x="11644" y="78228"/>
                  </a:lnTo>
                  <a:lnTo>
                    <a:pt x="12431" y="78070"/>
                  </a:lnTo>
                  <a:lnTo>
                    <a:pt x="13240" y="77913"/>
                  </a:lnTo>
                  <a:lnTo>
                    <a:pt x="14117" y="77711"/>
                  </a:lnTo>
                  <a:lnTo>
                    <a:pt x="14994" y="77508"/>
                  </a:lnTo>
                  <a:lnTo>
                    <a:pt x="15870" y="77261"/>
                  </a:lnTo>
                  <a:lnTo>
                    <a:pt x="16792" y="77014"/>
                  </a:lnTo>
                  <a:lnTo>
                    <a:pt x="17691" y="76722"/>
                  </a:lnTo>
                  <a:lnTo>
                    <a:pt x="18590" y="76429"/>
                  </a:lnTo>
                  <a:lnTo>
                    <a:pt x="19467" y="76092"/>
                  </a:lnTo>
                  <a:lnTo>
                    <a:pt x="20344" y="75755"/>
                  </a:lnTo>
                  <a:lnTo>
                    <a:pt x="21198" y="75418"/>
                  </a:lnTo>
                  <a:lnTo>
                    <a:pt x="22007" y="75036"/>
                  </a:lnTo>
                  <a:lnTo>
                    <a:pt x="22771" y="74654"/>
                  </a:lnTo>
                  <a:lnTo>
                    <a:pt x="23513" y="74249"/>
                  </a:lnTo>
                  <a:lnTo>
                    <a:pt x="24188" y="73844"/>
                  </a:lnTo>
                  <a:lnTo>
                    <a:pt x="24817" y="73417"/>
                  </a:lnTo>
                  <a:lnTo>
                    <a:pt x="25357" y="72990"/>
                  </a:lnTo>
                  <a:lnTo>
                    <a:pt x="25604" y="72765"/>
                  </a:lnTo>
                  <a:lnTo>
                    <a:pt x="25851" y="72541"/>
                  </a:lnTo>
                  <a:lnTo>
                    <a:pt x="26053" y="72316"/>
                  </a:lnTo>
                  <a:lnTo>
                    <a:pt x="26256" y="72091"/>
                  </a:lnTo>
                  <a:lnTo>
                    <a:pt x="26413" y="71866"/>
                  </a:lnTo>
                  <a:lnTo>
                    <a:pt x="26570" y="71641"/>
                  </a:lnTo>
                  <a:lnTo>
                    <a:pt x="26683" y="71417"/>
                  </a:lnTo>
                  <a:lnTo>
                    <a:pt x="26795" y="71169"/>
                  </a:lnTo>
                  <a:lnTo>
                    <a:pt x="26863" y="70945"/>
                  </a:lnTo>
                  <a:lnTo>
                    <a:pt x="26908" y="70697"/>
                  </a:lnTo>
                  <a:lnTo>
                    <a:pt x="26930" y="70472"/>
                  </a:lnTo>
                  <a:lnTo>
                    <a:pt x="26930" y="70225"/>
                  </a:lnTo>
                  <a:lnTo>
                    <a:pt x="26908" y="69978"/>
                  </a:lnTo>
                  <a:lnTo>
                    <a:pt x="26840" y="69753"/>
                  </a:lnTo>
                  <a:lnTo>
                    <a:pt x="26323" y="68090"/>
                  </a:lnTo>
                  <a:lnTo>
                    <a:pt x="25874" y="66449"/>
                  </a:lnTo>
                  <a:lnTo>
                    <a:pt x="25446" y="64785"/>
                  </a:lnTo>
                  <a:lnTo>
                    <a:pt x="25064" y="63144"/>
                  </a:lnTo>
                  <a:lnTo>
                    <a:pt x="24705" y="61481"/>
                  </a:lnTo>
                  <a:lnTo>
                    <a:pt x="24412" y="59840"/>
                  </a:lnTo>
                  <a:lnTo>
                    <a:pt x="24143" y="58176"/>
                  </a:lnTo>
                  <a:lnTo>
                    <a:pt x="23895" y="56513"/>
                  </a:lnTo>
                  <a:lnTo>
                    <a:pt x="23693" y="54849"/>
                  </a:lnTo>
                  <a:lnTo>
                    <a:pt x="23513" y="53186"/>
                  </a:lnTo>
                  <a:lnTo>
                    <a:pt x="23378" y="51500"/>
                  </a:lnTo>
                  <a:lnTo>
                    <a:pt x="23244" y="49814"/>
                  </a:lnTo>
                  <a:lnTo>
                    <a:pt x="23154" y="48128"/>
                  </a:lnTo>
                  <a:lnTo>
                    <a:pt x="23086" y="46420"/>
                  </a:lnTo>
                  <a:lnTo>
                    <a:pt x="23041" y="44711"/>
                  </a:lnTo>
                  <a:lnTo>
                    <a:pt x="23019" y="42981"/>
                  </a:lnTo>
                  <a:lnTo>
                    <a:pt x="22996" y="41991"/>
                  </a:lnTo>
                  <a:lnTo>
                    <a:pt x="22951" y="40710"/>
                  </a:lnTo>
                  <a:lnTo>
                    <a:pt x="22749" y="37518"/>
                  </a:lnTo>
                  <a:lnTo>
                    <a:pt x="22479" y="33697"/>
                  </a:lnTo>
                  <a:lnTo>
                    <a:pt x="22142" y="29561"/>
                  </a:lnTo>
                  <a:lnTo>
                    <a:pt x="21782" y="25447"/>
                  </a:lnTo>
                  <a:lnTo>
                    <a:pt x="21400" y="21648"/>
                  </a:lnTo>
                  <a:lnTo>
                    <a:pt x="21063" y="18456"/>
                  </a:lnTo>
                  <a:lnTo>
                    <a:pt x="20928" y="17219"/>
                  </a:lnTo>
                  <a:lnTo>
                    <a:pt x="20793" y="16230"/>
                  </a:lnTo>
                  <a:lnTo>
                    <a:pt x="20636" y="15151"/>
                  </a:lnTo>
                  <a:lnTo>
                    <a:pt x="20434" y="14005"/>
                  </a:lnTo>
                  <a:lnTo>
                    <a:pt x="20209" y="12769"/>
                  </a:lnTo>
                  <a:lnTo>
                    <a:pt x="19939" y="11487"/>
                  </a:lnTo>
                  <a:lnTo>
                    <a:pt x="19624" y="10184"/>
                  </a:lnTo>
                  <a:lnTo>
                    <a:pt x="19445" y="9509"/>
                  </a:lnTo>
                  <a:lnTo>
                    <a:pt x="19265" y="8857"/>
                  </a:lnTo>
                  <a:lnTo>
                    <a:pt x="19062" y="8205"/>
                  </a:lnTo>
                  <a:lnTo>
                    <a:pt x="18838" y="7553"/>
                  </a:lnTo>
                  <a:lnTo>
                    <a:pt x="18613" y="6924"/>
                  </a:lnTo>
                  <a:lnTo>
                    <a:pt x="18366" y="6295"/>
                  </a:lnTo>
                  <a:lnTo>
                    <a:pt x="18096" y="5688"/>
                  </a:lnTo>
                  <a:lnTo>
                    <a:pt x="17804" y="5103"/>
                  </a:lnTo>
                  <a:lnTo>
                    <a:pt x="17511" y="4519"/>
                  </a:lnTo>
                  <a:lnTo>
                    <a:pt x="17197" y="3979"/>
                  </a:lnTo>
                  <a:lnTo>
                    <a:pt x="16860" y="3440"/>
                  </a:lnTo>
                  <a:lnTo>
                    <a:pt x="16500" y="2945"/>
                  </a:lnTo>
                  <a:lnTo>
                    <a:pt x="16095" y="2473"/>
                  </a:lnTo>
                  <a:lnTo>
                    <a:pt x="15691" y="2046"/>
                  </a:lnTo>
                  <a:lnTo>
                    <a:pt x="15264" y="1641"/>
                  </a:lnTo>
                  <a:lnTo>
                    <a:pt x="14814" y="1259"/>
                  </a:lnTo>
                  <a:lnTo>
                    <a:pt x="14342" y="945"/>
                  </a:lnTo>
                  <a:lnTo>
                    <a:pt x="13847" y="652"/>
                  </a:lnTo>
                  <a:lnTo>
                    <a:pt x="13330" y="428"/>
                  </a:lnTo>
                  <a:lnTo>
                    <a:pt x="13061" y="315"/>
                  </a:lnTo>
                  <a:lnTo>
                    <a:pt x="12768" y="225"/>
                  </a:lnTo>
                  <a:lnTo>
                    <a:pt x="12499" y="158"/>
                  </a:lnTo>
                  <a:lnTo>
                    <a:pt x="12206" y="90"/>
                  </a:lnTo>
                  <a:lnTo>
                    <a:pt x="11892" y="45"/>
                  </a:lnTo>
                  <a:lnTo>
                    <a:pt x="11599" y="23"/>
                  </a:lnTo>
                  <a:lnTo>
                    <a:pt x="11330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4049950" y="1513800"/>
              <a:ext cx="134325" cy="1946725"/>
            </a:xfrm>
            <a:custGeom>
              <a:avLst/>
              <a:gdLst/>
              <a:ahLst/>
              <a:cxnLst/>
              <a:rect l="l" t="t" r="r" b="b"/>
              <a:pathLst>
                <a:path w="5373" h="77869" extrusionOk="0">
                  <a:moveTo>
                    <a:pt x="1439" y="1"/>
                  </a:moveTo>
                  <a:lnTo>
                    <a:pt x="1169" y="23"/>
                  </a:lnTo>
                  <a:lnTo>
                    <a:pt x="1012" y="1237"/>
                  </a:lnTo>
                  <a:lnTo>
                    <a:pt x="854" y="2451"/>
                  </a:lnTo>
                  <a:lnTo>
                    <a:pt x="674" y="3665"/>
                  </a:lnTo>
                  <a:lnTo>
                    <a:pt x="540" y="4878"/>
                  </a:lnTo>
                  <a:lnTo>
                    <a:pt x="405" y="6205"/>
                  </a:lnTo>
                  <a:lnTo>
                    <a:pt x="315" y="7531"/>
                  </a:lnTo>
                  <a:lnTo>
                    <a:pt x="225" y="8880"/>
                  </a:lnTo>
                  <a:lnTo>
                    <a:pt x="180" y="10206"/>
                  </a:lnTo>
                  <a:lnTo>
                    <a:pt x="135" y="12859"/>
                  </a:lnTo>
                  <a:lnTo>
                    <a:pt x="90" y="15534"/>
                  </a:lnTo>
                  <a:lnTo>
                    <a:pt x="45" y="18456"/>
                  </a:lnTo>
                  <a:lnTo>
                    <a:pt x="23" y="21401"/>
                  </a:lnTo>
                  <a:lnTo>
                    <a:pt x="0" y="24345"/>
                  </a:lnTo>
                  <a:lnTo>
                    <a:pt x="23" y="27290"/>
                  </a:lnTo>
                  <a:lnTo>
                    <a:pt x="90" y="30212"/>
                  </a:lnTo>
                  <a:lnTo>
                    <a:pt x="157" y="33157"/>
                  </a:lnTo>
                  <a:lnTo>
                    <a:pt x="247" y="36102"/>
                  </a:lnTo>
                  <a:lnTo>
                    <a:pt x="382" y="39024"/>
                  </a:lnTo>
                  <a:lnTo>
                    <a:pt x="674" y="45206"/>
                  </a:lnTo>
                  <a:lnTo>
                    <a:pt x="854" y="48286"/>
                  </a:lnTo>
                  <a:lnTo>
                    <a:pt x="1057" y="51388"/>
                  </a:lnTo>
                  <a:lnTo>
                    <a:pt x="1259" y="54467"/>
                  </a:lnTo>
                  <a:lnTo>
                    <a:pt x="1506" y="57547"/>
                  </a:lnTo>
                  <a:lnTo>
                    <a:pt x="1798" y="60627"/>
                  </a:lnTo>
                  <a:lnTo>
                    <a:pt x="2113" y="63706"/>
                  </a:lnTo>
                  <a:lnTo>
                    <a:pt x="2315" y="65482"/>
                  </a:lnTo>
                  <a:lnTo>
                    <a:pt x="2540" y="67258"/>
                  </a:lnTo>
                  <a:lnTo>
                    <a:pt x="2810" y="69011"/>
                  </a:lnTo>
                  <a:lnTo>
                    <a:pt x="3057" y="70787"/>
                  </a:lnTo>
                  <a:lnTo>
                    <a:pt x="3619" y="74316"/>
                  </a:lnTo>
                  <a:lnTo>
                    <a:pt x="4159" y="77868"/>
                  </a:lnTo>
                  <a:lnTo>
                    <a:pt x="5373" y="77576"/>
                  </a:lnTo>
                  <a:lnTo>
                    <a:pt x="4788" y="73957"/>
                  </a:lnTo>
                  <a:lnTo>
                    <a:pt x="4226" y="70338"/>
                  </a:lnTo>
                  <a:lnTo>
                    <a:pt x="3979" y="68539"/>
                  </a:lnTo>
                  <a:lnTo>
                    <a:pt x="3732" y="66718"/>
                  </a:lnTo>
                  <a:lnTo>
                    <a:pt x="3484" y="64898"/>
                  </a:lnTo>
                  <a:lnTo>
                    <a:pt x="3282" y="63077"/>
                  </a:lnTo>
                  <a:lnTo>
                    <a:pt x="2990" y="60087"/>
                  </a:lnTo>
                  <a:lnTo>
                    <a:pt x="2720" y="57075"/>
                  </a:lnTo>
                  <a:lnTo>
                    <a:pt x="2495" y="54085"/>
                  </a:lnTo>
                  <a:lnTo>
                    <a:pt x="2270" y="51073"/>
                  </a:lnTo>
                  <a:lnTo>
                    <a:pt x="2091" y="48061"/>
                  </a:lnTo>
                  <a:lnTo>
                    <a:pt x="1911" y="45049"/>
                  </a:lnTo>
                  <a:lnTo>
                    <a:pt x="1619" y="39024"/>
                  </a:lnTo>
                  <a:lnTo>
                    <a:pt x="1484" y="36012"/>
                  </a:lnTo>
                  <a:lnTo>
                    <a:pt x="1394" y="33000"/>
                  </a:lnTo>
                  <a:lnTo>
                    <a:pt x="1304" y="29988"/>
                  </a:lnTo>
                  <a:lnTo>
                    <a:pt x="1259" y="26975"/>
                  </a:lnTo>
                  <a:lnTo>
                    <a:pt x="1236" y="23963"/>
                  </a:lnTo>
                  <a:lnTo>
                    <a:pt x="1259" y="20951"/>
                  </a:lnTo>
                  <a:lnTo>
                    <a:pt x="1281" y="17939"/>
                  </a:lnTo>
                  <a:lnTo>
                    <a:pt x="1326" y="14927"/>
                  </a:lnTo>
                  <a:lnTo>
                    <a:pt x="1394" y="11982"/>
                  </a:lnTo>
                  <a:lnTo>
                    <a:pt x="1439" y="10498"/>
                  </a:lnTo>
                  <a:lnTo>
                    <a:pt x="1506" y="9037"/>
                  </a:lnTo>
                  <a:lnTo>
                    <a:pt x="1574" y="7553"/>
                  </a:lnTo>
                  <a:lnTo>
                    <a:pt x="1686" y="6092"/>
                  </a:lnTo>
                  <a:lnTo>
                    <a:pt x="1821" y="4631"/>
                  </a:lnTo>
                  <a:lnTo>
                    <a:pt x="2001" y="3148"/>
                  </a:lnTo>
                  <a:lnTo>
                    <a:pt x="2225" y="1597"/>
                  </a:lnTo>
                  <a:lnTo>
                    <a:pt x="2428" y="23"/>
                  </a:lnTo>
                  <a:lnTo>
                    <a:pt x="2270" y="23"/>
                  </a:lnTo>
                  <a:lnTo>
                    <a:pt x="1978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4209550" y="3318875"/>
              <a:ext cx="35975" cy="65200"/>
            </a:xfrm>
            <a:custGeom>
              <a:avLst/>
              <a:gdLst/>
              <a:ahLst/>
              <a:cxnLst/>
              <a:rect l="l" t="t" r="r" b="b"/>
              <a:pathLst>
                <a:path w="1439" h="2608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68"/>
                  </a:lnTo>
                  <a:lnTo>
                    <a:pt x="202" y="135"/>
                  </a:lnTo>
                  <a:lnTo>
                    <a:pt x="112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247" y="2181"/>
                  </a:lnTo>
                  <a:lnTo>
                    <a:pt x="270" y="2293"/>
                  </a:lnTo>
                  <a:lnTo>
                    <a:pt x="337" y="2383"/>
                  </a:lnTo>
                  <a:lnTo>
                    <a:pt x="427" y="2473"/>
                  </a:lnTo>
                  <a:lnTo>
                    <a:pt x="540" y="2540"/>
                  </a:lnTo>
                  <a:lnTo>
                    <a:pt x="652" y="2585"/>
                  </a:lnTo>
                  <a:lnTo>
                    <a:pt x="764" y="2608"/>
                  </a:lnTo>
                  <a:lnTo>
                    <a:pt x="1012" y="2608"/>
                  </a:lnTo>
                  <a:lnTo>
                    <a:pt x="1124" y="2540"/>
                  </a:lnTo>
                  <a:lnTo>
                    <a:pt x="1236" y="2473"/>
                  </a:lnTo>
                  <a:lnTo>
                    <a:pt x="1304" y="2406"/>
                  </a:lnTo>
                  <a:lnTo>
                    <a:pt x="1371" y="2293"/>
                  </a:lnTo>
                  <a:lnTo>
                    <a:pt x="1416" y="2203"/>
                  </a:lnTo>
                  <a:lnTo>
                    <a:pt x="1439" y="2068"/>
                  </a:lnTo>
                  <a:lnTo>
                    <a:pt x="1439" y="1956"/>
                  </a:lnTo>
                  <a:lnTo>
                    <a:pt x="1439" y="1821"/>
                  </a:lnTo>
                  <a:lnTo>
                    <a:pt x="1191" y="450"/>
                  </a:lnTo>
                  <a:lnTo>
                    <a:pt x="1147" y="338"/>
                  </a:lnTo>
                  <a:lnTo>
                    <a:pt x="1079" y="225"/>
                  </a:lnTo>
                  <a:lnTo>
                    <a:pt x="1012" y="158"/>
                  </a:lnTo>
                  <a:lnTo>
                    <a:pt x="899" y="90"/>
                  </a:lnTo>
                  <a:lnTo>
                    <a:pt x="787" y="45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4253375" y="3050250"/>
              <a:ext cx="69700" cy="145000"/>
            </a:xfrm>
            <a:custGeom>
              <a:avLst/>
              <a:gdLst/>
              <a:ahLst/>
              <a:cxnLst/>
              <a:rect l="l" t="t" r="r" b="b"/>
              <a:pathLst>
                <a:path w="2788" h="5800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68"/>
                  </a:lnTo>
                  <a:lnTo>
                    <a:pt x="225" y="135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382"/>
                  </a:lnTo>
                  <a:lnTo>
                    <a:pt x="0" y="517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810" y="3057"/>
                  </a:lnTo>
                  <a:lnTo>
                    <a:pt x="1574" y="5373"/>
                  </a:lnTo>
                  <a:lnTo>
                    <a:pt x="1619" y="5508"/>
                  </a:lnTo>
                  <a:lnTo>
                    <a:pt x="1709" y="5598"/>
                  </a:lnTo>
                  <a:lnTo>
                    <a:pt x="1799" y="5688"/>
                  </a:lnTo>
                  <a:lnTo>
                    <a:pt x="1889" y="5755"/>
                  </a:lnTo>
                  <a:lnTo>
                    <a:pt x="2001" y="5777"/>
                  </a:lnTo>
                  <a:lnTo>
                    <a:pt x="2113" y="5800"/>
                  </a:lnTo>
                  <a:lnTo>
                    <a:pt x="2226" y="5800"/>
                  </a:lnTo>
                  <a:lnTo>
                    <a:pt x="2338" y="5777"/>
                  </a:lnTo>
                  <a:lnTo>
                    <a:pt x="2451" y="5732"/>
                  </a:lnTo>
                  <a:lnTo>
                    <a:pt x="2563" y="5665"/>
                  </a:lnTo>
                  <a:lnTo>
                    <a:pt x="2630" y="5598"/>
                  </a:lnTo>
                  <a:lnTo>
                    <a:pt x="2720" y="5508"/>
                  </a:lnTo>
                  <a:lnTo>
                    <a:pt x="2765" y="5418"/>
                  </a:lnTo>
                  <a:lnTo>
                    <a:pt x="2788" y="5283"/>
                  </a:lnTo>
                  <a:lnTo>
                    <a:pt x="2788" y="5171"/>
                  </a:lnTo>
                  <a:lnTo>
                    <a:pt x="2765" y="5036"/>
                  </a:lnTo>
                  <a:lnTo>
                    <a:pt x="2001" y="2720"/>
                  </a:lnTo>
                  <a:lnTo>
                    <a:pt x="1214" y="427"/>
                  </a:lnTo>
                  <a:lnTo>
                    <a:pt x="1169" y="293"/>
                  </a:lnTo>
                  <a:lnTo>
                    <a:pt x="1079" y="203"/>
                  </a:lnTo>
                  <a:lnTo>
                    <a:pt x="990" y="113"/>
                  </a:lnTo>
                  <a:lnTo>
                    <a:pt x="877" y="45"/>
                  </a:lnTo>
                  <a:lnTo>
                    <a:pt x="787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4232575" y="2838950"/>
              <a:ext cx="42750" cy="136575"/>
            </a:xfrm>
            <a:custGeom>
              <a:avLst/>
              <a:gdLst/>
              <a:ahLst/>
              <a:cxnLst/>
              <a:rect l="l" t="t" r="r" b="b"/>
              <a:pathLst>
                <a:path w="1710" h="5463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45"/>
                  </a:lnTo>
                  <a:lnTo>
                    <a:pt x="226" y="90"/>
                  </a:lnTo>
                  <a:lnTo>
                    <a:pt x="136" y="158"/>
                  </a:lnTo>
                  <a:lnTo>
                    <a:pt x="68" y="247"/>
                  </a:lnTo>
                  <a:lnTo>
                    <a:pt x="23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68" y="1147"/>
                  </a:lnTo>
                  <a:lnTo>
                    <a:pt x="113" y="1709"/>
                  </a:lnTo>
                  <a:lnTo>
                    <a:pt x="203" y="2810"/>
                  </a:lnTo>
                  <a:lnTo>
                    <a:pt x="248" y="3372"/>
                  </a:lnTo>
                  <a:lnTo>
                    <a:pt x="315" y="3934"/>
                  </a:lnTo>
                  <a:lnTo>
                    <a:pt x="405" y="4474"/>
                  </a:lnTo>
                  <a:lnTo>
                    <a:pt x="518" y="5036"/>
                  </a:lnTo>
                  <a:lnTo>
                    <a:pt x="563" y="5170"/>
                  </a:lnTo>
                  <a:lnTo>
                    <a:pt x="608" y="5260"/>
                  </a:lnTo>
                  <a:lnTo>
                    <a:pt x="698" y="5350"/>
                  </a:lnTo>
                  <a:lnTo>
                    <a:pt x="787" y="5418"/>
                  </a:lnTo>
                  <a:lnTo>
                    <a:pt x="900" y="5440"/>
                  </a:lnTo>
                  <a:lnTo>
                    <a:pt x="1012" y="5463"/>
                  </a:lnTo>
                  <a:lnTo>
                    <a:pt x="1125" y="5463"/>
                  </a:lnTo>
                  <a:lnTo>
                    <a:pt x="1237" y="5440"/>
                  </a:lnTo>
                  <a:lnTo>
                    <a:pt x="1349" y="5395"/>
                  </a:lnTo>
                  <a:lnTo>
                    <a:pt x="1439" y="5328"/>
                  </a:lnTo>
                  <a:lnTo>
                    <a:pt x="1529" y="5260"/>
                  </a:lnTo>
                  <a:lnTo>
                    <a:pt x="1619" y="5170"/>
                  </a:lnTo>
                  <a:lnTo>
                    <a:pt x="1664" y="5080"/>
                  </a:lnTo>
                  <a:lnTo>
                    <a:pt x="1709" y="4946"/>
                  </a:lnTo>
                  <a:lnTo>
                    <a:pt x="1709" y="4833"/>
                  </a:lnTo>
                  <a:lnTo>
                    <a:pt x="1687" y="4676"/>
                  </a:lnTo>
                  <a:lnTo>
                    <a:pt x="1597" y="4181"/>
                  </a:lnTo>
                  <a:lnTo>
                    <a:pt x="1529" y="3664"/>
                  </a:lnTo>
                  <a:lnTo>
                    <a:pt x="1462" y="3147"/>
                  </a:lnTo>
                  <a:lnTo>
                    <a:pt x="1417" y="2630"/>
                  </a:lnTo>
                  <a:lnTo>
                    <a:pt x="1349" y="1619"/>
                  </a:lnTo>
                  <a:lnTo>
                    <a:pt x="1305" y="1102"/>
                  </a:lnTo>
                  <a:lnTo>
                    <a:pt x="1237" y="585"/>
                  </a:lnTo>
                  <a:lnTo>
                    <a:pt x="1215" y="450"/>
                  </a:lnTo>
                  <a:lnTo>
                    <a:pt x="1147" y="337"/>
                  </a:lnTo>
                  <a:lnTo>
                    <a:pt x="1080" y="225"/>
                  </a:lnTo>
                  <a:lnTo>
                    <a:pt x="990" y="135"/>
                  </a:lnTo>
                  <a:lnTo>
                    <a:pt x="877" y="90"/>
                  </a:lnTo>
                  <a:lnTo>
                    <a:pt x="765" y="45"/>
                  </a:lnTo>
                  <a:lnTo>
                    <a:pt x="653" y="23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4251700" y="2623700"/>
              <a:ext cx="30350" cy="30950"/>
            </a:xfrm>
            <a:custGeom>
              <a:avLst/>
              <a:gdLst/>
              <a:ahLst/>
              <a:cxnLst/>
              <a:rect l="l" t="t" r="r" b="b"/>
              <a:pathLst>
                <a:path w="1214" h="1238" extrusionOk="0">
                  <a:moveTo>
                    <a:pt x="562" y="1"/>
                  </a:moveTo>
                  <a:lnTo>
                    <a:pt x="427" y="23"/>
                  </a:lnTo>
                  <a:lnTo>
                    <a:pt x="292" y="68"/>
                  </a:lnTo>
                  <a:lnTo>
                    <a:pt x="202" y="136"/>
                  </a:lnTo>
                  <a:lnTo>
                    <a:pt x="112" y="225"/>
                  </a:lnTo>
                  <a:lnTo>
                    <a:pt x="45" y="315"/>
                  </a:lnTo>
                  <a:lnTo>
                    <a:pt x="22" y="428"/>
                  </a:lnTo>
                  <a:lnTo>
                    <a:pt x="0" y="540"/>
                  </a:lnTo>
                  <a:lnTo>
                    <a:pt x="0" y="653"/>
                  </a:lnTo>
                  <a:lnTo>
                    <a:pt x="22" y="787"/>
                  </a:lnTo>
                  <a:lnTo>
                    <a:pt x="67" y="877"/>
                  </a:lnTo>
                  <a:lnTo>
                    <a:pt x="135" y="990"/>
                  </a:lnTo>
                  <a:lnTo>
                    <a:pt x="202" y="1080"/>
                  </a:lnTo>
                  <a:lnTo>
                    <a:pt x="292" y="1147"/>
                  </a:lnTo>
                  <a:lnTo>
                    <a:pt x="382" y="1192"/>
                  </a:lnTo>
                  <a:lnTo>
                    <a:pt x="517" y="1237"/>
                  </a:lnTo>
                  <a:lnTo>
                    <a:pt x="629" y="1237"/>
                  </a:lnTo>
                  <a:lnTo>
                    <a:pt x="764" y="1215"/>
                  </a:lnTo>
                  <a:lnTo>
                    <a:pt x="899" y="1147"/>
                  </a:lnTo>
                  <a:lnTo>
                    <a:pt x="1012" y="1080"/>
                  </a:lnTo>
                  <a:lnTo>
                    <a:pt x="1101" y="990"/>
                  </a:lnTo>
                  <a:lnTo>
                    <a:pt x="1146" y="900"/>
                  </a:lnTo>
                  <a:lnTo>
                    <a:pt x="1191" y="787"/>
                  </a:lnTo>
                  <a:lnTo>
                    <a:pt x="1214" y="675"/>
                  </a:lnTo>
                  <a:lnTo>
                    <a:pt x="1191" y="563"/>
                  </a:lnTo>
                  <a:lnTo>
                    <a:pt x="1169" y="450"/>
                  </a:lnTo>
                  <a:lnTo>
                    <a:pt x="1146" y="338"/>
                  </a:lnTo>
                  <a:lnTo>
                    <a:pt x="1079" y="248"/>
                  </a:lnTo>
                  <a:lnTo>
                    <a:pt x="1012" y="158"/>
                  </a:lnTo>
                  <a:lnTo>
                    <a:pt x="922" y="68"/>
                  </a:lnTo>
                  <a:lnTo>
                    <a:pt x="809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4323625" y="3024400"/>
              <a:ext cx="45550" cy="147250"/>
            </a:xfrm>
            <a:custGeom>
              <a:avLst/>
              <a:gdLst/>
              <a:ahLst/>
              <a:cxnLst/>
              <a:rect l="l" t="t" r="r" b="b"/>
              <a:pathLst>
                <a:path w="1822" h="5890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48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60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135" y="1821"/>
                  </a:lnTo>
                  <a:lnTo>
                    <a:pt x="270" y="3035"/>
                  </a:lnTo>
                  <a:lnTo>
                    <a:pt x="450" y="4226"/>
                  </a:lnTo>
                  <a:lnTo>
                    <a:pt x="630" y="5440"/>
                  </a:lnTo>
                  <a:lnTo>
                    <a:pt x="652" y="5575"/>
                  </a:lnTo>
                  <a:lnTo>
                    <a:pt x="720" y="5687"/>
                  </a:lnTo>
                  <a:lnTo>
                    <a:pt x="787" y="5755"/>
                  </a:lnTo>
                  <a:lnTo>
                    <a:pt x="877" y="5822"/>
                  </a:lnTo>
                  <a:lnTo>
                    <a:pt x="989" y="5867"/>
                  </a:lnTo>
                  <a:lnTo>
                    <a:pt x="1079" y="5890"/>
                  </a:lnTo>
                  <a:lnTo>
                    <a:pt x="1192" y="5867"/>
                  </a:lnTo>
                  <a:lnTo>
                    <a:pt x="1304" y="5845"/>
                  </a:lnTo>
                  <a:lnTo>
                    <a:pt x="1416" y="5800"/>
                  </a:lnTo>
                  <a:lnTo>
                    <a:pt x="1529" y="5755"/>
                  </a:lnTo>
                  <a:lnTo>
                    <a:pt x="1619" y="5687"/>
                  </a:lnTo>
                  <a:lnTo>
                    <a:pt x="1709" y="5575"/>
                  </a:lnTo>
                  <a:lnTo>
                    <a:pt x="1754" y="5485"/>
                  </a:lnTo>
                  <a:lnTo>
                    <a:pt x="1799" y="5373"/>
                  </a:lnTo>
                  <a:lnTo>
                    <a:pt x="1821" y="5238"/>
                  </a:lnTo>
                  <a:lnTo>
                    <a:pt x="1821" y="5103"/>
                  </a:lnTo>
                  <a:lnTo>
                    <a:pt x="1641" y="3979"/>
                  </a:lnTo>
                  <a:lnTo>
                    <a:pt x="1484" y="2855"/>
                  </a:lnTo>
                  <a:lnTo>
                    <a:pt x="1349" y="1731"/>
                  </a:lnTo>
                  <a:lnTo>
                    <a:pt x="1259" y="607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10" y="45"/>
                  </a:lnTo>
                  <a:lnTo>
                    <a:pt x="697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3876300" y="2329225"/>
              <a:ext cx="35975" cy="74775"/>
            </a:xfrm>
            <a:custGeom>
              <a:avLst/>
              <a:gdLst/>
              <a:ahLst/>
              <a:cxnLst/>
              <a:rect l="l" t="t" r="r" b="b"/>
              <a:pathLst>
                <a:path w="1439" h="2991" extrusionOk="0">
                  <a:moveTo>
                    <a:pt x="495" y="1"/>
                  </a:moveTo>
                  <a:lnTo>
                    <a:pt x="382" y="46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0" y="495"/>
                  </a:lnTo>
                  <a:lnTo>
                    <a:pt x="0" y="608"/>
                  </a:lnTo>
                  <a:lnTo>
                    <a:pt x="180" y="2383"/>
                  </a:lnTo>
                  <a:lnTo>
                    <a:pt x="202" y="2518"/>
                  </a:lnTo>
                  <a:lnTo>
                    <a:pt x="247" y="2631"/>
                  </a:lnTo>
                  <a:lnTo>
                    <a:pt x="315" y="2721"/>
                  </a:lnTo>
                  <a:lnTo>
                    <a:pt x="382" y="2811"/>
                  </a:lnTo>
                  <a:lnTo>
                    <a:pt x="472" y="2900"/>
                  </a:lnTo>
                  <a:lnTo>
                    <a:pt x="562" y="2945"/>
                  </a:lnTo>
                  <a:lnTo>
                    <a:pt x="697" y="2990"/>
                  </a:lnTo>
                  <a:lnTo>
                    <a:pt x="944" y="2990"/>
                  </a:lnTo>
                  <a:lnTo>
                    <a:pt x="1057" y="2945"/>
                  </a:lnTo>
                  <a:lnTo>
                    <a:pt x="1146" y="2878"/>
                  </a:lnTo>
                  <a:lnTo>
                    <a:pt x="1259" y="2811"/>
                  </a:lnTo>
                  <a:lnTo>
                    <a:pt x="1326" y="2721"/>
                  </a:lnTo>
                  <a:lnTo>
                    <a:pt x="1394" y="2608"/>
                  </a:lnTo>
                  <a:lnTo>
                    <a:pt x="1416" y="2496"/>
                  </a:lnTo>
                  <a:lnTo>
                    <a:pt x="1439" y="2383"/>
                  </a:lnTo>
                  <a:lnTo>
                    <a:pt x="1236" y="608"/>
                  </a:lnTo>
                  <a:lnTo>
                    <a:pt x="1214" y="473"/>
                  </a:lnTo>
                  <a:lnTo>
                    <a:pt x="1169" y="360"/>
                  </a:lnTo>
                  <a:lnTo>
                    <a:pt x="1124" y="270"/>
                  </a:lnTo>
                  <a:lnTo>
                    <a:pt x="1057" y="158"/>
                  </a:lnTo>
                  <a:lnTo>
                    <a:pt x="967" y="91"/>
                  </a:lnTo>
                  <a:lnTo>
                    <a:pt x="854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3902700" y="2663050"/>
              <a:ext cx="44425" cy="205700"/>
            </a:xfrm>
            <a:custGeom>
              <a:avLst/>
              <a:gdLst/>
              <a:ahLst/>
              <a:cxnLst/>
              <a:rect l="l" t="t" r="r" b="b"/>
              <a:pathLst>
                <a:path w="1777" h="8228" extrusionOk="0">
                  <a:moveTo>
                    <a:pt x="473" y="0"/>
                  </a:moveTo>
                  <a:lnTo>
                    <a:pt x="360" y="23"/>
                  </a:lnTo>
                  <a:lnTo>
                    <a:pt x="248" y="90"/>
                  </a:lnTo>
                  <a:lnTo>
                    <a:pt x="158" y="158"/>
                  </a:lnTo>
                  <a:lnTo>
                    <a:pt x="90" y="225"/>
                  </a:lnTo>
                  <a:lnTo>
                    <a:pt x="46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68" y="1484"/>
                  </a:lnTo>
                  <a:lnTo>
                    <a:pt x="135" y="2361"/>
                  </a:lnTo>
                  <a:lnTo>
                    <a:pt x="315" y="4114"/>
                  </a:lnTo>
                  <a:lnTo>
                    <a:pt x="450" y="5867"/>
                  </a:lnTo>
                  <a:lnTo>
                    <a:pt x="495" y="6766"/>
                  </a:lnTo>
                  <a:lnTo>
                    <a:pt x="540" y="7643"/>
                  </a:lnTo>
                  <a:lnTo>
                    <a:pt x="540" y="7778"/>
                  </a:lnTo>
                  <a:lnTo>
                    <a:pt x="585" y="7890"/>
                  </a:lnTo>
                  <a:lnTo>
                    <a:pt x="652" y="8003"/>
                  </a:lnTo>
                  <a:lnTo>
                    <a:pt x="720" y="8093"/>
                  </a:lnTo>
                  <a:lnTo>
                    <a:pt x="832" y="8160"/>
                  </a:lnTo>
                  <a:lnTo>
                    <a:pt x="922" y="8205"/>
                  </a:lnTo>
                  <a:lnTo>
                    <a:pt x="1035" y="8228"/>
                  </a:lnTo>
                  <a:lnTo>
                    <a:pt x="1282" y="8228"/>
                  </a:lnTo>
                  <a:lnTo>
                    <a:pt x="1394" y="8183"/>
                  </a:lnTo>
                  <a:lnTo>
                    <a:pt x="1484" y="8138"/>
                  </a:lnTo>
                  <a:lnTo>
                    <a:pt x="1574" y="8070"/>
                  </a:lnTo>
                  <a:lnTo>
                    <a:pt x="1664" y="7980"/>
                  </a:lnTo>
                  <a:lnTo>
                    <a:pt x="1709" y="7890"/>
                  </a:lnTo>
                  <a:lnTo>
                    <a:pt x="1754" y="7756"/>
                  </a:lnTo>
                  <a:lnTo>
                    <a:pt x="1776" y="7621"/>
                  </a:lnTo>
                  <a:lnTo>
                    <a:pt x="1731" y="6744"/>
                  </a:lnTo>
                  <a:lnTo>
                    <a:pt x="1686" y="5867"/>
                  </a:lnTo>
                  <a:lnTo>
                    <a:pt x="1552" y="4091"/>
                  </a:lnTo>
                  <a:lnTo>
                    <a:pt x="1372" y="2338"/>
                  </a:lnTo>
                  <a:lnTo>
                    <a:pt x="1304" y="1461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952150" y="2546725"/>
              <a:ext cx="30950" cy="94425"/>
            </a:xfrm>
            <a:custGeom>
              <a:avLst/>
              <a:gdLst/>
              <a:ahLst/>
              <a:cxnLst/>
              <a:rect l="l" t="t" r="r" b="b"/>
              <a:pathLst>
                <a:path w="1238" h="3777" extrusionOk="0">
                  <a:moveTo>
                    <a:pt x="518" y="0"/>
                  </a:moveTo>
                  <a:lnTo>
                    <a:pt x="405" y="23"/>
                  </a:lnTo>
                  <a:lnTo>
                    <a:pt x="293" y="90"/>
                  </a:lnTo>
                  <a:lnTo>
                    <a:pt x="203" y="157"/>
                  </a:lnTo>
                  <a:lnTo>
                    <a:pt x="136" y="225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1" y="607"/>
                  </a:lnTo>
                  <a:lnTo>
                    <a:pt x="1" y="3170"/>
                  </a:lnTo>
                  <a:lnTo>
                    <a:pt x="23" y="3327"/>
                  </a:lnTo>
                  <a:lnTo>
                    <a:pt x="46" y="3439"/>
                  </a:lnTo>
                  <a:lnTo>
                    <a:pt x="113" y="3529"/>
                  </a:lnTo>
                  <a:lnTo>
                    <a:pt x="203" y="3619"/>
                  </a:lnTo>
                  <a:lnTo>
                    <a:pt x="293" y="3687"/>
                  </a:lnTo>
                  <a:lnTo>
                    <a:pt x="383" y="3732"/>
                  </a:lnTo>
                  <a:lnTo>
                    <a:pt x="495" y="3754"/>
                  </a:lnTo>
                  <a:lnTo>
                    <a:pt x="630" y="3777"/>
                  </a:lnTo>
                  <a:lnTo>
                    <a:pt x="743" y="3754"/>
                  </a:lnTo>
                  <a:lnTo>
                    <a:pt x="855" y="3732"/>
                  </a:lnTo>
                  <a:lnTo>
                    <a:pt x="945" y="3687"/>
                  </a:lnTo>
                  <a:lnTo>
                    <a:pt x="1035" y="3619"/>
                  </a:lnTo>
                  <a:lnTo>
                    <a:pt x="1125" y="3529"/>
                  </a:lnTo>
                  <a:lnTo>
                    <a:pt x="1192" y="3417"/>
                  </a:lnTo>
                  <a:lnTo>
                    <a:pt x="1237" y="3304"/>
                  </a:lnTo>
                  <a:lnTo>
                    <a:pt x="1237" y="3170"/>
                  </a:lnTo>
                  <a:lnTo>
                    <a:pt x="1237" y="585"/>
                  </a:lnTo>
                  <a:lnTo>
                    <a:pt x="1237" y="450"/>
                  </a:lnTo>
                  <a:lnTo>
                    <a:pt x="1192" y="315"/>
                  </a:lnTo>
                  <a:lnTo>
                    <a:pt x="1125" y="225"/>
                  </a:lnTo>
                  <a:lnTo>
                    <a:pt x="1057" y="135"/>
                  </a:lnTo>
                  <a:lnTo>
                    <a:pt x="967" y="68"/>
                  </a:lnTo>
                  <a:lnTo>
                    <a:pt x="855" y="23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987000" y="3076100"/>
              <a:ext cx="33750" cy="123100"/>
            </a:xfrm>
            <a:custGeom>
              <a:avLst/>
              <a:gdLst/>
              <a:ahLst/>
              <a:cxnLst/>
              <a:rect l="l" t="t" r="r" b="b"/>
              <a:pathLst>
                <a:path w="1350" h="4924" extrusionOk="0">
                  <a:moveTo>
                    <a:pt x="562" y="0"/>
                  </a:moveTo>
                  <a:lnTo>
                    <a:pt x="427" y="23"/>
                  </a:lnTo>
                  <a:lnTo>
                    <a:pt x="338" y="45"/>
                  </a:lnTo>
                  <a:lnTo>
                    <a:pt x="225" y="90"/>
                  </a:lnTo>
                  <a:lnTo>
                    <a:pt x="135" y="158"/>
                  </a:lnTo>
                  <a:lnTo>
                    <a:pt x="68" y="248"/>
                  </a:lnTo>
                  <a:lnTo>
                    <a:pt x="23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45" y="1079"/>
                  </a:lnTo>
                  <a:lnTo>
                    <a:pt x="68" y="1529"/>
                  </a:lnTo>
                  <a:lnTo>
                    <a:pt x="68" y="2473"/>
                  </a:lnTo>
                  <a:lnTo>
                    <a:pt x="68" y="3395"/>
                  </a:lnTo>
                  <a:lnTo>
                    <a:pt x="90" y="3867"/>
                  </a:lnTo>
                  <a:lnTo>
                    <a:pt x="113" y="4339"/>
                  </a:lnTo>
                  <a:lnTo>
                    <a:pt x="135" y="4474"/>
                  </a:lnTo>
                  <a:lnTo>
                    <a:pt x="180" y="4586"/>
                  </a:lnTo>
                  <a:lnTo>
                    <a:pt x="248" y="4698"/>
                  </a:lnTo>
                  <a:lnTo>
                    <a:pt x="338" y="4766"/>
                  </a:lnTo>
                  <a:lnTo>
                    <a:pt x="427" y="4833"/>
                  </a:lnTo>
                  <a:lnTo>
                    <a:pt x="540" y="4878"/>
                  </a:lnTo>
                  <a:lnTo>
                    <a:pt x="652" y="4923"/>
                  </a:lnTo>
                  <a:lnTo>
                    <a:pt x="787" y="4923"/>
                  </a:lnTo>
                  <a:lnTo>
                    <a:pt x="900" y="4901"/>
                  </a:lnTo>
                  <a:lnTo>
                    <a:pt x="1012" y="4878"/>
                  </a:lnTo>
                  <a:lnTo>
                    <a:pt x="1102" y="4833"/>
                  </a:lnTo>
                  <a:lnTo>
                    <a:pt x="1192" y="4766"/>
                  </a:lnTo>
                  <a:lnTo>
                    <a:pt x="1259" y="4676"/>
                  </a:lnTo>
                  <a:lnTo>
                    <a:pt x="1327" y="4586"/>
                  </a:lnTo>
                  <a:lnTo>
                    <a:pt x="1349" y="4451"/>
                  </a:lnTo>
                  <a:lnTo>
                    <a:pt x="1349" y="4316"/>
                  </a:lnTo>
                  <a:lnTo>
                    <a:pt x="1327" y="3844"/>
                  </a:lnTo>
                  <a:lnTo>
                    <a:pt x="1304" y="3395"/>
                  </a:lnTo>
                  <a:lnTo>
                    <a:pt x="1304" y="2451"/>
                  </a:lnTo>
                  <a:lnTo>
                    <a:pt x="1304" y="1529"/>
                  </a:lnTo>
                  <a:lnTo>
                    <a:pt x="1282" y="1057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47" y="338"/>
                  </a:lnTo>
                  <a:lnTo>
                    <a:pt x="1079" y="225"/>
                  </a:lnTo>
                  <a:lnTo>
                    <a:pt x="989" y="158"/>
                  </a:lnTo>
                  <a:lnTo>
                    <a:pt x="900" y="90"/>
                  </a:lnTo>
                  <a:lnTo>
                    <a:pt x="787" y="45"/>
                  </a:lnTo>
                  <a:lnTo>
                    <a:pt x="675" y="23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161775" y="2430950"/>
              <a:ext cx="41600" cy="123650"/>
            </a:xfrm>
            <a:custGeom>
              <a:avLst/>
              <a:gdLst/>
              <a:ahLst/>
              <a:cxnLst/>
              <a:rect l="l" t="t" r="r" b="b"/>
              <a:pathLst>
                <a:path w="1664" h="4946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38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90" y="1596"/>
                  </a:lnTo>
                  <a:lnTo>
                    <a:pt x="203" y="2563"/>
                  </a:lnTo>
                  <a:lnTo>
                    <a:pt x="315" y="3530"/>
                  </a:lnTo>
                  <a:lnTo>
                    <a:pt x="472" y="4519"/>
                  </a:lnTo>
                  <a:lnTo>
                    <a:pt x="495" y="4654"/>
                  </a:lnTo>
                  <a:lnTo>
                    <a:pt x="562" y="4743"/>
                  </a:lnTo>
                  <a:lnTo>
                    <a:pt x="630" y="4833"/>
                  </a:lnTo>
                  <a:lnTo>
                    <a:pt x="720" y="4901"/>
                  </a:lnTo>
                  <a:lnTo>
                    <a:pt x="832" y="4946"/>
                  </a:lnTo>
                  <a:lnTo>
                    <a:pt x="1057" y="4946"/>
                  </a:lnTo>
                  <a:lnTo>
                    <a:pt x="1169" y="4923"/>
                  </a:lnTo>
                  <a:lnTo>
                    <a:pt x="1259" y="4878"/>
                  </a:lnTo>
                  <a:lnTo>
                    <a:pt x="1372" y="4833"/>
                  </a:lnTo>
                  <a:lnTo>
                    <a:pt x="1462" y="4743"/>
                  </a:lnTo>
                  <a:lnTo>
                    <a:pt x="1551" y="4654"/>
                  </a:lnTo>
                  <a:lnTo>
                    <a:pt x="1596" y="4564"/>
                  </a:lnTo>
                  <a:lnTo>
                    <a:pt x="1641" y="4429"/>
                  </a:lnTo>
                  <a:lnTo>
                    <a:pt x="1664" y="4316"/>
                  </a:lnTo>
                  <a:lnTo>
                    <a:pt x="1664" y="4159"/>
                  </a:lnTo>
                  <a:lnTo>
                    <a:pt x="1529" y="3282"/>
                  </a:lnTo>
                  <a:lnTo>
                    <a:pt x="1417" y="2383"/>
                  </a:lnTo>
                  <a:lnTo>
                    <a:pt x="1327" y="1484"/>
                  </a:lnTo>
                  <a:lnTo>
                    <a:pt x="1259" y="585"/>
                  </a:lnTo>
                  <a:lnTo>
                    <a:pt x="1214" y="450"/>
                  </a:lnTo>
                  <a:lnTo>
                    <a:pt x="1169" y="338"/>
                  </a:lnTo>
                  <a:lnTo>
                    <a:pt x="1102" y="225"/>
                  </a:lnTo>
                  <a:lnTo>
                    <a:pt x="1034" y="158"/>
                  </a:lnTo>
                  <a:lnTo>
                    <a:pt x="922" y="90"/>
                  </a:lnTo>
                  <a:lnTo>
                    <a:pt x="810" y="45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151100" y="3050250"/>
              <a:ext cx="61825" cy="150075"/>
            </a:xfrm>
            <a:custGeom>
              <a:avLst/>
              <a:gdLst/>
              <a:ahLst/>
              <a:cxnLst/>
              <a:rect l="l" t="t" r="r" b="b"/>
              <a:pathLst>
                <a:path w="2473" h="6003" extrusionOk="0">
                  <a:moveTo>
                    <a:pt x="562" y="0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0" y="293"/>
                  </a:lnTo>
                  <a:lnTo>
                    <a:pt x="45" y="382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45" y="765"/>
                  </a:lnTo>
                  <a:lnTo>
                    <a:pt x="360" y="1956"/>
                  </a:lnTo>
                  <a:lnTo>
                    <a:pt x="675" y="3170"/>
                  </a:lnTo>
                  <a:lnTo>
                    <a:pt x="967" y="4361"/>
                  </a:lnTo>
                  <a:lnTo>
                    <a:pt x="1259" y="5575"/>
                  </a:lnTo>
                  <a:lnTo>
                    <a:pt x="1304" y="5710"/>
                  </a:lnTo>
                  <a:lnTo>
                    <a:pt x="1371" y="5800"/>
                  </a:lnTo>
                  <a:lnTo>
                    <a:pt x="1461" y="5890"/>
                  </a:lnTo>
                  <a:lnTo>
                    <a:pt x="1574" y="5957"/>
                  </a:lnTo>
                  <a:lnTo>
                    <a:pt x="1664" y="5980"/>
                  </a:lnTo>
                  <a:lnTo>
                    <a:pt x="1776" y="6002"/>
                  </a:lnTo>
                  <a:lnTo>
                    <a:pt x="1889" y="6002"/>
                  </a:lnTo>
                  <a:lnTo>
                    <a:pt x="2001" y="5980"/>
                  </a:lnTo>
                  <a:lnTo>
                    <a:pt x="2113" y="5935"/>
                  </a:lnTo>
                  <a:lnTo>
                    <a:pt x="2226" y="5867"/>
                  </a:lnTo>
                  <a:lnTo>
                    <a:pt x="2316" y="5800"/>
                  </a:lnTo>
                  <a:lnTo>
                    <a:pt x="2383" y="5710"/>
                  </a:lnTo>
                  <a:lnTo>
                    <a:pt x="2428" y="5598"/>
                  </a:lnTo>
                  <a:lnTo>
                    <a:pt x="2473" y="5485"/>
                  </a:lnTo>
                  <a:lnTo>
                    <a:pt x="2473" y="5373"/>
                  </a:lnTo>
                  <a:lnTo>
                    <a:pt x="2450" y="5215"/>
                  </a:lnTo>
                  <a:lnTo>
                    <a:pt x="2136" y="4024"/>
                  </a:lnTo>
                  <a:lnTo>
                    <a:pt x="1866" y="2810"/>
                  </a:lnTo>
                  <a:lnTo>
                    <a:pt x="1551" y="1619"/>
                  </a:lnTo>
                  <a:lnTo>
                    <a:pt x="1237" y="427"/>
                  </a:lnTo>
                  <a:lnTo>
                    <a:pt x="1169" y="293"/>
                  </a:lnTo>
                  <a:lnTo>
                    <a:pt x="1102" y="180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894825" y="2062850"/>
              <a:ext cx="38800" cy="72525"/>
            </a:xfrm>
            <a:custGeom>
              <a:avLst/>
              <a:gdLst/>
              <a:ahLst/>
              <a:cxnLst/>
              <a:rect l="l" t="t" r="r" b="b"/>
              <a:pathLst>
                <a:path w="1552" h="2901" extrusionOk="0">
                  <a:moveTo>
                    <a:pt x="698" y="1"/>
                  </a:moveTo>
                  <a:lnTo>
                    <a:pt x="608" y="46"/>
                  </a:lnTo>
                  <a:lnTo>
                    <a:pt x="518" y="113"/>
                  </a:lnTo>
                  <a:lnTo>
                    <a:pt x="428" y="203"/>
                  </a:lnTo>
                  <a:lnTo>
                    <a:pt x="383" y="315"/>
                  </a:lnTo>
                  <a:lnTo>
                    <a:pt x="338" y="450"/>
                  </a:lnTo>
                  <a:lnTo>
                    <a:pt x="23" y="2136"/>
                  </a:lnTo>
                  <a:lnTo>
                    <a:pt x="1" y="2293"/>
                  </a:lnTo>
                  <a:lnTo>
                    <a:pt x="23" y="2406"/>
                  </a:lnTo>
                  <a:lnTo>
                    <a:pt x="68" y="2541"/>
                  </a:lnTo>
                  <a:lnTo>
                    <a:pt x="136" y="2631"/>
                  </a:lnTo>
                  <a:lnTo>
                    <a:pt x="203" y="2721"/>
                  </a:lnTo>
                  <a:lnTo>
                    <a:pt x="293" y="2788"/>
                  </a:lnTo>
                  <a:lnTo>
                    <a:pt x="405" y="2855"/>
                  </a:lnTo>
                  <a:lnTo>
                    <a:pt x="518" y="2878"/>
                  </a:lnTo>
                  <a:lnTo>
                    <a:pt x="630" y="2900"/>
                  </a:lnTo>
                  <a:lnTo>
                    <a:pt x="743" y="2900"/>
                  </a:lnTo>
                  <a:lnTo>
                    <a:pt x="855" y="2878"/>
                  </a:lnTo>
                  <a:lnTo>
                    <a:pt x="945" y="2833"/>
                  </a:lnTo>
                  <a:lnTo>
                    <a:pt x="1035" y="2788"/>
                  </a:lnTo>
                  <a:lnTo>
                    <a:pt x="1125" y="2698"/>
                  </a:lnTo>
                  <a:lnTo>
                    <a:pt x="1192" y="2586"/>
                  </a:lnTo>
                  <a:lnTo>
                    <a:pt x="1215" y="2451"/>
                  </a:lnTo>
                  <a:lnTo>
                    <a:pt x="1529" y="742"/>
                  </a:lnTo>
                  <a:lnTo>
                    <a:pt x="1552" y="608"/>
                  </a:lnTo>
                  <a:lnTo>
                    <a:pt x="1529" y="473"/>
                  </a:lnTo>
                  <a:lnTo>
                    <a:pt x="1484" y="360"/>
                  </a:lnTo>
                  <a:lnTo>
                    <a:pt x="1439" y="270"/>
                  </a:lnTo>
                  <a:lnTo>
                    <a:pt x="1350" y="180"/>
                  </a:lnTo>
                  <a:lnTo>
                    <a:pt x="1260" y="113"/>
                  </a:lnTo>
                  <a:lnTo>
                    <a:pt x="1147" y="46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123250" y="1478950"/>
              <a:ext cx="728325" cy="1911875"/>
            </a:xfrm>
            <a:custGeom>
              <a:avLst/>
              <a:gdLst/>
              <a:ahLst/>
              <a:cxnLst/>
              <a:rect l="l" t="t" r="r" b="b"/>
              <a:pathLst>
                <a:path w="29133" h="76475" extrusionOk="0">
                  <a:moveTo>
                    <a:pt x="22097" y="1"/>
                  </a:moveTo>
                  <a:lnTo>
                    <a:pt x="21602" y="23"/>
                  </a:lnTo>
                  <a:lnTo>
                    <a:pt x="21108" y="91"/>
                  </a:lnTo>
                  <a:lnTo>
                    <a:pt x="20613" y="203"/>
                  </a:lnTo>
                  <a:lnTo>
                    <a:pt x="20141" y="360"/>
                  </a:lnTo>
                  <a:lnTo>
                    <a:pt x="19669" y="563"/>
                  </a:lnTo>
                  <a:lnTo>
                    <a:pt x="19220" y="788"/>
                  </a:lnTo>
                  <a:lnTo>
                    <a:pt x="18770" y="1057"/>
                  </a:lnTo>
                  <a:lnTo>
                    <a:pt x="18321" y="1372"/>
                  </a:lnTo>
                  <a:lnTo>
                    <a:pt x="17893" y="1687"/>
                  </a:lnTo>
                  <a:lnTo>
                    <a:pt x="17466" y="2069"/>
                  </a:lnTo>
                  <a:lnTo>
                    <a:pt x="17039" y="2451"/>
                  </a:lnTo>
                  <a:lnTo>
                    <a:pt x="16657" y="2856"/>
                  </a:lnTo>
                  <a:lnTo>
                    <a:pt x="16252" y="3283"/>
                  </a:lnTo>
                  <a:lnTo>
                    <a:pt x="15870" y="3710"/>
                  </a:lnTo>
                  <a:lnTo>
                    <a:pt x="15511" y="4182"/>
                  </a:lnTo>
                  <a:lnTo>
                    <a:pt x="15151" y="4632"/>
                  </a:lnTo>
                  <a:lnTo>
                    <a:pt x="14814" y="5104"/>
                  </a:lnTo>
                  <a:lnTo>
                    <a:pt x="14139" y="6070"/>
                  </a:lnTo>
                  <a:lnTo>
                    <a:pt x="13555" y="7037"/>
                  </a:lnTo>
                  <a:lnTo>
                    <a:pt x="12993" y="7981"/>
                  </a:lnTo>
                  <a:lnTo>
                    <a:pt x="12498" y="8858"/>
                  </a:lnTo>
                  <a:lnTo>
                    <a:pt x="12071" y="9689"/>
                  </a:lnTo>
                  <a:lnTo>
                    <a:pt x="11712" y="10431"/>
                  </a:lnTo>
                  <a:lnTo>
                    <a:pt x="10902" y="12095"/>
                  </a:lnTo>
                  <a:lnTo>
                    <a:pt x="10161" y="13780"/>
                  </a:lnTo>
                  <a:lnTo>
                    <a:pt x="9441" y="15489"/>
                  </a:lnTo>
                  <a:lnTo>
                    <a:pt x="8767" y="17220"/>
                  </a:lnTo>
                  <a:lnTo>
                    <a:pt x="8115" y="18973"/>
                  </a:lnTo>
                  <a:lnTo>
                    <a:pt x="7486" y="20727"/>
                  </a:lnTo>
                  <a:lnTo>
                    <a:pt x="6901" y="22525"/>
                  </a:lnTo>
                  <a:lnTo>
                    <a:pt x="6339" y="24301"/>
                  </a:lnTo>
                  <a:lnTo>
                    <a:pt x="5822" y="26122"/>
                  </a:lnTo>
                  <a:lnTo>
                    <a:pt x="5305" y="27920"/>
                  </a:lnTo>
                  <a:lnTo>
                    <a:pt x="4833" y="29741"/>
                  </a:lnTo>
                  <a:lnTo>
                    <a:pt x="4361" y="31561"/>
                  </a:lnTo>
                  <a:lnTo>
                    <a:pt x="3934" y="33360"/>
                  </a:lnTo>
                  <a:lnTo>
                    <a:pt x="3529" y="35181"/>
                  </a:lnTo>
                  <a:lnTo>
                    <a:pt x="3125" y="36979"/>
                  </a:lnTo>
                  <a:lnTo>
                    <a:pt x="2743" y="38755"/>
                  </a:lnTo>
                  <a:lnTo>
                    <a:pt x="2360" y="40733"/>
                  </a:lnTo>
                  <a:lnTo>
                    <a:pt x="2023" y="42689"/>
                  </a:lnTo>
                  <a:lnTo>
                    <a:pt x="1731" y="44667"/>
                  </a:lnTo>
                  <a:lnTo>
                    <a:pt x="1461" y="46645"/>
                  </a:lnTo>
                  <a:lnTo>
                    <a:pt x="1237" y="48623"/>
                  </a:lnTo>
                  <a:lnTo>
                    <a:pt x="1034" y="50601"/>
                  </a:lnTo>
                  <a:lnTo>
                    <a:pt x="854" y="52602"/>
                  </a:lnTo>
                  <a:lnTo>
                    <a:pt x="697" y="54603"/>
                  </a:lnTo>
                  <a:lnTo>
                    <a:pt x="405" y="58401"/>
                  </a:lnTo>
                  <a:lnTo>
                    <a:pt x="247" y="60335"/>
                  </a:lnTo>
                  <a:lnTo>
                    <a:pt x="135" y="62245"/>
                  </a:lnTo>
                  <a:lnTo>
                    <a:pt x="45" y="64156"/>
                  </a:lnTo>
                  <a:lnTo>
                    <a:pt x="0" y="66067"/>
                  </a:lnTo>
                  <a:lnTo>
                    <a:pt x="0" y="67033"/>
                  </a:lnTo>
                  <a:lnTo>
                    <a:pt x="23" y="68000"/>
                  </a:lnTo>
                  <a:lnTo>
                    <a:pt x="45" y="68944"/>
                  </a:lnTo>
                  <a:lnTo>
                    <a:pt x="90" y="69911"/>
                  </a:lnTo>
                  <a:lnTo>
                    <a:pt x="135" y="70405"/>
                  </a:lnTo>
                  <a:lnTo>
                    <a:pt x="180" y="70900"/>
                  </a:lnTo>
                  <a:lnTo>
                    <a:pt x="315" y="71844"/>
                  </a:lnTo>
                  <a:lnTo>
                    <a:pt x="495" y="72721"/>
                  </a:lnTo>
                  <a:lnTo>
                    <a:pt x="675" y="73507"/>
                  </a:lnTo>
                  <a:lnTo>
                    <a:pt x="899" y="74204"/>
                  </a:lnTo>
                  <a:lnTo>
                    <a:pt x="1012" y="74496"/>
                  </a:lnTo>
                  <a:lnTo>
                    <a:pt x="1147" y="74766"/>
                  </a:lnTo>
                  <a:lnTo>
                    <a:pt x="1259" y="75014"/>
                  </a:lnTo>
                  <a:lnTo>
                    <a:pt x="1371" y="75216"/>
                  </a:lnTo>
                  <a:lnTo>
                    <a:pt x="1506" y="75373"/>
                  </a:lnTo>
                  <a:lnTo>
                    <a:pt x="1619" y="75508"/>
                  </a:lnTo>
                  <a:lnTo>
                    <a:pt x="1709" y="75575"/>
                  </a:lnTo>
                  <a:lnTo>
                    <a:pt x="1843" y="75665"/>
                  </a:lnTo>
                  <a:lnTo>
                    <a:pt x="2158" y="75800"/>
                  </a:lnTo>
                  <a:lnTo>
                    <a:pt x="2585" y="75935"/>
                  </a:lnTo>
                  <a:lnTo>
                    <a:pt x="3080" y="76070"/>
                  </a:lnTo>
                  <a:lnTo>
                    <a:pt x="3642" y="76182"/>
                  </a:lnTo>
                  <a:lnTo>
                    <a:pt x="4271" y="76272"/>
                  </a:lnTo>
                  <a:lnTo>
                    <a:pt x="4990" y="76340"/>
                  </a:lnTo>
                  <a:lnTo>
                    <a:pt x="5732" y="76407"/>
                  </a:lnTo>
                  <a:lnTo>
                    <a:pt x="6542" y="76452"/>
                  </a:lnTo>
                  <a:lnTo>
                    <a:pt x="7373" y="76475"/>
                  </a:lnTo>
                  <a:lnTo>
                    <a:pt x="9172" y="76475"/>
                  </a:lnTo>
                  <a:lnTo>
                    <a:pt x="10093" y="76452"/>
                  </a:lnTo>
                  <a:lnTo>
                    <a:pt x="11015" y="76407"/>
                  </a:lnTo>
                  <a:lnTo>
                    <a:pt x="11959" y="76340"/>
                  </a:lnTo>
                  <a:lnTo>
                    <a:pt x="12926" y="76250"/>
                  </a:lnTo>
                  <a:lnTo>
                    <a:pt x="13847" y="76137"/>
                  </a:lnTo>
                  <a:lnTo>
                    <a:pt x="14769" y="76003"/>
                  </a:lnTo>
                  <a:lnTo>
                    <a:pt x="15691" y="75868"/>
                  </a:lnTo>
                  <a:lnTo>
                    <a:pt x="16567" y="75688"/>
                  </a:lnTo>
                  <a:lnTo>
                    <a:pt x="17399" y="75486"/>
                  </a:lnTo>
                  <a:lnTo>
                    <a:pt x="18208" y="75261"/>
                  </a:lnTo>
                  <a:lnTo>
                    <a:pt x="18950" y="75036"/>
                  </a:lnTo>
                  <a:lnTo>
                    <a:pt x="19669" y="74766"/>
                  </a:lnTo>
                  <a:lnTo>
                    <a:pt x="20299" y="74474"/>
                  </a:lnTo>
                  <a:lnTo>
                    <a:pt x="20591" y="74317"/>
                  </a:lnTo>
                  <a:lnTo>
                    <a:pt x="20861" y="74137"/>
                  </a:lnTo>
                  <a:lnTo>
                    <a:pt x="21130" y="73979"/>
                  </a:lnTo>
                  <a:lnTo>
                    <a:pt x="21355" y="73800"/>
                  </a:lnTo>
                  <a:lnTo>
                    <a:pt x="21580" y="73620"/>
                  </a:lnTo>
                  <a:lnTo>
                    <a:pt x="21782" y="73418"/>
                  </a:lnTo>
                  <a:lnTo>
                    <a:pt x="21962" y="73215"/>
                  </a:lnTo>
                  <a:lnTo>
                    <a:pt x="22097" y="73013"/>
                  </a:lnTo>
                  <a:lnTo>
                    <a:pt x="22232" y="72811"/>
                  </a:lnTo>
                  <a:lnTo>
                    <a:pt x="22322" y="72586"/>
                  </a:lnTo>
                  <a:lnTo>
                    <a:pt x="22412" y="72361"/>
                  </a:lnTo>
                  <a:lnTo>
                    <a:pt x="22457" y="72136"/>
                  </a:lnTo>
                  <a:lnTo>
                    <a:pt x="22479" y="71889"/>
                  </a:lnTo>
                  <a:lnTo>
                    <a:pt x="22479" y="71642"/>
                  </a:lnTo>
                  <a:lnTo>
                    <a:pt x="22367" y="69911"/>
                  </a:lnTo>
                  <a:lnTo>
                    <a:pt x="22299" y="68202"/>
                  </a:lnTo>
                  <a:lnTo>
                    <a:pt x="22254" y="66494"/>
                  </a:lnTo>
                  <a:lnTo>
                    <a:pt x="22254" y="64808"/>
                  </a:lnTo>
                  <a:lnTo>
                    <a:pt x="22299" y="63122"/>
                  </a:lnTo>
                  <a:lnTo>
                    <a:pt x="22389" y="61436"/>
                  </a:lnTo>
                  <a:lnTo>
                    <a:pt x="22502" y="59773"/>
                  </a:lnTo>
                  <a:lnTo>
                    <a:pt x="22659" y="58087"/>
                  </a:lnTo>
                  <a:lnTo>
                    <a:pt x="22839" y="56423"/>
                  </a:lnTo>
                  <a:lnTo>
                    <a:pt x="23041" y="54760"/>
                  </a:lnTo>
                  <a:lnTo>
                    <a:pt x="23288" y="53096"/>
                  </a:lnTo>
                  <a:lnTo>
                    <a:pt x="23558" y="51433"/>
                  </a:lnTo>
                  <a:lnTo>
                    <a:pt x="23850" y="49770"/>
                  </a:lnTo>
                  <a:lnTo>
                    <a:pt x="24188" y="48084"/>
                  </a:lnTo>
                  <a:lnTo>
                    <a:pt x="24525" y="46398"/>
                  </a:lnTo>
                  <a:lnTo>
                    <a:pt x="24907" y="44712"/>
                  </a:lnTo>
                  <a:lnTo>
                    <a:pt x="25109" y="43745"/>
                  </a:lnTo>
                  <a:lnTo>
                    <a:pt x="25356" y="42486"/>
                  </a:lnTo>
                  <a:lnTo>
                    <a:pt x="25896" y="39339"/>
                  </a:lnTo>
                  <a:lnTo>
                    <a:pt x="26503" y="35563"/>
                  </a:lnTo>
                  <a:lnTo>
                    <a:pt x="27132" y="31449"/>
                  </a:lnTo>
                  <a:lnTo>
                    <a:pt x="27717" y="27358"/>
                  </a:lnTo>
                  <a:lnTo>
                    <a:pt x="28234" y="23581"/>
                  </a:lnTo>
                  <a:lnTo>
                    <a:pt x="28638" y="20412"/>
                  </a:lnTo>
                  <a:lnTo>
                    <a:pt x="28773" y="19153"/>
                  </a:lnTo>
                  <a:lnTo>
                    <a:pt x="28863" y="18186"/>
                  </a:lnTo>
                  <a:lnTo>
                    <a:pt x="28953" y="17085"/>
                  </a:lnTo>
                  <a:lnTo>
                    <a:pt x="29043" y="15916"/>
                  </a:lnTo>
                  <a:lnTo>
                    <a:pt x="29088" y="14657"/>
                  </a:lnTo>
                  <a:lnTo>
                    <a:pt x="29133" y="13353"/>
                  </a:lnTo>
                  <a:lnTo>
                    <a:pt x="29133" y="12005"/>
                  </a:lnTo>
                  <a:lnTo>
                    <a:pt x="29110" y="11330"/>
                  </a:lnTo>
                  <a:lnTo>
                    <a:pt x="29088" y="10656"/>
                  </a:lnTo>
                  <a:lnTo>
                    <a:pt x="29021" y="9959"/>
                  </a:lnTo>
                  <a:lnTo>
                    <a:pt x="28976" y="9285"/>
                  </a:lnTo>
                  <a:lnTo>
                    <a:pt x="28886" y="8610"/>
                  </a:lnTo>
                  <a:lnTo>
                    <a:pt x="28796" y="7958"/>
                  </a:lnTo>
                  <a:lnTo>
                    <a:pt x="28661" y="7284"/>
                  </a:lnTo>
                  <a:lnTo>
                    <a:pt x="28526" y="6655"/>
                  </a:lnTo>
                  <a:lnTo>
                    <a:pt x="28369" y="6025"/>
                  </a:lnTo>
                  <a:lnTo>
                    <a:pt x="28189" y="5418"/>
                  </a:lnTo>
                  <a:lnTo>
                    <a:pt x="27964" y="4811"/>
                  </a:lnTo>
                  <a:lnTo>
                    <a:pt x="27739" y="4249"/>
                  </a:lnTo>
                  <a:lnTo>
                    <a:pt x="27470" y="3710"/>
                  </a:lnTo>
                  <a:lnTo>
                    <a:pt x="27177" y="3193"/>
                  </a:lnTo>
                  <a:lnTo>
                    <a:pt x="26863" y="2698"/>
                  </a:lnTo>
                  <a:lnTo>
                    <a:pt x="26503" y="2226"/>
                  </a:lnTo>
                  <a:lnTo>
                    <a:pt x="26098" y="1799"/>
                  </a:lnTo>
                  <a:lnTo>
                    <a:pt x="25694" y="1417"/>
                  </a:lnTo>
                  <a:lnTo>
                    <a:pt x="25222" y="1080"/>
                  </a:lnTo>
                  <a:lnTo>
                    <a:pt x="24997" y="900"/>
                  </a:lnTo>
                  <a:lnTo>
                    <a:pt x="24750" y="765"/>
                  </a:lnTo>
                  <a:lnTo>
                    <a:pt x="24480" y="630"/>
                  </a:lnTo>
                  <a:lnTo>
                    <a:pt x="24210" y="495"/>
                  </a:lnTo>
                  <a:lnTo>
                    <a:pt x="23918" y="383"/>
                  </a:lnTo>
                  <a:lnTo>
                    <a:pt x="23648" y="271"/>
                  </a:lnTo>
                  <a:lnTo>
                    <a:pt x="23378" y="203"/>
                  </a:lnTo>
                  <a:lnTo>
                    <a:pt x="23109" y="136"/>
                  </a:lnTo>
                  <a:lnTo>
                    <a:pt x="22861" y="68"/>
                  </a:lnTo>
                  <a:lnTo>
                    <a:pt x="22614" y="46"/>
                  </a:lnTo>
                  <a:lnTo>
                    <a:pt x="22097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313750" y="1480075"/>
              <a:ext cx="404075" cy="1910750"/>
            </a:xfrm>
            <a:custGeom>
              <a:avLst/>
              <a:gdLst/>
              <a:ahLst/>
              <a:cxnLst/>
              <a:rect l="l" t="t" r="r" b="b"/>
              <a:pathLst>
                <a:path w="16163" h="76430" extrusionOk="0">
                  <a:moveTo>
                    <a:pt x="14949" y="1"/>
                  </a:moveTo>
                  <a:lnTo>
                    <a:pt x="14522" y="1147"/>
                  </a:lnTo>
                  <a:lnTo>
                    <a:pt x="14072" y="2271"/>
                  </a:lnTo>
                  <a:lnTo>
                    <a:pt x="13645" y="3418"/>
                  </a:lnTo>
                  <a:lnTo>
                    <a:pt x="13218" y="4564"/>
                  </a:lnTo>
                  <a:lnTo>
                    <a:pt x="12791" y="5823"/>
                  </a:lnTo>
                  <a:lnTo>
                    <a:pt x="12386" y="7104"/>
                  </a:lnTo>
                  <a:lnTo>
                    <a:pt x="12004" y="8385"/>
                  </a:lnTo>
                  <a:lnTo>
                    <a:pt x="11667" y="9667"/>
                  </a:lnTo>
                  <a:lnTo>
                    <a:pt x="10993" y="12252"/>
                  </a:lnTo>
                  <a:lnTo>
                    <a:pt x="10341" y="14814"/>
                  </a:lnTo>
                  <a:lnTo>
                    <a:pt x="9622" y="17669"/>
                  </a:lnTo>
                  <a:lnTo>
                    <a:pt x="8925" y="20524"/>
                  </a:lnTo>
                  <a:lnTo>
                    <a:pt x="8250" y="23379"/>
                  </a:lnTo>
                  <a:lnTo>
                    <a:pt x="7598" y="26256"/>
                  </a:lnTo>
                  <a:lnTo>
                    <a:pt x="6969" y="29134"/>
                  </a:lnTo>
                  <a:lnTo>
                    <a:pt x="6362" y="32011"/>
                  </a:lnTo>
                  <a:lnTo>
                    <a:pt x="5778" y="34888"/>
                  </a:lnTo>
                  <a:lnTo>
                    <a:pt x="5238" y="37766"/>
                  </a:lnTo>
                  <a:lnTo>
                    <a:pt x="4114" y="43857"/>
                  </a:lnTo>
                  <a:lnTo>
                    <a:pt x="3575" y="46892"/>
                  </a:lnTo>
                  <a:lnTo>
                    <a:pt x="3058" y="49949"/>
                  </a:lnTo>
                  <a:lnTo>
                    <a:pt x="2563" y="53006"/>
                  </a:lnTo>
                  <a:lnTo>
                    <a:pt x="2091" y="56064"/>
                  </a:lnTo>
                  <a:lnTo>
                    <a:pt x="1664" y="59121"/>
                  </a:lnTo>
                  <a:lnTo>
                    <a:pt x="1259" y="62178"/>
                  </a:lnTo>
                  <a:lnTo>
                    <a:pt x="1057" y="63954"/>
                  </a:lnTo>
                  <a:lnTo>
                    <a:pt x="877" y="65730"/>
                  </a:lnTo>
                  <a:lnTo>
                    <a:pt x="697" y="67528"/>
                  </a:lnTo>
                  <a:lnTo>
                    <a:pt x="563" y="69304"/>
                  </a:lnTo>
                  <a:lnTo>
                    <a:pt x="293" y="72855"/>
                  </a:lnTo>
                  <a:lnTo>
                    <a:pt x="1" y="76430"/>
                  </a:lnTo>
                  <a:lnTo>
                    <a:pt x="1237" y="76430"/>
                  </a:lnTo>
                  <a:lnTo>
                    <a:pt x="1529" y="72788"/>
                  </a:lnTo>
                  <a:lnTo>
                    <a:pt x="1799" y="69124"/>
                  </a:lnTo>
                  <a:lnTo>
                    <a:pt x="1956" y="67303"/>
                  </a:lnTo>
                  <a:lnTo>
                    <a:pt x="2136" y="65482"/>
                  </a:lnTo>
                  <a:lnTo>
                    <a:pt x="2316" y="63662"/>
                  </a:lnTo>
                  <a:lnTo>
                    <a:pt x="2541" y="61841"/>
                  </a:lnTo>
                  <a:lnTo>
                    <a:pt x="2945" y="58873"/>
                  </a:lnTo>
                  <a:lnTo>
                    <a:pt x="3372" y="55884"/>
                  </a:lnTo>
                  <a:lnTo>
                    <a:pt x="3844" y="52894"/>
                  </a:lnTo>
                  <a:lnTo>
                    <a:pt x="4317" y="49927"/>
                  </a:lnTo>
                  <a:lnTo>
                    <a:pt x="4834" y="46937"/>
                  </a:lnTo>
                  <a:lnTo>
                    <a:pt x="5351" y="43970"/>
                  </a:lnTo>
                  <a:lnTo>
                    <a:pt x="6430" y="38035"/>
                  </a:lnTo>
                  <a:lnTo>
                    <a:pt x="6992" y="35091"/>
                  </a:lnTo>
                  <a:lnTo>
                    <a:pt x="7598" y="32123"/>
                  </a:lnTo>
                  <a:lnTo>
                    <a:pt x="8205" y="29179"/>
                  </a:lnTo>
                  <a:lnTo>
                    <a:pt x="8857" y="26234"/>
                  </a:lnTo>
                  <a:lnTo>
                    <a:pt x="9532" y="23312"/>
                  </a:lnTo>
                  <a:lnTo>
                    <a:pt x="10228" y="20367"/>
                  </a:lnTo>
                  <a:lnTo>
                    <a:pt x="10948" y="17445"/>
                  </a:lnTo>
                  <a:lnTo>
                    <a:pt x="11690" y="14545"/>
                  </a:lnTo>
                  <a:lnTo>
                    <a:pt x="12431" y="11667"/>
                  </a:lnTo>
                  <a:lnTo>
                    <a:pt x="12814" y="10251"/>
                  </a:lnTo>
                  <a:lnTo>
                    <a:pt x="13196" y="8835"/>
                  </a:lnTo>
                  <a:lnTo>
                    <a:pt x="13623" y="7419"/>
                  </a:lnTo>
                  <a:lnTo>
                    <a:pt x="14072" y="6003"/>
                  </a:lnTo>
                  <a:lnTo>
                    <a:pt x="14544" y="4609"/>
                  </a:lnTo>
                  <a:lnTo>
                    <a:pt x="15039" y="3215"/>
                  </a:lnTo>
                  <a:lnTo>
                    <a:pt x="15623" y="1754"/>
                  </a:lnTo>
                  <a:lnTo>
                    <a:pt x="16163" y="271"/>
                  </a:lnTo>
                  <a:lnTo>
                    <a:pt x="16006" y="226"/>
                  </a:lnTo>
                  <a:lnTo>
                    <a:pt x="15758" y="136"/>
                  </a:lnTo>
                  <a:lnTo>
                    <a:pt x="15489" y="91"/>
                  </a:lnTo>
                  <a:lnTo>
                    <a:pt x="15219" y="23"/>
                  </a:lnTo>
                  <a:lnTo>
                    <a:pt x="14949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3393550" y="3268850"/>
              <a:ext cx="33175" cy="66350"/>
            </a:xfrm>
            <a:custGeom>
              <a:avLst/>
              <a:gdLst/>
              <a:ahLst/>
              <a:cxnLst/>
              <a:rect l="l" t="t" r="r" b="b"/>
              <a:pathLst>
                <a:path w="1327" h="2654" extrusionOk="0">
                  <a:moveTo>
                    <a:pt x="675" y="1"/>
                  </a:moveTo>
                  <a:lnTo>
                    <a:pt x="563" y="23"/>
                  </a:lnTo>
                  <a:lnTo>
                    <a:pt x="450" y="68"/>
                  </a:lnTo>
                  <a:lnTo>
                    <a:pt x="338" y="136"/>
                  </a:lnTo>
                  <a:lnTo>
                    <a:pt x="270" y="225"/>
                  </a:lnTo>
                  <a:lnTo>
                    <a:pt x="203" y="315"/>
                  </a:lnTo>
                  <a:lnTo>
                    <a:pt x="135" y="428"/>
                  </a:lnTo>
                  <a:lnTo>
                    <a:pt x="113" y="540"/>
                  </a:lnTo>
                  <a:lnTo>
                    <a:pt x="90" y="653"/>
                  </a:lnTo>
                  <a:lnTo>
                    <a:pt x="1" y="2046"/>
                  </a:lnTo>
                  <a:lnTo>
                    <a:pt x="23" y="2181"/>
                  </a:lnTo>
                  <a:lnTo>
                    <a:pt x="68" y="2294"/>
                  </a:lnTo>
                  <a:lnTo>
                    <a:pt x="113" y="2406"/>
                  </a:lnTo>
                  <a:lnTo>
                    <a:pt x="203" y="2473"/>
                  </a:lnTo>
                  <a:lnTo>
                    <a:pt x="315" y="2563"/>
                  </a:lnTo>
                  <a:lnTo>
                    <a:pt x="428" y="2608"/>
                  </a:lnTo>
                  <a:lnTo>
                    <a:pt x="540" y="2631"/>
                  </a:lnTo>
                  <a:lnTo>
                    <a:pt x="652" y="2653"/>
                  </a:lnTo>
                  <a:lnTo>
                    <a:pt x="787" y="2631"/>
                  </a:lnTo>
                  <a:lnTo>
                    <a:pt x="900" y="2586"/>
                  </a:lnTo>
                  <a:lnTo>
                    <a:pt x="990" y="2518"/>
                  </a:lnTo>
                  <a:lnTo>
                    <a:pt x="1080" y="2428"/>
                  </a:lnTo>
                  <a:lnTo>
                    <a:pt x="1147" y="2339"/>
                  </a:lnTo>
                  <a:lnTo>
                    <a:pt x="1192" y="2226"/>
                  </a:lnTo>
                  <a:lnTo>
                    <a:pt x="1237" y="2114"/>
                  </a:lnTo>
                  <a:lnTo>
                    <a:pt x="1237" y="2001"/>
                  </a:lnTo>
                  <a:lnTo>
                    <a:pt x="1327" y="608"/>
                  </a:lnTo>
                  <a:lnTo>
                    <a:pt x="1327" y="473"/>
                  </a:lnTo>
                  <a:lnTo>
                    <a:pt x="1282" y="360"/>
                  </a:lnTo>
                  <a:lnTo>
                    <a:pt x="1214" y="270"/>
                  </a:lnTo>
                  <a:lnTo>
                    <a:pt x="1125" y="181"/>
                  </a:lnTo>
                  <a:lnTo>
                    <a:pt x="1035" y="91"/>
                  </a:lnTo>
                  <a:lnTo>
                    <a:pt x="922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3500900" y="3017650"/>
              <a:ext cx="42150" cy="150625"/>
            </a:xfrm>
            <a:custGeom>
              <a:avLst/>
              <a:gdLst/>
              <a:ahLst/>
              <a:cxnLst/>
              <a:rect l="l" t="t" r="r" b="b"/>
              <a:pathLst>
                <a:path w="1686" h="6025" extrusionOk="0">
                  <a:moveTo>
                    <a:pt x="562" y="1"/>
                  </a:moveTo>
                  <a:lnTo>
                    <a:pt x="450" y="23"/>
                  </a:lnTo>
                  <a:lnTo>
                    <a:pt x="337" y="46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60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25" y="3058"/>
                  </a:lnTo>
                  <a:lnTo>
                    <a:pt x="450" y="5463"/>
                  </a:lnTo>
                  <a:lnTo>
                    <a:pt x="472" y="5598"/>
                  </a:lnTo>
                  <a:lnTo>
                    <a:pt x="517" y="5733"/>
                  </a:lnTo>
                  <a:lnTo>
                    <a:pt x="585" y="5823"/>
                  </a:lnTo>
                  <a:lnTo>
                    <a:pt x="674" y="5913"/>
                  </a:lnTo>
                  <a:lnTo>
                    <a:pt x="764" y="5957"/>
                  </a:lnTo>
                  <a:lnTo>
                    <a:pt x="877" y="6002"/>
                  </a:lnTo>
                  <a:lnTo>
                    <a:pt x="989" y="6025"/>
                  </a:lnTo>
                  <a:lnTo>
                    <a:pt x="1236" y="6025"/>
                  </a:lnTo>
                  <a:lnTo>
                    <a:pt x="1326" y="5980"/>
                  </a:lnTo>
                  <a:lnTo>
                    <a:pt x="1439" y="5935"/>
                  </a:lnTo>
                  <a:lnTo>
                    <a:pt x="1529" y="5868"/>
                  </a:lnTo>
                  <a:lnTo>
                    <a:pt x="1596" y="5778"/>
                  </a:lnTo>
                  <a:lnTo>
                    <a:pt x="1641" y="5665"/>
                  </a:lnTo>
                  <a:lnTo>
                    <a:pt x="1686" y="5553"/>
                  </a:lnTo>
                  <a:lnTo>
                    <a:pt x="1686" y="5396"/>
                  </a:lnTo>
                  <a:lnTo>
                    <a:pt x="1461" y="2990"/>
                  </a:lnTo>
                  <a:lnTo>
                    <a:pt x="1236" y="563"/>
                  </a:lnTo>
                  <a:lnTo>
                    <a:pt x="1214" y="428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899" y="68"/>
                  </a:lnTo>
                  <a:lnTo>
                    <a:pt x="787" y="2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3516625" y="2806900"/>
              <a:ext cx="43300" cy="136600"/>
            </a:xfrm>
            <a:custGeom>
              <a:avLst/>
              <a:gdLst/>
              <a:ahLst/>
              <a:cxnLst/>
              <a:rect l="l" t="t" r="r" b="b"/>
              <a:pathLst>
                <a:path w="1732" h="5464" extrusionOk="0">
                  <a:moveTo>
                    <a:pt x="945" y="1"/>
                  </a:moveTo>
                  <a:lnTo>
                    <a:pt x="855" y="23"/>
                  </a:lnTo>
                  <a:lnTo>
                    <a:pt x="742" y="68"/>
                  </a:lnTo>
                  <a:lnTo>
                    <a:pt x="675" y="136"/>
                  </a:lnTo>
                  <a:lnTo>
                    <a:pt x="607" y="226"/>
                  </a:lnTo>
                  <a:lnTo>
                    <a:pt x="540" y="338"/>
                  </a:lnTo>
                  <a:lnTo>
                    <a:pt x="517" y="473"/>
                  </a:lnTo>
                  <a:lnTo>
                    <a:pt x="450" y="1035"/>
                  </a:lnTo>
                  <a:lnTo>
                    <a:pt x="383" y="1574"/>
                  </a:lnTo>
                  <a:lnTo>
                    <a:pt x="203" y="2676"/>
                  </a:lnTo>
                  <a:lnTo>
                    <a:pt x="135" y="3238"/>
                  </a:lnTo>
                  <a:lnTo>
                    <a:pt x="68" y="3777"/>
                  </a:lnTo>
                  <a:lnTo>
                    <a:pt x="23" y="4339"/>
                  </a:lnTo>
                  <a:lnTo>
                    <a:pt x="0" y="4901"/>
                  </a:lnTo>
                  <a:lnTo>
                    <a:pt x="0" y="5036"/>
                  </a:lnTo>
                  <a:lnTo>
                    <a:pt x="45" y="5149"/>
                  </a:lnTo>
                  <a:lnTo>
                    <a:pt x="113" y="5261"/>
                  </a:lnTo>
                  <a:lnTo>
                    <a:pt x="180" y="5328"/>
                  </a:lnTo>
                  <a:lnTo>
                    <a:pt x="270" y="5396"/>
                  </a:lnTo>
                  <a:lnTo>
                    <a:pt x="383" y="5441"/>
                  </a:lnTo>
                  <a:lnTo>
                    <a:pt x="495" y="5463"/>
                  </a:lnTo>
                  <a:lnTo>
                    <a:pt x="607" y="5463"/>
                  </a:lnTo>
                  <a:lnTo>
                    <a:pt x="720" y="5441"/>
                  </a:lnTo>
                  <a:lnTo>
                    <a:pt x="832" y="5418"/>
                  </a:lnTo>
                  <a:lnTo>
                    <a:pt x="945" y="5373"/>
                  </a:lnTo>
                  <a:lnTo>
                    <a:pt x="1034" y="5306"/>
                  </a:lnTo>
                  <a:lnTo>
                    <a:pt x="1102" y="5216"/>
                  </a:lnTo>
                  <a:lnTo>
                    <a:pt x="1169" y="5104"/>
                  </a:lnTo>
                  <a:lnTo>
                    <a:pt x="1214" y="4969"/>
                  </a:lnTo>
                  <a:lnTo>
                    <a:pt x="1237" y="4834"/>
                  </a:lnTo>
                  <a:lnTo>
                    <a:pt x="1259" y="4317"/>
                  </a:lnTo>
                  <a:lnTo>
                    <a:pt x="1304" y="3800"/>
                  </a:lnTo>
                  <a:lnTo>
                    <a:pt x="1349" y="3305"/>
                  </a:lnTo>
                  <a:lnTo>
                    <a:pt x="1439" y="2788"/>
                  </a:lnTo>
                  <a:lnTo>
                    <a:pt x="1596" y="1777"/>
                  </a:lnTo>
                  <a:lnTo>
                    <a:pt x="1664" y="1260"/>
                  </a:lnTo>
                  <a:lnTo>
                    <a:pt x="1731" y="743"/>
                  </a:lnTo>
                  <a:lnTo>
                    <a:pt x="1731" y="608"/>
                  </a:lnTo>
                  <a:lnTo>
                    <a:pt x="1709" y="473"/>
                  </a:lnTo>
                  <a:lnTo>
                    <a:pt x="1641" y="361"/>
                  </a:lnTo>
                  <a:lnTo>
                    <a:pt x="1574" y="271"/>
                  </a:lnTo>
                  <a:lnTo>
                    <a:pt x="1507" y="181"/>
                  </a:lnTo>
                  <a:lnTo>
                    <a:pt x="1394" y="113"/>
                  </a:lnTo>
                  <a:lnTo>
                    <a:pt x="1282" y="46"/>
                  </a:lnTo>
                  <a:lnTo>
                    <a:pt x="1192" y="23"/>
                  </a:lnTo>
                  <a:lnTo>
                    <a:pt x="1057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596975" y="2601800"/>
              <a:ext cx="29825" cy="30925"/>
            </a:xfrm>
            <a:custGeom>
              <a:avLst/>
              <a:gdLst/>
              <a:ahLst/>
              <a:cxnLst/>
              <a:rect l="l" t="t" r="r" b="b"/>
              <a:pathLst>
                <a:path w="1193" h="1237" extrusionOk="0">
                  <a:moveTo>
                    <a:pt x="563" y="0"/>
                  </a:moveTo>
                  <a:lnTo>
                    <a:pt x="428" y="23"/>
                  </a:lnTo>
                  <a:lnTo>
                    <a:pt x="316" y="67"/>
                  </a:lnTo>
                  <a:lnTo>
                    <a:pt x="226" y="135"/>
                  </a:lnTo>
                  <a:lnTo>
                    <a:pt x="136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23" y="764"/>
                  </a:lnTo>
                  <a:lnTo>
                    <a:pt x="46" y="877"/>
                  </a:lnTo>
                  <a:lnTo>
                    <a:pt x="113" y="989"/>
                  </a:lnTo>
                  <a:lnTo>
                    <a:pt x="181" y="1079"/>
                  </a:lnTo>
                  <a:lnTo>
                    <a:pt x="271" y="1146"/>
                  </a:lnTo>
                  <a:lnTo>
                    <a:pt x="361" y="1191"/>
                  </a:lnTo>
                  <a:lnTo>
                    <a:pt x="496" y="1236"/>
                  </a:lnTo>
                  <a:lnTo>
                    <a:pt x="630" y="1236"/>
                  </a:lnTo>
                  <a:lnTo>
                    <a:pt x="765" y="1214"/>
                  </a:lnTo>
                  <a:lnTo>
                    <a:pt x="900" y="1169"/>
                  </a:lnTo>
                  <a:lnTo>
                    <a:pt x="990" y="1101"/>
                  </a:lnTo>
                  <a:lnTo>
                    <a:pt x="1080" y="1034"/>
                  </a:lnTo>
                  <a:lnTo>
                    <a:pt x="1125" y="922"/>
                  </a:lnTo>
                  <a:lnTo>
                    <a:pt x="1170" y="832"/>
                  </a:lnTo>
                  <a:lnTo>
                    <a:pt x="1192" y="719"/>
                  </a:lnTo>
                  <a:lnTo>
                    <a:pt x="1192" y="584"/>
                  </a:lnTo>
                  <a:lnTo>
                    <a:pt x="1192" y="472"/>
                  </a:lnTo>
                  <a:lnTo>
                    <a:pt x="1147" y="360"/>
                  </a:lnTo>
                  <a:lnTo>
                    <a:pt x="1102" y="270"/>
                  </a:lnTo>
                  <a:lnTo>
                    <a:pt x="1035" y="180"/>
                  </a:lnTo>
                  <a:lnTo>
                    <a:pt x="945" y="90"/>
                  </a:lnTo>
                  <a:lnTo>
                    <a:pt x="833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563275" y="3008650"/>
              <a:ext cx="42725" cy="146700"/>
            </a:xfrm>
            <a:custGeom>
              <a:avLst/>
              <a:gdLst/>
              <a:ahLst/>
              <a:cxnLst/>
              <a:rect l="l" t="t" r="r" b="b"/>
              <a:pathLst>
                <a:path w="1709" h="5868" extrusionOk="0">
                  <a:moveTo>
                    <a:pt x="967" y="1"/>
                  </a:moveTo>
                  <a:lnTo>
                    <a:pt x="854" y="23"/>
                  </a:lnTo>
                  <a:lnTo>
                    <a:pt x="765" y="68"/>
                  </a:lnTo>
                  <a:lnTo>
                    <a:pt x="675" y="136"/>
                  </a:lnTo>
                  <a:lnTo>
                    <a:pt x="585" y="226"/>
                  </a:lnTo>
                  <a:lnTo>
                    <a:pt x="540" y="338"/>
                  </a:lnTo>
                  <a:lnTo>
                    <a:pt x="495" y="473"/>
                  </a:lnTo>
                  <a:lnTo>
                    <a:pt x="337" y="1687"/>
                  </a:lnTo>
                  <a:lnTo>
                    <a:pt x="203" y="2878"/>
                  </a:lnTo>
                  <a:lnTo>
                    <a:pt x="90" y="4092"/>
                  </a:lnTo>
                  <a:lnTo>
                    <a:pt x="0" y="5306"/>
                  </a:lnTo>
                  <a:lnTo>
                    <a:pt x="0" y="5441"/>
                  </a:lnTo>
                  <a:lnTo>
                    <a:pt x="23" y="5576"/>
                  </a:lnTo>
                  <a:lnTo>
                    <a:pt x="68" y="5666"/>
                  </a:lnTo>
                  <a:lnTo>
                    <a:pt x="158" y="5756"/>
                  </a:lnTo>
                  <a:lnTo>
                    <a:pt x="247" y="5800"/>
                  </a:lnTo>
                  <a:lnTo>
                    <a:pt x="337" y="5845"/>
                  </a:lnTo>
                  <a:lnTo>
                    <a:pt x="450" y="5868"/>
                  </a:lnTo>
                  <a:lnTo>
                    <a:pt x="675" y="5868"/>
                  </a:lnTo>
                  <a:lnTo>
                    <a:pt x="787" y="5823"/>
                  </a:lnTo>
                  <a:lnTo>
                    <a:pt x="899" y="5778"/>
                  </a:lnTo>
                  <a:lnTo>
                    <a:pt x="1012" y="5711"/>
                  </a:lnTo>
                  <a:lnTo>
                    <a:pt x="1079" y="5621"/>
                  </a:lnTo>
                  <a:lnTo>
                    <a:pt x="1147" y="5508"/>
                  </a:lnTo>
                  <a:lnTo>
                    <a:pt x="1214" y="5396"/>
                  </a:lnTo>
                  <a:lnTo>
                    <a:pt x="1237" y="5261"/>
                  </a:lnTo>
                  <a:lnTo>
                    <a:pt x="1326" y="4115"/>
                  </a:lnTo>
                  <a:lnTo>
                    <a:pt x="1416" y="2991"/>
                  </a:lnTo>
                  <a:lnTo>
                    <a:pt x="1551" y="1867"/>
                  </a:lnTo>
                  <a:lnTo>
                    <a:pt x="1709" y="743"/>
                  </a:lnTo>
                  <a:lnTo>
                    <a:pt x="1709" y="608"/>
                  </a:lnTo>
                  <a:lnTo>
                    <a:pt x="1686" y="473"/>
                  </a:lnTo>
                  <a:lnTo>
                    <a:pt x="1641" y="361"/>
                  </a:lnTo>
                  <a:lnTo>
                    <a:pt x="1596" y="271"/>
                  </a:lnTo>
                  <a:lnTo>
                    <a:pt x="1506" y="181"/>
                  </a:lnTo>
                  <a:lnTo>
                    <a:pt x="1416" y="113"/>
                  </a:lnTo>
                  <a:lnTo>
                    <a:pt x="1304" y="46"/>
                  </a:lnTo>
                  <a:lnTo>
                    <a:pt x="1192" y="23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294075" y="2229200"/>
              <a:ext cx="36000" cy="75325"/>
            </a:xfrm>
            <a:custGeom>
              <a:avLst/>
              <a:gdLst/>
              <a:ahLst/>
              <a:cxnLst/>
              <a:rect l="l" t="t" r="r" b="b"/>
              <a:pathLst>
                <a:path w="1440" h="3013" extrusionOk="0">
                  <a:moveTo>
                    <a:pt x="855" y="0"/>
                  </a:moveTo>
                  <a:lnTo>
                    <a:pt x="720" y="23"/>
                  </a:lnTo>
                  <a:lnTo>
                    <a:pt x="608" y="45"/>
                  </a:lnTo>
                  <a:lnTo>
                    <a:pt x="495" y="90"/>
                  </a:lnTo>
                  <a:lnTo>
                    <a:pt x="405" y="180"/>
                  </a:lnTo>
                  <a:lnTo>
                    <a:pt x="315" y="270"/>
                  </a:lnTo>
                  <a:lnTo>
                    <a:pt x="248" y="360"/>
                  </a:lnTo>
                  <a:lnTo>
                    <a:pt x="226" y="495"/>
                  </a:lnTo>
                  <a:lnTo>
                    <a:pt x="1" y="2248"/>
                  </a:lnTo>
                  <a:lnTo>
                    <a:pt x="1" y="2383"/>
                  </a:lnTo>
                  <a:lnTo>
                    <a:pt x="1" y="2496"/>
                  </a:lnTo>
                  <a:lnTo>
                    <a:pt x="46" y="2608"/>
                  </a:lnTo>
                  <a:lnTo>
                    <a:pt x="91" y="2720"/>
                  </a:lnTo>
                  <a:lnTo>
                    <a:pt x="158" y="2810"/>
                  </a:lnTo>
                  <a:lnTo>
                    <a:pt x="248" y="2878"/>
                  </a:lnTo>
                  <a:lnTo>
                    <a:pt x="338" y="2945"/>
                  </a:lnTo>
                  <a:lnTo>
                    <a:pt x="473" y="2990"/>
                  </a:lnTo>
                  <a:lnTo>
                    <a:pt x="585" y="3013"/>
                  </a:lnTo>
                  <a:lnTo>
                    <a:pt x="698" y="2990"/>
                  </a:lnTo>
                  <a:lnTo>
                    <a:pt x="833" y="2968"/>
                  </a:lnTo>
                  <a:lnTo>
                    <a:pt x="945" y="2900"/>
                  </a:lnTo>
                  <a:lnTo>
                    <a:pt x="1035" y="2833"/>
                  </a:lnTo>
                  <a:lnTo>
                    <a:pt x="1125" y="2743"/>
                  </a:lnTo>
                  <a:lnTo>
                    <a:pt x="1170" y="2630"/>
                  </a:lnTo>
                  <a:lnTo>
                    <a:pt x="1215" y="2518"/>
                  </a:lnTo>
                  <a:lnTo>
                    <a:pt x="1439" y="765"/>
                  </a:lnTo>
                  <a:lnTo>
                    <a:pt x="1439" y="630"/>
                  </a:lnTo>
                  <a:lnTo>
                    <a:pt x="1417" y="517"/>
                  </a:lnTo>
                  <a:lnTo>
                    <a:pt x="1394" y="405"/>
                  </a:lnTo>
                  <a:lnTo>
                    <a:pt x="1350" y="293"/>
                  </a:lnTo>
                  <a:lnTo>
                    <a:pt x="1282" y="203"/>
                  </a:lnTo>
                  <a:lnTo>
                    <a:pt x="1192" y="113"/>
                  </a:lnTo>
                  <a:lnTo>
                    <a:pt x="1080" y="45"/>
                  </a:lnTo>
                  <a:lnTo>
                    <a:pt x="967" y="23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3221025" y="2560200"/>
              <a:ext cx="58475" cy="204575"/>
            </a:xfrm>
            <a:custGeom>
              <a:avLst/>
              <a:gdLst/>
              <a:ahLst/>
              <a:cxnLst/>
              <a:rect l="l" t="t" r="r" b="b"/>
              <a:pathLst>
                <a:path w="2339" h="8183" extrusionOk="0">
                  <a:moveTo>
                    <a:pt x="1597" y="1"/>
                  </a:moveTo>
                  <a:lnTo>
                    <a:pt x="1484" y="23"/>
                  </a:lnTo>
                  <a:lnTo>
                    <a:pt x="1372" y="68"/>
                  </a:lnTo>
                  <a:lnTo>
                    <a:pt x="1282" y="135"/>
                  </a:lnTo>
                  <a:lnTo>
                    <a:pt x="1214" y="225"/>
                  </a:lnTo>
                  <a:lnTo>
                    <a:pt x="1147" y="338"/>
                  </a:lnTo>
                  <a:lnTo>
                    <a:pt x="1102" y="473"/>
                  </a:lnTo>
                  <a:lnTo>
                    <a:pt x="967" y="1327"/>
                  </a:lnTo>
                  <a:lnTo>
                    <a:pt x="855" y="2204"/>
                  </a:lnTo>
                  <a:lnTo>
                    <a:pt x="607" y="3957"/>
                  </a:lnTo>
                  <a:lnTo>
                    <a:pt x="338" y="5710"/>
                  </a:lnTo>
                  <a:lnTo>
                    <a:pt x="180" y="6564"/>
                  </a:lnTo>
                  <a:lnTo>
                    <a:pt x="1" y="7441"/>
                  </a:lnTo>
                  <a:lnTo>
                    <a:pt x="1" y="7576"/>
                  </a:lnTo>
                  <a:lnTo>
                    <a:pt x="1" y="7711"/>
                  </a:lnTo>
                  <a:lnTo>
                    <a:pt x="45" y="7823"/>
                  </a:lnTo>
                  <a:lnTo>
                    <a:pt x="113" y="7913"/>
                  </a:lnTo>
                  <a:lnTo>
                    <a:pt x="180" y="8003"/>
                  </a:lnTo>
                  <a:lnTo>
                    <a:pt x="270" y="8071"/>
                  </a:lnTo>
                  <a:lnTo>
                    <a:pt x="383" y="8116"/>
                  </a:lnTo>
                  <a:lnTo>
                    <a:pt x="495" y="8160"/>
                  </a:lnTo>
                  <a:lnTo>
                    <a:pt x="607" y="8183"/>
                  </a:lnTo>
                  <a:lnTo>
                    <a:pt x="720" y="8183"/>
                  </a:lnTo>
                  <a:lnTo>
                    <a:pt x="832" y="8138"/>
                  </a:lnTo>
                  <a:lnTo>
                    <a:pt x="945" y="8116"/>
                  </a:lnTo>
                  <a:lnTo>
                    <a:pt x="1035" y="8048"/>
                  </a:lnTo>
                  <a:lnTo>
                    <a:pt x="1102" y="7958"/>
                  </a:lnTo>
                  <a:lnTo>
                    <a:pt x="1169" y="7846"/>
                  </a:lnTo>
                  <a:lnTo>
                    <a:pt x="1214" y="7711"/>
                  </a:lnTo>
                  <a:lnTo>
                    <a:pt x="1394" y="6834"/>
                  </a:lnTo>
                  <a:lnTo>
                    <a:pt x="1552" y="5980"/>
                  </a:lnTo>
                  <a:lnTo>
                    <a:pt x="1821" y="4227"/>
                  </a:lnTo>
                  <a:lnTo>
                    <a:pt x="2046" y="2473"/>
                  </a:lnTo>
                  <a:lnTo>
                    <a:pt x="2181" y="1597"/>
                  </a:lnTo>
                  <a:lnTo>
                    <a:pt x="2316" y="742"/>
                  </a:lnTo>
                  <a:lnTo>
                    <a:pt x="2338" y="585"/>
                  </a:lnTo>
                  <a:lnTo>
                    <a:pt x="2316" y="473"/>
                  </a:lnTo>
                  <a:lnTo>
                    <a:pt x="2271" y="360"/>
                  </a:lnTo>
                  <a:lnTo>
                    <a:pt x="2203" y="248"/>
                  </a:lnTo>
                  <a:lnTo>
                    <a:pt x="2136" y="158"/>
                  </a:lnTo>
                  <a:lnTo>
                    <a:pt x="2024" y="90"/>
                  </a:lnTo>
                  <a:lnTo>
                    <a:pt x="1934" y="46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308125" y="2458475"/>
              <a:ext cx="46675" cy="92750"/>
            </a:xfrm>
            <a:custGeom>
              <a:avLst/>
              <a:gdLst/>
              <a:ahLst/>
              <a:cxnLst/>
              <a:rect l="l" t="t" r="r" b="b"/>
              <a:pathLst>
                <a:path w="1867" h="3710" extrusionOk="0">
                  <a:moveTo>
                    <a:pt x="1147" y="1"/>
                  </a:moveTo>
                  <a:lnTo>
                    <a:pt x="1035" y="23"/>
                  </a:lnTo>
                  <a:lnTo>
                    <a:pt x="922" y="68"/>
                  </a:lnTo>
                  <a:lnTo>
                    <a:pt x="832" y="136"/>
                  </a:lnTo>
                  <a:lnTo>
                    <a:pt x="743" y="226"/>
                  </a:lnTo>
                  <a:lnTo>
                    <a:pt x="675" y="316"/>
                  </a:lnTo>
                  <a:lnTo>
                    <a:pt x="630" y="450"/>
                  </a:lnTo>
                  <a:lnTo>
                    <a:pt x="23" y="2968"/>
                  </a:lnTo>
                  <a:lnTo>
                    <a:pt x="1" y="3103"/>
                  </a:lnTo>
                  <a:lnTo>
                    <a:pt x="23" y="3238"/>
                  </a:lnTo>
                  <a:lnTo>
                    <a:pt x="46" y="3350"/>
                  </a:lnTo>
                  <a:lnTo>
                    <a:pt x="113" y="3440"/>
                  </a:lnTo>
                  <a:lnTo>
                    <a:pt x="181" y="3530"/>
                  </a:lnTo>
                  <a:lnTo>
                    <a:pt x="293" y="3598"/>
                  </a:lnTo>
                  <a:lnTo>
                    <a:pt x="383" y="3642"/>
                  </a:lnTo>
                  <a:lnTo>
                    <a:pt x="495" y="3687"/>
                  </a:lnTo>
                  <a:lnTo>
                    <a:pt x="608" y="3710"/>
                  </a:lnTo>
                  <a:lnTo>
                    <a:pt x="720" y="3687"/>
                  </a:lnTo>
                  <a:lnTo>
                    <a:pt x="832" y="3665"/>
                  </a:lnTo>
                  <a:lnTo>
                    <a:pt x="945" y="3642"/>
                  </a:lnTo>
                  <a:lnTo>
                    <a:pt x="1035" y="3575"/>
                  </a:lnTo>
                  <a:lnTo>
                    <a:pt x="1125" y="3485"/>
                  </a:lnTo>
                  <a:lnTo>
                    <a:pt x="1192" y="3373"/>
                  </a:lnTo>
                  <a:lnTo>
                    <a:pt x="1237" y="3238"/>
                  </a:lnTo>
                  <a:lnTo>
                    <a:pt x="1844" y="720"/>
                  </a:lnTo>
                  <a:lnTo>
                    <a:pt x="1867" y="585"/>
                  </a:lnTo>
                  <a:lnTo>
                    <a:pt x="1844" y="473"/>
                  </a:lnTo>
                  <a:lnTo>
                    <a:pt x="1822" y="338"/>
                  </a:lnTo>
                  <a:lnTo>
                    <a:pt x="1754" y="248"/>
                  </a:lnTo>
                  <a:lnTo>
                    <a:pt x="1687" y="158"/>
                  </a:lnTo>
                  <a:lnTo>
                    <a:pt x="1597" y="91"/>
                  </a:lnTo>
                  <a:lnTo>
                    <a:pt x="1484" y="46"/>
                  </a:lnTo>
                  <a:lnTo>
                    <a:pt x="1372" y="23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3217100" y="2981675"/>
              <a:ext cx="49475" cy="121425"/>
            </a:xfrm>
            <a:custGeom>
              <a:avLst/>
              <a:gdLst/>
              <a:ahLst/>
              <a:cxnLst/>
              <a:rect l="l" t="t" r="r" b="b"/>
              <a:pathLst>
                <a:path w="1979" h="4857" extrusionOk="0">
                  <a:moveTo>
                    <a:pt x="1214" y="1"/>
                  </a:moveTo>
                  <a:lnTo>
                    <a:pt x="1102" y="23"/>
                  </a:lnTo>
                  <a:lnTo>
                    <a:pt x="989" y="68"/>
                  </a:lnTo>
                  <a:lnTo>
                    <a:pt x="922" y="136"/>
                  </a:lnTo>
                  <a:lnTo>
                    <a:pt x="832" y="226"/>
                  </a:lnTo>
                  <a:lnTo>
                    <a:pt x="787" y="338"/>
                  </a:lnTo>
                  <a:lnTo>
                    <a:pt x="764" y="473"/>
                  </a:lnTo>
                  <a:lnTo>
                    <a:pt x="697" y="923"/>
                  </a:lnTo>
                  <a:lnTo>
                    <a:pt x="607" y="1395"/>
                  </a:lnTo>
                  <a:lnTo>
                    <a:pt x="405" y="2294"/>
                  </a:lnTo>
                  <a:lnTo>
                    <a:pt x="180" y="3215"/>
                  </a:lnTo>
                  <a:lnTo>
                    <a:pt x="90" y="3665"/>
                  </a:lnTo>
                  <a:lnTo>
                    <a:pt x="0" y="4115"/>
                  </a:lnTo>
                  <a:lnTo>
                    <a:pt x="0" y="4272"/>
                  </a:lnTo>
                  <a:lnTo>
                    <a:pt x="23" y="4384"/>
                  </a:lnTo>
                  <a:lnTo>
                    <a:pt x="68" y="4497"/>
                  </a:lnTo>
                  <a:lnTo>
                    <a:pt x="135" y="4609"/>
                  </a:lnTo>
                  <a:lnTo>
                    <a:pt x="202" y="4699"/>
                  </a:lnTo>
                  <a:lnTo>
                    <a:pt x="315" y="4766"/>
                  </a:lnTo>
                  <a:lnTo>
                    <a:pt x="405" y="4811"/>
                  </a:lnTo>
                  <a:lnTo>
                    <a:pt x="517" y="4856"/>
                  </a:lnTo>
                  <a:lnTo>
                    <a:pt x="742" y="4856"/>
                  </a:lnTo>
                  <a:lnTo>
                    <a:pt x="854" y="4834"/>
                  </a:lnTo>
                  <a:lnTo>
                    <a:pt x="967" y="4789"/>
                  </a:lnTo>
                  <a:lnTo>
                    <a:pt x="1057" y="4721"/>
                  </a:lnTo>
                  <a:lnTo>
                    <a:pt x="1124" y="4632"/>
                  </a:lnTo>
                  <a:lnTo>
                    <a:pt x="1192" y="4519"/>
                  </a:lnTo>
                  <a:lnTo>
                    <a:pt x="1214" y="4384"/>
                  </a:lnTo>
                  <a:lnTo>
                    <a:pt x="1304" y="3935"/>
                  </a:lnTo>
                  <a:lnTo>
                    <a:pt x="1394" y="3485"/>
                  </a:lnTo>
                  <a:lnTo>
                    <a:pt x="1619" y="2563"/>
                  </a:lnTo>
                  <a:lnTo>
                    <a:pt x="1821" y="1664"/>
                  </a:lnTo>
                  <a:lnTo>
                    <a:pt x="1911" y="1192"/>
                  </a:lnTo>
                  <a:lnTo>
                    <a:pt x="1978" y="743"/>
                  </a:lnTo>
                  <a:lnTo>
                    <a:pt x="1978" y="608"/>
                  </a:lnTo>
                  <a:lnTo>
                    <a:pt x="1956" y="473"/>
                  </a:lnTo>
                  <a:lnTo>
                    <a:pt x="1888" y="361"/>
                  </a:lnTo>
                  <a:lnTo>
                    <a:pt x="1821" y="248"/>
                  </a:lnTo>
                  <a:lnTo>
                    <a:pt x="1754" y="158"/>
                  </a:lnTo>
                  <a:lnTo>
                    <a:pt x="1641" y="91"/>
                  </a:lnTo>
                  <a:lnTo>
                    <a:pt x="1551" y="46"/>
                  </a:lnTo>
                  <a:lnTo>
                    <a:pt x="1439" y="23"/>
                  </a:lnTo>
                  <a:lnTo>
                    <a:pt x="1326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3543025" y="2393850"/>
              <a:ext cx="41625" cy="123675"/>
            </a:xfrm>
            <a:custGeom>
              <a:avLst/>
              <a:gdLst/>
              <a:ahLst/>
              <a:cxnLst/>
              <a:rect l="l" t="t" r="r" b="b"/>
              <a:pathLst>
                <a:path w="1665" h="4947" extrusionOk="0">
                  <a:moveTo>
                    <a:pt x="923" y="1"/>
                  </a:moveTo>
                  <a:lnTo>
                    <a:pt x="810" y="23"/>
                  </a:lnTo>
                  <a:lnTo>
                    <a:pt x="720" y="68"/>
                  </a:lnTo>
                  <a:lnTo>
                    <a:pt x="630" y="136"/>
                  </a:lnTo>
                  <a:lnTo>
                    <a:pt x="540" y="226"/>
                  </a:lnTo>
                  <a:lnTo>
                    <a:pt x="496" y="338"/>
                  </a:lnTo>
                  <a:lnTo>
                    <a:pt x="451" y="473"/>
                  </a:lnTo>
                  <a:lnTo>
                    <a:pt x="316" y="1439"/>
                  </a:lnTo>
                  <a:lnTo>
                    <a:pt x="181" y="2429"/>
                  </a:lnTo>
                  <a:lnTo>
                    <a:pt x="91" y="3395"/>
                  </a:lnTo>
                  <a:lnTo>
                    <a:pt x="1" y="4384"/>
                  </a:lnTo>
                  <a:lnTo>
                    <a:pt x="1" y="4519"/>
                  </a:lnTo>
                  <a:lnTo>
                    <a:pt x="46" y="4631"/>
                  </a:lnTo>
                  <a:lnTo>
                    <a:pt x="91" y="4744"/>
                  </a:lnTo>
                  <a:lnTo>
                    <a:pt x="158" y="4811"/>
                  </a:lnTo>
                  <a:lnTo>
                    <a:pt x="248" y="4879"/>
                  </a:lnTo>
                  <a:lnTo>
                    <a:pt x="361" y="4924"/>
                  </a:lnTo>
                  <a:lnTo>
                    <a:pt x="473" y="4946"/>
                  </a:lnTo>
                  <a:lnTo>
                    <a:pt x="585" y="4946"/>
                  </a:lnTo>
                  <a:lnTo>
                    <a:pt x="698" y="4924"/>
                  </a:lnTo>
                  <a:lnTo>
                    <a:pt x="810" y="4879"/>
                  </a:lnTo>
                  <a:lnTo>
                    <a:pt x="923" y="4834"/>
                  </a:lnTo>
                  <a:lnTo>
                    <a:pt x="1013" y="4766"/>
                  </a:lnTo>
                  <a:lnTo>
                    <a:pt x="1102" y="4676"/>
                  </a:lnTo>
                  <a:lnTo>
                    <a:pt x="1170" y="4586"/>
                  </a:lnTo>
                  <a:lnTo>
                    <a:pt x="1215" y="4452"/>
                  </a:lnTo>
                  <a:lnTo>
                    <a:pt x="1237" y="4317"/>
                  </a:lnTo>
                  <a:lnTo>
                    <a:pt x="1305" y="3418"/>
                  </a:lnTo>
                  <a:lnTo>
                    <a:pt x="1417" y="2518"/>
                  </a:lnTo>
                  <a:lnTo>
                    <a:pt x="1530" y="1642"/>
                  </a:lnTo>
                  <a:lnTo>
                    <a:pt x="1664" y="743"/>
                  </a:lnTo>
                  <a:lnTo>
                    <a:pt x="1664" y="608"/>
                  </a:lnTo>
                  <a:lnTo>
                    <a:pt x="1664" y="473"/>
                  </a:lnTo>
                  <a:lnTo>
                    <a:pt x="1619" y="360"/>
                  </a:lnTo>
                  <a:lnTo>
                    <a:pt x="1552" y="248"/>
                  </a:lnTo>
                  <a:lnTo>
                    <a:pt x="1462" y="181"/>
                  </a:lnTo>
                  <a:lnTo>
                    <a:pt x="1372" y="113"/>
                  </a:lnTo>
                  <a:lnTo>
                    <a:pt x="1260" y="46"/>
                  </a:lnTo>
                  <a:lnTo>
                    <a:pt x="1147" y="23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3401425" y="2994050"/>
              <a:ext cx="33175" cy="154000"/>
            </a:xfrm>
            <a:custGeom>
              <a:avLst/>
              <a:gdLst/>
              <a:ahLst/>
              <a:cxnLst/>
              <a:rect l="l" t="t" r="r" b="b"/>
              <a:pathLst>
                <a:path w="1327" h="6160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68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68" y="1866"/>
                  </a:lnTo>
                  <a:lnTo>
                    <a:pt x="68" y="3125"/>
                  </a:lnTo>
                  <a:lnTo>
                    <a:pt x="68" y="4361"/>
                  </a:lnTo>
                  <a:lnTo>
                    <a:pt x="90" y="5598"/>
                  </a:lnTo>
                  <a:lnTo>
                    <a:pt x="113" y="5733"/>
                  </a:lnTo>
                  <a:lnTo>
                    <a:pt x="158" y="5845"/>
                  </a:lnTo>
                  <a:lnTo>
                    <a:pt x="225" y="5957"/>
                  </a:lnTo>
                  <a:lnTo>
                    <a:pt x="315" y="6025"/>
                  </a:lnTo>
                  <a:lnTo>
                    <a:pt x="405" y="6092"/>
                  </a:lnTo>
                  <a:lnTo>
                    <a:pt x="517" y="6137"/>
                  </a:lnTo>
                  <a:lnTo>
                    <a:pt x="630" y="6160"/>
                  </a:lnTo>
                  <a:lnTo>
                    <a:pt x="742" y="6160"/>
                  </a:lnTo>
                  <a:lnTo>
                    <a:pt x="854" y="6137"/>
                  </a:lnTo>
                  <a:lnTo>
                    <a:pt x="967" y="6115"/>
                  </a:lnTo>
                  <a:lnTo>
                    <a:pt x="1057" y="6047"/>
                  </a:lnTo>
                  <a:lnTo>
                    <a:pt x="1147" y="5980"/>
                  </a:lnTo>
                  <a:lnTo>
                    <a:pt x="1237" y="5890"/>
                  </a:lnTo>
                  <a:lnTo>
                    <a:pt x="1282" y="5800"/>
                  </a:lnTo>
                  <a:lnTo>
                    <a:pt x="1327" y="5665"/>
                  </a:lnTo>
                  <a:lnTo>
                    <a:pt x="1327" y="5530"/>
                  </a:lnTo>
                  <a:lnTo>
                    <a:pt x="1304" y="4294"/>
                  </a:lnTo>
                  <a:lnTo>
                    <a:pt x="1304" y="3058"/>
                  </a:lnTo>
                  <a:lnTo>
                    <a:pt x="1304" y="1821"/>
                  </a:lnTo>
                  <a:lnTo>
                    <a:pt x="1237" y="585"/>
                  </a:lnTo>
                  <a:lnTo>
                    <a:pt x="1214" y="428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34" y="135"/>
                  </a:lnTo>
                  <a:lnTo>
                    <a:pt x="922" y="68"/>
                  </a:lnTo>
                  <a:lnTo>
                    <a:pt x="832" y="45"/>
                  </a:lnTo>
                  <a:lnTo>
                    <a:pt x="697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368825" y="1975750"/>
              <a:ext cx="47800" cy="70825"/>
            </a:xfrm>
            <a:custGeom>
              <a:avLst/>
              <a:gdLst/>
              <a:ahLst/>
              <a:cxnLst/>
              <a:rect l="l" t="t" r="r" b="b"/>
              <a:pathLst>
                <a:path w="1912" h="2833" extrusionOk="0">
                  <a:moveTo>
                    <a:pt x="1124" y="0"/>
                  </a:moveTo>
                  <a:lnTo>
                    <a:pt x="1012" y="45"/>
                  </a:lnTo>
                  <a:lnTo>
                    <a:pt x="922" y="113"/>
                  </a:lnTo>
                  <a:lnTo>
                    <a:pt x="832" y="203"/>
                  </a:lnTo>
                  <a:lnTo>
                    <a:pt x="765" y="338"/>
                  </a:lnTo>
                  <a:lnTo>
                    <a:pt x="68" y="1911"/>
                  </a:lnTo>
                  <a:lnTo>
                    <a:pt x="23" y="2046"/>
                  </a:lnTo>
                  <a:lnTo>
                    <a:pt x="0" y="2181"/>
                  </a:lnTo>
                  <a:lnTo>
                    <a:pt x="23" y="2293"/>
                  </a:lnTo>
                  <a:lnTo>
                    <a:pt x="68" y="2406"/>
                  </a:lnTo>
                  <a:lnTo>
                    <a:pt x="113" y="2518"/>
                  </a:lnTo>
                  <a:lnTo>
                    <a:pt x="180" y="2608"/>
                  </a:lnTo>
                  <a:lnTo>
                    <a:pt x="270" y="2675"/>
                  </a:lnTo>
                  <a:lnTo>
                    <a:pt x="383" y="2743"/>
                  </a:lnTo>
                  <a:lnTo>
                    <a:pt x="473" y="2788"/>
                  </a:lnTo>
                  <a:lnTo>
                    <a:pt x="585" y="2810"/>
                  </a:lnTo>
                  <a:lnTo>
                    <a:pt x="697" y="2833"/>
                  </a:lnTo>
                  <a:lnTo>
                    <a:pt x="810" y="2810"/>
                  </a:lnTo>
                  <a:lnTo>
                    <a:pt x="922" y="2765"/>
                  </a:lnTo>
                  <a:lnTo>
                    <a:pt x="1012" y="2698"/>
                  </a:lnTo>
                  <a:lnTo>
                    <a:pt x="1102" y="2608"/>
                  </a:lnTo>
                  <a:lnTo>
                    <a:pt x="1169" y="2496"/>
                  </a:lnTo>
                  <a:lnTo>
                    <a:pt x="1866" y="899"/>
                  </a:lnTo>
                  <a:lnTo>
                    <a:pt x="1911" y="765"/>
                  </a:lnTo>
                  <a:lnTo>
                    <a:pt x="1911" y="630"/>
                  </a:lnTo>
                  <a:lnTo>
                    <a:pt x="1911" y="517"/>
                  </a:lnTo>
                  <a:lnTo>
                    <a:pt x="1866" y="405"/>
                  </a:lnTo>
                  <a:lnTo>
                    <a:pt x="1821" y="293"/>
                  </a:lnTo>
                  <a:lnTo>
                    <a:pt x="1731" y="203"/>
                  </a:lnTo>
                  <a:lnTo>
                    <a:pt x="1641" y="135"/>
                  </a:lnTo>
                  <a:lnTo>
                    <a:pt x="1552" y="68"/>
                  </a:lnTo>
                  <a:lnTo>
                    <a:pt x="1439" y="2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4972700" y="756250"/>
              <a:ext cx="1057100" cy="1880400"/>
            </a:xfrm>
            <a:custGeom>
              <a:avLst/>
              <a:gdLst/>
              <a:ahLst/>
              <a:cxnLst/>
              <a:rect l="l" t="t" r="r" b="b"/>
              <a:pathLst>
                <a:path w="42284" h="75216" extrusionOk="0">
                  <a:moveTo>
                    <a:pt x="3058" y="1"/>
                  </a:moveTo>
                  <a:lnTo>
                    <a:pt x="2765" y="23"/>
                  </a:lnTo>
                  <a:lnTo>
                    <a:pt x="2473" y="91"/>
                  </a:lnTo>
                  <a:lnTo>
                    <a:pt x="2181" y="158"/>
                  </a:lnTo>
                  <a:lnTo>
                    <a:pt x="1911" y="270"/>
                  </a:lnTo>
                  <a:lnTo>
                    <a:pt x="1642" y="383"/>
                  </a:lnTo>
                  <a:lnTo>
                    <a:pt x="1394" y="540"/>
                  </a:lnTo>
                  <a:lnTo>
                    <a:pt x="1147" y="743"/>
                  </a:lnTo>
                  <a:lnTo>
                    <a:pt x="877" y="967"/>
                  </a:lnTo>
                  <a:lnTo>
                    <a:pt x="652" y="1215"/>
                  </a:lnTo>
                  <a:lnTo>
                    <a:pt x="473" y="1462"/>
                  </a:lnTo>
                  <a:lnTo>
                    <a:pt x="315" y="1732"/>
                  </a:lnTo>
                  <a:lnTo>
                    <a:pt x="180" y="1979"/>
                  </a:lnTo>
                  <a:lnTo>
                    <a:pt x="113" y="2249"/>
                  </a:lnTo>
                  <a:lnTo>
                    <a:pt x="46" y="2518"/>
                  </a:lnTo>
                  <a:lnTo>
                    <a:pt x="23" y="2788"/>
                  </a:lnTo>
                  <a:lnTo>
                    <a:pt x="1" y="3058"/>
                  </a:lnTo>
                  <a:lnTo>
                    <a:pt x="46" y="3328"/>
                  </a:lnTo>
                  <a:lnTo>
                    <a:pt x="90" y="3597"/>
                  </a:lnTo>
                  <a:lnTo>
                    <a:pt x="158" y="3867"/>
                  </a:lnTo>
                  <a:lnTo>
                    <a:pt x="248" y="4159"/>
                  </a:lnTo>
                  <a:lnTo>
                    <a:pt x="360" y="4429"/>
                  </a:lnTo>
                  <a:lnTo>
                    <a:pt x="473" y="4699"/>
                  </a:lnTo>
                  <a:lnTo>
                    <a:pt x="630" y="4969"/>
                  </a:lnTo>
                  <a:lnTo>
                    <a:pt x="945" y="5486"/>
                  </a:lnTo>
                  <a:lnTo>
                    <a:pt x="1327" y="6003"/>
                  </a:lnTo>
                  <a:lnTo>
                    <a:pt x="1754" y="6497"/>
                  </a:lnTo>
                  <a:lnTo>
                    <a:pt x="2181" y="6969"/>
                  </a:lnTo>
                  <a:lnTo>
                    <a:pt x="2631" y="7396"/>
                  </a:lnTo>
                  <a:lnTo>
                    <a:pt x="3058" y="7801"/>
                  </a:lnTo>
                  <a:lnTo>
                    <a:pt x="3485" y="8161"/>
                  </a:lnTo>
                  <a:lnTo>
                    <a:pt x="3889" y="8475"/>
                  </a:lnTo>
                  <a:lnTo>
                    <a:pt x="4272" y="8745"/>
                  </a:lnTo>
                  <a:lnTo>
                    <a:pt x="4631" y="9015"/>
                  </a:lnTo>
                  <a:lnTo>
                    <a:pt x="5396" y="9487"/>
                  </a:lnTo>
                  <a:lnTo>
                    <a:pt x="6182" y="9914"/>
                  </a:lnTo>
                  <a:lnTo>
                    <a:pt x="6969" y="10319"/>
                  </a:lnTo>
                  <a:lnTo>
                    <a:pt x="7756" y="10701"/>
                  </a:lnTo>
                  <a:lnTo>
                    <a:pt x="8565" y="11083"/>
                  </a:lnTo>
                  <a:lnTo>
                    <a:pt x="10206" y="11847"/>
                  </a:lnTo>
                  <a:lnTo>
                    <a:pt x="10633" y="12072"/>
                  </a:lnTo>
                  <a:lnTo>
                    <a:pt x="11060" y="12319"/>
                  </a:lnTo>
                  <a:lnTo>
                    <a:pt x="11465" y="12544"/>
                  </a:lnTo>
                  <a:lnTo>
                    <a:pt x="11847" y="12814"/>
                  </a:lnTo>
                  <a:lnTo>
                    <a:pt x="12252" y="13084"/>
                  </a:lnTo>
                  <a:lnTo>
                    <a:pt x="12611" y="13353"/>
                  </a:lnTo>
                  <a:lnTo>
                    <a:pt x="13353" y="13915"/>
                  </a:lnTo>
                  <a:lnTo>
                    <a:pt x="14252" y="14769"/>
                  </a:lnTo>
                  <a:lnTo>
                    <a:pt x="15129" y="15624"/>
                  </a:lnTo>
                  <a:lnTo>
                    <a:pt x="15938" y="16500"/>
                  </a:lnTo>
                  <a:lnTo>
                    <a:pt x="16725" y="17422"/>
                  </a:lnTo>
                  <a:lnTo>
                    <a:pt x="17467" y="18344"/>
                  </a:lnTo>
                  <a:lnTo>
                    <a:pt x="18164" y="19288"/>
                  </a:lnTo>
                  <a:lnTo>
                    <a:pt x="18838" y="20254"/>
                  </a:lnTo>
                  <a:lnTo>
                    <a:pt x="19467" y="21221"/>
                  </a:lnTo>
                  <a:lnTo>
                    <a:pt x="20052" y="22233"/>
                  </a:lnTo>
                  <a:lnTo>
                    <a:pt x="20614" y="23244"/>
                  </a:lnTo>
                  <a:lnTo>
                    <a:pt x="21153" y="24278"/>
                  </a:lnTo>
                  <a:lnTo>
                    <a:pt x="21670" y="25312"/>
                  </a:lnTo>
                  <a:lnTo>
                    <a:pt x="22142" y="26391"/>
                  </a:lnTo>
                  <a:lnTo>
                    <a:pt x="22592" y="27448"/>
                  </a:lnTo>
                  <a:lnTo>
                    <a:pt x="23019" y="28549"/>
                  </a:lnTo>
                  <a:lnTo>
                    <a:pt x="23401" y="29651"/>
                  </a:lnTo>
                  <a:lnTo>
                    <a:pt x="23019" y="29538"/>
                  </a:lnTo>
                  <a:lnTo>
                    <a:pt x="22637" y="29426"/>
                  </a:lnTo>
                  <a:lnTo>
                    <a:pt x="22255" y="29268"/>
                  </a:lnTo>
                  <a:lnTo>
                    <a:pt x="21895" y="29111"/>
                  </a:lnTo>
                  <a:lnTo>
                    <a:pt x="21535" y="28909"/>
                  </a:lnTo>
                  <a:lnTo>
                    <a:pt x="21176" y="28707"/>
                  </a:lnTo>
                  <a:lnTo>
                    <a:pt x="20816" y="28482"/>
                  </a:lnTo>
                  <a:lnTo>
                    <a:pt x="20479" y="28234"/>
                  </a:lnTo>
                  <a:lnTo>
                    <a:pt x="20142" y="27987"/>
                  </a:lnTo>
                  <a:lnTo>
                    <a:pt x="19805" y="27717"/>
                  </a:lnTo>
                  <a:lnTo>
                    <a:pt x="19130" y="27133"/>
                  </a:lnTo>
                  <a:lnTo>
                    <a:pt x="18478" y="26526"/>
                  </a:lnTo>
                  <a:lnTo>
                    <a:pt x="17849" y="25897"/>
                  </a:lnTo>
                  <a:lnTo>
                    <a:pt x="16568" y="24593"/>
                  </a:lnTo>
                  <a:lnTo>
                    <a:pt x="15938" y="23941"/>
                  </a:lnTo>
                  <a:lnTo>
                    <a:pt x="15309" y="23312"/>
                  </a:lnTo>
                  <a:lnTo>
                    <a:pt x="14657" y="22705"/>
                  </a:lnTo>
                  <a:lnTo>
                    <a:pt x="14005" y="22165"/>
                  </a:lnTo>
                  <a:lnTo>
                    <a:pt x="13668" y="21895"/>
                  </a:lnTo>
                  <a:lnTo>
                    <a:pt x="13353" y="21648"/>
                  </a:lnTo>
                  <a:lnTo>
                    <a:pt x="13016" y="21423"/>
                  </a:lnTo>
                  <a:lnTo>
                    <a:pt x="12679" y="21221"/>
                  </a:lnTo>
                  <a:lnTo>
                    <a:pt x="12252" y="20974"/>
                  </a:lnTo>
                  <a:lnTo>
                    <a:pt x="11780" y="20726"/>
                  </a:lnTo>
                  <a:lnTo>
                    <a:pt x="11285" y="20502"/>
                  </a:lnTo>
                  <a:lnTo>
                    <a:pt x="10768" y="20277"/>
                  </a:lnTo>
                  <a:lnTo>
                    <a:pt x="10229" y="20075"/>
                  </a:lnTo>
                  <a:lnTo>
                    <a:pt x="9667" y="19895"/>
                  </a:lnTo>
                  <a:lnTo>
                    <a:pt x="9105" y="19760"/>
                  </a:lnTo>
                  <a:lnTo>
                    <a:pt x="8543" y="19647"/>
                  </a:lnTo>
                  <a:lnTo>
                    <a:pt x="8273" y="19625"/>
                  </a:lnTo>
                  <a:lnTo>
                    <a:pt x="8003" y="19602"/>
                  </a:lnTo>
                  <a:lnTo>
                    <a:pt x="7711" y="19602"/>
                  </a:lnTo>
                  <a:lnTo>
                    <a:pt x="7464" y="19625"/>
                  </a:lnTo>
                  <a:lnTo>
                    <a:pt x="7194" y="19670"/>
                  </a:lnTo>
                  <a:lnTo>
                    <a:pt x="6924" y="19715"/>
                  </a:lnTo>
                  <a:lnTo>
                    <a:pt x="6677" y="19782"/>
                  </a:lnTo>
                  <a:lnTo>
                    <a:pt x="6452" y="19872"/>
                  </a:lnTo>
                  <a:lnTo>
                    <a:pt x="6205" y="19962"/>
                  </a:lnTo>
                  <a:lnTo>
                    <a:pt x="5980" y="20097"/>
                  </a:lnTo>
                  <a:lnTo>
                    <a:pt x="5778" y="20254"/>
                  </a:lnTo>
                  <a:lnTo>
                    <a:pt x="5575" y="20434"/>
                  </a:lnTo>
                  <a:lnTo>
                    <a:pt x="5373" y="20637"/>
                  </a:lnTo>
                  <a:lnTo>
                    <a:pt x="5193" y="20861"/>
                  </a:lnTo>
                  <a:lnTo>
                    <a:pt x="5036" y="21109"/>
                  </a:lnTo>
                  <a:lnTo>
                    <a:pt x="4901" y="21378"/>
                  </a:lnTo>
                  <a:lnTo>
                    <a:pt x="4766" y="21648"/>
                  </a:lnTo>
                  <a:lnTo>
                    <a:pt x="4699" y="21918"/>
                  </a:lnTo>
                  <a:lnTo>
                    <a:pt x="4631" y="22165"/>
                  </a:lnTo>
                  <a:lnTo>
                    <a:pt x="4609" y="22435"/>
                  </a:lnTo>
                  <a:lnTo>
                    <a:pt x="4609" y="22682"/>
                  </a:lnTo>
                  <a:lnTo>
                    <a:pt x="4631" y="22952"/>
                  </a:lnTo>
                  <a:lnTo>
                    <a:pt x="4676" y="23199"/>
                  </a:lnTo>
                  <a:lnTo>
                    <a:pt x="4721" y="23446"/>
                  </a:lnTo>
                  <a:lnTo>
                    <a:pt x="4811" y="23694"/>
                  </a:lnTo>
                  <a:lnTo>
                    <a:pt x="4923" y="23941"/>
                  </a:lnTo>
                  <a:lnTo>
                    <a:pt x="5036" y="24188"/>
                  </a:lnTo>
                  <a:lnTo>
                    <a:pt x="5171" y="24435"/>
                  </a:lnTo>
                  <a:lnTo>
                    <a:pt x="5328" y="24660"/>
                  </a:lnTo>
                  <a:lnTo>
                    <a:pt x="5485" y="24908"/>
                  </a:lnTo>
                  <a:lnTo>
                    <a:pt x="5868" y="25357"/>
                  </a:lnTo>
                  <a:lnTo>
                    <a:pt x="6272" y="25784"/>
                  </a:lnTo>
                  <a:lnTo>
                    <a:pt x="6699" y="26189"/>
                  </a:lnTo>
                  <a:lnTo>
                    <a:pt x="7171" y="26593"/>
                  </a:lnTo>
                  <a:lnTo>
                    <a:pt x="7621" y="26953"/>
                  </a:lnTo>
                  <a:lnTo>
                    <a:pt x="8093" y="27290"/>
                  </a:lnTo>
                  <a:lnTo>
                    <a:pt x="8520" y="27605"/>
                  </a:lnTo>
                  <a:lnTo>
                    <a:pt x="9352" y="28122"/>
                  </a:lnTo>
                  <a:lnTo>
                    <a:pt x="10161" y="28594"/>
                  </a:lnTo>
                  <a:lnTo>
                    <a:pt x="10993" y="29021"/>
                  </a:lnTo>
                  <a:lnTo>
                    <a:pt x="11847" y="29403"/>
                  </a:lnTo>
                  <a:lnTo>
                    <a:pt x="12724" y="29741"/>
                  </a:lnTo>
                  <a:lnTo>
                    <a:pt x="13623" y="30033"/>
                  </a:lnTo>
                  <a:lnTo>
                    <a:pt x="14522" y="30303"/>
                  </a:lnTo>
                  <a:lnTo>
                    <a:pt x="15444" y="30527"/>
                  </a:lnTo>
                  <a:lnTo>
                    <a:pt x="16365" y="30707"/>
                  </a:lnTo>
                  <a:lnTo>
                    <a:pt x="17309" y="30864"/>
                  </a:lnTo>
                  <a:lnTo>
                    <a:pt x="18231" y="30977"/>
                  </a:lnTo>
                  <a:lnTo>
                    <a:pt x="19175" y="31044"/>
                  </a:lnTo>
                  <a:lnTo>
                    <a:pt x="20119" y="31112"/>
                  </a:lnTo>
                  <a:lnTo>
                    <a:pt x="22008" y="31112"/>
                  </a:lnTo>
                  <a:lnTo>
                    <a:pt x="22952" y="31089"/>
                  </a:lnTo>
                  <a:lnTo>
                    <a:pt x="23873" y="31022"/>
                  </a:lnTo>
                  <a:lnTo>
                    <a:pt x="24368" y="32685"/>
                  </a:lnTo>
                  <a:lnTo>
                    <a:pt x="24840" y="34349"/>
                  </a:lnTo>
                  <a:lnTo>
                    <a:pt x="25289" y="36057"/>
                  </a:lnTo>
                  <a:lnTo>
                    <a:pt x="25672" y="37766"/>
                  </a:lnTo>
                  <a:lnTo>
                    <a:pt x="26054" y="39496"/>
                  </a:lnTo>
                  <a:lnTo>
                    <a:pt x="26413" y="41227"/>
                  </a:lnTo>
                  <a:lnTo>
                    <a:pt x="26751" y="42981"/>
                  </a:lnTo>
                  <a:lnTo>
                    <a:pt x="27065" y="44734"/>
                  </a:lnTo>
                  <a:lnTo>
                    <a:pt x="26571" y="44262"/>
                  </a:lnTo>
                  <a:lnTo>
                    <a:pt x="26099" y="43745"/>
                  </a:lnTo>
                  <a:lnTo>
                    <a:pt x="25649" y="43228"/>
                  </a:lnTo>
                  <a:lnTo>
                    <a:pt x="25222" y="42711"/>
                  </a:lnTo>
                  <a:lnTo>
                    <a:pt x="24795" y="42171"/>
                  </a:lnTo>
                  <a:lnTo>
                    <a:pt x="24390" y="41632"/>
                  </a:lnTo>
                  <a:lnTo>
                    <a:pt x="23604" y="40531"/>
                  </a:lnTo>
                  <a:lnTo>
                    <a:pt x="22817" y="39407"/>
                  </a:lnTo>
                  <a:lnTo>
                    <a:pt x="22008" y="38283"/>
                  </a:lnTo>
                  <a:lnTo>
                    <a:pt x="21603" y="37721"/>
                  </a:lnTo>
                  <a:lnTo>
                    <a:pt x="21176" y="37181"/>
                  </a:lnTo>
                  <a:lnTo>
                    <a:pt x="20749" y="36642"/>
                  </a:lnTo>
                  <a:lnTo>
                    <a:pt x="20277" y="36102"/>
                  </a:lnTo>
                  <a:lnTo>
                    <a:pt x="19917" y="35675"/>
                  </a:lnTo>
                  <a:lnTo>
                    <a:pt x="19535" y="35270"/>
                  </a:lnTo>
                  <a:lnTo>
                    <a:pt x="19130" y="34888"/>
                  </a:lnTo>
                  <a:lnTo>
                    <a:pt x="18726" y="34506"/>
                  </a:lnTo>
                  <a:lnTo>
                    <a:pt x="18298" y="34146"/>
                  </a:lnTo>
                  <a:lnTo>
                    <a:pt x="17871" y="33809"/>
                  </a:lnTo>
                  <a:lnTo>
                    <a:pt x="17422" y="33517"/>
                  </a:lnTo>
                  <a:lnTo>
                    <a:pt x="16972" y="33247"/>
                  </a:lnTo>
                  <a:lnTo>
                    <a:pt x="16500" y="33000"/>
                  </a:lnTo>
                  <a:lnTo>
                    <a:pt x="16006" y="32798"/>
                  </a:lnTo>
                  <a:lnTo>
                    <a:pt x="15534" y="32640"/>
                  </a:lnTo>
                  <a:lnTo>
                    <a:pt x="15017" y="32528"/>
                  </a:lnTo>
                  <a:lnTo>
                    <a:pt x="14500" y="32483"/>
                  </a:lnTo>
                  <a:lnTo>
                    <a:pt x="14252" y="32461"/>
                  </a:lnTo>
                  <a:lnTo>
                    <a:pt x="13983" y="32483"/>
                  </a:lnTo>
                  <a:lnTo>
                    <a:pt x="13713" y="32483"/>
                  </a:lnTo>
                  <a:lnTo>
                    <a:pt x="13443" y="32528"/>
                  </a:lnTo>
                  <a:lnTo>
                    <a:pt x="13173" y="32573"/>
                  </a:lnTo>
                  <a:lnTo>
                    <a:pt x="12904" y="32640"/>
                  </a:lnTo>
                  <a:lnTo>
                    <a:pt x="12769" y="32685"/>
                  </a:lnTo>
                  <a:lnTo>
                    <a:pt x="12656" y="32730"/>
                  </a:lnTo>
                  <a:lnTo>
                    <a:pt x="12544" y="32798"/>
                  </a:lnTo>
                  <a:lnTo>
                    <a:pt x="12454" y="32865"/>
                  </a:lnTo>
                  <a:lnTo>
                    <a:pt x="12364" y="32955"/>
                  </a:lnTo>
                  <a:lnTo>
                    <a:pt x="12297" y="33045"/>
                  </a:lnTo>
                  <a:lnTo>
                    <a:pt x="12229" y="33157"/>
                  </a:lnTo>
                  <a:lnTo>
                    <a:pt x="12184" y="33270"/>
                  </a:lnTo>
                  <a:lnTo>
                    <a:pt x="12117" y="33517"/>
                  </a:lnTo>
                  <a:lnTo>
                    <a:pt x="12094" y="33787"/>
                  </a:lnTo>
                  <a:lnTo>
                    <a:pt x="12094" y="34101"/>
                  </a:lnTo>
                  <a:lnTo>
                    <a:pt x="12162" y="34439"/>
                  </a:lnTo>
                  <a:lnTo>
                    <a:pt x="12229" y="34821"/>
                  </a:lnTo>
                  <a:lnTo>
                    <a:pt x="12342" y="35203"/>
                  </a:lnTo>
                  <a:lnTo>
                    <a:pt x="12499" y="35608"/>
                  </a:lnTo>
                  <a:lnTo>
                    <a:pt x="12679" y="36035"/>
                  </a:lnTo>
                  <a:lnTo>
                    <a:pt x="12859" y="36462"/>
                  </a:lnTo>
                  <a:lnTo>
                    <a:pt x="13083" y="36911"/>
                  </a:lnTo>
                  <a:lnTo>
                    <a:pt x="13331" y="37383"/>
                  </a:lnTo>
                  <a:lnTo>
                    <a:pt x="13600" y="37855"/>
                  </a:lnTo>
                  <a:lnTo>
                    <a:pt x="14185" y="38800"/>
                  </a:lnTo>
                  <a:lnTo>
                    <a:pt x="14837" y="39744"/>
                  </a:lnTo>
                  <a:lnTo>
                    <a:pt x="15511" y="40665"/>
                  </a:lnTo>
                  <a:lnTo>
                    <a:pt x="16230" y="41565"/>
                  </a:lnTo>
                  <a:lnTo>
                    <a:pt x="16927" y="42374"/>
                  </a:lnTo>
                  <a:lnTo>
                    <a:pt x="17647" y="43116"/>
                  </a:lnTo>
                  <a:lnTo>
                    <a:pt x="17984" y="43453"/>
                  </a:lnTo>
                  <a:lnTo>
                    <a:pt x="18321" y="43767"/>
                  </a:lnTo>
                  <a:lnTo>
                    <a:pt x="18658" y="44037"/>
                  </a:lnTo>
                  <a:lnTo>
                    <a:pt x="18973" y="44285"/>
                  </a:lnTo>
                  <a:lnTo>
                    <a:pt x="19288" y="44487"/>
                  </a:lnTo>
                  <a:lnTo>
                    <a:pt x="19715" y="44757"/>
                  </a:lnTo>
                  <a:lnTo>
                    <a:pt x="20861" y="45408"/>
                  </a:lnTo>
                  <a:lnTo>
                    <a:pt x="22255" y="46150"/>
                  </a:lnTo>
                  <a:lnTo>
                    <a:pt x="23738" y="46915"/>
                  </a:lnTo>
                  <a:lnTo>
                    <a:pt x="25177" y="47634"/>
                  </a:lnTo>
                  <a:lnTo>
                    <a:pt x="26436" y="48241"/>
                  </a:lnTo>
                  <a:lnTo>
                    <a:pt x="27358" y="48645"/>
                  </a:lnTo>
                  <a:lnTo>
                    <a:pt x="27650" y="48758"/>
                  </a:lnTo>
                  <a:lnTo>
                    <a:pt x="27785" y="48780"/>
                  </a:lnTo>
                  <a:lnTo>
                    <a:pt x="28324" y="51703"/>
                  </a:lnTo>
                  <a:lnTo>
                    <a:pt x="28864" y="54625"/>
                  </a:lnTo>
                  <a:lnTo>
                    <a:pt x="29156" y="56086"/>
                  </a:lnTo>
                  <a:lnTo>
                    <a:pt x="29471" y="57525"/>
                  </a:lnTo>
                  <a:lnTo>
                    <a:pt x="29785" y="58963"/>
                  </a:lnTo>
                  <a:lnTo>
                    <a:pt x="30145" y="60402"/>
                  </a:lnTo>
                  <a:lnTo>
                    <a:pt x="29336" y="59683"/>
                  </a:lnTo>
                  <a:lnTo>
                    <a:pt x="28571" y="58941"/>
                  </a:lnTo>
                  <a:lnTo>
                    <a:pt x="27830" y="58199"/>
                  </a:lnTo>
                  <a:lnTo>
                    <a:pt x="27110" y="57435"/>
                  </a:lnTo>
                  <a:lnTo>
                    <a:pt x="26413" y="56648"/>
                  </a:lnTo>
                  <a:lnTo>
                    <a:pt x="25717" y="55861"/>
                  </a:lnTo>
                  <a:lnTo>
                    <a:pt x="24345" y="54265"/>
                  </a:lnTo>
                  <a:lnTo>
                    <a:pt x="22997" y="52647"/>
                  </a:lnTo>
                  <a:lnTo>
                    <a:pt x="21648" y="51028"/>
                  </a:lnTo>
                  <a:lnTo>
                    <a:pt x="20951" y="50241"/>
                  </a:lnTo>
                  <a:lnTo>
                    <a:pt x="20254" y="49455"/>
                  </a:lnTo>
                  <a:lnTo>
                    <a:pt x="19535" y="48668"/>
                  </a:lnTo>
                  <a:lnTo>
                    <a:pt x="18816" y="47904"/>
                  </a:lnTo>
                  <a:lnTo>
                    <a:pt x="18501" y="47589"/>
                  </a:lnTo>
                  <a:lnTo>
                    <a:pt x="18164" y="47297"/>
                  </a:lnTo>
                  <a:lnTo>
                    <a:pt x="17804" y="46982"/>
                  </a:lnTo>
                  <a:lnTo>
                    <a:pt x="17422" y="46690"/>
                  </a:lnTo>
                  <a:lnTo>
                    <a:pt x="17017" y="46420"/>
                  </a:lnTo>
                  <a:lnTo>
                    <a:pt x="16613" y="46195"/>
                  </a:lnTo>
                  <a:lnTo>
                    <a:pt x="16185" y="45993"/>
                  </a:lnTo>
                  <a:lnTo>
                    <a:pt x="15781" y="45836"/>
                  </a:lnTo>
                  <a:lnTo>
                    <a:pt x="15579" y="45768"/>
                  </a:lnTo>
                  <a:lnTo>
                    <a:pt x="15376" y="45723"/>
                  </a:lnTo>
                  <a:lnTo>
                    <a:pt x="15151" y="45701"/>
                  </a:lnTo>
                  <a:lnTo>
                    <a:pt x="14949" y="45678"/>
                  </a:lnTo>
                  <a:lnTo>
                    <a:pt x="14747" y="45678"/>
                  </a:lnTo>
                  <a:lnTo>
                    <a:pt x="14567" y="45723"/>
                  </a:lnTo>
                  <a:lnTo>
                    <a:pt x="14365" y="45746"/>
                  </a:lnTo>
                  <a:lnTo>
                    <a:pt x="14185" y="45813"/>
                  </a:lnTo>
                  <a:lnTo>
                    <a:pt x="14005" y="45903"/>
                  </a:lnTo>
                  <a:lnTo>
                    <a:pt x="13825" y="46015"/>
                  </a:lnTo>
                  <a:lnTo>
                    <a:pt x="13645" y="46150"/>
                  </a:lnTo>
                  <a:lnTo>
                    <a:pt x="13466" y="46308"/>
                  </a:lnTo>
                  <a:lnTo>
                    <a:pt x="13308" y="46487"/>
                  </a:lnTo>
                  <a:lnTo>
                    <a:pt x="13173" y="46690"/>
                  </a:lnTo>
                  <a:lnTo>
                    <a:pt x="13016" y="46937"/>
                  </a:lnTo>
                  <a:lnTo>
                    <a:pt x="12881" y="47184"/>
                  </a:lnTo>
                  <a:lnTo>
                    <a:pt x="12769" y="47477"/>
                  </a:lnTo>
                  <a:lnTo>
                    <a:pt x="12679" y="47769"/>
                  </a:lnTo>
                  <a:lnTo>
                    <a:pt x="12611" y="48061"/>
                  </a:lnTo>
                  <a:lnTo>
                    <a:pt x="12566" y="48353"/>
                  </a:lnTo>
                  <a:lnTo>
                    <a:pt x="12544" y="48623"/>
                  </a:lnTo>
                  <a:lnTo>
                    <a:pt x="12566" y="48915"/>
                  </a:lnTo>
                  <a:lnTo>
                    <a:pt x="12589" y="49207"/>
                  </a:lnTo>
                  <a:lnTo>
                    <a:pt x="12634" y="49500"/>
                  </a:lnTo>
                  <a:lnTo>
                    <a:pt x="12701" y="49769"/>
                  </a:lnTo>
                  <a:lnTo>
                    <a:pt x="12791" y="50062"/>
                  </a:lnTo>
                  <a:lnTo>
                    <a:pt x="12904" y="50331"/>
                  </a:lnTo>
                  <a:lnTo>
                    <a:pt x="13038" y="50601"/>
                  </a:lnTo>
                  <a:lnTo>
                    <a:pt x="13173" y="50893"/>
                  </a:lnTo>
                  <a:lnTo>
                    <a:pt x="13331" y="51163"/>
                  </a:lnTo>
                  <a:lnTo>
                    <a:pt x="13668" y="51680"/>
                  </a:lnTo>
                  <a:lnTo>
                    <a:pt x="14050" y="52197"/>
                  </a:lnTo>
                  <a:lnTo>
                    <a:pt x="14455" y="52692"/>
                  </a:lnTo>
                  <a:lnTo>
                    <a:pt x="14904" y="53164"/>
                  </a:lnTo>
                  <a:lnTo>
                    <a:pt x="15354" y="53636"/>
                  </a:lnTo>
                  <a:lnTo>
                    <a:pt x="15803" y="54063"/>
                  </a:lnTo>
                  <a:lnTo>
                    <a:pt x="16253" y="54468"/>
                  </a:lnTo>
                  <a:lnTo>
                    <a:pt x="17085" y="55164"/>
                  </a:lnTo>
                  <a:lnTo>
                    <a:pt x="17804" y="55771"/>
                  </a:lnTo>
                  <a:lnTo>
                    <a:pt x="18523" y="56333"/>
                  </a:lnTo>
                  <a:lnTo>
                    <a:pt x="19243" y="56895"/>
                  </a:lnTo>
                  <a:lnTo>
                    <a:pt x="19962" y="57412"/>
                  </a:lnTo>
                  <a:lnTo>
                    <a:pt x="20681" y="57929"/>
                  </a:lnTo>
                  <a:lnTo>
                    <a:pt x="21446" y="58401"/>
                  </a:lnTo>
                  <a:lnTo>
                    <a:pt x="22210" y="58873"/>
                  </a:lnTo>
                  <a:lnTo>
                    <a:pt x="22997" y="59323"/>
                  </a:lnTo>
                  <a:lnTo>
                    <a:pt x="23806" y="59750"/>
                  </a:lnTo>
                  <a:lnTo>
                    <a:pt x="24638" y="60155"/>
                  </a:lnTo>
                  <a:lnTo>
                    <a:pt x="25514" y="60537"/>
                  </a:lnTo>
                  <a:lnTo>
                    <a:pt x="26436" y="60897"/>
                  </a:lnTo>
                  <a:lnTo>
                    <a:pt x="27402" y="61234"/>
                  </a:lnTo>
                  <a:lnTo>
                    <a:pt x="28414" y="61571"/>
                  </a:lnTo>
                  <a:lnTo>
                    <a:pt x="29471" y="61886"/>
                  </a:lnTo>
                  <a:lnTo>
                    <a:pt x="30595" y="62178"/>
                  </a:lnTo>
                  <a:lnTo>
                    <a:pt x="31067" y="63841"/>
                  </a:lnTo>
                  <a:lnTo>
                    <a:pt x="31606" y="65505"/>
                  </a:lnTo>
                  <a:lnTo>
                    <a:pt x="32168" y="67146"/>
                  </a:lnTo>
                  <a:lnTo>
                    <a:pt x="32460" y="67955"/>
                  </a:lnTo>
                  <a:lnTo>
                    <a:pt x="32775" y="68764"/>
                  </a:lnTo>
                  <a:lnTo>
                    <a:pt x="33112" y="69573"/>
                  </a:lnTo>
                  <a:lnTo>
                    <a:pt x="33449" y="70360"/>
                  </a:lnTo>
                  <a:lnTo>
                    <a:pt x="33809" y="71147"/>
                  </a:lnTo>
                  <a:lnTo>
                    <a:pt x="34169" y="71911"/>
                  </a:lnTo>
                  <a:lnTo>
                    <a:pt x="34551" y="72698"/>
                  </a:lnTo>
                  <a:lnTo>
                    <a:pt x="34955" y="73462"/>
                  </a:lnTo>
                  <a:lnTo>
                    <a:pt x="35383" y="74204"/>
                  </a:lnTo>
                  <a:lnTo>
                    <a:pt x="35832" y="74946"/>
                  </a:lnTo>
                  <a:lnTo>
                    <a:pt x="35900" y="75058"/>
                  </a:lnTo>
                  <a:lnTo>
                    <a:pt x="35989" y="75148"/>
                  </a:lnTo>
                  <a:lnTo>
                    <a:pt x="36102" y="75193"/>
                  </a:lnTo>
                  <a:lnTo>
                    <a:pt x="36214" y="75216"/>
                  </a:lnTo>
                  <a:lnTo>
                    <a:pt x="36304" y="75216"/>
                  </a:lnTo>
                  <a:lnTo>
                    <a:pt x="36417" y="75193"/>
                  </a:lnTo>
                  <a:lnTo>
                    <a:pt x="36529" y="75148"/>
                  </a:lnTo>
                  <a:lnTo>
                    <a:pt x="36619" y="75081"/>
                  </a:lnTo>
                  <a:lnTo>
                    <a:pt x="36709" y="75013"/>
                  </a:lnTo>
                  <a:lnTo>
                    <a:pt x="36776" y="74923"/>
                  </a:lnTo>
                  <a:lnTo>
                    <a:pt x="36844" y="74811"/>
                  </a:lnTo>
                  <a:lnTo>
                    <a:pt x="36889" y="74699"/>
                  </a:lnTo>
                  <a:lnTo>
                    <a:pt x="36911" y="74586"/>
                  </a:lnTo>
                  <a:lnTo>
                    <a:pt x="36911" y="74451"/>
                  </a:lnTo>
                  <a:lnTo>
                    <a:pt x="36866" y="74339"/>
                  </a:lnTo>
                  <a:lnTo>
                    <a:pt x="36799" y="74204"/>
                  </a:lnTo>
                  <a:lnTo>
                    <a:pt x="36394" y="73485"/>
                  </a:lnTo>
                  <a:lnTo>
                    <a:pt x="35989" y="72743"/>
                  </a:lnTo>
                  <a:lnTo>
                    <a:pt x="35585" y="72001"/>
                  </a:lnTo>
                  <a:lnTo>
                    <a:pt x="35225" y="71237"/>
                  </a:lnTo>
                  <a:lnTo>
                    <a:pt x="34843" y="70473"/>
                  </a:lnTo>
                  <a:lnTo>
                    <a:pt x="34506" y="69686"/>
                  </a:lnTo>
                  <a:lnTo>
                    <a:pt x="34169" y="68877"/>
                  </a:lnTo>
                  <a:lnTo>
                    <a:pt x="33831" y="68090"/>
                  </a:lnTo>
                  <a:lnTo>
                    <a:pt x="33539" y="67258"/>
                  </a:lnTo>
                  <a:lnTo>
                    <a:pt x="33225" y="66449"/>
                  </a:lnTo>
                  <a:lnTo>
                    <a:pt x="32663" y="64785"/>
                  </a:lnTo>
                  <a:lnTo>
                    <a:pt x="32146" y="63099"/>
                  </a:lnTo>
                  <a:lnTo>
                    <a:pt x="31673" y="61391"/>
                  </a:lnTo>
                  <a:lnTo>
                    <a:pt x="32325" y="60762"/>
                  </a:lnTo>
                  <a:lnTo>
                    <a:pt x="33202" y="59863"/>
                  </a:lnTo>
                  <a:lnTo>
                    <a:pt x="34191" y="58784"/>
                  </a:lnTo>
                  <a:lnTo>
                    <a:pt x="35315" y="57525"/>
                  </a:lnTo>
                  <a:lnTo>
                    <a:pt x="36462" y="56131"/>
                  </a:lnTo>
                  <a:lnTo>
                    <a:pt x="37046" y="55389"/>
                  </a:lnTo>
                  <a:lnTo>
                    <a:pt x="37630" y="54625"/>
                  </a:lnTo>
                  <a:lnTo>
                    <a:pt x="38215" y="53861"/>
                  </a:lnTo>
                  <a:lnTo>
                    <a:pt x="38777" y="53074"/>
                  </a:lnTo>
                  <a:lnTo>
                    <a:pt x="39294" y="52287"/>
                  </a:lnTo>
                  <a:lnTo>
                    <a:pt x="39811" y="51500"/>
                  </a:lnTo>
                  <a:lnTo>
                    <a:pt x="40283" y="50714"/>
                  </a:lnTo>
                  <a:lnTo>
                    <a:pt x="40733" y="49927"/>
                  </a:lnTo>
                  <a:lnTo>
                    <a:pt x="41137" y="49162"/>
                  </a:lnTo>
                  <a:lnTo>
                    <a:pt x="41474" y="48398"/>
                  </a:lnTo>
                  <a:lnTo>
                    <a:pt x="41767" y="47679"/>
                  </a:lnTo>
                  <a:lnTo>
                    <a:pt x="42014" y="46960"/>
                  </a:lnTo>
                  <a:lnTo>
                    <a:pt x="42104" y="46622"/>
                  </a:lnTo>
                  <a:lnTo>
                    <a:pt x="42171" y="46285"/>
                  </a:lnTo>
                  <a:lnTo>
                    <a:pt x="42239" y="45970"/>
                  </a:lnTo>
                  <a:lnTo>
                    <a:pt x="42261" y="45656"/>
                  </a:lnTo>
                  <a:lnTo>
                    <a:pt x="42284" y="45341"/>
                  </a:lnTo>
                  <a:lnTo>
                    <a:pt x="42284" y="45049"/>
                  </a:lnTo>
                  <a:lnTo>
                    <a:pt x="42261" y="44757"/>
                  </a:lnTo>
                  <a:lnTo>
                    <a:pt x="42216" y="44487"/>
                  </a:lnTo>
                  <a:lnTo>
                    <a:pt x="42149" y="44217"/>
                  </a:lnTo>
                  <a:lnTo>
                    <a:pt x="42059" y="43970"/>
                  </a:lnTo>
                  <a:lnTo>
                    <a:pt x="41946" y="43723"/>
                  </a:lnTo>
                  <a:lnTo>
                    <a:pt x="41812" y="43498"/>
                  </a:lnTo>
                  <a:lnTo>
                    <a:pt x="41654" y="43295"/>
                  </a:lnTo>
                  <a:lnTo>
                    <a:pt x="41474" y="43093"/>
                  </a:lnTo>
                  <a:lnTo>
                    <a:pt x="41250" y="42913"/>
                  </a:lnTo>
                  <a:lnTo>
                    <a:pt x="41002" y="42756"/>
                  </a:lnTo>
                  <a:lnTo>
                    <a:pt x="40733" y="42599"/>
                  </a:lnTo>
                  <a:lnTo>
                    <a:pt x="40440" y="42464"/>
                  </a:lnTo>
                  <a:lnTo>
                    <a:pt x="40103" y="42351"/>
                  </a:lnTo>
                  <a:lnTo>
                    <a:pt x="39766" y="42261"/>
                  </a:lnTo>
                  <a:lnTo>
                    <a:pt x="39496" y="42216"/>
                  </a:lnTo>
                  <a:lnTo>
                    <a:pt x="39226" y="42194"/>
                  </a:lnTo>
                  <a:lnTo>
                    <a:pt x="38979" y="42194"/>
                  </a:lnTo>
                  <a:lnTo>
                    <a:pt x="38732" y="42216"/>
                  </a:lnTo>
                  <a:lnTo>
                    <a:pt x="38485" y="42261"/>
                  </a:lnTo>
                  <a:lnTo>
                    <a:pt x="38260" y="42329"/>
                  </a:lnTo>
                  <a:lnTo>
                    <a:pt x="38035" y="42419"/>
                  </a:lnTo>
                  <a:lnTo>
                    <a:pt x="37810" y="42531"/>
                  </a:lnTo>
                  <a:lnTo>
                    <a:pt x="37585" y="42644"/>
                  </a:lnTo>
                  <a:lnTo>
                    <a:pt x="37361" y="42778"/>
                  </a:lnTo>
                  <a:lnTo>
                    <a:pt x="37158" y="42936"/>
                  </a:lnTo>
                  <a:lnTo>
                    <a:pt x="36956" y="43116"/>
                  </a:lnTo>
                  <a:lnTo>
                    <a:pt x="36574" y="43475"/>
                  </a:lnTo>
                  <a:lnTo>
                    <a:pt x="36214" y="43902"/>
                  </a:lnTo>
                  <a:lnTo>
                    <a:pt x="35877" y="44352"/>
                  </a:lnTo>
                  <a:lnTo>
                    <a:pt x="35562" y="44802"/>
                  </a:lnTo>
                  <a:lnTo>
                    <a:pt x="35270" y="45296"/>
                  </a:lnTo>
                  <a:lnTo>
                    <a:pt x="35000" y="45768"/>
                  </a:lnTo>
                  <a:lnTo>
                    <a:pt x="34753" y="46263"/>
                  </a:lnTo>
                  <a:lnTo>
                    <a:pt x="34528" y="46712"/>
                  </a:lnTo>
                  <a:lnTo>
                    <a:pt x="34146" y="47566"/>
                  </a:lnTo>
                  <a:lnTo>
                    <a:pt x="33674" y="48623"/>
                  </a:lnTo>
                  <a:lnTo>
                    <a:pt x="33270" y="49702"/>
                  </a:lnTo>
                  <a:lnTo>
                    <a:pt x="32887" y="50803"/>
                  </a:lnTo>
                  <a:lnTo>
                    <a:pt x="32550" y="51905"/>
                  </a:lnTo>
                  <a:lnTo>
                    <a:pt x="32438" y="52332"/>
                  </a:lnTo>
                  <a:lnTo>
                    <a:pt x="32325" y="52782"/>
                  </a:lnTo>
                  <a:lnTo>
                    <a:pt x="32123" y="53681"/>
                  </a:lnTo>
                  <a:lnTo>
                    <a:pt x="31966" y="54602"/>
                  </a:lnTo>
                  <a:lnTo>
                    <a:pt x="31831" y="55547"/>
                  </a:lnTo>
                  <a:lnTo>
                    <a:pt x="31673" y="56491"/>
                  </a:lnTo>
                  <a:lnTo>
                    <a:pt x="31516" y="57412"/>
                  </a:lnTo>
                  <a:lnTo>
                    <a:pt x="31336" y="58334"/>
                  </a:lnTo>
                  <a:lnTo>
                    <a:pt x="31112" y="59233"/>
                  </a:lnTo>
                  <a:lnTo>
                    <a:pt x="30774" y="57794"/>
                  </a:lnTo>
                  <a:lnTo>
                    <a:pt x="30460" y="56378"/>
                  </a:lnTo>
                  <a:lnTo>
                    <a:pt x="30167" y="54985"/>
                  </a:lnTo>
                  <a:lnTo>
                    <a:pt x="29898" y="53591"/>
                  </a:lnTo>
                  <a:lnTo>
                    <a:pt x="29381" y="50758"/>
                  </a:lnTo>
                  <a:lnTo>
                    <a:pt x="28886" y="47926"/>
                  </a:lnTo>
                  <a:lnTo>
                    <a:pt x="29313" y="47769"/>
                  </a:lnTo>
                  <a:lnTo>
                    <a:pt x="29718" y="47566"/>
                  </a:lnTo>
                  <a:lnTo>
                    <a:pt x="30100" y="47342"/>
                  </a:lnTo>
                  <a:lnTo>
                    <a:pt x="30460" y="47072"/>
                  </a:lnTo>
                  <a:lnTo>
                    <a:pt x="30819" y="46802"/>
                  </a:lnTo>
                  <a:lnTo>
                    <a:pt x="31156" y="46510"/>
                  </a:lnTo>
                  <a:lnTo>
                    <a:pt x="31494" y="46195"/>
                  </a:lnTo>
                  <a:lnTo>
                    <a:pt x="31808" y="45858"/>
                  </a:lnTo>
                  <a:lnTo>
                    <a:pt x="32123" y="45498"/>
                  </a:lnTo>
                  <a:lnTo>
                    <a:pt x="32415" y="45161"/>
                  </a:lnTo>
                  <a:lnTo>
                    <a:pt x="32977" y="44419"/>
                  </a:lnTo>
                  <a:lnTo>
                    <a:pt x="33494" y="43678"/>
                  </a:lnTo>
                  <a:lnTo>
                    <a:pt x="34011" y="42958"/>
                  </a:lnTo>
                  <a:lnTo>
                    <a:pt x="35068" y="41430"/>
                  </a:lnTo>
                  <a:lnTo>
                    <a:pt x="36147" y="39924"/>
                  </a:lnTo>
                  <a:lnTo>
                    <a:pt x="36686" y="39159"/>
                  </a:lnTo>
                  <a:lnTo>
                    <a:pt x="37203" y="38373"/>
                  </a:lnTo>
                  <a:lnTo>
                    <a:pt x="37698" y="37608"/>
                  </a:lnTo>
                  <a:lnTo>
                    <a:pt x="38192" y="36821"/>
                  </a:lnTo>
                  <a:lnTo>
                    <a:pt x="38507" y="36237"/>
                  </a:lnTo>
                  <a:lnTo>
                    <a:pt x="38822" y="35585"/>
                  </a:lnTo>
                  <a:lnTo>
                    <a:pt x="39137" y="34866"/>
                  </a:lnTo>
                  <a:lnTo>
                    <a:pt x="39406" y="34101"/>
                  </a:lnTo>
                  <a:lnTo>
                    <a:pt x="39676" y="33270"/>
                  </a:lnTo>
                  <a:lnTo>
                    <a:pt x="39878" y="32438"/>
                  </a:lnTo>
                  <a:lnTo>
                    <a:pt x="39968" y="32011"/>
                  </a:lnTo>
                  <a:lnTo>
                    <a:pt x="40036" y="31584"/>
                  </a:lnTo>
                  <a:lnTo>
                    <a:pt x="40103" y="31157"/>
                  </a:lnTo>
                  <a:lnTo>
                    <a:pt x="40148" y="30730"/>
                  </a:lnTo>
                  <a:lnTo>
                    <a:pt x="40171" y="30303"/>
                  </a:lnTo>
                  <a:lnTo>
                    <a:pt x="40148" y="29898"/>
                  </a:lnTo>
                  <a:lnTo>
                    <a:pt x="40126" y="29493"/>
                  </a:lnTo>
                  <a:lnTo>
                    <a:pt x="40081" y="29089"/>
                  </a:lnTo>
                  <a:lnTo>
                    <a:pt x="40013" y="28707"/>
                  </a:lnTo>
                  <a:lnTo>
                    <a:pt x="39923" y="28324"/>
                  </a:lnTo>
                  <a:lnTo>
                    <a:pt x="39788" y="27987"/>
                  </a:lnTo>
                  <a:lnTo>
                    <a:pt x="39631" y="27650"/>
                  </a:lnTo>
                  <a:lnTo>
                    <a:pt x="39451" y="27313"/>
                  </a:lnTo>
                  <a:lnTo>
                    <a:pt x="39226" y="27021"/>
                  </a:lnTo>
                  <a:lnTo>
                    <a:pt x="38979" y="26751"/>
                  </a:lnTo>
                  <a:lnTo>
                    <a:pt x="38687" y="26504"/>
                  </a:lnTo>
                  <a:lnTo>
                    <a:pt x="38372" y="26256"/>
                  </a:lnTo>
                  <a:lnTo>
                    <a:pt x="38013" y="26076"/>
                  </a:lnTo>
                  <a:lnTo>
                    <a:pt x="37608" y="25897"/>
                  </a:lnTo>
                  <a:lnTo>
                    <a:pt x="37158" y="25762"/>
                  </a:lnTo>
                  <a:lnTo>
                    <a:pt x="36866" y="25694"/>
                  </a:lnTo>
                  <a:lnTo>
                    <a:pt x="36574" y="25672"/>
                  </a:lnTo>
                  <a:lnTo>
                    <a:pt x="36282" y="25672"/>
                  </a:lnTo>
                  <a:lnTo>
                    <a:pt x="36012" y="25717"/>
                  </a:lnTo>
                  <a:lnTo>
                    <a:pt x="35742" y="25784"/>
                  </a:lnTo>
                  <a:lnTo>
                    <a:pt x="35495" y="25874"/>
                  </a:lnTo>
                  <a:lnTo>
                    <a:pt x="35225" y="25987"/>
                  </a:lnTo>
                  <a:lnTo>
                    <a:pt x="34978" y="26121"/>
                  </a:lnTo>
                  <a:lnTo>
                    <a:pt x="34753" y="26279"/>
                  </a:lnTo>
                  <a:lnTo>
                    <a:pt x="34528" y="26459"/>
                  </a:lnTo>
                  <a:lnTo>
                    <a:pt x="34304" y="26661"/>
                  </a:lnTo>
                  <a:lnTo>
                    <a:pt x="34079" y="26886"/>
                  </a:lnTo>
                  <a:lnTo>
                    <a:pt x="33876" y="27110"/>
                  </a:lnTo>
                  <a:lnTo>
                    <a:pt x="33674" y="27358"/>
                  </a:lnTo>
                  <a:lnTo>
                    <a:pt x="33292" y="27897"/>
                  </a:lnTo>
                  <a:lnTo>
                    <a:pt x="32932" y="28459"/>
                  </a:lnTo>
                  <a:lnTo>
                    <a:pt x="32618" y="29044"/>
                  </a:lnTo>
                  <a:lnTo>
                    <a:pt x="32325" y="29651"/>
                  </a:lnTo>
                  <a:lnTo>
                    <a:pt x="32056" y="30235"/>
                  </a:lnTo>
                  <a:lnTo>
                    <a:pt x="31808" y="30820"/>
                  </a:lnTo>
                  <a:lnTo>
                    <a:pt x="31584" y="31359"/>
                  </a:lnTo>
                  <a:lnTo>
                    <a:pt x="31224" y="32303"/>
                  </a:lnTo>
                  <a:lnTo>
                    <a:pt x="30797" y="33517"/>
                  </a:lnTo>
                  <a:lnTo>
                    <a:pt x="30572" y="34146"/>
                  </a:lnTo>
                  <a:lnTo>
                    <a:pt x="30392" y="34776"/>
                  </a:lnTo>
                  <a:lnTo>
                    <a:pt x="30212" y="35405"/>
                  </a:lnTo>
                  <a:lnTo>
                    <a:pt x="30055" y="36035"/>
                  </a:lnTo>
                  <a:lnTo>
                    <a:pt x="29898" y="36664"/>
                  </a:lnTo>
                  <a:lnTo>
                    <a:pt x="29785" y="37316"/>
                  </a:lnTo>
                  <a:lnTo>
                    <a:pt x="29628" y="38350"/>
                  </a:lnTo>
                  <a:lnTo>
                    <a:pt x="29516" y="39384"/>
                  </a:lnTo>
                  <a:lnTo>
                    <a:pt x="29313" y="41475"/>
                  </a:lnTo>
                  <a:lnTo>
                    <a:pt x="29178" y="42509"/>
                  </a:lnTo>
                  <a:lnTo>
                    <a:pt x="29111" y="43003"/>
                  </a:lnTo>
                  <a:lnTo>
                    <a:pt x="29021" y="43520"/>
                  </a:lnTo>
                  <a:lnTo>
                    <a:pt x="28909" y="44015"/>
                  </a:lnTo>
                  <a:lnTo>
                    <a:pt x="28796" y="44509"/>
                  </a:lnTo>
                  <a:lnTo>
                    <a:pt x="28639" y="45004"/>
                  </a:lnTo>
                  <a:lnTo>
                    <a:pt x="28481" y="45498"/>
                  </a:lnTo>
                  <a:lnTo>
                    <a:pt x="28009" y="42823"/>
                  </a:lnTo>
                  <a:lnTo>
                    <a:pt x="27515" y="40171"/>
                  </a:lnTo>
                  <a:lnTo>
                    <a:pt x="27245" y="38845"/>
                  </a:lnTo>
                  <a:lnTo>
                    <a:pt x="26975" y="37518"/>
                  </a:lnTo>
                  <a:lnTo>
                    <a:pt x="26661" y="36192"/>
                  </a:lnTo>
                  <a:lnTo>
                    <a:pt x="26346" y="34888"/>
                  </a:lnTo>
                  <a:lnTo>
                    <a:pt x="26099" y="33944"/>
                  </a:lnTo>
                  <a:lnTo>
                    <a:pt x="25851" y="33000"/>
                  </a:lnTo>
                  <a:lnTo>
                    <a:pt x="25559" y="32056"/>
                  </a:lnTo>
                  <a:lnTo>
                    <a:pt x="25267" y="31112"/>
                  </a:lnTo>
                  <a:lnTo>
                    <a:pt x="25357" y="30999"/>
                  </a:lnTo>
                  <a:lnTo>
                    <a:pt x="25537" y="30685"/>
                  </a:lnTo>
                  <a:lnTo>
                    <a:pt x="26144" y="29561"/>
                  </a:lnTo>
                  <a:lnTo>
                    <a:pt x="26526" y="28796"/>
                  </a:lnTo>
                  <a:lnTo>
                    <a:pt x="26953" y="27897"/>
                  </a:lnTo>
                  <a:lnTo>
                    <a:pt x="27425" y="26908"/>
                  </a:lnTo>
                  <a:lnTo>
                    <a:pt x="27875" y="25852"/>
                  </a:lnTo>
                  <a:lnTo>
                    <a:pt x="28347" y="24750"/>
                  </a:lnTo>
                  <a:lnTo>
                    <a:pt x="28796" y="23604"/>
                  </a:lnTo>
                  <a:lnTo>
                    <a:pt x="29223" y="22457"/>
                  </a:lnTo>
                  <a:lnTo>
                    <a:pt x="29583" y="21288"/>
                  </a:lnTo>
                  <a:lnTo>
                    <a:pt x="29740" y="20726"/>
                  </a:lnTo>
                  <a:lnTo>
                    <a:pt x="29898" y="20164"/>
                  </a:lnTo>
                  <a:lnTo>
                    <a:pt x="30010" y="19625"/>
                  </a:lnTo>
                  <a:lnTo>
                    <a:pt x="30122" y="19085"/>
                  </a:lnTo>
                  <a:lnTo>
                    <a:pt x="30212" y="18591"/>
                  </a:lnTo>
                  <a:lnTo>
                    <a:pt x="30257" y="18096"/>
                  </a:lnTo>
                  <a:lnTo>
                    <a:pt x="30302" y="17602"/>
                  </a:lnTo>
                  <a:lnTo>
                    <a:pt x="30302" y="17152"/>
                  </a:lnTo>
                  <a:lnTo>
                    <a:pt x="30280" y="16568"/>
                  </a:lnTo>
                  <a:lnTo>
                    <a:pt x="30235" y="15916"/>
                  </a:lnTo>
                  <a:lnTo>
                    <a:pt x="30145" y="15219"/>
                  </a:lnTo>
                  <a:lnTo>
                    <a:pt x="30010" y="14455"/>
                  </a:lnTo>
                  <a:lnTo>
                    <a:pt x="29853" y="13668"/>
                  </a:lnTo>
                  <a:lnTo>
                    <a:pt x="29650" y="12881"/>
                  </a:lnTo>
                  <a:lnTo>
                    <a:pt x="29403" y="12094"/>
                  </a:lnTo>
                  <a:lnTo>
                    <a:pt x="29133" y="11308"/>
                  </a:lnTo>
                  <a:lnTo>
                    <a:pt x="28976" y="10926"/>
                  </a:lnTo>
                  <a:lnTo>
                    <a:pt x="28819" y="10543"/>
                  </a:lnTo>
                  <a:lnTo>
                    <a:pt x="28639" y="10184"/>
                  </a:lnTo>
                  <a:lnTo>
                    <a:pt x="28437" y="9847"/>
                  </a:lnTo>
                  <a:lnTo>
                    <a:pt x="28234" y="9509"/>
                  </a:lnTo>
                  <a:lnTo>
                    <a:pt x="28032" y="9172"/>
                  </a:lnTo>
                  <a:lnTo>
                    <a:pt x="27807" y="8880"/>
                  </a:lnTo>
                  <a:lnTo>
                    <a:pt x="27560" y="8588"/>
                  </a:lnTo>
                  <a:lnTo>
                    <a:pt x="27313" y="8318"/>
                  </a:lnTo>
                  <a:lnTo>
                    <a:pt x="27043" y="8071"/>
                  </a:lnTo>
                  <a:lnTo>
                    <a:pt x="26773" y="7868"/>
                  </a:lnTo>
                  <a:lnTo>
                    <a:pt x="26481" y="7666"/>
                  </a:lnTo>
                  <a:lnTo>
                    <a:pt x="26189" y="7486"/>
                  </a:lnTo>
                  <a:lnTo>
                    <a:pt x="25874" y="7351"/>
                  </a:lnTo>
                  <a:lnTo>
                    <a:pt x="25537" y="7261"/>
                  </a:lnTo>
                  <a:lnTo>
                    <a:pt x="25200" y="7172"/>
                  </a:lnTo>
                  <a:lnTo>
                    <a:pt x="24952" y="7149"/>
                  </a:lnTo>
                  <a:lnTo>
                    <a:pt x="24705" y="7149"/>
                  </a:lnTo>
                  <a:lnTo>
                    <a:pt x="24480" y="7172"/>
                  </a:lnTo>
                  <a:lnTo>
                    <a:pt x="24278" y="7217"/>
                  </a:lnTo>
                  <a:lnTo>
                    <a:pt x="24076" y="7284"/>
                  </a:lnTo>
                  <a:lnTo>
                    <a:pt x="23896" y="7374"/>
                  </a:lnTo>
                  <a:lnTo>
                    <a:pt x="23738" y="7464"/>
                  </a:lnTo>
                  <a:lnTo>
                    <a:pt x="23581" y="7599"/>
                  </a:lnTo>
                  <a:lnTo>
                    <a:pt x="23424" y="7734"/>
                  </a:lnTo>
                  <a:lnTo>
                    <a:pt x="23289" y="7891"/>
                  </a:lnTo>
                  <a:lnTo>
                    <a:pt x="23176" y="8071"/>
                  </a:lnTo>
                  <a:lnTo>
                    <a:pt x="23064" y="8251"/>
                  </a:lnTo>
                  <a:lnTo>
                    <a:pt x="22862" y="8678"/>
                  </a:lnTo>
                  <a:lnTo>
                    <a:pt x="22704" y="9105"/>
                  </a:lnTo>
                  <a:lnTo>
                    <a:pt x="22592" y="9577"/>
                  </a:lnTo>
                  <a:lnTo>
                    <a:pt x="22480" y="10071"/>
                  </a:lnTo>
                  <a:lnTo>
                    <a:pt x="22412" y="10566"/>
                  </a:lnTo>
                  <a:lnTo>
                    <a:pt x="22367" y="11038"/>
                  </a:lnTo>
                  <a:lnTo>
                    <a:pt x="22300" y="11960"/>
                  </a:lnTo>
                  <a:lnTo>
                    <a:pt x="22300" y="12746"/>
                  </a:lnTo>
                  <a:lnTo>
                    <a:pt x="22300" y="13758"/>
                  </a:lnTo>
                  <a:lnTo>
                    <a:pt x="22345" y="14747"/>
                  </a:lnTo>
                  <a:lnTo>
                    <a:pt x="22435" y="15759"/>
                  </a:lnTo>
                  <a:lnTo>
                    <a:pt x="22569" y="16748"/>
                  </a:lnTo>
                  <a:lnTo>
                    <a:pt x="22704" y="17759"/>
                  </a:lnTo>
                  <a:lnTo>
                    <a:pt x="22884" y="18748"/>
                  </a:lnTo>
                  <a:lnTo>
                    <a:pt x="23266" y="20726"/>
                  </a:lnTo>
                  <a:lnTo>
                    <a:pt x="23671" y="22682"/>
                  </a:lnTo>
                  <a:lnTo>
                    <a:pt x="23851" y="23671"/>
                  </a:lnTo>
                  <a:lnTo>
                    <a:pt x="24008" y="24660"/>
                  </a:lnTo>
                  <a:lnTo>
                    <a:pt x="24166" y="25672"/>
                  </a:lnTo>
                  <a:lnTo>
                    <a:pt x="24278" y="26661"/>
                  </a:lnTo>
                  <a:lnTo>
                    <a:pt x="24368" y="27650"/>
                  </a:lnTo>
                  <a:lnTo>
                    <a:pt x="24390" y="28662"/>
                  </a:lnTo>
                  <a:lnTo>
                    <a:pt x="24121" y="28010"/>
                  </a:lnTo>
                  <a:lnTo>
                    <a:pt x="23806" y="27268"/>
                  </a:lnTo>
                  <a:lnTo>
                    <a:pt x="23424" y="26459"/>
                  </a:lnTo>
                  <a:lnTo>
                    <a:pt x="22997" y="25604"/>
                  </a:lnTo>
                  <a:lnTo>
                    <a:pt x="22075" y="23851"/>
                  </a:lnTo>
                  <a:lnTo>
                    <a:pt x="21131" y="22075"/>
                  </a:lnTo>
                  <a:lnTo>
                    <a:pt x="20232" y="20479"/>
                  </a:lnTo>
                  <a:lnTo>
                    <a:pt x="19445" y="19130"/>
                  </a:lnTo>
                  <a:lnTo>
                    <a:pt x="18883" y="18164"/>
                  </a:lnTo>
                  <a:lnTo>
                    <a:pt x="18613" y="17737"/>
                  </a:lnTo>
                  <a:lnTo>
                    <a:pt x="18613" y="17692"/>
                  </a:lnTo>
                  <a:lnTo>
                    <a:pt x="18591" y="17602"/>
                  </a:lnTo>
                  <a:lnTo>
                    <a:pt x="18478" y="17220"/>
                  </a:lnTo>
                  <a:lnTo>
                    <a:pt x="18276" y="16658"/>
                  </a:lnTo>
                  <a:lnTo>
                    <a:pt x="17984" y="15916"/>
                  </a:lnTo>
                  <a:lnTo>
                    <a:pt x="17602" y="15039"/>
                  </a:lnTo>
                  <a:lnTo>
                    <a:pt x="17175" y="14028"/>
                  </a:lnTo>
                  <a:lnTo>
                    <a:pt x="16658" y="12926"/>
                  </a:lnTo>
                  <a:lnTo>
                    <a:pt x="16073" y="11757"/>
                  </a:lnTo>
                  <a:lnTo>
                    <a:pt x="15444" y="10543"/>
                  </a:lnTo>
                  <a:lnTo>
                    <a:pt x="14769" y="9330"/>
                  </a:lnTo>
                  <a:lnTo>
                    <a:pt x="14050" y="8138"/>
                  </a:lnTo>
                  <a:lnTo>
                    <a:pt x="13668" y="7531"/>
                  </a:lnTo>
                  <a:lnTo>
                    <a:pt x="13286" y="6969"/>
                  </a:lnTo>
                  <a:lnTo>
                    <a:pt x="12904" y="6407"/>
                  </a:lnTo>
                  <a:lnTo>
                    <a:pt x="12499" y="5868"/>
                  </a:lnTo>
                  <a:lnTo>
                    <a:pt x="12117" y="5373"/>
                  </a:lnTo>
                  <a:lnTo>
                    <a:pt x="11712" y="4879"/>
                  </a:lnTo>
                  <a:lnTo>
                    <a:pt x="11308" y="4429"/>
                  </a:lnTo>
                  <a:lnTo>
                    <a:pt x="10903" y="4002"/>
                  </a:lnTo>
                  <a:lnTo>
                    <a:pt x="10498" y="3620"/>
                  </a:lnTo>
                  <a:lnTo>
                    <a:pt x="10094" y="3283"/>
                  </a:lnTo>
                  <a:lnTo>
                    <a:pt x="9217" y="2631"/>
                  </a:lnTo>
                  <a:lnTo>
                    <a:pt x="8722" y="2271"/>
                  </a:lnTo>
                  <a:lnTo>
                    <a:pt x="8183" y="1911"/>
                  </a:lnTo>
                  <a:lnTo>
                    <a:pt x="7621" y="1552"/>
                  </a:lnTo>
                  <a:lnTo>
                    <a:pt x="7037" y="1192"/>
                  </a:lnTo>
                  <a:lnTo>
                    <a:pt x="6430" y="877"/>
                  </a:lnTo>
                  <a:lnTo>
                    <a:pt x="5823" y="608"/>
                  </a:lnTo>
                  <a:lnTo>
                    <a:pt x="5193" y="360"/>
                  </a:lnTo>
                  <a:lnTo>
                    <a:pt x="4879" y="248"/>
                  </a:lnTo>
                  <a:lnTo>
                    <a:pt x="4564" y="158"/>
                  </a:lnTo>
                  <a:lnTo>
                    <a:pt x="4272" y="91"/>
                  </a:lnTo>
                  <a:lnTo>
                    <a:pt x="3957" y="46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375075" y="2013950"/>
              <a:ext cx="279325" cy="243375"/>
            </a:xfrm>
            <a:custGeom>
              <a:avLst/>
              <a:gdLst/>
              <a:ahLst/>
              <a:cxnLst/>
              <a:rect l="l" t="t" r="r" b="b"/>
              <a:pathLst>
                <a:path w="11173" h="9735" extrusionOk="0">
                  <a:moveTo>
                    <a:pt x="563" y="1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8" y="136"/>
                  </a:lnTo>
                  <a:lnTo>
                    <a:pt x="158" y="226"/>
                  </a:lnTo>
                  <a:lnTo>
                    <a:pt x="90" y="316"/>
                  </a:lnTo>
                  <a:lnTo>
                    <a:pt x="46" y="406"/>
                  </a:lnTo>
                  <a:lnTo>
                    <a:pt x="1" y="518"/>
                  </a:lnTo>
                  <a:lnTo>
                    <a:pt x="1" y="608"/>
                  </a:lnTo>
                  <a:lnTo>
                    <a:pt x="23" y="720"/>
                  </a:lnTo>
                  <a:lnTo>
                    <a:pt x="68" y="855"/>
                  </a:lnTo>
                  <a:lnTo>
                    <a:pt x="158" y="968"/>
                  </a:lnTo>
                  <a:lnTo>
                    <a:pt x="720" y="1552"/>
                  </a:lnTo>
                  <a:lnTo>
                    <a:pt x="1282" y="2159"/>
                  </a:lnTo>
                  <a:lnTo>
                    <a:pt x="1866" y="2721"/>
                  </a:lnTo>
                  <a:lnTo>
                    <a:pt x="2473" y="3305"/>
                  </a:lnTo>
                  <a:lnTo>
                    <a:pt x="3080" y="3867"/>
                  </a:lnTo>
                  <a:lnTo>
                    <a:pt x="3710" y="4407"/>
                  </a:lnTo>
                  <a:lnTo>
                    <a:pt x="4968" y="5508"/>
                  </a:lnTo>
                  <a:lnTo>
                    <a:pt x="6250" y="6565"/>
                  </a:lnTo>
                  <a:lnTo>
                    <a:pt x="7553" y="7576"/>
                  </a:lnTo>
                  <a:lnTo>
                    <a:pt x="10184" y="9599"/>
                  </a:lnTo>
                  <a:lnTo>
                    <a:pt x="10296" y="9667"/>
                  </a:lnTo>
                  <a:lnTo>
                    <a:pt x="10408" y="9712"/>
                  </a:lnTo>
                  <a:lnTo>
                    <a:pt x="10543" y="9734"/>
                  </a:lnTo>
                  <a:lnTo>
                    <a:pt x="10656" y="9712"/>
                  </a:lnTo>
                  <a:lnTo>
                    <a:pt x="10768" y="9689"/>
                  </a:lnTo>
                  <a:lnTo>
                    <a:pt x="10858" y="9622"/>
                  </a:lnTo>
                  <a:lnTo>
                    <a:pt x="10948" y="9555"/>
                  </a:lnTo>
                  <a:lnTo>
                    <a:pt x="11038" y="9465"/>
                  </a:lnTo>
                  <a:lnTo>
                    <a:pt x="11105" y="9375"/>
                  </a:lnTo>
                  <a:lnTo>
                    <a:pt x="11150" y="9285"/>
                  </a:lnTo>
                  <a:lnTo>
                    <a:pt x="11173" y="9172"/>
                  </a:lnTo>
                  <a:lnTo>
                    <a:pt x="11173" y="9060"/>
                  </a:lnTo>
                  <a:lnTo>
                    <a:pt x="11150" y="8948"/>
                  </a:lnTo>
                  <a:lnTo>
                    <a:pt x="11105" y="8835"/>
                  </a:lnTo>
                  <a:lnTo>
                    <a:pt x="11038" y="8723"/>
                  </a:lnTo>
                  <a:lnTo>
                    <a:pt x="10948" y="8633"/>
                  </a:lnTo>
                  <a:lnTo>
                    <a:pt x="8385" y="6677"/>
                  </a:lnTo>
                  <a:lnTo>
                    <a:pt x="7104" y="5666"/>
                  </a:lnTo>
                  <a:lnTo>
                    <a:pt x="5845" y="4632"/>
                  </a:lnTo>
                  <a:lnTo>
                    <a:pt x="4609" y="3575"/>
                  </a:lnTo>
                  <a:lnTo>
                    <a:pt x="3395" y="2496"/>
                  </a:lnTo>
                  <a:lnTo>
                    <a:pt x="2810" y="1934"/>
                  </a:lnTo>
                  <a:lnTo>
                    <a:pt x="2248" y="1372"/>
                  </a:lnTo>
                  <a:lnTo>
                    <a:pt x="1686" y="788"/>
                  </a:lnTo>
                  <a:lnTo>
                    <a:pt x="1147" y="203"/>
                  </a:lnTo>
                  <a:lnTo>
                    <a:pt x="1035" y="113"/>
                  </a:lnTo>
                  <a:lnTo>
                    <a:pt x="922" y="4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787000" y="1931350"/>
              <a:ext cx="154575" cy="283825"/>
            </a:xfrm>
            <a:custGeom>
              <a:avLst/>
              <a:gdLst/>
              <a:ahLst/>
              <a:cxnLst/>
              <a:rect l="l" t="t" r="r" b="b"/>
              <a:pathLst>
                <a:path w="6183" h="11353" extrusionOk="0">
                  <a:moveTo>
                    <a:pt x="5418" y="0"/>
                  </a:moveTo>
                  <a:lnTo>
                    <a:pt x="5306" y="45"/>
                  </a:lnTo>
                  <a:lnTo>
                    <a:pt x="5193" y="90"/>
                  </a:lnTo>
                  <a:lnTo>
                    <a:pt x="5103" y="158"/>
                  </a:lnTo>
                  <a:lnTo>
                    <a:pt x="5036" y="248"/>
                  </a:lnTo>
                  <a:lnTo>
                    <a:pt x="4969" y="360"/>
                  </a:lnTo>
                  <a:lnTo>
                    <a:pt x="4946" y="495"/>
                  </a:lnTo>
                  <a:lnTo>
                    <a:pt x="4879" y="810"/>
                  </a:lnTo>
                  <a:lnTo>
                    <a:pt x="4811" y="1102"/>
                  </a:lnTo>
                  <a:lnTo>
                    <a:pt x="4699" y="1417"/>
                  </a:lnTo>
                  <a:lnTo>
                    <a:pt x="4586" y="1709"/>
                  </a:lnTo>
                  <a:lnTo>
                    <a:pt x="4339" y="2293"/>
                  </a:lnTo>
                  <a:lnTo>
                    <a:pt x="4047" y="2855"/>
                  </a:lnTo>
                  <a:lnTo>
                    <a:pt x="3417" y="3979"/>
                  </a:lnTo>
                  <a:lnTo>
                    <a:pt x="3103" y="4541"/>
                  </a:lnTo>
                  <a:lnTo>
                    <a:pt x="2833" y="5081"/>
                  </a:lnTo>
                  <a:lnTo>
                    <a:pt x="2181" y="6429"/>
                  </a:lnTo>
                  <a:lnTo>
                    <a:pt x="1529" y="7733"/>
                  </a:lnTo>
                  <a:lnTo>
                    <a:pt x="832" y="9037"/>
                  </a:lnTo>
                  <a:lnTo>
                    <a:pt x="473" y="9689"/>
                  </a:lnTo>
                  <a:lnTo>
                    <a:pt x="91" y="10318"/>
                  </a:lnTo>
                  <a:lnTo>
                    <a:pt x="23" y="10453"/>
                  </a:lnTo>
                  <a:lnTo>
                    <a:pt x="1" y="10566"/>
                  </a:lnTo>
                  <a:lnTo>
                    <a:pt x="1" y="10701"/>
                  </a:lnTo>
                  <a:lnTo>
                    <a:pt x="1" y="10813"/>
                  </a:lnTo>
                  <a:lnTo>
                    <a:pt x="46" y="10925"/>
                  </a:lnTo>
                  <a:lnTo>
                    <a:pt x="113" y="11038"/>
                  </a:lnTo>
                  <a:lnTo>
                    <a:pt x="180" y="11128"/>
                  </a:lnTo>
                  <a:lnTo>
                    <a:pt x="270" y="11218"/>
                  </a:lnTo>
                  <a:lnTo>
                    <a:pt x="360" y="11262"/>
                  </a:lnTo>
                  <a:lnTo>
                    <a:pt x="473" y="11330"/>
                  </a:lnTo>
                  <a:lnTo>
                    <a:pt x="563" y="11352"/>
                  </a:lnTo>
                  <a:lnTo>
                    <a:pt x="675" y="11352"/>
                  </a:lnTo>
                  <a:lnTo>
                    <a:pt x="787" y="11330"/>
                  </a:lnTo>
                  <a:lnTo>
                    <a:pt x="877" y="11285"/>
                  </a:lnTo>
                  <a:lnTo>
                    <a:pt x="990" y="11195"/>
                  </a:lnTo>
                  <a:lnTo>
                    <a:pt x="1057" y="11083"/>
                  </a:lnTo>
                  <a:lnTo>
                    <a:pt x="1462" y="10408"/>
                  </a:lnTo>
                  <a:lnTo>
                    <a:pt x="1844" y="9734"/>
                  </a:lnTo>
                  <a:lnTo>
                    <a:pt x="2586" y="8363"/>
                  </a:lnTo>
                  <a:lnTo>
                    <a:pt x="3283" y="6991"/>
                  </a:lnTo>
                  <a:lnTo>
                    <a:pt x="3957" y="5575"/>
                  </a:lnTo>
                  <a:lnTo>
                    <a:pt x="4272" y="4991"/>
                  </a:lnTo>
                  <a:lnTo>
                    <a:pt x="4586" y="4406"/>
                  </a:lnTo>
                  <a:lnTo>
                    <a:pt x="4924" y="3799"/>
                  </a:lnTo>
                  <a:lnTo>
                    <a:pt x="5238" y="3193"/>
                  </a:lnTo>
                  <a:lnTo>
                    <a:pt x="5553" y="2586"/>
                  </a:lnTo>
                  <a:lnTo>
                    <a:pt x="5800" y="1979"/>
                  </a:lnTo>
                  <a:lnTo>
                    <a:pt x="5913" y="1664"/>
                  </a:lnTo>
                  <a:lnTo>
                    <a:pt x="6025" y="1349"/>
                  </a:lnTo>
                  <a:lnTo>
                    <a:pt x="6092" y="1012"/>
                  </a:lnTo>
                  <a:lnTo>
                    <a:pt x="6160" y="697"/>
                  </a:lnTo>
                  <a:lnTo>
                    <a:pt x="6182" y="540"/>
                  </a:lnTo>
                  <a:lnTo>
                    <a:pt x="6160" y="428"/>
                  </a:lnTo>
                  <a:lnTo>
                    <a:pt x="6115" y="315"/>
                  </a:lnTo>
                  <a:lnTo>
                    <a:pt x="6048" y="225"/>
                  </a:lnTo>
                  <a:lnTo>
                    <a:pt x="5958" y="135"/>
                  </a:lnTo>
                  <a:lnTo>
                    <a:pt x="5868" y="68"/>
                  </a:lnTo>
                  <a:lnTo>
                    <a:pt x="5755" y="45"/>
                  </a:lnTo>
                  <a:lnTo>
                    <a:pt x="564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5699900" y="1541325"/>
              <a:ext cx="164675" cy="364750"/>
            </a:xfrm>
            <a:custGeom>
              <a:avLst/>
              <a:gdLst/>
              <a:ahLst/>
              <a:cxnLst/>
              <a:rect l="l" t="t" r="r" b="b"/>
              <a:pathLst>
                <a:path w="6587" h="14590" extrusionOk="0">
                  <a:moveTo>
                    <a:pt x="5845" y="1"/>
                  </a:moveTo>
                  <a:lnTo>
                    <a:pt x="5733" y="23"/>
                  </a:lnTo>
                  <a:lnTo>
                    <a:pt x="5643" y="68"/>
                  </a:lnTo>
                  <a:lnTo>
                    <a:pt x="5553" y="136"/>
                  </a:lnTo>
                  <a:lnTo>
                    <a:pt x="5463" y="248"/>
                  </a:lnTo>
                  <a:lnTo>
                    <a:pt x="5395" y="361"/>
                  </a:lnTo>
                  <a:lnTo>
                    <a:pt x="4766" y="2047"/>
                  </a:lnTo>
                  <a:lnTo>
                    <a:pt x="4114" y="3733"/>
                  </a:lnTo>
                  <a:lnTo>
                    <a:pt x="3440" y="5396"/>
                  </a:lnTo>
                  <a:lnTo>
                    <a:pt x="2765" y="7059"/>
                  </a:lnTo>
                  <a:lnTo>
                    <a:pt x="1394" y="10386"/>
                  </a:lnTo>
                  <a:lnTo>
                    <a:pt x="697" y="12072"/>
                  </a:lnTo>
                  <a:lnTo>
                    <a:pt x="45" y="13736"/>
                  </a:lnTo>
                  <a:lnTo>
                    <a:pt x="0" y="13871"/>
                  </a:lnTo>
                  <a:lnTo>
                    <a:pt x="0" y="14005"/>
                  </a:lnTo>
                  <a:lnTo>
                    <a:pt x="23" y="14118"/>
                  </a:lnTo>
                  <a:lnTo>
                    <a:pt x="68" y="14230"/>
                  </a:lnTo>
                  <a:lnTo>
                    <a:pt x="113" y="14343"/>
                  </a:lnTo>
                  <a:lnTo>
                    <a:pt x="203" y="14410"/>
                  </a:lnTo>
                  <a:lnTo>
                    <a:pt x="293" y="14500"/>
                  </a:lnTo>
                  <a:lnTo>
                    <a:pt x="405" y="14545"/>
                  </a:lnTo>
                  <a:lnTo>
                    <a:pt x="495" y="14590"/>
                  </a:lnTo>
                  <a:lnTo>
                    <a:pt x="742" y="14590"/>
                  </a:lnTo>
                  <a:lnTo>
                    <a:pt x="832" y="14567"/>
                  </a:lnTo>
                  <a:lnTo>
                    <a:pt x="945" y="14522"/>
                  </a:lnTo>
                  <a:lnTo>
                    <a:pt x="1034" y="14455"/>
                  </a:lnTo>
                  <a:lnTo>
                    <a:pt x="1124" y="14365"/>
                  </a:lnTo>
                  <a:lnTo>
                    <a:pt x="1169" y="14230"/>
                  </a:lnTo>
                  <a:lnTo>
                    <a:pt x="1844" y="12567"/>
                  </a:lnTo>
                  <a:lnTo>
                    <a:pt x="2518" y="10881"/>
                  </a:lnTo>
                  <a:lnTo>
                    <a:pt x="3889" y="7554"/>
                  </a:lnTo>
                  <a:lnTo>
                    <a:pt x="4586" y="5891"/>
                  </a:lnTo>
                  <a:lnTo>
                    <a:pt x="5260" y="4227"/>
                  </a:lnTo>
                  <a:lnTo>
                    <a:pt x="5912" y="2541"/>
                  </a:lnTo>
                  <a:lnTo>
                    <a:pt x="6542" y="855"/>
                  </a:lnTo>
                  <a:lnTo>
                    <a:pt x="6564" y="720"/>
                  </a:lnTo>
                  <a:lnTo>
                    <a:pt x="6587" y="585"/>
                  </a:lnTo>
                  <a:lnTo>
                    <a:pt x="6564" y="473"/>
                  </a:lnTo>
                  <a:lnTo>
                    <a:pt x="6519" y="361"/>
                  </a:lnTo>
                  <a:lnTo>
                    <a:pt x="6452" y="271"/>
                  </a:lnTo>
                  <a:lnTo>
                    <a:pt x="6362" y="181"/>
                  </a:lnTo>
                  <a:lnTo>
                    <a:pt x="6272" y="113"/>
                  </a:lnTo>
                  <a:lnTo>
                    <a:pt x="6182" y="46"/>
                  </a:lnTo>
                  <a:lnTo>
                    <a:pt x="6070" y="23"/>
                  </a:lnTo>
                  <a:lnTo>
                    <a:pt x="5957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5363275" y="1659350"/>
              <a:ext cx="252350" cy="235500"/>
            </a:xfrm>
            <a:custGeom>
              <a:avLst/>
              <a:gdLst/>
              <a:ahLst/>
              <a:cxnLst/>
              <a:rect l="l" t="t" r="r" b="b"/>
              <a:pathLst>
                <a:path w="10094" h="9420" extrusionOk="0">
                  <a:moveTo>
                    <a:pt x="518" y="1"/>
                  </a:moveTo>
                  <a:lnTo>
                    <a:pt x="405" y="23"/>
                  </a:lnTo>
                  <a:lnTo>
                    <a:pt x="315" y="91"/>
                  </a:lnTo>
                  <a:lnTo>
                    <a:pt x="225" y="158"/>
                  </a:lnTo>
                  <a:lnTo>
                    <a:pt x="158" y="225"/>
                  </a:lnTo>
                  <a:lnTo>
                    <a:pt x="90" y="338"/>
                  </a:lnTo>
                  <a:lnTo>
                    <a:pt x="45" y="428"/>
                  </a:lnTo>
                  <a:lnTo>
                    <a:pt x="0" y="563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45" y="922"/>
                  </a:lnTo>
                  <a:lnTo>
                    <a:pt x="113" y="1035"/>
                  </a:lnTo>
                  <a:lnTo>
                    <a:pt x="203" y="1125"/>
                  </a:lnTo>
                  <a:lnTo>
                    <a:pt x="2361" y="3215"/>
                  </a:lnTo>
                  <a:lnTo>
                    <a:pt x="4586" y="5283"/>
                  </a:lnTo>
                  <a:lnTo>
                    <a:pt x="6834" y="7284"/>
                  </a:lnTo>
                  <a:lnTo>
                    <a:pt x="9104" y="9262"/>
                  </a:lnTo>
                  <a:lnTo>
                    <a:pt x="9239" y="9352"/>
                  </a:lnTo>
                  <a:lnTo>
                    <a:pt x="9352" y="9397"/>
                  </a:lnTo>
                  <a:lnTo>
                    <a:pt x="9464" y="9419"/>
                  </a:lnTo>
                  <a:lnTo>
                    <a:pt x="9577" y="9397"/>
                  </a:lnTo>
                  <a:lnTo>
                    <a:pt x="9689" y="9374"/>
                  </a:lnTo>
                  <a:lnTo>
                    <a:pt x="9779" y="9307"/>
                  </a:lnTo>
                  <a:lnTo>
                    <a:pt x="9869" y="9240"/>
                  </a:lnTo>
                  <a:lnTo>
                    <a:pt x="9959" y="9172"/>
                  </a:lnTo>
                  <a:lnTo>
                    <a:pt x="10026" y="9060"/>
                  </a:lnTo>
                  <a:lnTo>
                    <a:pt x="10071" y="8970"/>
                  </a:lnTo>
                  <a:lnTo>
                    <a:pt x="10094" y="8857"/>
                  </a:lnTo>
                  <a:lnTo>
                    <a:pt x="10094" y="8722"/>
                  </a:lnTo>
                  <a:lnTo>
                    <a:pt x="10094" y="8610"/>
                  </a:lnTo>
                  <a:lnTo>
                    <a:pt x="10049" y="8498"/>
                  </a:lnTo>
                  <a:lnTo>
                    <a:pt x="9981" y="8385"/>
                  </a:lnTo>
                  <a:lnTo>
                    <a:pt x="9891" y="8295"/>
                  </a:lnTo>
                  <a:lnTo>
                    <a:pt x="7598" y="6317"/>
                  </a:lnTo>
                  <a:lnTo>
                    <a:pt x="5350" y="4294"/>
                  </a:lnTo>
                  <a:lnTo>
                    <a:pt x="3148" y="2249"/>
                  </a:lnTo>
                  <a:lnTo>
                    <a:pt x="967" y="158"/>
                  </a:lnTo>
                  <a:lnTo>
                    <a:pt x="855" y="68"/>
                  </a:lnTo>
                  <a:lnTo>
                    <a:pt x="742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5589200" y="1052975"/>
              <a:ext cx="48900" cy="387800"/>
            </a:xfrm>
            <a:custGeom>
              <a:avLst/>
              <a:gdLst/>
              <a:ahLst/>
              <a:cxnLst/>
              <a:rect l="l" t="t" r="r" b="b"/>
              <a:pathLst>
                <a:path w="1956" h="15512" extrusionOk="0">
                  <a:moveTo>
                    <a:pt x="922" y="1"/>
                  </a:moveTo>
                  <a:lnTo>
                    <a:pt x="809" y="23"/>
                  </a:lnTo>
                  <a:lnTo>
                    <a:pt x="697" y="68"/>
                  </a:lnTo>
                  <a:lnTo>
                    <a:pt x="607" y="136"/>
                  </a:lnTo>
                  <a:lnTo>
                    <a:pt x="517" y="203"/>
                  </a:lnTo>
                  <a:lnTo>
                    <a:pt x="450" y="293"/>
                  </a:lnTo>
                  <a:lnTo>
                    <a:pt x="405" y="405"/>
                  </a:lnTo>
                  <a:lnTo>
                    <a:pt x="382" y="540"/>
                  </a:lnTo>
                  <a:lnTo>
                    <a:pt x="382" y="675"/>
                  </a:lnTo>
                  <a:lnTo>
                    <a:pt x="540" y="2406"/>
                  </a:lnTo>
                  <a:lnTo>
                    <a:pt x="652" y="4182"/>
                  </a:lnTo>
                  <a:lnTo>
                    <a:pt x="697" y="5081"/>
                  </a:lnTo>
                  <a:lnTo>
                    <a:pt x="719" y="5980"/>
                  </a:lnTo>
                  <a:lnTo>
                    <a:pt x="742" y="6879"/>
                  </a:lnTo>
                  <a:lnTo>
                    <a:pt x="719" y="7778"/>
                  </a:lnTo>
                  <a:lnTo>
                    <a:pt x="697" y="8678"/>
                  </a:lnTo>
                  <a:lnTo>
                    <a:pt x="674" y="9577"/>
                  </a:lnTo>
                  <a:lnTo>
                    <a:pt x="607" y="10453"/>
                  </a:lnTo>
                  <a:lnTo>
                    <a:pt x="540" y="11353"/>
                  </a:lnTo>
                  <a:lnTo>
                    <a:pt x="427" y="12229"/>
                  </a:lnTo>
                  <a:lnTo>
                    <a:pt x="315" y="13106"/>
                  </a:lnTo>
                  <a:lnTo>
                    <a:pt x="180" y="13983"/>
                  </a:lnTo>
                  <a:lnTo>
                    <a:pt x="23" y="14837"/>
                  </a:lnTo>
                  <a:lnTo>
                    <a:pt x="0" y="14972"/>
                  </a:lnTo>
                  <a:lnTo>
                    <a:pt x="23" y="15107"/>
                  </a:lnTo>
                  <a:lnTo>
                    <a:pt x="67" y="15219"/>
                  </a:lnTo>
                  <a:lnTo>
                    <a:pt x="112" y="15309"/>
                  </a:lnTo>
                  <a:lnTo>
                    <a:pt x="202" y="15376"/>
                  </a:lnTo>
                  <a:lnTo>
                    <a:pt x="292" y="15444"/>
                  </a:lnTo>
                  <a:lnTo>
                    <a:pt x="405" y="15489"/>
                  </a:lnTo>
                  <a:lnTo>
                    <a:pt x="517" y="15511"/>
                  </a:lnTo>
                  <a:lnTo>
                    <a:pt x="742" y="15511"/>
                  </a:lnTo>
                  <a:lnTo>
                    <a:pt x="854" y="15489"/>
                  </a:lnTo>
                  <a:lnTo>
                    <a:pt x="967" y="15421"/>
                  </a:lnTo>
                  <a:lnTo>
                    <a:pt x="1057" y="15354"/>
                  </a:lnTo>
                  <a:lnTo>
                    <a:pt x="1146" y="15264"/>
                  </a:lnTo>
                  <a:lnTo>
                    <a:pt x="1191" y="15152"/>
                  </a:lnTo>
                  <a:lnTo>
                    <a:pt x="1236" y="15017"/>
                  </a:lnTo>
                  <a:lnTo>
                    <a:pt x="1416" y="14140"/>
                  </a:lnTo>
                  <a:lnTo>
                    <a:pt x="1551" y="13263"/>
                  </a:lnTo>
                  <a:lnTo>
                    <a:pt x="1663" y="12364"/>
                  </a:lnTo>
                  <a:lnTo>
                    <a:pt x="1753" y="11465"/>
                  </a:lnTo>
                  <a:lnTo>
                    <a:pt x="1843" y="10566"/>
                  </a:lnTo>
                  <a:lnTo>
                    <a:pt x="1888" y="9644"/>
                  </a:lnTo>
                  <a:lnTo>
                    <a:pt x="1933" y="8723"/>
                  </a:lnTo>
                  <a:lnTo>
                    <a:pt x="1956" y="7801"/>
                  </a:lnTo>
                  <a:lnTo>
                    <a:pt x="1956" y="6879"/>
                  </a:lnTo>
                  <a:lnTo>
                    <a:pt x="1956" y="5958"/>
                  </a:lnTo>
                  <a:lnTo>
                    <a:pt x="1933" y="5036"/>
                  </a:lnTo>
                  <a:lnTo>
                    <a:pt x="1888" y="4114"/>
                  </a:lnTo>
                  <a:lnTo>
                    <a:pt x="1776" y="2294"/>
                  </a:lnTo>
                  <a:lnTo>
                    <a:pt x="1596" y="518"/>
                  </a:lnTo>
                  <a:lnTo>
                    <a:pt x="1574" y="383"/>
                  </a:lnTo>
                  <a:lnTo>
                    <a:pt x="1529" y="270"/>
                  </a:lnTo>
                  <a:lnTo>
                    <a:pt x="1461" y="181"/>
                  </a:lnTo>
                  <a:lnTo>
                    <a:pt x="1371" y="91"/>
                  </a:lnTo>
                  <a:lnTo>
                    <a:pt x="1259" y="46"/>
                  </a:lnTo>
                  <a:lnTo>
                    <a:pt x="1169" y="2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190750" y="1357575"/>
              <a:ext cx="274275" cy="153450"/>
            </a:xfrm>
            <a:custGeom>
              <a:avLst/>
              <a:gdLst/>
              <a:ahLst/>
              <a:cxnLst/>
              <a:rect l="l" t="t" r="r" b="b"/>
              <a:pathLst>
                <a:path w="10971" h="6138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90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68" y="360"/>
                  </a:lnTo>
                  <a:lnTo>
                    <a:pt x="23" y="472"/>
                  </a:lnTo>
                  <a:lnTo>
                    <a:pt x="0" y="585"/>
                  </a:lnTo>
                  <a:lnTo>
                    <a:pt x="0" y="697"/>
                  </a:lnTo>
                  <a:lnTo>
                    <a:pt x="23" y="832"/>
                  </a:lnTo>
                  <a:lnTo>
                    <a:pt x="68" y="944"/>
                  </a:lnTo>
                  <a:lnTo>
                    <a:pt x="135" y="1057"/>
                  </a:lnTo>
                  <a:lnTo>
                    <a:pt x="225" y="1147"/>
                  </a:lnTo>
                  <a:lnTo>
                    <a:pt x="338" y="1237"/>
                  </a:lnTo>
                  <a:lnTo>
                    <a:pt x="1507" y="1911"/>
                  </a:lnTo>
                  <a:lnTo>
                    <a:pt x="2720" y="2563"/>
                  </a:lnTo>
                  <a:lnTo>
                    <a:pt x="3912" y="3215"/>
                  </a:lnTo>
                  <a:lnTo>
                    <a:pt x="5126" y="3822"/>
                  </a:lnTo>
                  <a:lnTo>
                    <a:pt x="6362" y="4429"/>
                  </a:lnTo>
                  <a:lnTo>
                    <a:pt x="7598" y="5013"/>
                  </a:lnTo>
                  <a:lnTo>
                    <a:pt x="8835" y="5553"/>
                  </a:lnTo>
                  <a:lnTo>
                    <a:pt x="10116" y="6092"/>
                  </a:lnTo>
                  <a:lnTo>
                    <a:pt x="10251" y="6115"/>
                  </a:lnTo>
                  <a:lnTo>
                    <a:pt x="10363" y="6137"/>
                  </a:lnTo>
                  <a:lnTo>
                    <a:pt x="10498" y="6115"/>
                  </a:lnTo>
                  <a:lnTo>
                    <a:pt x="10611" y="6070"/>
                  </a:lnTo>
                  <a:lnTo>
                    <a:pt x="10700" y="6025"/>
                  </a:lnTo>
                  <a:lnTo>
                    <a:pt x="10790" y="5935"/>
                  </a:lnTo>
                  <a:lnTo>
                    <a:pt x="10858" y="5845"/>
                  </a:lnTo>
                  <a:lnTo>
                    <a:pt x="10903" y="5732"/>
                  </a:lnTo>
                  <a:lnTo>
                    <a:pt x="10948" y="5643"/>
                  </a:lnTo>
                  <a:lnTo>
                    <a:pt x="10970" y="5508"/>
                  </a:lnTo>
                  <a:lnTo>
                    <a:pt x="10970" y="5395"/>
                  </a:lnTo>
                  <a:lnTo>
                    <a:pt x="10948" y="5305"/>
                  </a:lnTo>
                  <a:lnTo>
                    <a:pt x="10903" y="5193"/>
                  </a:lnTo>
                  <a:lnTo>
                    <a:pt x="10813" y="5103"/>
                  </a:lnTo>
                  <a:lnTo>
                    <a:pt x="10723" y="5013"/>
                  </a:lnTo>
                  <a:lnTo>
                    <a:pt x="10611" y="4946"/>
                  </a:lnTo>
                  <a:lnTo>
                    <a:pt x="9329" y="4429"/>
                  </a:lnTo>
                  <a:lnTo>
                    <a:pt x="8093" y="3867"/>
                  </a:lnTo>
                  <a:lnTo>
                    <a:pt x="6857" y="3305"/>
                  </a:lnTo>
                  <a:lnTo>
                    <a:pt x="5620" y="2698"/>
                  </a:lnTo>
                  <a:lnTo>
                    <a:pt x="4406" y="2068"/>
                  </a:lnTo>
                  <a:lnTo>
                    <a:pt x="3192" y="1439"/>
                  </a:lnTo>
                  <a:lnTo>
                    <a:pt x="2001" y="765"/>
                  </a:lnTo>
                  <a:lnTo>
                    <a:pt x="832" y="90"/>
                  </a:lnTo>
                  <a:lnTo>
                    <a:pt x="697" y="45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5106450" y="850675"/>
              <a:ext cx="237750" cy="231000"/>
            </a:xfrm>
            <a:custGeom>
              <a:avLst/>
              <a:gdLst/>
              <a:ahLst/>
              <a:cxnLst/>
              <a:rect l="l" t="t" r="r" b="b"/>
              <a:pathLst>
                <a:path w="9510" h="9240" extrusionOk="0">
                  <a:moveTo>
                    <a:pt x="518" y="0"/>
                  </a:moveTo>
                  <a:lnTo>
                    <a:pt x="405" y="45"/>
                  </a:lnTo>
                  <a:lnTo>
                    <a:pt x="315" y="90"/>
                  </a:lnTo>
                  <a:lnTo>
                    <a:pt x="225" y="180"/>
                  </a:lnTo>
                  <a:lnTo>
                    <a:pt x="135" y="247"/>
                  </a:lnTo>
                  <a:lnTo>
                    <a:pt x="68" y="360"/>
                  </a:lnTo>
                  <a:lnTo>
                    <a:pt x="23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23" y="787"/>
                  </a:lnTo>
                  <a:lnTo>
                    <a:pt x="68" y="899"/>
                  </a:lnTo>
                  <a:lnTo>
                    <a:pt x="135" y="989"/>
                  </a:lnTo>
                  <a:lnTo>
                    <a:pt x="248" y="1079"/>
                  </a:lnTo>
                  <a:lnTo>
                    <a:pt x="1349" y="1888"/>
                  </a:lnTo>
                  <a:lnTo>
                    <a:pt x="2428" y="2720"/>
                  </a:lnTo>
                  <a:lnTo>
                    <a:pt x="2945" y="3147"/>
                  </a:lnTo>
                  <a:lnTo>
                    <a:pt x="3462" y="3574"/>
                  </a:lnTo>
                  <a:lnTo>
                    <a:pt x="3979" y="4024"/>
                  </a:lnTo>
                  <a:lnTo>
                    <a:pt x="4474" y="4496"/>
                  </a:lnTo>
                  <a:lnTo>
                    <a:pt x="4991" y="5036"/>
                  </a:lnTo>
                  <a:lnTo>
                    <a:pt x="5485" y="5597"/>
                  </a:lnTo>
                  <a:lnTo>
                    <a:pt x="5980" y="6159"/>
                  </a:lnTo>
                  <a:lnTo>
                    <a:pt x="6452" y="6744"/>
                  </a:lnTo>
                  <a:lnTo>
                    <a:pt x="7396" y="7913"/>
                  </a:lnTo>
                  <a:lnTo>
                    <a:pt x="7868" y="8475"/>
                  </a:lnTo>
                  <a:lnTo>
                    <a:pt x="8363" y="9037"/>
                  </a:lnTo>
                  <a:lnTo>
                    <a:pt x="8475" y="9127"/>
                  </a:lnTo>
                  <a:lnTo>
                    <a:pt x="8588" y="9194"/>
                  </a:lnTo>
                  <a:lnTo>
                    <a:pt x="8700" y="9217"/>
                  </a:lnTo>
                  <a:lnTo>
                    <a:pt x="8835" y="9239"/>
                  </a:lnTo>
                  <a:lnTo>
                    <a:pt x="8947" y="9239"/>
                  </a:lnTo>
                  <a:lnTo>
                    <a:pt x="9060" y="9194"/>
                  </a:lnTo>
                  <a:lnTo>
                    <a:pt x="9172" y="9149"/>
                  </a:lnTo>
                  <a:lnTo>
                    <a:pt x="9262" y="9082"/>
                  </a:lnTo>
                  <a:lnTo>
                    <a:pt x="9352" y="9014"/>
                  </a:lnTo>
                  <a:lnTo>
                    <a:pt x="9419" y="8924"/>
                  </a:lnTo>
                  <a:lnTo>
                    <a:pt x="9487" y="8834"/>
                  </a:lnTo>
                  <a:lnTo>
                    <a:pt x="9509" y="8722"/>
                  </a:lnTo>
                  <a:lnTo>
                    <a:pt x="9509" y="8610"/>
                  </a:lnTo>
                  <a:lnTo>
                    <a:pt x="9487" y="8497"/>
                  </a:lnTo>
                  <a:lnTo>
                    <a:pt x="9442" y="8385"/>
                  </a:lnTo>
                  <a:lnTo>
                    <a:pt x="9352" y="8273"/>
                  </a:lnTo>
                  <a:lnTo>
                    <a:pt x="8880" y="7755"/>
                  </a:lnTo>
                  <a:lnTo>
                    <a:pt x="8430" y="7216"/>
                  </a:lnTo>
                  <a:lnTo>
                    <a:pt x="7531" y="6115"/>
                  </a:lnTo>
                  <a:lnTo>
                    <a:pt x="6609" y="5013"/>
                  </a:lnTo>
                  <a:lnTo>
                    <a:pt x="6160" y="4474"/>
                  </a:lnTo>
                  <a:lnTo>
                    <a:pt x="5665" y="3957"/>
                  </a:lnTo>
                  <a:lnTo>
                    <a:pt x="5126" y="3440"/>
                  </a:lnTo>
                  <a:lnTo>
                    <a:pt x="4586" y="2922"/>
                  </a:lnTo>
                  <a:lnTo>
                    <a:pt x="4002" y="2428"/>
                  </a:lnTo>
                  <a:lnTo>
                    <a:pt x="3417" y="1933"/>
                  </a:lnTo>
                  <a:lnTo>
                    <a:pt x="2833" y="1461"/>
                  </a:lnTo>
                  <a:lnTo>
                    <a:pt x="2226" y="1012"/>
                  </a:lnTo>
                  <a:lnTo>
                    <a:pt x="1012" y="113"/>
                  </a:lnTo>
                  <a:lnTo>
                    <a:pt x="900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3423900" y="1135025"/>
              <a:ext cx="909850" cy="1657850"/>
            </a:xfrm>
            <a:custGeom>
              <a:avLst/>
              <a:gdLst/>
              <a:ahLst/>
              <a:cxnLst/>
              <a:rect l="l" t="t" r="r" b="b"/>
              <a:pathLst>
                <a:path w="36394" h="66314" extrusionOk="0">
                  <a:moveTo>
                    <a:pt x="13420" y="1"/>
                  </a:moveTo>
                  <a:lnTo>
                    <a:pt x="13038" y="46"/>
                  </a:lnTo>
                  <a:lnTo>
                    <a:pt x="12701" y="113"/>
                  </a:lnTo>
                  <a:lnTo>
                    <a:pt x="12409" y="225"/>
                  </a:lnTo>
                  <a:lnTo>
                    <a:pt x="12117" y="383"/>
                  </a:lnTo>
                  <a:lnTo>
                    <a:pt x="11869" y="585"/>
                  </a:lnTo>
                  <a:lnTo>
                    <a:pt x="11645" y="810"/>
                  </a:lnTo>
                  <a:lnTo>
                    <a:pt x="11465" y="1057"/>
                  </a:lnTo>
                  <a:lnTo>
                    <a:pt x="11285" y="1327"/>
                  </a:lnTo>
                  <a:lnTo>
                    <a:pt x="11128" y="1642"/>
                  </a:lnTo>
                  <a:lnTo>
                    <a:pt x="11015" y="1956"/>
                  </a:lnTo>
                  <a:lnTo>
                    <a:pt x="10903" y="2316"/>
                  </a:lnTo>
                  <a:lnTo>
                    <a:pt x="10835" y="2676"/>
                  </a:lnTo>
                  <a:lnTo>
                    <a:pt x="10768" y="3080"/>
                  </a:lnTo>
                  <a:lnTo>
                    <a:pt x="10723" y="3485"/>
                  </a:lnTo>
                  <a:lnTo>
                    <a:pt x="10700" y="3889"/>
                  </a:lnTo>
                  <a:lnTo>
                    <a:pt x="10678" y="4339"/>
                  </a:lnTo>
                  <a:lnTo>
                    <a:pt x="10678" y="4766"/>
                  </a:lnTo>
                  <a:lnTo>
                    <a:pt x="10700" y="5216"/>
                  </a:lnTo>
                  <a:lnTo>
                    <a:pt x="10768" y="6137"/>
                  </a:lnTo>
                  <a:lnTo>
                    <a:pt x="10880" y="7082"/>
                  </a:lnTo>
                  <a:lnTo>
                    <a:pt x="11015" y="8003"/>
                  </a:lnTo>
                  <a:lnTo>
                    <a:pt x="11172" y="8902"/>
                  </a:lnTo>
                  <a:lnTo>
                    <a:pt x="11352" y="9779"/>
                  </a:lnTo>
                  <a:lnTo>
                    <a:pt x="11555" y="10588"/>
                  </a:lnTo>
                  <a:lnTo>
                    <a:pt x="10790" y="10408"/>
                  </a:lnTo>
                  <a:lnTo>
                    <a:pt x="9914" y="10206"/>
                  </a:lnTo>
                  <a:lnTo>
                    <a:pt x="8947" y="10026"/>
                  </a:lnTo>
                  <a:lnTo>
                    <a:pt x="7936" y="9846"/>
                  </a:lnTo>
                  <a:lnTo>
                    <a:pt x="6857" y="9689"/>
                  </a:lnTo>
                  <a:lnTo>
                    <a:pt x="5800" y="9577"/>
                  </a:lnTo>
                  <a:lnTo>
                    <a:pt x="5261" y="9532"/>
                  </a:lnTo>
                  <a:lnTo>
                    <a:pt x="4743" y="9509"/>
                  </a:lnTo>
                  <a:lnTo>
                    <a:pt x="3732" y="9509"/>
                  </a:lnTo>
                  <a:lnTo>
                    <a:pt x="3260" y="9532"/>
                  </a:lnTo>
                  <a:lnTo>
                    <a:pt x="2788" y="9599"/>
                  </a:lnTo>
                  <a:lnTo>
                    <a:pt x="2361" y="9667"/>
                  </a:lnTo>
                  <a:lnTo>
                    <a:pt x="1956" y="9757"/>
                  </a:lnTo>
                  <a:lnTo>
                    <a:pt x="1574" y="9869"/>
                  </a:lnTo>
                  <a:lnTo>
                    <a:pt x="1237" y="10026"/>
                  </a:lnTo>
                  <a:lnTo>
                    <a:pt x="922" y="10206"/>
                  </a:lnTo>
                  <a:lnTo>
                    <a:pt x="652" y="10408"/>
                  </a:lnTo>
                  <a:lnTo>
                    <a:pt x="517" y="10521"/>
                  </a:lnTo>
                  <a:lnTo>
                    <a:pt x="428" y="10633"/>
                  </a:lnTo>
                  <a:lnTo>
                    <a:pt x="315" y="10768"/>
                  </a:lnTo>
                  <a:lnTo>
                    <a:pt x="248" y="10903"/>
                  </a:lnTo>
                  <a:lnTo>
                    <a:pt x="180" y="11060"/>
                  </a:lnTo>
                  <a:lnTo>
                    <a:pt x="113" y="11218"/>
                  </a:lnTo>
                  <a:lnTo>
                    <a:pt x="68" y="11375"/>
                  </a:lnTo>
                  <a:lnTo>
                    <a:pt x="23" y="11555"/>
                  </a:lnTo>
                  <a:lnTo>
                    <a:pt x="23" y="11735"/>
                  </a:lnTo>
                  <a:lnTo>
                    <a:pt x="0" y="11937"/>
                  </a:lnTo>
                  <a:lnTo>
                    <a:pt x="23" y="12139"/>
                  </a:lnTo>
                  <a:lnTo>
                    <a:pt x="45" y="12342"/>
                  </a:lnTo>
                  <a:lnTo>
                    <a:pt x="90" y="12566"/>
                  </a:lnTo>
                  <a:lnTo>
                    <a:pt x="158" y="12814"/>
                  </a:lnTo>
                  <a:lnTo>
                    <a:pt x="315" y="13308"/>
                  </a:lnTo>
                  <a:lnTo>
                    <a:pt x="383" y="13466"/>
                  </a:lnTo>
                  <a:lnTo>
                    <a:pt x="472" y="13623"/>
                  </a:lnTo>
                  <a:lnTo>
                    <a:pt x="585" y="13758"/>
                  </a:lnTo>
                  <a:lnTo>
                    <a:pt x="697" y="13893"/>
                  </a:lnTo>
                  <a:lnTo>
                    <a:pt x="810" y="14028"/>
                  </a:lnTo>
                  <a:lnTo>
                    <a:pt x="945" y="14140"/>
                  </a:lnTo>
                  <a:lnTo>
                    <a:pt x="1259" y="14342"/>
                  </a:lnTo>
                  <a:lnTo>
                    <a:pt x="1596" y="14522"/>
                  </a:lnTo>
                  <a:lnTo>
                    <a:pt x="1979" y="14679"/>
                  </a:lnTo>
                  <a:lnTo>
                    <a:pt x="2406" y="14792"/>
                  </a:lnTo>
                  <a:lnTo>
                    <a:pt x="2855" y="14859"/>
                  </a:lnTo>
                  <a:lnTo>
                    <a:pt x="3327" y="14927"/>
                  </a:lnTo>
                  <a:lnTo>
                    <a:pt x="3822" y="14949"/>
                  </a:lnTo>
                  <a:lnTo>
                    <a:pt x="4339" y="14972"/>
                  </a:lnTo>
                  <a:lnTo>
                    <a:pt x="4878" y="14949"/>
                  </a:lnTo>
                  <a:lnTo>
                    <a:pt x="5418" y="14927"/>
                  </a:lnTo>
                  <a:lnTo>
                    <a:pt x="5980" y="14882"/>
                  </a:lnTo>
                  <a:lnTo>
                    <a:pt x="7104" y="14747"/>
                  </a:lnTo>
                  <a:lnTo>
                    <a:pt x="8205" y="14567"/>
                  </a:lnTo>
                  <a:lnTo>
                    <a:pt x="9262" y="14365"/>
                  </a:lnTo>
                  <a:lnTo>
                    <a:pt x="10251" y="14140"/>
                  </a:lnTo>
                  <a:lnTo>
                    <a:pt x="11128" y="13938"/>
                  </a:lnTo>
                  <a:lnTo>
                    <a:pt x="11869" y="13735"/>
                  </a:lnTo>
                  <a:lnTo>
                    <a:pt x="12454" y="13556"/>
                  </a:lnTo>
                  <a:lnTo>
                    <a:pt x="12858" y="13421"/>
                  </a:lnTo>
                  <a:lnTo>
                    <a:pt x="13016" y="13376"/>
                  </a:lnTo>
                  <a:lnTo>
                    <a:pt x="13375" y="13758"/>
                  </a:lnTo>
                  <a:lnTo>
                    <a:pt x="13713" y="14162"/>
                  </a:lnTo>
                  <a:lnTo>
                    <a:pt x="14050" y="14567"/>
                  </a:lnTo>
                  <a:lnTo>
                    <a:pt x="14365" y="14994"/>
                  </a:lnTo>
                  <a:lnTo>
                    <a:pt x="14657" y="15421"/>
                  </a:lnTo>
                  <a:lnTo>
                    <a:pt x="14949" y="15871"/>
                  </a:lnTo>
                  <a:lnTo>
                    <a:pt x="15511" y="16770"/>
                  </a:lnTo>
                  <a:lnTo>
                    <a:pt x="16028" y="17714"/>
                  </a:lnTo>
                  <a:lnTo>
                    <a:pt x="16523" y="18681"/>
                  </a:lnTo>
                  <a:lnTo>
                    <a:pt x="16972" y="19670"/>
                  </a:lnTo>
                  <a:lnTo>
                    <a:pt x="17399" y="20659"/>
                  </a:lnTo>
                  <a:lnTo>
                    <a:pt x="17152" y="20502"/>
                  </a:lnTo>
                  <a:lnTo>
                    <a:pt x="16927" y="20344"/>
                  </a:lnTo>
                  <a:lnTo>
                    <a:pt x="16680" y="20187"/>
                  </a:lnTo>
                  <a:lnTo>
                    <a:pt x="16410" y="20052"/>
                  </a:lnTo>
                  <a:lnTo>
                    <a:pt x="15871" y="19827"/>
                  </a:lnTo>
                  <a:lnTo>
                    <a:pt x="15309" y="19647"/>
                  </a:lnTo>
                  <a:lnTo>
                    <a:pt x="14724" y="19490"/>
                  </a:lnTo>
                  <a:lnTo>
                    <a:pt x="14162" y="19355"/>
                  </a:lnTo>
                  <a:lnTo>
                    <a:pt x="13623" y="19265"/>
                  </a:lnTo>
                  <a:lnTo>
                    <a:pt x="13083" y="19175"/>
                  </a:lnTo>
                  <a:lnTo>
                    <a:pt x="12431" y="19108"/>
                  </a:lnTo>
                  <a:lnTo>
                    <a:pt x="11712" y="19063"/>
                  </a:lnTo>
                  <a:lnTo>
                    <a:pt x="11330" y="19040"/>
                  </a:lnTo>
                  <a:lnTo>
                    <a:pt x="10543" y="19040"/>
                  </a:lnTo>
                  <a:lnTo>
                    <a:pt x="10161" y="19085"/>
                  </a:lnTo>
                  <a:lnTo>
                    <a:pt x="9756" y="19130"/>
                  </a:lnTo>
                  <a:lnTo>
                    <a:pt x="9397" y="19220"/>
                  </a:lnTo>
                  <a:lnTo>
                    <a:pt x="9037" y="19310"/>
                  </a:lnTo>
                  <a:lnTo>
                    <a:pt x="8700" y="19445"/>
                  </a:lnTo>
                  <a:lnTo>
                    <a:pt x="8385" y="19602"/>
                  </a:lnTo>
                  <a:lnTo>
                    <a:pt x="8093" y="19805"/>
                  </a:lnTo>
                  <a:lnTo>
                    <a:pt x="7823" y="20029"/>
                  </a:lnTo>
                  <a:lnTo>
                    <a:pt x="7711" y="20164"/>
                  </a:lnTo>
                  <a:lnTo>
                    <a:pt x="7621" y="20299"/>
                  </a:lnTo>
                  <a:lnTo>
                    <a:pt x="7486" y="20502"/>
                  </a:lnTo>
                  <a:lnTo>
                    <a:pt x="7396" y="20681"/>
                  </a:lnTo>
                  <a:lnTo>
                    <a:pt x="7329" y="20861"/>
                  </a:lnTo>
                  <a:lnTo>
                    <a:pt x="7284" y="21041"/>
                  </a:lnTo>
                  <a:lnTo>
                    <a:pt x="7261" y="21221"/>
                  </a:lnTo>
                  <a:lnTo>
                    <a:pt x="7239" y="21401"/>
                  </a:lnTo>
                  <a:lnTo>
                    <a:pt x="7261" y="21558"/>
                  </a:lnTo>
                  <a:lnTo>
                    <a:pt x="7284" y="21715"/>
                  </a:lnTo>
                  <a:lnTo>
                    <a:pt x="7351" y="21873"/>
                  </a:lnTo>
                  <a:lnTo>
                    <a:pt x="7419" y="22030"/>
                  </a:lnTo>
                  <a:lnTo>
                    <a:pt x="7486" y="22165"/>
                  </a:lnTo>
                  <a:lnTo>
                    <a:pt x="7598" y="22322"/>
                  </a:lnTo>
                  <a:lnTo>
                    <a:pt x="7823" y="22592"/>
                  </a:lnTo>
                  <a:lnTo>
                    <a:pt x="8093" y="22839"/>
                  </a:lnTo>
                  <a:lnTo>
                    <a:pt x="8408" y="23064"/>
                  </a:lnTo>
                  <a:lnTo>
                    <a:pt x="8745" y="23266"/>
                  </a:lnTo>
                  <a:lnTo>
                    <a:pt x="9104" y="23469"/>
                  </a:lnTo>
                  <a:lnTo>
                    <a:pt x="9464" y="23626"/>
                  </a:lnTo>
                  <a:lnTo>
                    <a:pt x="9824" y="23783"/>
                  </a:lnTo>
                  <a:lnTo>
                    <a:pt x="10161" y="23896"/>
                  </a:lnTo>
                  <a:lnTo>
                    <a:pt x="10498" y="24008"/>
                  </a:lnTo>
                  <a:lnTo>
                    <a:pt x="10813" y="24098"/>
                  </a:lnTo>
                  <a:lnTo>
                    <a:pt x="11734" y="24301"/>
                  </a:lnTo>
                  <a:lnTo>
                    <a:pt x="12207" y="24390"/>
                  </a:lnTo>
                  <a:lnTo>
                    <a:pt x="12701" y="24458"/>
                  </a:lnTo>
                  <a:lnTo>
                    <a:pt x="13196" y="24525"/>
                  </a:lnTo>
                  <a:lnTo>
                    <a:pt x="13713" y="24570"/>
                  </a:lnTo>
                  <a:lnTo>
                    <a:pt x="14207" y="24593"/>
                  </a:lnTo>
                  <a:lnTo>
                    <a:pt x="14724" y="24615"/>
                  </a:lnTo>
                  <a:lnTo>
                    <a:pt x="15241" y="24615"/>
                  </a:lnTo>
                  <a:lnTo>
                    <a:pt x="15736" y="24593"/>
                  </a:lnTo>
                  <a:lnTo>
                    <a:pt x="16253" y="24548"/>
                  </a:lnTo>
                  <a:lnTo>
                    <a:pt x="16747" y="24480"/>
                  </a:lnTo>
                  <a:lnTo>
                    <a:pt x="17242" y="24390"/>
                  </a:lnTo>
                  <a:lnTo>
                    <a:pt x="17714" y="24278"/>
                  </a:lnTo>
                  <a:lnTo>
                    <a:pt x="18208" y="24143"/>
                  </a:lnTo>
                  <a:lnTo>
                    <a:pt x="18658" y="23986"/>
                  </a:lnTo>
                  <a:lnTo>
                    <a:pt x="18928" y="24705"/>
                  </a:lnTo>
                  <a:lnTo>
                    <a:pt x="19198" y="25514"/>
                  </a:lnTo>
                  <a:lnTo>
                    <a:pt x="19445" y="26324"/>
                  </a:lnTo>
                  <a:lnTo>
                    <a:pt x="19670" y="27133"/>
                  </a:lnTo>
                  <a:lnTo>
                    <a:pt x="19849" y="27942"/>
                  </a:lnTo>
                  <a:lnTo>
                    <a:pt x="20007" y="28729"/>
                  </a:lnTo>
                  <a:lnTo>
                    <a:pt x="20164" y="29538"/>
                  </a:lnTo>
                  <a:lnTo>
                    <a:pt x="20276" y="30347"/>
                  </a:lnTo>
                  <a:lnTo>
                    <a:pt x="20389" y="31157"/>
                  </a:lnTo>
                  <a:lnTo>
                    <a:pt x="20187" y="30842"/>
                  </a:lnTo>
                  <a:lnTo>
                    <a:pt x="19984" y="30550"/>
                  </a:lnTo>
                  <a:lnTo>
                    <a:pt x="19737" y="30257"/>
                  </a:lnTo>
                  <a:lnTo>
                    <a:pt x="19512" y="29988"/>
                  </a:lnTo>
                  <a:lnTo>
                    <a:pt x="19242" y="29718"/>
                  </a:lnTo>
                  <a:lnTo>
                    <a:pt x="18995" y="29448"/>
                  </a:lnTo>
                  <a:lnTo>
                    <a:pt x="18703" y="29201"/>
                  </a:lnTo>
                  <a:lnTo>
                    <a:pt x="18433" y="28954"/>
                  </a:lnTo>
                  <a:lnTo>
                    <a:pt x="18141" y="28729"/>
                  </a:lnTo>
                  <a:lnTo>
                    <a:pt x="17826" y="28527"/>
                  </a:lnTo>
                  <a:lnTo>
                    <a:pt x="17512" y="28324"/>
                  </a:lnTo>
                  <a:lnTo>
                    <a:pt x="17197" y="28144"/>
                  </a:lnTo>
                  <a:lnTo>
                    <a:pt x="16882" y="27965"/>
                  </a:lnTo>
                  <a:lnTo>
                    <a:pt x="16545" y="27807"/>
                  </a:lnTo>
                  <a:lnTo>
                    <a:pt x="16208" y="27672"/>
                  </a:lnTo>
                  <a:lnTo>
                    <a:pt x="15871" y="27537"/>
                  </a:lnTo>
                  <a:lnTo>
                    <a:pt x="15556" y="27425"/>
                  </a:lnTo>
                  <a:lnTo>
                    <a:pt x="15219" y="27335"/>
                  </a:lnTo>
                  <a:lnTo>
                    <a:pt x="14859" y="27268"/>
                  </a:lnTo>
                  <a:lnTo>
                    <a:pt x="14499" y="27200"/>
                  </a:lnTo>
                  <a:lnTo>
                    <a:pt x="14140" y="27155"/>
                  </a:lnTo>
                  <a:lnTo>
                    <a:pt x="13758" y="27133"/>
                  </a:lnTo>
                  <a:lnTo>
                    <a:pt x="13375" y="27133"/>
                  </a:lnTo>
                  <a:lnTo>
                    <a:pt x="13016" y="27155"/>
                  </a:lnTo>
                  <a:lnTo>
                    <a:pt x="12656" y="27200"/>
                  </a:lnTo>
                  <a:lnTo>
                    <a:pt x="12319" y="27290"/>
                  </a:lnTo>
                  <a:lnTo>
                    <a:pt x="11982" y="27403"/>
                  </a:lnTo>
                  <a:lnTo>
                    <a:pt x="11690" y="27560"/>
                  </a:lnTo>
                  <a:lnTo>
                    <a:pt x="11397" y="27762"/>
                  </a:lnTo>
                  <a:lnTo>
                    <a:pt x="11285" y="27897"/>
                  </a:lnTo>
                  <a:lnTo>
                    <a:pt x="11150" y="28010"/>
                  </a:lnTo>
                  <a:lnTo>
                    <a:pt x="11060" y="28144"/>
                  </a:lnTo>
                  <a:lnTo>
                    <a:pt x="10948" y="28302"/>
                  </a:lnTo>
                  <a:lnTo>
                    <a:pt x="10858" y="28482"/>
                  </a:lnTo>
                  <a:lnTo>
                    <a:pt x="10790" y="28639"/>
                  </a:lnTo>
                  <a:lnTo>
                    <a:pt x="10723" y="28841"/>
                  </a:lnTo>
                  <a:lnTo>
                    <a:pt x="10678" y="29021"/>
                  </a:lnTo>
                  <a:lnTo>
                    <a:pt x="10633" y="29223"/>
                  </a:lnTo>
                  <a:lnTo>
                    <a:pt x="10633" y="29403"/>
                  </a:lnTo>
                  <a:lnTo>
                    <a:pt x="10611" y="29583"/>
                  </a:lnTo>
                  <a:lnTo>
                    <a:pt x="10633" y="29763"/>
                  </a:lnTo>
                  <a:lnTo>
                    <a:pt x="10700" y="30100"/>
                  </a:lnTo>
                  <a:lnTo>
                    <a:pt x="10790" y="30415"/>
                  </a:lnTo>
                  <a:lnTo>
                    <a:pt x="10948" y="30730"/>
                  </a:lnTo>
                  <a:lnTo>
                    <a:pt x="11150" y="31044"/>
                  </a:lnTo>
                  <a:lnTo>
                    <a:pt x="11375" y="31314"/>
                  </a:lnTo>
                  <a:lnTo>
                    <a:pt x="11622" y="31584"/>
                  </a:lnTo>
                  <a:lnTo>
                    <a:pt x="11914" y="31831"/>
                  </a:lnTo>
                  <a:lnTo>
                    <a:pt x="12207" y="32078"/>
                  </a:lnTo>
                  <a:lnTo>
                    <a:pt x="12499" y="32303"/>
                  </a:lnTo>
                  <a:lnTo>
                    <a:pt x="12813" y="32505"/>
                  </a:lnTo>
                  <a:lnTo>
                    <a:pt x="13128" y="32685"/>
                  </a:lnTo>
                  <a:lnTo>
                    <a:pt x="13443" y="32843"/>
                  </a:lnTo>
                  <a:lnTo>
                    <a:pt x="13758" y="33000"/>
                  </a:lnTo>
                  <a:lnTo>
                    <a:pt x="14185" y="33157"/>
                  </a:lnTo>
                  <a:lnTo>
                    <a:pt x="14589" y="33315"/>
                  </a:lnTo>
                  <a:lnTo>
                    <a:pt x="15039" y="33427"/>
                  </a:lnTo>
                  <a:lnTo>
                    <a:pt x="15466" y="33494"/>
                  </a:lnTo>
                  <a:lnTo>
                    <a:pt x="15893" y="33584"/>
                  </a:lnTo>
                  <a:lnTo>
                    <a:pt x="16343" y="33629"/>
                  </a:lnTo>
                  <a:lnTo>
                    <a:pt x="17242" y="33719"/>
                  </a:lnTo>
                  <a:lnTo>
                    <a:pt x="18119" y="33809"/>
                  </a:lnTo>
                  <a:lnTo>
                    <a:pt x="18568" y="33854"/>
                  </a:lnTo>
                  <a:lnTo>
                    <a:pt x="18995" y="33922"/>
                  </a:lnTo>
                  <a:lnTo>
                    <a:pt x="19422" y="34011"/>
                  </a:lnTo>
                  <a:lnTo>
                    <a:pt x="19849" y="34124"/>
                  </a:lnTo>
                  <a:lnTo>
                    <a:pt x="20254" y="34259"/>
                  </a:lnTo>
                  <a:lnTo>
                    <a:pt x="20659" y="34439"/>
                  </a:lnTo>
                  <a:lnTo>
                    <a:pt x="20681" y="35585"/>
                  </a:lnTo>
                  <a:lnTo>
                    <a:pt x="20704" y="36979"/>
                  </a:lnTo>
                  <a:lnTo>
                    <a:pt x="20726" y="40036"/>
                  </a:lnTo>
                  <a:lnTo>
                    <a:pt x="20726" y="42711"/>
                  </a:lnTo>
                  <a:lnTo>
                    <a:pt x="20726" y="44060"/>
                  </a:lnTo>
                  <a:lnTo>
                    <a:pt x="20479" y="43745"/>
                  </a:lnTo>
                  <a:lnTo>
                    <a:pt x="20232" y="43453"/>
                  </a:lnTo>
                  <a:lnTo>
                    <a:pt x="19962" y="43160"/>
                  </a:lnTo>
                  <a:lnTo>
                    <a:pt x="19670" y="42891"/>
                  </a:lnTo>
                  <a:lnTo>
                    <a:pt x="19377" y="42621"/>
                  </a:lnTo>
                  <a:lnTo>
                    <a:pt x="19085" y="42351"/>
                  </a:lnTo>
                  <a:lnTo>
                    <a:pt x="18770" y="42126"/>
                  </a:lnTo>
                  <a:lnTo>
                    <a:pt x="18433" y="41902"/>
                  </a:lnTo>
                  <a:lnTo>
                    <a:pt x="18096" y="41677"/>
                  </a:lnTo>
                  <a:lnTo>
                    <a:pt x="17759" y="41475"/>
                  </a:lnTo>
                  <a:lnTo>
                    <a:pt x="17422" y="41295"/>
                  </a:lnTo>
                  <a:lnTo>
                    <a:pt x="17062" y="41115"/>
                  </a:lnTo>
                  <a:lnTo>
                    <a:pt x="16702" y="40958"/>
                  </a:lnTo>
                  <a:lnTo>
                    <a:pt x="16343" y="40800"/>
                  </a:lnTo>
                  <a:lnTo>
                    <a:pt x="15961" y="40688"/>
                  </a:lnTo>
                  <a:lnTo>
                    <a:pt x="15601" y="40575"/>
                  </a:lnTo>
                  <a:lnTo>
                    <a:pt x="14926" y="40396"/>
                  </a:lnTo>
                  <a:lnTo>
                    <a:pt x="14544" y="40306"/>
                  </a:lnTo>
                  <a:lnTo>
                    <a:pt x="14162" y="40238"/>
                  </a:lnTo>
                  <a:lnTo>
                    <a:pt x="13758" y="40193"/>
                  </a:lnTo>
                  <a:lnTo>
                    <a:pt x="13353" y="40148"/>
                  </a:lnTo>
                  <a:lnTo>
                    <a:pt x="12566" y="40148"/>
                  </a:lnTo>
                  <a:lnTo>
                    <a:pt x="12162" y="40193"/>
                  </a:lnTo>
                  <a:lnTo>
                    <a:pt x="11802" y="40283"/>
                  </a:lnTo>
                  <a:lnTo>
                    <a:pt x="11442" y="40396"/>
                  </a:lnTo>
                  <a:lnTo>
                    <a:pt x="11128" y="40553"/>
                  </a:lnTo>
                  <a:lnTo>
                    <a:pt x="10970" y="40643"/>
                  </a:lnTo>
                  <a:lnTo>
                    <a:pt x="10835" y="40755"/>
                  </a:lnTo>
                  <a:lnTo>
                    <a:pt x="10700" y="40868"/>
                  </a:lnTo>
                  <a:lnTo>
                    <a:pt x="10566" y="41002"/>
                  </a:lnTo>
                  <a:lnTo>
                    <a:pt x="10453" y="41137"/>
                  </a:lnTo>
                  <a:lnTo>
                    <a:pt x="10363" y="41317"/>
                  </a:lnTo>
                  <a:lnTo>
                    <a:pt x="10273" y="41475"/>
                  </a:lnTo>
                  <a:lnTo>
                    <a:pt x="10206" y="41677"/>
                  </a:lnTo>
                  <a:lnTo>
                    <a:pt x="10138" y="41879"/>
                  </a:lnTo>
                  <a:lnTo>
                    <a:pt x="10094" y="42081"/>
                  </a:lnTo>
                  <a:lnTo>
                    <a:pt x="10071" y="42261"/>
                  </a:lnTo>
                  <a:lnTo>
                    <a:pt x="10049" y="42464"/>
                  </a:lnTo>
                  <a:lnTo>
                    <a:pt x="10049" y="42643"/>
                  </a:lnTo>
                  <a:lnTo>
                    <a:pt x="10071" y="42823"/>
                  </a:lnTo>
                  <a:lnTo>
                    <a:pt x="10094" y="43003"/>
                  </a:lnTo>
                  <a:lnTo>
                    <a:pt x="10138" y="43183"/>
                  </a:lnTo>
                  <a:lnTo>
                    <a:pt x="10273" y="43498"/>
                  </a:lnTo>
                  <a:lnTo>
                    <a:pt x="10453" y="43812"/>
                  </a:lnTo>
                  <a:lnTo>
                    <a:pt x="10655" y="44127"/>
                  </a:lnTo>
                  <a:lnTo>
                    <a:pt x="10903" y="44397"/>
                  </a:lnTo>
                  <a:lnTo>
                    <a:pt x="11172" y="44667"/>
                  </a:lnTo>
                  <a:lnTo>
                    <a:pt x="11465" y="44891"/>
                  </a:lnTo>
                  <a:lnTo>
                    <a:pt x="11802" y="45139"/>
                  </a:lnTo>
                  <a:lnTo>
                    <a:pt x="12117" y="45341"/>
                  </a:lnTo>
                  <a:lnTo>
                    <a:pt x="12454" y="45521"/>
                  </a:lnTo>
                  <a:lnTo>
                    <a:pt x="12791" y="45701"/>
                  </a:lnTo>
                  <a:lnTo>
                    <a:pt x="13128" y="45835"/>
                  </a:lnTo>
                  <a:lnTo>
                    <a:pt x="13465" y="45970"/>
                  </a:lnTo>
                  <a:lnTo>
                    <a:pt x="14230" y="46240"/>
                  </a:lnTo>
                  <a:lnTo>
                    <a:pt x="15016" y="46465"/>
                  </a:lnTo>
                  <a:lnTo>
                    <a:pt x="15421" y="46555"/>
                  </a:lnTo>
                  <a:lnTo>
                    <a:pt x="15826" y="46622"/>
                  </a:lnTo>
                  <a:lnTo>
                    <a:pt x="16230" y="46690"/>
                  </a:lnTo>
                  <a:lnTo>
                    <a:pt x="16635" y="46735"/>
                  </a:lnTo>
                  <a:lnTo>
                    <a:pt x="17219" y="46780"/>
                  </a:lnTo>
                  <a:lnTo>
                    <a:pt x="17871" y="46802"/>
                  </a:lnTo>
                  <a:lnTo>
                    <a:pt x="19287" y="46802"/>
                  </a:lnTo>
                  <a:lnTo>
                    <a:pt x="20434" y="46757"/>
                  </a:lnTo>
                  <a:lnTo>
                    <a:pt x="20928" y="46757"/>
                  </a:lnTo>
                  <a:lnTo>
                    <a:pt x="20951" y="46780"/>
                  </a:lnTo>
                  <a:lnTo>
                    <a:pt x="21108" y="47814"/>
                  </a:lnTo>
                  <a:lnTo>
                    <a:pt x="21288" y="48848"/>
                  </a:lnTo>
                  <a:lnTo>
                    <a:pt x="21490" y="49859"/>
                  </a:lnTo>
                  <a:lnTo>
                    <a:pt x="21760" y="50893"/>
                  </a:lnTo>
                  <a:lnTo>
                    <a:pt x="22052" y="51882"/>
                  </a:lnTo>
                  <a:lnTo>
                    <a:pt x="22367" y="52871"/>
                  </a:lnTo>
                  <a:lnTo>
                    <a:pt x="22749" y="53838"/>
                  </a:lnTo>
                  <a:lnTo>
                    <a:pt x="23176" y="54782"/>
                  </a:lnTo>
                  <a:lnTo>
                    <a:pt x="23176" y="54782"/>
                  </a:lnTo>
                  <a:lnTo>
                    <a:pt x="22457" y="54467"/>
                  </a:lnTo>
                  <a:lnTo>
                    <a:pt x="21670" y="54175"/>
                  </a:lnTo>
                  <a:lnTo>
                    <a:pt x="20861" y="53883"/>
                  </a:lnTo>
                  <a:lnTo>
                    <a:pt x="20029" y="53658"/>
                  </a:lnTo>
                  <a:lnTo>
                    <a:pt x="19175" y="53433"/>
                  </a:lnTo>
                  <a:lnTo>
                    <a:pt x="18343" y="53299"/>
                  </a:lnTo>
                  <a:lnTo>
                    <a:pt x="17939" y="53231"/>
                  </a:lnTo>
                  <a:lnTo>
                    <a:pt x="17512" y="53186"/>
                  </a:lnTo>
                  <a:lnTo>
                    <a:pt x="17129" y="53164"/>
                  </a:lnTo>
                  <a:lnTo>
                    <a:pt x="16725" y="53141"/>
                  </a:lnTo>
                  <a:lnTo>
                    <a:pt x="16343" y="53164"/>
                  </a:lnTo>
                  <a:lnTo>
                    <a:pt x="15983" y="53186"/>
                  </a:lnTo>
                  <a:lnTo>
                    <a:pt x="15623" y="53231"/>
                  </a:lnTo>
                  <a:lnTo>
                    <a:pt x="15286" y="53299"/>
                  </a:lnTo>
                  <a:lnTo>
                    <a:pt x="14971" y="53388"/>
                  </a:lnTo>
                  <a:lnTo>
                    <a:pt x="14657" y="53501"/>
                  </a:lnTo>
                  <a:lnTo>
                    <a:pt x="14387" y="53636"/>
                  </a:lnTo>
                  <a:lnTo>
                    <a:pt x="14117" y="53793"/>
                  </a:lnTo>
                  <a:lnTo>
                    <a:pt x="13892" y="53973"/>
                  </a:lnTo>
                  <a:lnTo>
                    <a:pt x="13668" y="54175"/>
                  </a:lnTo>
                  <a:lnTo>
                    <a:pt x="13488" y="54422"/>
                  </a:lnTo>
                  <a:lnTo>
                    <a:pt x="13330" y="54692"/>
                  </a:lnTo>
                  <a:lnTo>
                    <a:pt x="13218" y="54984"/>
                  </a:lnTo>
                  <a:lnTo>
                    <a:pt x="13106" y="55322"/>
                  </a:lnTo>
                  <a:lnTo>
                    <a:pt x="13061" y="55681"/>
                  </a:lnTo>
                  <a:lnTo>
                    <a:pt x="13038" y="56063"/>
                  </a:lnTo>
                  <a:lnTo>
                    <a:pt x="13038" y="56288"/>
                  </a:lnTo>
                  <a:lnTo>
                    <a:pt x="13038" y="56513"/>
                  </a:lnTo>
                  <a:lnTo>
                    <a:pt x="13083" y="56715"/>
                  </a:lnTo>
                  <a:lnTo>
                    <a:pt x="13128" y="56895"/>
                  </a:lnTo>
                  <a:lnTo>
                    <a:pt x="13173" y="57097"/>
                  </a:lnTo>
                  <a:lnTo>
                    <a:pt x="13241" y="57277"/>
                  </a:lnTo>
                  <a:lnTo>
                    <a:pt x="13330" y="57435"/>
                  </a:lnTo>
                  <a:lnTo>
                    <a:pt x="13420" y="57615"/>
                  </a:lnTo>
                  <a:lnTo>
                    <a:pt x="13623" y="57907"/>
                  </a:lnTo>
                  <a:lnTo>
                    <a:pt x="13870" y="58176"/>
                  </a:lnTo>
                  <a:lnTo>
                    <a:pt x="14162" y="58424"/>
                  </a:lnTo>
                  <a:lnTo>
                    <a:pt x="14499" y="58649"/>
                  </a:lnTo>
                  <a:lnTo>
                    <a:pt x="14859" y="58828"/>
                  </a:lnTo>
                  <a:lnTo>
                    <a:pt x="15241" y="58986"/>
                  </a:lnTo>
                  <a:lnTo>
                    <a:pt x="15646" y="59121"/>
                  </a:lnTo>
                  <a:lnTo>
                    <a:pt x="16095" y="59233"/>
                  </a:lnTo>
                  <a:lnTo>
                    <a:pt x="16545" y="59323"/>
                  </a:lnTo>
                  <a:lnTo>
                    <a:pt x="17017" y="59368"/>
                  </a:lnTo>
                  <a:lnTo>
                    <a:pt x="17512" y="59413"/>
                  </a:lnTo>
                  <a:lnTo>
                    <a:pt x="18006" y="59435"/>
                  </a:lnTo>
                  <a:lnTo>
                    <a:pt x="18501" y="59435"/>
                  </a:lnTo>
                  <a:lnTo>
                    <a:pt x="18995" y="59413"/>
                  </a:lnTo>
                  <a:lnTo>
                    <a:pt x="19512" y="59368"/>
                  </a:lnTo>
                  <a:lnTo>
                    <a:pt x="20007" y="59300"/>
                  </a:lnTo>
                  <a:lnTo>
                    <a:pt x="20501" y="59233"/>
                  </a:lnTo>
                  <a:lnTo>
                    <a:pt x="20996" y="59143"/>
                  </a:lnTo>
                  <a:lnTo>
                    <a:pt x="21490" y="59031"/>
                  </a:lnTo>
                  <a:lnTo>
                    <a:pt x="21940" y="58918"/>
                  </a:lnTo>
                  <a:lnTo>
                    <a:pt x="22390" y="58783"/>
                  </a:lnTo>
                  <a:lnTo>
                    <a:pt x="22817" y="58649"/>
                  </a:lnTo>
                  <a:lnTo>
                    <a:pt x="23221" y="58491"/>
                  </a:lnTo>
                  <a:lnTo>
                    <a:pt x="23603" y="58334"/>
                  </a:lnTo>
                  <a:lnTo>
                    <a:pt x="23941" y="58176"/>
                  </a:lnTo>
                  <a:lnTo>
                    <a:pt x="24255" y="57997"/>
                  </a:lnTo>
                  <a:lnTo>
                    <a:pt x="24525" y="57794"/>
                  </a:lnTo>
                  <a:lnTo>
                    <a:pt x="24772" y="57615"/>
                  </a:lnTo>
                  <a:lnTo>
                    <a:pt x="24817" y="57570"/>
                  </a:lnTo>
                  <a:lnTo>
                    <a:pt x="25334" y="58266"/>
                  </a:lnTo>
                  <a:lnTo>
                    <a:pt x="25874" y="58918"/>
                  </a:lnTo>
                  <a:lnTo>
                    <a:pt x="26458" y="59570"/>
                  </a:lnTo>
                  <a:lnTo>
                    <a:pt x="27065" y="60177"/>
                  </a:lnTo>
                  <a:lnTo>
                    <a:pt x="27695" y="60784"/>
                  </a:lnTo>
                  <a:lnTo>
                    <a:pt x="28346" y="61346"/>
                  </a:lnTo>
                  <a:lnTo>
                    <a:pt x="29021" y="61908"/>
                  </a:lnTo>
                  <a:lnTo>
                    <a:pt x="29718" y="62448"/>
                  </a:lnTo>
                  <a:lnTo>
                    <a:pt x="30415" y="62965"/>
                  </a:lnTo>
                  <a:lnTo>
                    <a:pt x="31134" y="63482"/>
                  </a:lnTo>
                  <a:lnTo>
                    <a:pt x="31853" y="63976"/>
                  </a:lnTo>
                  <a:lnTo>
                    <a:pt x="32595" y="64448"/>
                  </a:lnTo>
                  <a:lnTo>
                    <a:pt x="34079" y="65370"/>
                  </a:lnTo>
                  <a:lnTo>
                    <a:pt x="35540" y="66224"/>
                  </a:lnTo>
                  <a:lnTo>
                    <a:pt x="35675" y="66291"/>
                  </a:lnTo>
                  <a:lnTo>
                    <a:pt x="35787" y="66314"/>
                  </a:lnTo>
                  <a:lnTo>
                    <a:pt x="35899" y="66314"/>
                  </a:lnTo>
                  <a:lnTo>
                    <a:pt x="36012" y="66269"/>
                  </a:lnTo>
                  <a:lnTo>
                    <a:pt x="36102" y="66224"/>
                  </a:lnTo>
                  <a:lnTo>
                    <a:pt x="36192" y="66157"/>
                  </a:lnTo>
                  <a:lnTo>
                    <a:pt x="36259" y="66067"/>
                  </a:lnTo>
                  <a:lnTo>
                    <a:pt x="36327" y="65977"/>
                  </a:lnTo>
                  <a:lnTo>
                    <a:pt x="36371" y="65864"/>
                  </a:lnTo>
                  <a:lnTo>
                    <a:pt x="36394" y="65752"/>
                  </a:lnTo>
                  <a:lnTo>
                    <a:pt x="36394" y="65640"/>
                  </a:lnTo>
                  <a:lnTo>
                    <a:pt x="36394" y="65505"/>
                  </a:lnTo>
                  <a:lnTo>
                    <a:pt x="36349" y="65392"/>
                  </a:lnTo>
                  <a:lnTo>
                    <a:pt x="36282" y="65302"/>
                  </a:lnTo>
                  <a:lnTo>
                    <a:pt x="36192" y="65190"/>
                  </a:lnTo>
                  <a:lnTo>
                    <a:pt x="36079" y="65123"/>
                  </a:lnTo>
                  <a:lnTo>
                    <a:pt x="34978" y="64471"/>
                  </a:lnTo>
                  <a:lnTo>
                    <a:pt x="33899" y="63796"/>
                  </a:lnTo>
                  <a:lnTo>
                    <a:pt x="32865" y="63099"/>
                  </a:lnTo>
                  <a:lnTo>
                    <a:pt x="31853" y="62403"/>
                  </a:lnTo>
                  <a:lnTo>
                    <a:pt x="30864" y="61661"/>
                  </a:lnTo>
                  <a:lnTo>
                    <a:pt x="29920" y="60896"/>
                  </a:lnTo>
                  <a:lnTo>
                    <a:pt x="29021" y="60110"/>
                  </a:lnTo>
                  <a:lnTo>
                    <a:pt x="28571" y="59683"/>
                  </a:lnTo>
                  <a:lnTo>
                    <a:pt x="28144" y="59278"/>
                  </a:lnTo>
                  <a:lnTo>
                    <a:pt x="28414" y="59076"/>
                  </a:lnTo>
                  <a:lnTo>
                    <a:pt x="28684" y="58851"/>
                  </a:lnTo>
                  <a:lnTo>
                    <a:pt x="29223" y="58356"/>
                  </a:lnTo>
                  <a:lnTo>
                    <a:pt x="29740" y="57794"/>
                  </a:lnTo>
                  <a:lnTo>
                    <a:pt x="30257" y="57187"/>
                  </a:lnTo>
                  <a:lnTo>
                    <a:pt x="30752" y="56513"/>
                  </a:lnTo>
                  <a:lnTo>
                    <a:pt x="31224" y="55816"/>
                  </a:lnTo>
                  <a:lnTo>
                    <a:pt x="31628" y="55097"/>
                  </a:lnTo>
                  <a:lnTo>
                    <a:pt x="31831" y="54715"/>
                  </a:lnTo>
                  <a:lnTo>
                    <a:pt x="32011" y="54333"/>
                  </a:lnTo>
                  <a:lnTo>
                    <a:pt x="32168" y="53950"/>
                  </a:lnTo>
                  <a:lnTo>
                    <a:pt x="32303" y="53568"/>
                  </a:lnTo>
                  <a:lnTo>
                    <a:pt x="32438" y="53186"/>
                  </a:lnTo>
                  <a:lnTo>
                    <a:pt x="32550" y="52804"/>
                  </a:lnTo>
                  <a:lnTo>
                    <a:pt x="32640" y="52422"/>
                  </a:lnTo>
                  <a:lnTo>
                    <a:pt x="32707" y="52040"/>
                  </a:lnTo>
                  <a:lnTo>
                    <a:pt x="32775" y="51658"/>
                  </a:lnTo>
                  <a:lnTo>
                    <a:pt x="32797" y="51275"/>
                  </a:lnTo>
                  <a:lnTo>
                    <a:pt x="32797" y="50916"/>
                  </a:lnTo>
                  <a:lnTo>
                    <a:pt x="32775" y="50556"/>
                  </a:lnTo>
                  <a:lnTo>
                    <a:pt x="32730" y="50196"/>
                  </a:lnTo>
                  <a:lnTo>
                    <a:pt x="32662" y="49859"/>
                  </a:lnTo>
                  <a:lnTo>
                    <a:pt x="32550" y="49522"/>
                  </a:lnTo>
                  <a:lnTo>
                    <a:pt x="32415" y="49185"/>
                  </a:lnTo>
                  <a:lnTo>
                    <a:pt x="32258" y="48870"/>
                  </a:lnTo>
                  <a:lnTo>
                    <a:pt x="32055" y="48578"/>
                  </a:lnTo>
                  <a:lnTo>
                    <a:pt x="31786" y="48241"/>
                  </a:lnTo>
                  <a:lnTo>
                    <a:pt x="31494" y="47971"/>
                  </a:lnTo>
                  <a:lnTo>
                    <a:pt x="31201" y="47724"/>
                  </a:lnTo>
                  <a:lnTo>
                    <a:pt x="30864" y="47566"/>
                  </a:lnTo>
                  <a:lnTo>
                    <a:pt x="30549" y="47431"/>
                  </a:lnTo>
                  <a:lnTo>
                    <a:pt x="30212" y="47364"/>
                  </a:lnTo>
                  <a:lnTo>
                    <a:pt x="29875" y="47319"/>
                  </a:lnTo>
                  <a:lnTo>
                    <a:pt x="29515" y="47342"/>
                  </a:lnTo>
                  <a:lnTo>
                    <a:pt x="29178" y="47409"/>
                  </a:lnTo>
                  <a:lnTo>
                    <a:pt x="28841" y="47499"/>
                  </a:lnTo>
                  <a:lnTo>
                    <a:pt x="28526" y="47634"/>
                  </a:lnTo>
                  <a:lnTo>
                    <a:pt x="28212" y="47814"/>
                  </a:lnTo>
                  <a:lnTo>
                    <a:pt x="27897" y="48038"/>
                  </a:lnTo>
                  <a:lnTo>
                    <a:pt x="27605" y="48286"/>
                  </a:lnTo>
                  <a:lnTo>
                    <a:pt x="27335" y="48578"/>
                  </a:lnTo>
                  <a:lnTo>
                    <a:pt x="27088" y="48893"/>
                  </a:lnTo>
                  <a:lnTo>
                    <a:pt x="26930" y="49140"/>
                  </a:lnTo>
                  <a:lnTo>
                    <a:pt x="26773" y="49387"/>
                  </a:lnTo>
                  <a:lnTo>
                    <a:pt x="26638" y="49634"/>
                  </a:lnTo>
                  <a:lnTo>
                    <a:pt x="26526" y="49882"/>
                  </a:lnTo>
                  <a:lnTo>
                    <a:pt x="26323" y="50399"/>
                  </a:lnTo>
                  <a:lnTo>
                    <a:pt x="26166" y="50916"/>
                  </a:lnTo>
                  <a:lnTo>
                    <a:pt x="26054" y="51455"/>
                  </a:lnTo>
                  <a:lnTo>
                    <a:pt x="26009" y="51972"/>
                  </a:lnTo>
                  <a:lnTo>
                    <a:pt x="25964" y="52512"/>
                  </a:lnTo>
                  <a:lnTo>
                    <a:pt x="25986" y="53074"/>
                  </a:lnTo>
                  <a:lnTo>
                    <a:pt x="26009" y="53613"/>
                  </a:lnTo>
                  <a:lnTo>
                    <a:pt x="26054" y="54175"/>
                  </a:lnTo>
                  <a:lnTo>
                    <a:pt x="26121" y="54737"/>
                  </a:lnTo>
                  <a:lnTo>
                    <a:pt x="26211" y="55277"/>
                  </a:lnTo>
                  <a:lnTo>
                    <a:pt x="26391" y="56378"/>
                  </a:lnTo>
                  <a:lnTo>
                    <a:pt x="26571" y="57480"/>
                  </a:lnTo>
                  <a:lnTo>
                    <a:pt x="26054" y="56805"/>
                  </a:lnTo>
                  <a:lnTo>
                    <a:pt x="25559" y="56108"/>
                  </a:lnTo>
                  <a:lnTo>
                    <a:pt x="25109" y="55367"/>
                  </a:lnTo>
                  <a:lnTo>
                    <a:pt x="24682" y="54602"/>
                  </a:lnTo>
                  <a:lnTo>
                    <a:pt x="24278" y="53816"/>
                  </a:lnTo>
                  <a:lnTo>
                    <a:pt x="23896" y="53006"/>
                  </a:lnTo>
                  <a:lnTo>
                    <a:pt x="23558" y="52152"/>
                  </a:lnTo>
                  <a:lnTo>
                    <a:pt x="23244" y="51275"/>
                  </a:lnTo>
                  <a:lnTo>
                    <a:pt x="23064" y="50668"/>
                  </a:lnTo>
                  <a:lnTo>
                    <a:pt x="22884" y="50039"/>
                  </a:lnTo>
                  <a:lnTo>
                    <a:pt x="22727" y="49432"/>
                  </a:lnTo>
                  <a:lnTo>
                    <a:pt x="22614" y="48803"/>
                  </a:lnTo>
                  <a:lnTo>
                    <a:pt x="22502" y="48196"/>
                  </a:lnTo>
                  <a:lnTo>
                    <a:pt x="22390" y="47566"/>
                  </a:lnTo>
                  <a:lnTo>
                    <a:pt x="22300" y="46959"/>
                  </a:lnTo>
                  <a:lnTo>
                    <a:pt x="22232" y="46352"/>
                  </a:lnTo>
                  <a:lnTo>
                    <a:pt x="22749" y="46060"/>
                  </a:lnTo>
                  <a:lnTo>
                    <a:pt x="23266" y="45791"/>
                  </a:lnTo>
                  <a:lnTo>
                    <a:pt x="24345" y="45296"/>
                  </a:lnTo>
                  <a:lnTo>
                    <a:pt x="25447" y="44824"/>
                  </a:lnTo>
                  <a:lnTo>
                    <a:pt x="26526" y="44307"/>
                  </a:lnTo>
                  <a:lnTo>
                    <a:pt x="27043" y="44037"/>
                  </a:lnTo>
                  <a:lnTo>
                    <a:pt x="27560" y="43745"/>
                  </a:lnTo>
                  <a:lnTo>
                    <a:pt x="28054" y="43430"/>
                  </a:lnTo>
                  <a:lnTo>
                    <a:pt x="28526" y="43093"/>
                  </a:lnTo>
                  <a:lnTo>
                    <a:pt x="28976" y="42733"/>
                  </a:lnTo>
                  <a:lnTo>
                    <a:pt x="29380" y="42329"/>
                  </a:lnTo>
                  <a:lnTo>
                    <a:pt x="29583" y="42104"/>
                  </a:lnTo>
                  <a:lnTo>
                    <a:pt x="29763" y="41879"/>
                  </a:lnTo>
                  <a:lnTo>
                    <a:pt x="29942" y="41632"/>
                  </a:lnTo>
                  <a:lnTo>
                    <a:pt x="30100" y="41385"/>
                  </a:lnTo>
                  <a:lnTo>
                    <a:pt x="30280" y="41115"/>
                  </a:lnTo>
                  <a:lnTo>
                    <a:pt x="30437" y="40800"/>
                  </a:lnTo>
                  <a:lnTo>
                    <a:pt x="30572" y="40485"/>
                  </a:lnTo>
                  <a:lnTo>
                    <a:pt x="30729" y="40148"/>
                  </a:lnTo>
                  <a:lnTo>
                    <a:pt x="30842" y="39811"/>
                  </a:lnTo>
                  <a:lnTo>
                    <a:pt x="30954" y="39451"/>
                  </a:lnTo>
                  <a:lnTo>
                    <a:pt x="31044" y="39092"/>
                  </a:lnTo>
                  <a:lnTo>
                    <a:pt x="31111" y="38732"/>
                  </a:lnTo>
                  <a:lnTo>
                    <a:pt x="31156" y="38350"/>
                  </a:lnTo>
                  <a:lnTo>
                    <a:pt x="31156" y="37990"/>
                  </a:lnTo>
                  <a:lnTo>
                    <a:pt x="31134" y="37631"/>
                  </a:lnTo>
                  <a:lnTo>
                    <a:pt x="31089" y="37293"/>
                  </a:lnTo>
                  <a:lnTo>
                    <a:pt x="30999" y="36956"/>
                  </a:lnTo>
                  <a:lnTo>
                    <a:pt x="30864" y="36642"/>
                  </a:lnTo>
                  <a:lnTo>
                    <a:pt x="30684" y="36349"/>
                  </a:lnTo>
                  <a:lnTo>
                    <a:pt x="30459" y="36057"/>
                  </a:lnTo>
                  <a:lnTo>
                    <a:pt x="30302" y="35900"/>
                  </a:lnTo>
                  <a:lnTo>
                    <a:pt x="30145" y="35765"/>
                  </a:lnTo>
                  <a:lnTo>
                    <a:pt x="29965" y="35630"/>
                  </a:lnTo>
                  <a:lnTo>
                    <a:pt x="29808" y="35540"/>
                  </a:lnTo>
                  <a:lnTo>
                    <a:pt x="29628" y="35450"/>
                  </a:lnTo>
                  <a:lnTo>
                    <a:pt x="29448" y="35360"/>
                  </a:lnTo>
                  <a:lnTo>
                    <a:pt x="29268" y="35315"/>
                  </a:lnTo>
                  <a:lnTo>
                    <a:pt x="29088" y="35270"/>
                  </a:lnTo>
                  <a:lnTo>
                    <a:pt x="28908" y="35248"/>
                  </a:lnTo>
                  <a:lnTo>
                    <a:pt x="28729" y="35225"/>
                  </a:lnTo>
                  <a:lnTo>
                    <a:pt x="28369" y="35225"/>
                  </a:lnTo>
                  <a:lnTo>
                    <a:pt x="27987" y="35293"/>
                  </a:lnTo>
                  <a:lnTo>
                    <a:pt x="27627" y="35383"/>
                  </a:lnTo>
                  <a:lnTo>
                    <a:pt x="27245" y="35540"/>
                  </a:lnTo>
                  <a:lnTo>
                    <a:pt x="26908" y="35720"/>
                  </a:lnTo>
                  <a:lnTo>
                    <a:pt x="26548" y="35922"/>
                  </a:lnTo>
                  <a:lnTo>
                    <a:pt x="26233" y="36147"/>
                  </a:lnTo>
                  <a:lnTo>
                    <a:pt x="25919" y="36394"/>
                  </a:lnTo>
                  <a:lnTo>
                    <a:pt x="25626" y="36664"/>
                  </a:lnTo>
                  <a:lnTo>
                    <a:pt x="25357" y="36956"/>
                  </a:lnTo>
                  <a:lnTo>
                    <a:pt x="25132" y="37248"/>
                  </a:lnTo>
                  <a:lnTo>
                    <a:pt x="24660" y="37900"/>
                  </a:lnTo>
                  <a:lnTo>
                    <a:pt x="24233" y="38575"/>
                  </a:lnTo>
                  <a:lnTo>
                    <a:pt x="23806" y="39294"/>
                  </a:lnTo>
                  <a:lnTo>
                    <a:pt x="23424" y="40013"/>
                  </a:lnTo>
                  <a:lnTo>
                    <a:pt x="23041" y="40778"/>
                  </a:lnTo>
                  <a:lnTo>
                    <a:pt x="22704" y="41542"/>
                  </a:lnTo>
                  <a:lnTo>
                    <a:pt x="22367" y="42329"/>
                  </a:lnTo>
                  <a:lnTo>
                    <a:pt x="22052" y="43093"/>
                  </a:lnTo>
                  <a:lnTo>
                    <a:pt x="22030" y="40688"/>
                  </a:lnTo>
                  <a:lnTo>
                    <a:pt x="22007" y="37833"/>
                  </a:lnTo>
                  <a:lnTo>
                    <a:pt x="22007" y="35405"/>
                  </a:lnTo>
                  <a:lnTo>
                    <a:pt x="22007" y="34214"/>
                  </a:lnTo>
                  <a:lnTo>
                    <a:pt x="22097" y="34169"/>
                  </a:lnTo>
                  <a:lnTo>
                    <a:pt x="22727" y="33877"/>
                  </a:lnTo>
                  <a:lnTo>
                    <a:pt x="23469" y="33494"/>
                  </a:lnTo>
                  <a:lnTo>
                    <a:pt x="24233" y="33067"/>
                  </a:lnTo>
                  <a:lnTo>
                    <a:pt x="25065" y="32595"/>
                  </a:lnTo>
                  <a:lnTo>
                    <a:pt x="25896" y="32056"/>
                  </a:lnTo>
                  <a:lnTo>
                    <a:pt x="26728" y="31471"/>
                  </a:lnTo>
                  <a:lnTo>
                    <a:pt x="27537" y="30842"/>
                  </a:lnTo>
                  <a:lnTo>
                    <a:pt x="27919" y="30527"/>
                  </a:lnTo>
                  <a:lnTo>
                    <a:pt x="28302" y="30190"/>
                  </a:lnTo>
                  <a:lnTo>
                    <a:pt x="28661" y="29853"/>
                  </a:lnTo>
                  <a:lnTo>
                    <a:pt x="28976" y="29516"/>
                  </a:lnTo>
                  <a:lnTo>
                    <a:pt x="29291" y="29178"/>
                  </a:lnTo>
                  <a:lnTo>
                    <a:pt x="29583" y="28819"/>
                  </a:lnTo>
                  <a:lnTo>
                    <a:pt x="29853" y="28459"/>
                  </a:lnTo>
                  <a:lnTo>
                    <a:pt x="30077" y="28099"/>
                  </a:lnTo>
                  <a:lnTo>
                    <a:pt x="30257" y="27762"/>
                  </a:lnTo>
                  <a:lnTo>
                    <a:pt x="30437" y="27403"/>
                  </a:lnTo>
                  <a:lnTo>
                    <a:pt x="30549" y="27020"/>
                  </a:lnTo>
                  <a:lnTo>
                    <a:pt x="30617" y="26661"/>
                  </a:lnTo>
                  <a:lnTo>
                    <a:pt x="30662" y="26324"/>
                  </a:lnTo>
                  <a:lnTo>
                    <a:pt x="30662" y="25964"/>
                  </a:lnTo>
                  <a:lnTo>
                    <a:pt x="30594" y="25604"/>
                  </a:lnTo>
                  <a:lnTo>
                    <a:pt x="30482" y="25245"/>
                  </a:lnTo>
                  <a:lnTo>
                    <a:pt x="30325" y="24907"/>
                  </a:lnTo>
                  <a:lnTo>
                    <a:pt x="30100" y="24570"/>
                  </a:lnTo>
                  <a:lnTo>
                    <a:pt x="29942" y="24368"/>
                  </a:lnTo>
                  <a:lnTo>
                    <a:pt x="29763" y="24166"/>
                  </a:lnTo>
                  <a:lnTo>
                    <a:pt x="29583" y="24008"/>
                  </a:lnTo>
                  <a:lnTo>
                    <a:pt x="29403" y="23851"/>
                  </a:lnTo>
                  <a:lnTo>
                    <a:pt x="29223" y="23716"/>
                  </a:lnTo>
                  <a:lnTo>
                    <a:pt x="29043" y="23604"/>
                  </a:lnTo>
                  <a:lnTo>
                    <a:pt x="28863" y="23491"/>
                  </a:lnTo>
                  <a:lnTo>
                    <a:pt x="28661" y="23401"/>
                  </a:lnTo>
                  <a:lnTo>
                    <a:pt x="28459" y="23334"/>
                  </a:lnTo>
                  <a:lnTo>
                    <a:pt x="28279" y="23289"/>
                  </a:lnTo>
                  <a:lnTo>
                    <a:pt x="28077" y="23244"/>
                  </a:lnTo>
                  <a:lnTo>
                    <a:pt x="27874" y="23222"/>
                  </a:lnTo>
                  <a:lnTo>
                    <a:pt x="27672" y="23199"/>
                  </a:lnTo>
                  <a:lnTo>
                    <a:pt x="27470" y="23199"/>
                  </a:lnTo>
                  <a:lnTo>
                    <a:pt x="27065" y="23244"/>
                  </a:lnTo>
                  <a:lnTo>
                    <a:pt x="26661" y="23356"/>
                  </a:lnTo>
                  <a:lnTo>
                    <a:pt x="26256" y="23491"/>
                  </a:lnTo>
                  <a:lnTo>
                    <a:pt x="25874" y="23671"/>
                  </a:lnTo>
                  <a:lnTo>
                    <a:pt x="25514" y="23896"/>
                  </a:lnTo>
                  <a:lnTo>
                    <a:pt x="25154" y="24166"/>
                  </a:lnTo>
                  <a:lnTo>
                    <a:pt x="24817" y="24458"/>
                  </a:lnTo>
                  <a:lnTo>
                    <a:pt x="24525" y="24795"/>
                  </a:lnTo>
                  <a:lnTo>
                    <a:pt x="24233" y="25132"/>
                  </a:lnTo>
                  <a:lnTo>
                    <a:pt x="24008" y="25469"/>
                  </a:lnTo>
                  <a:lnTo>
                    <a:pt x="23783" y="25807"/>
                  </a:lnTo>
                  <a:lnTo>
                    <a:pt x="23379" y="26526"/>
                  </a:lnTo>
                  <a:lnTo>
                    <a:pt x="23019" y="27268"/>
                  </a:lnTo>
                  <a:lnTo>
                    <a:pt x="22704" y="28010"/>
                  </a:lnTo>
                  <a:lnTo>
                    <a:pt x="22412" y="28796"/>
                  </a:lnTo>
                  <a:lnTo>
                    <a:pt x="22142" y="29583"/>
                  </a:lnTo>
                  <a:lnTo>
                    <a:pt x="21917" y="30370"/>
                  </a:lnTo>
                  <a:lnTo>
                    <a:pt x="21693" y="31179"/>
                  </a:lnTo>
                  <a:lnTo>
                    <a:pt x="21535" y="30190"/>
                  </a:lnTo>
                  <a:lnTo>
                    <a:pt x="21355" y="29201"/>
                  </a:lnTo>
                  <a:lnTo>
                    <a:pt x="21131" y="28234"/>
                  </a:lnTo>
                  <a:lnTo>
                    <a:pt x="20906" y="27268"/>
                  </a:lnTo>
                  <a:lnTo>
                    <a:pt x="20636" y="26324"/>
                  </a:lnTo>
                  <a:lnTo>
                    <a:pt x="20366" y="25357"/>
                  </a:lnTo>
                  <a:lnTo>
                    <a:pt x="20052" y="24413"/>
                  </a:lnTo>
                  <a:lnTo>
                    <a:pt x="19715" y="23469"/>
                  </a:lnTo>
                  <a:lnTo>
                    <a:pt x="19804" y="23379"/>
                  </a:lnTo>
                  <a:lnTo>
                    <a:pt x="19962" y="23177"/>
                  </a:lnTo>
                  <a:lnTo>
                    <a:pt x="20479" y="22502"/>
                  </a:lnTo>
                  <a:lnTo>
                    <a:pt x="21176" y="21513"/>
                  </a:lnTo>
                  <a:lnTo>
                    <a:pt x="21962" y="20299"/>
                  </a:lnTo>
                  <a:lnTo>
                    <a:pt x="22390" y="19647"/>
                  </a:lnTo>
                  <a:lnTo>
                    <a:pt x="22794" y="18973"/>
                  </a:lnTo>
                  <a:lnTo>
                    <a:pt x="23176" y="18299"/>
                  </a:lnTo>
                  <a:lnTo>
                    <a:pt x="23558" y="17624"/>
                  </a:lnTo>
                  <a:lnTo>
                    <a:pt x="23873" y="16972"/>
                  </a:lnTo>
                  <a:lnTo>
                    <a:pt x="24165" y="16343"/>
                  </a:lnTo>
                  <a:lnTo>
                    <a:pt x="24413" y="15758"/>
                  </a:lnTo>
                  <a:lnTo>
                    <a:pt x="24570" y="15219"/>
                  </a:lnTo>
                  <a:lnTo>
                    <a:pt x="24750" y="14477"/>
                  </a:lnTo>
                  <a:lnTo>
                    <a:pt x="24840" y="14095"/>
                  </a:lnTo>
                  <a:lnTo>
                    <a:pt x="24907" y="13690"/>
                  </a:lnTo>
                  <a:lnTo>
                    <a:pt x="24952" y="13286"/>
                  </a:lnTo>
                  <a:lnTo>
                    <a:pt x="24975" y="12859"/>
                  </a:lnTo>
                  <a:lnTo>
                    <a:pt x="24975" y="12454"/>
                  </a:lnTo>
                  <a:lnTo>
                    <a:pt x="24952" y="12049"/>
                  </a:lnTo>
                  <a:lnTo>
                    <a:pt x="24907" y="11667"/>
                  </a:lnTo>
                  <a:lnTo>
                    <a:pt x="24817" y="11285"/>
                  </a:lnTo>
                  <a:lnTo>
                    <a:pt x="24682" y="10925"/>
                  </a:lnTo>
                  <a:lnTo>
                    <a:pt x="24525" y="10588"/>
                  </a:lnTo>
                  <a:lnTo>
                    <a:pt x="24413" y="10431"/>
                  </a:lnTo>
                  <a:lnTo>
                    <a:pt x="24300" y="10296"/>
                  </a:lnTo>
                  <a:lnTo>
                    <a:pt x="24165" y="10139"/>
                  </a:lnTo>
                  <a:lnTo>
                    <a:pt x="24030" y="10026"/>
                  </a:lnTo>
                  <a:lnTo>
                    <a:pt x="23873" y="9891"/>
                  </a:lnTo>
                  <a:lnTo>
                    <a:pt x="23716" y="9779"/>
                  </a:lnTo>
                  <a:lnTo>
                    <a:pt x="23513" y="9689"/>
                  </a:lnTo>
                  <a:lnTo>
                    <a:pt x="23311" y="9599"/>
                  </a:lnTo>
                  <a:lnTo>
                    <a:pt x="23131" y="9532"/>
                  </a:lnTo>
                  <a:lnTo>
                    <a:pt x="22929" y="9464"/>
                  </a:lnTo>
                  <a:lnTo>
                    <a:pt x="22749" y="9442"/>
                  </a:lnTo>
                  <a:lnTo>
                    <a:pt x="22547" y="9419"/>
                  </a:lnTo>
                  <a:lnTo>
                    <a:pt x="22367" y="9397"/>
                  </a:lnTo>
                  <a:lnTo>
                    <a:pt x="22187" y="9419"/>
                  </a:lnTo>
                  <a:lnTo>
                    <a:pt x="22007" y="9442"/>
                  </a:lnTo>
                  <a:lnTo>
                    <a:pt x="21850" y="9487"/>
                  </a:lnTo>
                  <a:lnTo>
                    <a:pt x="21513" y="9599"/>
                  </a:lnTo>
                  <a:lnTo>
                    <a:pt x="21198" y="9757"/>
                  </a:lnTo>
                  <a:lnTo>
                    <a:pt x="20883" y="9936"/>
                  </a:lnTo>
                  <a:lnTo>
                    <a:pt x="20591" y="10184"/>
                  </a:lnTo>
                  <a:lnTo>
                    <a:pt x="20321" y="10431"/>
                  </a:lnTo>
                  <a:lnTo>
                    <a:pt x="20052" y="10723"/>
                  </a:lnTo>
                  <a:lnTo>
                    <a:pt x="19804" y="11015"/>
                  </a:lnTo>
                  <a:lnTo>
                    <a:pt x="19580" y="11330"/>
                  </a:lnTo>
                  <a:lnTo>
                    <a:pt x="19377" y="11667"/>
                  </a:lnTo>
                  <a:lnTo>
                    <a:pt x="19175" y="11982"/>
                  </a:lnTo>
                  <a:lnTo>
                    <a:pt x="18838" y="12611"/>
                  </a:lnTo>
                  <a:lnTo>
                    <a:pt x="18725" y="12859"/>
                  </a:lnTo>
                  <a:lnTo>
                    <a:pt x="18591" y="13173"/>
                  </a:lnTo>
                  <a:lnTo>
                    <a:pt x="18366" y="13870"/>
                  </a:lnTo>
                  <a:lnTo>
                    <a:pt x="18119" y="14702"/>
                  </a:lnTo>
                  <a:lnTo>
                    <a:pt x="17894" y="15534"/>
                  </a:lnTo>
                  <a:lnTo>
                    <a:pt x="17714" y="16365"/>
                  </a:lnTo>
                  <a:lnTo>
                    <a:pt x="17557" y="17085"/>
                  </a:lnTo>
                  <a:lnTo>
                    <a:pt x="17467" y="17647"/>
                  </a:lnTo>
                  <a:lnTo>
                    <a:pt x="17444" y="17961"/>
                  </a:lnTo>
                  <a:lnTo>
                    <a:pt x="17152" y="17377"/>
                  </a:lnTo>
                  <a:lnTo>
                    <a:pt x="16837" y="16770"/>
                  </a:lnTo>
                  <a:lnTo>
                    <a:pt x="16523" y="16186"/>
                  </a:lnTo>
                  <a:lnTo>
                    <a:pt x="16185" y="15601"/>
                  </a:lnTo>
                  <a:lnTo>
                    <a:pt x="15848" y="15039"/>
                  </a:lnTo>
                  <a:lnTo>
                    <a:pt x="15466" y="14500"/>
                  </a:lnTo>
                  <a:lnTo>
                    <a:pt x="15084" y="13938"/>
                  </a:lnTo>
                  <a:lnTo>
                    <a:pt x="14702" y="13421"/>
                  </a:lnTo>
                  <a:lnTo>
                    <a:pt x="14994" y="13196"/>
                  </a:lnTo>
                  <a:lnTo>
                    <a:pt x="15264" y="12926"/>
                  </a:lnTo>
                  <a:lnTo>
                    <a:pt x="15533" y="12634"/>
                  </a:lnTo>
                  <a:lnTo>
                    <a:pt x="15781" y="12274"/>
                  </a:lnTo>
                  <a:lnTo>
                    <a:pt x="16005" y="11892"/>
                  </a:lnTo>
                  <a:lnTo>
                    <a:pt x="16230" y="11465"/>
                  </a:lnTo>
                  <a:lnTo>
                    <a:pt x="16410" y="11015"/>
                  </a:lnTo>
                  <a:lnTo>
                    <a:pt x="16590" y="10543"/>
                  </a:lnTo>
                  <a:lnTo>
                    <a:pt x="16770" y="10049"/>
                  </a:lnTo>
                  <a:lnTo>
                    <a:pt x="16905" y="9532"/>
                  </a:lnTo>
                  <a:lnTo>
                    <a:pt x="17040" y="8992"/>
                  </a:lnTo>
                  <a:lnTo>
                    <a:pt x="17129" y="8453"/>
                  </a:lnTo>
                  <a:lnTo>
                    <a:pt x="17219" y="7891"/>
                  </a:lnTo>
                  <a:lnTo>
                    <a:pt x="17287" y="7329"/>
                  </a:lnTo>
                  <a:lnTo>
                    <a:pt x="17332" y="6767"/>
                  </a:lnTo>
                  <a:lnTo>
                    <a:pt x="17354" y="6205"/>
                  </a:lnTo>
                  <a:lnTo>
                    <a:pt x="17354" y="5643"/>
                  </a:lnTo>
                  <a:lnTo>
                    <a:pt x="17332" y="5081"/>
                  </a:lnTo>
                  <a:lnTo>
                    <a:pt x="17287" y="4541"/>
                  </a:lnTo>
                  <a:lnTo>
                    <a:pt x="17219" y="4002"/>
                  </a:lnTo>
                  <a:lnTo>
                    <a:pt x="17107" y="3507"/>
                  </a:lnTo>
                  <a:lnTo>
                    <a:pt x="16995" y="3013"/>
                  </a:lnTo>
                  <a:lnTo>
                    <a:pt x="16837" y="2541"/>
                  </a:lnTo>
                  <a:lnTo>
                    <a:pt x="16657" y="2114"/>
                  </a:lnTo>
                  <a:lnTo>
                    <a:pt x="16455" y="1709"/>
                  </a:lnTo>
                  <a:lnTo>
                    <a:pt x="16230" y="1349"/>
                  </a:lnTo>
                  <a:lnTo>
                    <a:pt x="15983" y="1012"/>
                  </a:lnTo>
                  <a:lnTo>
                    <a:pt x="15691" y="720"/>
                  </a:lnTo>
                  <a:lnTo>
                    <a:pt x="15533" y="585"/>
                  </a:lnTo>
                  <a:lnTo>
                    <a:pt x="15376" y="473"/>
                  </a:lnTo>
                  <a:lnTo>
                    <a:pt x="15196" y="360"/>
                  </a:lnTo>
                  <a:lnTo>
                    <a:pt x="15039" y="270"/>
                  </a:lnTo>
                  <a:lnTo>
                    <a:pt x="14837" y="203"/>
                  </a:lnTo>
                  <a:lnTo>
                    <a:pt x="14657" y="135"/>
                  </a:lnTo>
                  <a:lnTo>
                    <a:pt x="14454" y="68"/>
                  </a:lnTo>
                  <a:lnTo>
                    <a:pt x="14252" y="46"/>
                  </a:lnTo>
                  <a:lnTo>
                    <a:pt x="13803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3899900" y="1456475"/>
              <a:ext cx="77000" cy="155700"/>
            </a:xfrm>
            <a:custGeom>
              <a:avLst/>
              <a:gdLst/>
              <a:ahLst/>
              <a:cxnLst/>
              <a:rect l="l" t="t" r="r" b="b"/>
              <a:pathLst>
                <a:path w="3080" h="6228" extrusionOk="0">
                  <a:moveTo>
                    <a:pt x="2248" y="1"/>
                  </a:moveTo>
                  <a:lnTo>
                    <a:pt x="2158" y="46"/>
                  </a:lnTo>
                  <a:lnTo>
                    <a:pt x="2068" y="113"/>
                  </a:lnTo>
                  <a:lnTo>
                    <a:pt x="1978" y="225"/>
                  </a:lnTo>
                  <a:lnTo>
                    <a:pt x="1911" y="338"/>
                  </a:lnTo>
                  <a:lnTo>
                    <a:pt x="1439" y="1642"/>
                  </a:lnTo>
                  <a:lnTo>
                    <a:pt x="944" y="2923"/>
                  </a:lnTo>
                  <a:lnTo>
                    <a:pt x="472" y="4204"/>
                  </a:lnTo>
                  <a:lnTo>
                    <a:pt x="247" y="4879"/>
                  </a:lnTo>
                  <a:lnTo>
                    <a:pt x="23" y="5531"/>
                  </a:lnTo>
                  <a:lnTo>
                    <a:pt x="0" y="5665"/>
                  </a:lnTo>
                  <a:lnTo>
                    <a:pt x="0" y="5778"/>
                  </a:lnTo>
                  <a:lnTo>
                    <a:pt x="45" y="5890"/>
                  </a:lnTo>
                  <a:lnTo>
                    <a:pt x="90" y="6003"/>
                  </a:lnTo>
                  <a:lnTo>
                    <a:pt x="158" y="6070"/>
                  </a:lnTo>
                  <a:lnTo>
                    <a:pt x="247" y="6137"/>
                  </a:lnTo>
                  <a:lnTo>
                    <a:pt x="360" y="6182"/>
                  </a:lnTo>
                  <a:lnTo>
                    <a:pt x="472" y="6227"/>
                  </a:lnTo>
                  <a:lnTo>
                    <a:pt x="697" y="6227"/>
                  </a:lnTo>
                  <a:lnTo>
                    <a:pt x="809" y="6205"/>
                  </a:lnTo>
                  <a:lnTo>
                    <a:pt x="922" y="6160"/>
                  </a:lnTo>
                  <a:lnTo>
                    <a:pt x="1034" y="6092"/>
                  </a:lnTo>
                  <a:lnTo>
                    <a:pt x="1124" y="6003"/>
                  </a:lnTo>
                  <a:lnTo>
                    <a:pt x="1192" y="5913"/>
                  </a:lnTo>
                  <a:lnTo>
                    <a:pt x="1236" y="5778"/>
                  </a:lnTo>
                  <a:lnTo>
                    <a:pt x="1439" y="5148"/>
                  </a:lnTo>
                  <a:lnTo>
                    <a:pt x="1641" y="4541"/>
                  </a:lnTo>
                  <a:lnTo>
                    <a:pt x="2113" y="3328"/>
                  </a:lnTo>
                  <a:lnTo>
                    <a:pt x="2563" y="2114"/>
                  </a:lnTo>
                  <a:lnTo>
                    <a:pt x="3035" y="900"/>
                  </a:lnTo>
                  <a:lnTo>
                    <a:pt x="3057" y="765"/>
                  </a:lnTo>
                  <a:lnTo>
                    <a:pt x="3080" y="630"/>
                  </a:lnTo>
                  <a:lnTo>
                    <a:pt x="3057" y="495"/>
                  </a:lnTo>
                  <a:lnTo>
                    <a:pt x="3012" y="383"/>
                  </a:lnTo>
                  <a:lnTo>
                    <a:pt x="2945" y="293"/>
                  </a:lnTo>
                  <a:lnTo>
                    <a:pt x="2877" y="203"/>
                  </a:lnTo>
                  <a:lnTo>
                    <a:pt x="2788" y="113"/>
                  </a:lnTo>
                  <a:lnTo>
                    <a:pt x="2675" y="68"/>
                  </a:lnTo>
                  <a:lnTo>
                    <a:pt x="2563" y="23"/>
                  </a:lnTo>
                  <a:lnTo>
                    <a:pt x="2473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740850" y="1214825"/>
              <a:ext cx="38250" cy="208525"/>
            </a:xfrm>
            <a:custGeom>
              <a:avLst/>
              <a:gdLst/>
              <a:ahLst/>
              <a:cxnLst/>
              <a:rect l="l" t="t" r="r" b="b"/>
              <a:pathLst>
                <a:path w="1530" h="8341" extrusionOk="0">
                  <a:moveTo>
                    <a:pt x="540" y="1"/>
                  </a:moveTo>
                  <a:lnTo>
                    <a:pt x="428" y="23"/>
                  </a:lnTo>
                  <a:lnTo>
                    <a:pt x="338" y="46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58" y="2383"/>
                  </a:lnTo>
                  <a:lnTo>
                    <a:pt x="225" y="3238"/>
                  </a:lnTo>
                  <a:lnTo>
                    <a:pt x="270" y="4114"/>
                  </a:lnTo>
                  <a:lnTo>
                    <a:pt x="293" y="4991"/>
                  </a:lnTo>
                  <a:lnTo>
                    <a:pt x="270" y="5868"/>
                  </a:lnTo>
                  <a:lnTo>
                    <a:pt x="225" y="6744"/>
                  </a:lnTo>
                  <a:lnTo>
                    <a:pt x="135" y="7621"/>
                  </a:lnTo>
                  <a:lnTo>
                    <a:pt x="135" y="7756"/>
                  </a:lnTo>
                  <a:lnTo>
                    <a:pt x="158" y="7891"/>
                  </a:lnTo>
                  <a:lnTo>
                    <a:pt x="203" y="8003"/>
                  </a:lnTo>
                  <a:lnTo>
                    <a:pt x="270" y="8093"/>
                  </a:lnTo>
                  <a:lnTo>
                    <a:pt x="338" y="8183"/>
                  </a:lnTo>
                  <a:lnTo>
                    <a:pt x="428" y="8250"/>
                  </a:lnTo>
                  <a:lnTo>
                    <a:pt x="540" y="8295"/>
                  </a:lnTo>
                  <a:lnTo>
                    <a:pt x="652" y="8340"/>
                  </a:lnTo>
                  <a:lnTo>
                    <a:pt x="877" y="8340"/>
                  </a:lnTo>
                  <a:lnTo>
                    <a:pt x="990" y="8318"/>
                  </a:lnTo>
                  <a:lnTo>
                    <a:pt x="1102" y="8273"/>
                  </a:lnTo>
                  <a:lnTo>
                    <a:pt x="1192" y="8206"/>
                  </a:lnTo>
                  <a:lnTo>
                    <a:pt x="1259" y="8116"/>
                  </a:lnTo>
                  <a:lnTo>
                    <a:pt x="1304" y="8003"/>
                  </a:lnTo>
                  <a:lnTo>
                    <a:pt x="1349" y="7868"/>
                  </a:lnTo>
                  <a:lnTo>
                    <a:pt x="1439" y="6947"/>
                  </a:lnTo>
                  <a:lnTo>
                    <a:pt x="1507" y="6048"/>
                  </a:lnTo>
                  <a:lnTo>
                    <a:pt x="1529" y="5126"/>
                  </a:lnTo>
                  <a:lnTo>
                    <a:pt x="1507" y="4204"/>
                  </a:lnTo>
                  <a:lnTo>
                    <a:pt x="1462" y="3305"/>
                  </a:lnTo>
                  <a:lnTo>
                    <a:pt x="1394" y="2383"/>
                  </a:lnTo>
                  <a:lnTo>
                    <a:pt x="1237" y="563"/>
                  </a:lnTo>
                  <a:lnTo>
                    <a:pt x="1192" y="428"/>
                  </a:lnTo>
                  <a:lnTo>
                    <a:pt x="1147" y="293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68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3487400" y="1421075"/>
              <a:ext cx="179300" cy="35425"/>
            </a:xfrm>
            <a:custGeom>
              <a:avLst/>
              <a:gdLst/>
              <a:ahLst/>
              <a:cxnLst/>
              <a:rect l="l" t="t" r="r" b="b"/>
              <a:pathLst>
                <a:path w="7172" h="1417" extrusionOk="0">
                  <a:moveTo>
                    <a:pt x="6542" y="0"/>
                  </a:moveTo>
                  <a:lnTo>
                    <a:pt x="5036" y="45"/>
                  </a:lnTo>
                  <a:lnTo>
                    <a:pt x="3552" y="113"/>
                  </a:lnTo>
                  <a:lnTo>
                    <a:pt x="2046" y="158"/>
                  </a:lnTo>
                  <a:lnTo>
                    <a:pt x="1304" y="180"/>
                  </a:lnTo>
                  <a:lnTo>
                    <a:pt x="540" y="158"/>
                  </a:lnTo>
                  <a:lnTo>
                    <a:pt x="405" y="180"/>
                  </a:lnTo>
                  <a:lnTo>
                    <a:pt x="293" y="225"/>
                  </a:lnTo>
                  <a:lnTo>
                    <a:pt x="203" y="270"/>
                  </a:lnTo>
                  <a:lnTo>
                    <a:pt x="113" y="360"/>
                  </a:lnTo>
                  <a:lnTo>
                    <a:pt x="46" y="450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1" y="787"/>
                  </a:lnTo>
                  <a:lnTo>
                    <a:pt x="1" y="900"/>
                  </a:lnTo>
                  <a:lnTo>
                    <a:pt x="46" y="1012"/>
                  </a:lnTo>
                  <a:lnTo>
                    <a:pt x="90" y="1102"/>
                  </a:lnTo>
                  <a:lnTo>
                    <a:pt x="158" y="1214"/>
                  </a:lnTo>
                  <a:lnTo>
                    <a:pt x="248" y="1282"/>
                  </a:lnTo>
                  <a:lnTo>
                    <a:pt x="360" y="1349"/>
                  </a:lnTo>
                  <a:lnTo>
                    <a:pt x="473" y="1394"/>
                  </a:lnTo>
                  <a:lnTo>
                    <a:pt x="630" y="1394"/>
                  </a:lnTo>
                  <a:lnTo>
                    <a:pt x="1372" y="1417"/>
                  </a:lnTo>
                  <a:lnTo>
                    <a:pt x="2114" y="1394"/>
                  </a:lnTo>
                  <a:lnTo>
                    <a:pt x="3620" y="1349"/>
                  </a:lnTo>
                  <a:lnTo>
                    <a:pt x="5103" y="1282"/>
                  </a:lnTo>
                  <a:lnTo>
                    <a:pt x="6609" y="1237"/>
                  </a:lnTo>
                  <a:lnTo>
                    <a:pt x="6744" y="1214"/>
                  </a:lnTo>
                  <a:lnTo>
                    <a:pt x="6857" y="1169"/>
                  </a:lnTo>
                  <a:lnTo>
                    <a:pt x="6969" y="1102"/>
                  </a:lnTo>
                  <a:lnTo>
                    <a:pt x="7036" y="1035"/>
                  </a:lnTo>
                  <a:lnTo>
                    <a:pt x="7104" y="922"/>
                  </a:lnTo>
                  <a:lnTo>
                    <a:pt x="7149" y="832"/>
                  </a:lnTo>
                  <a:lnTo>
                    <a:pt x="7171" y="720"/>
                  </a:lnTo>
                  <a:lnTo>
                    <a:pt x="7171" y="607"/>
                  </a:lnTo>
                  <a:lnTo>
                    <a:pt x="7149" y="495"/>
                  </a:lnTo>
                  <a:lnTo>
                    <a:pt x="7126" y="383"/>
                  </a:lnTo>
                  <a:lnTo>
                    <a:pt x="7059" y="270"/>
                  </a:lnTo>
                  <a:lnTo>
                    <a:pt x="6992" y="180"/>
                  </a:lnTo>
                  <a:lnTo>
                    <a:pt x="6902" y="113"/>
                  </a:lnTo>
                  <a:lnTo>
                    <a:pt x="6812" y="45"/>
                  </a:lnTo>
                  <a:lnTo>
                    <a:pt x="667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680150" y="1653725"/>
              <a:ext cx="166375" cy="60175"/>
            </a:xfrm>
            <a:custGeom>
              <a:avLst/>
              <a:gdLst/>
              <a:ahLst/>
              <a:cxnLst/>
              <a:rect l="l" t="t" r="r" b="b"/>
              <a:pathLst>
                <a:path w="6655" h="2407" extrusionOk="0">
                  <a:moveTo>
                    <a:pt x="585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1" y="293"/>
                  </a:lnTo>
                  <a:lnTo>
                    <a:pt x="46" y="405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43"/>
                  </a:lnTo>
                  <a:lnTo>
                    <a:pt x="23" y="855"/>
                  </a:lnTo>
                  <a:lnTo>
                    <a:pt x="68" y="945"/>
                  </a:lnTo>
                  <a:lnTo>
                    <a:pt x="136" y="1057"/>
                  </a:lnTo>
                  <a:lnTo>
                    <a:pt x="226" y="1125"/>
                  </a:lnTo>
                  <a:lnTo>
                    <a:pt x="338" y="1192"/>
                  </a:lnTo>
                  <a:lnTo>
                    <a:pt x="473" y="1237"/>
                  </a:lnTo>
                  <a:lnTo>
                    <a:pt x="3193" y="1822"/>
                  </a:lnTo>
                  <a:lnTo>
                    <a:pt x="4564" y="2091"/>
                  </a:lnTo>
                  <a:lnTo>
                    <a:pt x="5935" y="2384"/>
                  </a:lnTo>
                  <a:lnTo>
                    <a:pt x="6070" y="2406"/>
                  </a:lnTo>
                  <a:lnTo>
                    <a:pt x="6183" y="2406"/>
                  </a:lnTo>
                  <a:lnTo>
                    <a:pt x="6295" y="2361"/>
                  </a:lnTo>
                  <a:lnTo>
                    <a:pt x="6407" y="2294"/>
                  </a:lnTo>
                  <a:lnTo>
                    <a:pt x="6475" y="2226"/>
                  </a:lnTo>
                  <a:lnTo>
                    <a:pt x="6542" y="2136"/>
                  </a:lnTo>
                  <a:lnTo>
                    <a:pt x="6610" y="2024"/>
                  </a:lnTo>
                  <a:lnTo>
                    <a:pt x="6632" y="1912"/>
                  </a:lnTo>
                  <a:lnTo>
                    <a:pt x="6655" y="1799"/>
                  </a:lnTo>
                  <a:lnTo>
                    <a:pt x="6632" y="1687"/>
                  </a:lnTo>
                  <a:lnTo>
                    <a:pt x="6610" y="1574"/>
                  </a:lnTo>
                  <a:lnTo>
                    <a:pt x="6565" y="1462"/>
                  </a:lnTo>
                  <a:lnTo>
                    <a:pt x="6497" y="1372"/>
                  </a:lnTo>
                  <a:lnTo>
                    <a:pt x="6430" y="1282"/>
                  </a:lnTo>
                  <a:lnTo>
                    <a:pt x="6317" y="1215"/>
                  </a:lnTo>
                  <a:lnTo>
                    <a:pt x="6183" y="1170"/>
                  </a:lnTo>
                  <a:lnTo>
                    <a:pt x="4811" y="877"/>
                  </a:lnTo>
                  <a:lnTo>
                    <a:pt x="3440" y="608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3962275" y="1795925"/>
              <a:ext cx="136575" cy="162425"/>
            </a:xfrm>
            <a:custGeom>
              <a:avLst/>
              <a:gdLst/>
              <a:ahLst/>
              <a:cxnLst/>
              <a:rect l="l" t="t" r="r" b="b"/>
              <a:pathLst>
                <a:path w="5463" h="6497" extrusionOk="0">
                  <a:moveTo>
                    <a:pt x="4653" y="0"/>
                  </a:moveTo>
                  <a:lnTo>
                    <a:pt x="4541" y="45"/>
                  </a:lnTo>
                  <a:lnTo>
                    <a:pt x="4451" y="112"/>
                  </a:lnTo>
                  <a:lnTo>
                    <a:pt x="4361" y="202"/>
                  </a:lnTo>
                  <a:lnTo>
                    <a:pt x="4271" y="315"/>
                  </a:lnTo>
                  <a:lnTo>
                    <a:pt x="4069" y="674"/>
                  </a:lnTo>
                  <a:lnTo>
                    <a:pt x="3867" y="1034"/>
                  </a:lnTo>
                  <a:lnTo>
                    <a:pt x="3395" y="1731"/>
                  </a:lnTo>
                  <a:lnTo>
                    <a:pt x="2923" y="2383"/>
                  </a:lnTo>
                  <a:lnTo>
                    <a:pt x="2406" y="3035"/>
                  </a:lnTo>
                  <a:lnTo>
                    <a:pt x="1844" y="3664"/>
                  </a:lnTo>
                  <a:lnTo>
                    <a:pt x="1304" y="4271"/>
                  </a:lnTo>
                  <a:lnTo>
                    <a:pt x="158" y="5485"/>
                  </a:lnTo>
                  <a:lnTo>
                    <a:pt x="68" y="5575"/>
                  </a:lnTo>
                  <a:lnTo>
                    <a:pt x="23" y="5710"/>
                  </a:lnTo>
                  <a:lnTo>
                    <a:pt x="0" y="5822"/>
                  </a:lnTo>
                  <a:lnTo>
                    <a:pt x="0" y="5934"/>
                  </a:lnTo>
                  <a:lnTo>
                    <a:pt x="23" y="6047"/>
                  </a:lnTo>
                  <a:lnTo>
                    <a:pt x="68" y="6137"/>
                  </a:lnTo>
                  <a:lnTo>
                    <a:pt x="135" y="6227"/>
                  </a:lnTo>
                  <a:lnTo>
                    <a:pt x="225" y="6317"/>
                  </a:lnTo>
                  <a:lnTo>
                    <a:pt x="315" y="6384"/>
                  </a:lnTo>
                  <a:lnTo>
                    <a:pt x="405" y="6429"/>
                  </a:lnTo>
                  <a:lnTo>
                    <a:pt x="517" y="6474"/>
                  </a:lnTo>
                  <a:lnTo>
                    <a:pt x="630" y="6496"/>
                  </a:lnTo>
                  <a:lnTo>
                    <a:pt x="765" y="6474"/>
                  </a:lnTo>
                  <a:lnTo>
                    <a:pt x="877" y="6452"/>
                  </a:lnTo>
                  <a:lnTo>
                    <a:pt x="989" y="6384"/>
                  </a:lnTo>
                  <a:lnTo>
                    <a:pt x="1102" y="6294"/>
                  </a:lnTo>
                  <a:lnTo>
                    <a:pt x="2293" y="5013"/>
                  </a:lnTo>
                  <a:lnTo>
                    <a:pt x="2855" y="4383"/>
                  </a:lnTo>
                  <a:lnTo>
                    <a:pt x="3417" y="3709"/>
                  </a:lnTo>
                  <a:lnTo>
                    <a:pt x="3957" y="3035"/>
                  </a:lnTo>
                  <a:lnTo>
                    <a:pt x="4474" y="2338"/>
                  </a:lnTo>
                  <a:lnTo>
                    <a:pt x="4946" y="1619"/>
                  </a:lnTo>
                  <a:lnTo>
                    <a:pt x="5170" y="1259"/>
                  </a:lnTo>
                  <a:lnTo>
                    <a:pt x="5395" y="877"/>
                  </a:lnTo>
                  <a:lnTo>
                    <a:pt x="5440" y="742"/>
                  </a:lnTo>
                  <a:lnTo>
                    <a:pt x="5463" y="607"/>
                  </a:lnTo>
                  <a:lnTo>
                    <a:pt x="5463" y="495"/>
                  </a:lnTo>
                  <a:lnTo>
                    <a:pt x="5418" y="382"/>
                  </a:lnTo>
                  <a:lnTo>
                    <a:pt x="5373" y="292"/>
                  </a:lnTo>
                  <a:lnTo>
                    <a:pt x="5305" y="202"/>
                  </a:lnTo>
                  <a:lnTo>
                    <a:pt x="5215" y="135"/>
                  </a:lnTo>
                  <a:lnTo>
                    <a:pt x="5126" y="67"/>
                  </a:lnTo>
                  <a:lnTo>
                    <a:pt x="5013" y="22"/>
                  </a:lnTo>
                  <a:lnTo>
                    <a:pt x="490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3772875" y="1863350"/>
              <a:ext cx="146150" cy="96125"/>
            </a:xfrm>
            <a:custGeom>
              <a:avLst/>
              <a:gdLst/>
              <a:ahLst/>
              <a:cxnLst/>
              <a:rect l="l" t="t" r="r" b="b"/>
              <a:pathLst>
                <a:path w="5846" h="3845" extrusionOk="0">
                  <a:moveTo>
                    <a:pt x="450" y="1"/>
                  </a:moveTo>
                  <a:lnTo>
                    <a:pt x="338" y="45"/>
                  </a:lnTo>
                  <a:lnTo>
                    <a:pt x="248" y="90"/>
                  </a:lnTo>
                  <a:lnTo>
                    <a:pt x="158" y="158"/>
                  </a:lnTo>
                  <a:lnTo>
                    <a:pt x="91" y="248"/>
                  </a:lnTo>
                  <a:lnTo>
                    <a:pt x="46" y="360"/>
                  </a:lnTo>
                  <a:lnTo>
                    <a:pt x="23" y="473"/>
                  </a:lnTo>
                  <a:lnTo>
                    <a:pt x="1" y="585"/>
                  </a:lnTo>
                  <a:lnTo>
                    <a:pt x="1" y="697"/>
                  </a:lnTo>
                  <a:lnTo>
                    <a:pt x="23" y="810"/>
                  </a:lnTo>
                  <a:lnTo>
                    <a:pt x="68" y="922"/>
                  </a:lnTo>
                  <a:lnTo>
                    <a:pt x="136" y="1035"/>
                  </a:lnTo>
                  <a:lnTo>
                    <a:pt x="226" y="1124"/>
                  </a:lnTo>
                  <a:lnTo>
                    <a:pt x="338" y="1192"/>
                  </a:lnTo>
                  <a:lnTo>
                    <a:pt x="473" y="1237"/>
                  </a:lnTo>
                  <a:lnTo>
                    <a:pt x="788" y="1349"/>
                  </a:lnTo>
                  <a:lnTo>
                    <a:pt x="1080" y="1462"/>
                  </a:lnTo>
                  <a:lnTo>
                    <a:pt x="1664" y="1709"/>
                  </a:lnTo>
                  <a:lnTo>
                    <a:pt x="2249" y="2001"/>
                  </a:lnTo>
                  <a:lnTo>
                    <a:pt x="2811" y="2338"/>
                  </a:lnTo>
                  <a:lnTo>
                    <a:pt x="3373" y="2676"/>
                  </a:lnTo>
                  <a:lnTo>
                    <a:pt x="3912" y="3035"/>
                  </a:lnTo>
                  <a:lnTo>
                    <a:pt x="4991" y="3755"/>
                  </a:lnTo>
                  <a:lnTo>
                    <a:pt x="5126" y="3822"/>
                  </a:lnTo>
                  <a:lnTo>
                    <a:pt x="5239" y="3844"/>
                  </a:lnTo>
                  <a:lnTo>
                    <a:pt x="5351" y="3844"/>
                  </a:lnTo>
                  <a:lnTo>
                    <a:pt x="5463" y="3822"/>
                  </a:lnTo>
                  <a:lnTo>
                    <a:pt x="5553" y="3777"/>
                  </a:lnTo>
                  <a:lnTo>
                    <a:pt x="5643" y="3710"/>
                  </a:lnTo>
                  <a:lnTo>
                    <a:pt x="5711" y="3620"/>
                  </a:lnTo>
                  <a:lnTo>
                    <a:pt x="5778" y="3507"/>
                  </a:lnTo>
                  <a:lnTo>
                    <a:pt x="5800" y="3417"/>
                  </a:lnTo>
                  <a:lnTo>
                    <a:pt x="5845" y="3282"/>
                  </a:lnTo>
                  <a:lnTo>
                    <a:pt x="5845" y="3170"/>
                  </a:lnTo>
                  <a:lnTo>
                    <a:pt x="5823" y="3058"/>
                  </a:lnTo>
                  <a:lnTo>
                    <a:pt x="5800" y="2945"/>
                  </a:lnTo>
                  <a:lnTo>
                    <a:pt x="5733" y="2833"/>
                  </a:lnTo>
                  <a:lnTo>
                    <a:pt x="5643" y="2720"/>
                  </a:lnTo>
                  <a:lnTo>
                    <a:pt x="5553" y="2631"/>
                  </a:lnTo>
                  <a:lnTo>
                    <a:pt x="4384" y="1889"/>
                  </a:lnTo>
                  <a:lnTo>
                    <a:pt x="3800" y="1507"/>
                  </a:lnTo>
                  <a:lnTo>
                    <a:pt x="3215" y="1147"/>
                  </a:lnTo>
                  <a:lnTo>
                    <a:pt x="2631" y="832"/>
                  </a:lnTo>
                  <a:lnTo>
                    <a:pt x="2002" y="518"/>
                  </a:lnTo>
                  <a:lnTo>
                    <a:pt x="1372" y="248"/>
                  </a:lnTo>
                  <a:lnTo>
                    <a:pt x="1057" y="135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3966200" y="2111750"/>
              <a:ext cx="156250" cy="146700"/>
            </a:xfrm>
            <a:custGeom>
              <a:avLst/>
              <a:gdLst/>
              <a:ahLst/>
              <a:cxnLst/>
              <a:rect l="l" t="t" r="r" b="b"/>
              <a:pathLst>
                <a:path w="6250" h="5868" extrusionOk="0">
                  <a:moveTo>
                    <a:pt x="5508" y="0"/>
                  </a:moveTo>
                  <a:lnTo>
                    <a:pt x="5373" y="45"/>
                  </a:lnTo>
                  <a:lnTo>
                    <a:pt x="5261" y="113"/>
                  </a:lnTo>
                  <a:lnTo>
                    <a:pt x="5148" y="203"/>
                  </a:lnTo>
                  <a:lnTo>
                    <a:pt x="4564" y="765"/>
                  </a:lnTo>
                  <a:lnTo>
                    <a:pt x="3957" y="1327"/>
                  </a:lnTo>
                  <a:lnTo>
                    <a:pt x="2743" y="2450"/>
                  </a:lnTo>
                  <a:lnTo>
                    <a:pt x="2136" y="3035"/>
                  </a:lnTo>
                  <a:lnTo>
                    <a:pt x="1529" y="3619"/>
                  </a:lnTo>
                  <a:lnTo>
                    <a:pt x="900" y="4204"/>
                  </a:lnTo>
                  <a:lnTo>
                    <a:pt x="585" y="4474"/>
                  </a:lnTo>
                  <a:lnTo>
                    <a:pt x="248" y="4721"/>
                  </a:lnTo>
                  <a:lnTo>
                    <a:pt x="158" y="4811"/>
                  </a:lnTo>
                  <a:lnTo>
                    <a:pt x="68" y="4923"/>
                  </a:lnTo>
                  <a:lnTo>
                    <a:pt x="23" y="5036"/>
                  </a:lnTo>
                  <a:lnTo>
                    <a:pt x="1" y="5148"/>
                  </a:lnTo>
                  <a:lnTo>
                    <a:pt x="1" y="5260"/>
                  </a:lnTo>
                  <a:lnTo>
                    <a:pt x="23" y="5373"/>
                  </a:lnTo>
                  <a:lnTo>
                    <a:pt x="68" y="5485"/>
                  </a:lnTo>
                  <a:lnTo>
                    <a:pt x="113" y="5598"/>
                  </a:lnTo>
                  <a:lnTo>
                    <a:pt x="181" y="5687"/>
                  </a:lnTo>
                  <a:lnTo>
                    <a:pt x="270" y="5755"/>
                  </a:lnTo>
                  <a:lnTo>
                    <a:pt x="360" y="5822"/>
                  </a:lnTo>
                  <a:lnTo>
                    <a:pt x="473" y="5845"/>
                  </a:lnTo>
                  <a:lnTo>
                    <a:pt x="585" y="5867"/>
                  </a:lnTo>
                  <a:lnTo>
                    <a:pt x="698" y="5867"/>
                  </a:lnTo>
                  <a:lnTo>
                    <a:pt x="832" y="5822"/>
                  </a:lnTo>
                  <a:lnTo>
                    <a:pt x="945" y="5755"/>
                  </a:lnTo>
                  <a:lnTo>
                    <a:pt x="1282" y="5508"/>
                  </a:lnTo>
                  <a:lnTo>
                    <a:pt x="1574" y="5238"/>
                  </a:lnTo>
                  <a:lnTo>
                    <a:pt x="2181" y="4698"/>
                  </a:lnTo>
                  <a:lnTo>
                    <a:pt x="2766" y="4114"/>
                  </a:lnTo>
                  <a:lnTo>
                    <a:pt x="3350" y="3552"/>
                  </a:lnTo>
                  <a:lnTo>
                    <a:pt x="4744" y="2293"/>
                  </a:lnTo>
                  <a:lnTo>
                    <a:pt x="5418" y="1664"/>
                  </a:lnTo>
                  <a:lnTo>
                    <a:pt x="6092" y="1012"/>
                  </a:lnTo>
                  <a:lnTo>
                    <a:pt x="6182" y="899"/>
                  </a:lnTo>
                  <a:lnTo>
                    <a:pt x="6227" y="787"/>
                  </a:lnTo>
                  <a:lnTo>
                    <a:pt x="6250" y="675"/>
                  </a:lnTo>
                  <a:lnTo>
                    <a:pt x="6250" y="562"/>
                  </a:lnTo>
                  <a:lnTo>
                    <a:pt x="6227" y="450"/>
                  </a:lnTo>
                  <a:lnTo>
                    <a:pt x="6182" y="360"/>
                  </a:lnTo>
                  <a:lnTo>
                    <a:pt x="6115" y="248"/>
                  </a:lnTo>
                  <a:lnTo>
                    <a:pt x="6048" y="180"/>
                  </a:lnTo>
                  <a:lnTo>
                    <a:pt x="5958" y="113"/>
                  </a:lnTo>
                  <a:lnTo>
                    <a:pt x="5845" y="45"/>
                  </a:lnTo>
                  <a:lnTo>
                    <a:pt x="5733" y="23"/>
                  </a:lnTo>
                  <a:lnTo>
                    <a:pt x="5620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3755475" y="2212350"/>
              <a:ext cx="168600" cy="78700"/>
            </a:xfrm>
            <a:custGeom>
              <a:avLst/>
              <a:gdLst/>
              <a:ahLst/>
              <a:cxnLst/>
              <a:rect l="l" t="t" r="r" b="b"/>
              <a:pathLst>
                <a:path w="6744" h="3148" extrusionOk="0">
                  <a:moveTo>
                    <a:pt x="584" y="0"/>
                  </a:moveTo>
                  <a:lnTo>
                    <a:pt x="472" y="22"/>
                  </a:lnTo>
                  <a:lnTo>
                    <a:pt x="360" y="45"/>
                  </a:lnTo>
                  <a:lnTo>
                    <a:pt x="247" y="112"/>
                  </a:lnTo>
                  <a:lnTo>
                    <a:pt x="180" y="202"/>
                  </a:lnTo>
                  <a:lnTo>
                    <a:pt x="112" y="292"/>
                  </a:lnTo>
                  <a:lnTo>
                    <a:pt x="67" y="382"/>
                  </a:lnTo>
                  <a:lnTo>
                    <a:pt x="23" y="495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45" y="854"/>
                  </a:lnTo>
                  <a:lnTo>
                    <a:pt x="90" y="944"/>
                  </a:lnTo>
                  <a:lnTo>
                    <a:pt x="157" y="1034"/>
                  </a:lnTo>
                  <a:lnTo>
                    <a:pt x="247" y="1124"/>
                  </a:lnTo>
                  <a:lnTo>
                    <a:pt x="360" y="1191"/>
                  </a:lnTo>
                  <a:lnTo>
                    <a:pt x="495" y="1236"/>
                  </a:lnTo>
                  <a:lnTo>
                    <a:pt x="1191" y="1394"/>
                  </a:lnTo>
                  <a:lnTo>
                    <a:pt x="1866" y="1574"/>
                  </a:lnTo>
                  <a:lnTo>
                    <a:pt x="2563" y="1776"/>
                  </a:lnTo>
                  <a:lnTo>
                    <a:pt x="3237" y="1978"/>
                  </a:lnTo>
                  <a:lnTo>
                    <a:pt x="3911" y="2225"/>
                  </a:lnTo>
                  <a:lnTo>
                    <a:pt x="4563" y="2473"/>
                  </a:lnTo>
                  <a:lnTo>
                    <a:pt x="5215" y="2765"/>
                  </a:lnTo>
                  <a:lnTo>
                    <a:pt x="5867" y="3080"/>
                  </a:lnTo>
                  <a:lnTo>
                    <a:pt x="6002" y="3125"/>
                  </a:lnTo>
                  <a:lnTo>
                    <a:pt x="6137" y="3147"/>
                  </a:lnTo>
                  <a:lnTo>
                    <a:pt x="6249" y="3125"/>
                  </a:lnTo>
                  <a:lnTo>
                    <a:pt x="6362" y="3102"/>
                  </a:lnTo>
                  <a:lnTo>
                    <a:pt x="6452" y="3035"/>
                  </a:lnTo>
                  <a:lnTo>
                    <a:pt x="6541" y="2967"/>
                  </a:lnTo>
                  <a:lnTo>
                    <a:pt x="6631" y="2877"/>
                  </a:lnTo>
                  <a:lnTo>
                    <a:pt x="6676" y="2787"/>
                  </a:lnTo>
                  <a:lnTo>
                    <a:pt x="6721" y="2675"/>
                  </a:lnTo>
                  <a:lnTo>
                    <a:pt x="6744" y="2563"/>
                  </a:lnTo>
                  <a:lnTo>
                    <a:pt x="6744" y="2450"/>
                  </a:lnTo>
                  <a:lnTo>
                    <a:pt x="6744" y="2338"/>
                  </a:lnTo>
                  <a:lnTo>
                    <a:pt x="6699" y="2225"/>
                  </a:lnTo>
                  <a:lnTo>
                    <a:pt x="6631" y="2113"/>
                  </a:lnTo>
                  <a:lnTo>
                    <a:pt x="6541" y="2023"/>
                  </a:lnTo>
                  <a:lnTo>
                    <a:pt x="6429" y="1956"/>
                  </a:lnTo>
                  <a:lnTo>
                    <a:pt x="5732" y="1641"/>
                  </a:lnTo>
                  <a:lnTo>
                    <a:pt x="5058" y="1326"/>
                  </a:lnTo>
                  <a:lnTo>
                    <a:pt x="4338" y="1057"/>
                  </a:lnTo>
                  <a:lnTo>
                    <a:pt x="3642" y="809"/>
                  </a:lnTo>
                  <a:lnTo>
                    <a:pt x="2922" y="584"/>
                  </a:lnTo>
                  <a:lnTo>
                    <a:pt x="2203" y="382"/>
                  </a:lnTo>
                  <a:lnTo>
                    <a:pt x="1461" y="180"/>
                  </a:lnTo>
                  <a:lnTo>
                    <a:pt x="742" y="22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4111750" y="2389350"/>
              <a:ext cx="57925" cy="184925"/>
            </a:xfrm>
            <a:custGeom>
              <a:avLst/>
              <a:gdLst/>
              <a:ahLst/>
              <a:cxnLst/>
              <a:rect l="l" t="t" r="r" b="b"/>
              <a:pathLst>
                <a:path w="2317" h="7397" extrusionOk="0">
                  <a:moveTo>
                    <a:pt x="1664" y="1"/>
                  </a:moveTo>
                  <a:lnTo>
                    <a:pt x="1552" y="23"/>
                  </a:lnTo>
                  <a:lnTo>
                    <a:pt x="1439" y="46"/>
                  </a:lnTo>
                  <a:lnTo>
                    <a:pt x="1349" y="91"/>
                  </a:lnTo>
                  <a:lnTo>
                    <a:pt x="1260" y="158"/>
                  </a:lnTo>
                  <a:lnTo>
                    <a:pt x="1170" y="248"/>
                  </a:lnTo>
                  <a:lnTo>
                    <a:pt x="1125" y="361"/>
                  </a:lnTo>
                  <a:lnTo>
                    <a:pt x="1102" y="495"/>
                  </a:lnTo>
                  <a:lnTo>
                    <a:pt x="922" y="2047"/>
                  </a:lnTo>
                  <a:lnTo>
                    <a:pt x="810" y="2833"/>
                  </a:lnTo>
                  <a:lnTo>
                    <a:pt x="698" y="3598"/>
                  </a:lnTo>
                  <a:lnTo>
                    <a:pt x="563" y="4384"/>
                  </a:lnTo>
                  <a:lnTo>
                    <a:pt x="405" y="5149"/>
                  </a:lnTo>
                  <a:lnTo>
                    <a:pt x="226" y="5913"/>
                  </a:lnTo>
                  <a:lnTo>
                    <a:pt x="23" y="6677"/>
                  </a:lnTo>
                  <a:lnTo>
                    <a:pt x="1" y="6812"/>
                  </a:lnTo>
                  <a:lnTo>
                    <a:pt x="1" y="6947"/>
                  </a:lnTo>
                  <a:lnTo>
                    <a:pt x="46" y="7059"/>
                  </a:lnTo>
                  <a:lnTo>
                    <a:pt x="91" y="7149"/>
                  </a:lnTo>
                  <a:lnTo>
                    <a:pt x="181" y="7239"/>
                  </a:lnTo>
                  <a:lnTo>
                    <a:pt x="248" y="7284"/>
                  </a:lnTo>
                  <a:lnTo>
                    <a:pt x="360" y="7352"/>
                  </a:lnTo>
                  <a:lnTo>
                    <a:pt x="473" y="7374"/>
                  </a:lnTo>
                  <a:lnTo>
                    <a:pt x="585" y="7397"/>
                  </a:lnTo>
                  <a:lnTo>
                    <a:pt x="698" y="7397"/>
                  </a:lnTo>
                  <a:lnTo>
                    <a:pt x="810" y="7352"/>
                  </a:lnTo>
                  <a:lnTo>
                    <a:pt x="922" y="7307"/>
                  </a:lnTo>
                  <a:lnTo>
                    <a:pt x="1035" y="7262"/>
                  </a:lnTo>
                  <a:lnTo>
                    <a:pt x="1125" y="7172"/>
                  </a:lnTo>
                  <a:lnTo>
                    <a:pt x="1192" y="7059"/>
                  </a:lnTo>
                  <a:lnTo>
                    <a:pt x="1237" y="6924"/>
                  </a:lnTo>
                  <a:lnTo>
                    <a:pt x="1439" y="6160"/>
                  </a:lnTo>
                  <a:lnTo>
                    <a:pt x="1619" y="5396"/>
                  </a:lnTo>
                  <a:lnTo>
                    <a:pt x="1777" y="4632"/>
                  </a:lnTo>
                  <a:lnTo>
                    <a:pt x="1911" y="3867"/>
                  </a:lnTo>
                  <a:lnTo>
                    <a:pt x="2024" y="3081"/>
                  </a:lnTo>
                  <a:lnTo>
                    <a:pt x="2114" y="2294"/>
                  </a:lnTo>
                  <a:lnTo>
                    <a:pt x="2316" y="743"/>
                  </a:lnTo>
                  <a:lnTo>
                    <a:pt x="2316" y="608"/>
                  </a:lnTo>
                  <a:lnTo>
                    <a:pt x="2294" y="473"/>
                  </a:lnTo>
                  <a:lnTo>
                    <a:pt x="2249" y="361"/>
                  </a:lnTo>
                  <a:lnTo>
                    <a:pt x="2181" y="248"/>
                  </a:lnTo>
                  <a:lnTo>
                    <a:pt x="2091" y="181"/>
                  </a:lnTo>
                  <a:lnTo>
                    <a:pt x="2001" y="113"/>
                  </a:lnTo>
                  <a:lnTo>
                    <a:pt x="1889" y="46"/>
                  </a:lnTo>
                  <a:lnTo>
                    <a:pt x="1777" y="23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3835275" y="2523100"/>
              <a:ext cx="179275" cy="39375"/>
            </a:xfrm>
            <a:custGeom>
              <a:avLst/>
              <a:gdLst/>
              <a:ahLst/>
              <a:cxnLst/>
              <a:rect l="l" t="t" r="r" b="b"/>
              <a:pathLst>
                <a:path w="7171" h="1575" extrusionOk="0">
                  <a:moveTo>
                    <a:pt x="2113" y="1"/>
                  </a:moveTo>
                  <a:lnTo>
                    <a:pt x="562" y="68"/>
                  </a:lnTo>
                  <a:lnTo>
                    <a:pt x="427" y="91"/>
                  </a:lnTo>
                  <a:lnTo>
                    <a:pt x="315" y="136"/>
                  </a:lnTo>
                  <a:lnTo>
                    <a:pt x="202" y="203"/>
                  </a:lnTo>
                  <a:lnTo>
                    <a:pt x="135" y="271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23" y="833"/>
                  </a:lnTo>
                  <a:lnTo>
                    <a:pt x="45" y="945"/>
                  </a:lnTo>
                  <a:lnTo>
                    <a:pt x="112" y="1035"/>
                  </a:lnTo>
                  <a:lnTo>
                    <a:pt x="180" y="1125"/>
                  </a:lnTo>
                  <a:lnTo>
                    <a:pt x="270" y="1215"/>
                  </a:lnTo>
                  <a:lnTo>
                    <a:pt x="360" y="1260"/>
                  </a:lnTo>
                  <a:lnTo>
                    <a:pt x="495" y="1282"/>
                  </a:lnTo>
                  <a:lnTo>
                    <a:pt x="629" y="1305"/>
                  </a:lnTo>
                  <a:lnTo>
                    <a:pt x="2091" y="1237"/>
                  </a:lnTo>
                  <a:lnTo>
                    <a:pt x="3552" y="1237"/>
                  </a:lnTo>
                  <a:lnTo>
                    <a:pt x="4271" y="1260"/>
                  </a:lnTo>
                  <a:lnTo>
                    <a:pt x="5013" y="1327"/>
                  </a:lnTo>
                  <a:lnTo>
                    <a:pt x="5732" y="1417"/>
                  </a:lnTo>
                  <a:lnTo>
                    <a:pt x="6452" y="1552"/>
                  </a:lnTo>
                  <a:lnTo>
                    <a:pt x="6586" y="1574"/>
                  </a:lnTo>
                  <a:lnTo>
                    <a:pt x="6721" y="1552"/>
                  </a:lnTo>
                  <a:lnTo>
                    <a:pt x="6834" y="1530"/>
                  </a:lnTo>
                  <a:lnTo>
                    <a:pt x="6924" y="1462"/>
                  </a:lnTo>
                  <a:lnTo>
                    <a:pt x="7014" y="1372"/>
                  </a:lnTo>
                  <a:lnTo>
                    <a:pt x="7081" y="1282"/>
                  </a:lnTo>
                  <a:lnTo>
                    <a:pt x="7126" y="1192"/>
                  </a:lnTo>
                  <a:lnTo>
                    <a:pt x="7148" y="1080"/>
                  </a:lnTo>
                  <a:lnTo>
                    <a:pt x="7171" y="968"/>
                  </a:lnTo>
                  <a:lnTo>
                    <a:pt x="7171" y="833"/>
                  </a:lnTo>
                  <a:lnTo>
                    <a:pt x="7148" y="720"/>
                  </a:lnTo>
                  <a:lnTo>
                    <a:pt x="7103" y="630"/>
                  </a:lnTo>
                  <a:lnTo>
                    <a:pt x="7036" y="540"/>
                  </a:lnTo>
                  <a:lnTo>
                    <a:pt x="6946" y="451"/>
                  </a:lnTo>
                  <a:lnTo>
                    <a:pt x="6834" y="383"/>
                  </a:lnTo>
                  <a:lnTo>
                    <a:pt x="6699" y="338"/>
                  </a:lnTo>
                  <a:lnTo>
                    <a:pt x="5935" y="203"/>
                  </a:lnTo>
                  <a:lnTo>
                    <a:pt x="5170" y="113"/>
                  </a:lnTo>
                  <a:lnTo>
                    <a:pt x="4406" y="46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031875" y="750625"/>
              <a:ext cx="664850" cy="1753975"/>
            </a:xfrm>
            <a:custGeom>
              <a:avLst/>
              <a:gdLst/>
              <a:ahLst/>
              <a:cxnLst/>
              <a:rect l="l" t="t" r="r" b="b"/>
              <a:pathLst>
                <a:path w="26594" h="70159" extrusionOk="0">
                  <a:moveTo>
                    <a:pt x="8790" y="1"/>
                  </a:moveTo>
                  <a:lnTo>
                    <a:pt x="8453" y="46"/>
                  </a:lnTo>
                  <a:lnTo>
                    <a:pt x="8093" y="113"/>
                  </a:lnTo>
                  <a:lnTo>
                    <a:pt x="7711" y="248"/>
                  </a:lnTo>
                  <a:lnTo>
                    <a:pt x="7307" y="428"/>
                  </a:lnTo>
                  <a:lnTo>
                    <a:pt x="7127" y="540"/>
                  </a:lnTo>
                  <a:lnTo>
                    <a:pt x="6947" y="653"/>
                  </a:lnTo>
                  <a:lnTo>
                    <a:pt x="6790" y="765"/>
                  </a:lnTo>
                  <a:lnTo>
                    <a:pt x="6655" y="900"/>
                  </a:lnTo>
                  <a:lnTo>
                    <a:pt x="6497" y="1035"/>
                  </a:lnTo>
                  <a:lnTo>
                    <a:pt x="6385" y="1192"/>
                  </a:lnTo>
                  <a:lnTo>
                    <a:pt x="6273" y="1372"/>
                  </a:lnTo>
                  <a:lnTo>
                    <a:pt x="6160" y="1530"/>
                  </a:lnTo>
                  <a:lnTo>
                    <a:pt x="5980" y="1889"/>
                  </a:lnTo>
                  <a:lnTo>
                    <a:pt x="5845" y="2294"/>
                  </a:lnTo>
                  <a:lnTo>
                    <a:pt x="5756" y="2721"/>
                  </a:lnTo>
                  <a:lnTo>
                    <a:pt x="5688" y="3170"/>
                  </a:lnTo>
                  <a:lnTo>
                    <a:pt x="5666" y="3643"/>
                  </a:lnTo>
                  <a:lnTo>
                    <a:pt x="5666" y="4115"/>
                  </a:lnTo>
                  <a:lnTo>
                    <a:pt x="5711" y="4632"/>
                  </a:lnTo>
                  <a:lnTo>
                    <a:pt x="5778" y="5149"/>
                  </a:lnTo>
                  <a:lnTo>
                    <a:pt x="5868" y="5666"/>
                  </a:lnTo>
                  <a:lnTo>
                    <a:pt x="6003" y="6205"/>
                  </a:lnTo>
                  <a:lnTo>
                    <a:pt x="6160" y="6722"/>
                  </a:lnTo>
                  <a:lnTo>
                    <a:pt x="6340" y="7262"/>
                  </a:lnTo>
                  <a:lnTo>
                    <a:pt x="6542" y="7779"/>
                  </a:lnTo>
                  <a:lnTo>
                    <a:pt x="6767" y="8318"/>
                  </a:lnTo>
                  <a:lnTo>
                    <a:pt x="6992" y="8813"/>
                  </a:lnTo>
                  <a:lnTo>
                    <a:pt x="7262" y="9330"/>
                  </a:lnTo>
                  <a:lnTo>
                    <a:pt x="7531" y="9802"/>
                  </a:lnTo>
                  <a:lnTo>
                    <a:pt x="7824" y="10274"/>
                  </a:lnTo>
                  <a:lnTo>
                    <a:pt x="8138" y="10723"/>
                  </a:lnTo>
                  <a:lnTo>
                    <a:pt x="8453" y="11128"/>
                  </a:lnTo>
                  <a:lnTo>
                    <a:pt x="8768" y="11533"/>
                  </a:lnTo>
                  <a:lnTo>
                    <a:pt x="9105" y="11892"/>
                  </a:lnTo>
                  <a:lnTo>
                    <a:pt x="9442" y="12230"/>
                  </a:lnTo>
                  <a:lnTo>
                    <a:pt x="9779" y="12522"/>
                  </a:lnTo>
                  <a:lnTo>
                    <a:pt x="10139" y="12769"/>
                  </a:lnTo>
                  <a:lnTo>
                    <a:pt x="10476" y="12971"/>
                  </a:lnTo>
                  <a:lnTo>
                    <a:pt x="10836" y="13129"/>
                  </a:lnTo>
                  <a:lnTo>
                    <a:pt x="11173" y="13241"/>
                  </a:lnTo>
                  <a:lnTo>
                    <a:pt x="10971" y="13871"/>
                  </a:lnTo>
                  <a:lnTo>
                    <a:pt x="10768" y="14522"/>
                  </a:lnTo>
                  <a:lnTo>
                    <a:pt x="10611" y="15152"/>
                  </a:lnTo>
                  <a:lnTo>
                    <a:pt x="10454" y="15804"/>
                  </a:lnTo>
                  <a:lnTo>
                    <a:pt x="10319" y="16456"/>
                  </a:lnTo>
                  <a:lnTo>
                    <a:pt x="10206" y="17108"/>
                  </a:lnTo>
                  <a:lnTo>
                    <a:pt x="10116" y="17782"/>
                  </a:lnTo>
                  <a:lnTo>
                    <a:pt x="10027" y="18434"/>
                  </a:lnTo>
                  <a:lnTo>
                    <a:pt x="9892" y="18142"/>
                  </a:lnTo>
                  <a:lnTo>
                    <a:pt x="9622" y="17647"/>
                  </a:lnTo>
                  <a:lnTo>
                    <a:pt x="9262" y="16995"/>
                  </a:lnTo>
                  <a:lnTo>
                    <a:pt x="8813" y="16276"/>
                  </a:lnTo>
                  <a:lnTo>
                    <a:pt x="8341" y="15556"/>
                  </a:lnTo>
                  <a:lnTo>
                    <a:pt x="7846" y="14860"/>
                  </a:lnTo>
                  <a:lnTo>
                    <a:pt x="7397" y="14253"/>
                  </a:lnTo>
                  <a:lnTo>
                    <a:pt x="7172" y="14005"/>
                  </a:lnTo>
                  <a:lnTo>
                    <a:pt x="6992" y="13803"/>
                  </a:lnTo>
                  <a:lnTo>
                    <a:pt x="6475" y="13331"/>
                  </a:lnTo>
                  <a:lnTo>
                    <a:pt x="6183" y="13084"/>
                  </a:lnTo>
                  <a:lnTo>
                    <a:pt x="5868" y="12836"/>
                  </a:lnTo>
                  <a:lnTo>
                    <a:pt x="5553" y="12612"/>
                  </a:lnTo>
                  <a:lnTo>
                    <a:pt x="5216" y="12409"/>
                  </a:lnTo>
                  <a:lnTo>
                    <a:pt x="4879" y="12230"/>
                  </a:lnTo>
                  <a:lnTo>
                    <a:pt x="4542" y="12072"/>
                  </a:lnTo>
                  <a:lnTo>
                    <a:pt x="4204" y="11937"/>
                  </a:lnTo>
                  <a:lnTo>
                    <a:pt x="3845" y="11847"/>
                  </a:lnTo>
                  <a:lnTo>
                    <a:pt x="3485" y="11802"/>
                  </a:lnTo>
                  <a:lnTo>
                    <a:pt x="3126" y="11802"/>
                  </a:lnTo>
                  <a:lnTo>
                    <a:pt x="2968" y="11825"/>
                  </a:lnTo>
                  <a:lnTo>
                    <a:pt x="2788" y="11847"/>
                  </a:lnTo>
                  <a:lnTo>
                    <a:pt x="2608" y="11915"/>
                  </a:lnTo>
                  <a:lnTo>
                    <a:pt x="2429" y="11960"/>
                  </a:lnTo>
                  <a:lnTo>
                    <a:pt x="2271" y="12050"/>
                  </a:lnTo>
                  <a:lnTo>
                    <a:pt x="2091" y="12140"/>
                  </a:lnTo>
                  <a:lnTo>
                    <a:pt x="1934" y="12252"/>
                  </a:lnTo>
                  <a:lnTo>
                    <a:pt x="1777" y="12387"/>
                  </a:lnTo>
                  <a:lnTo>
                    <a:pt x="1619" y="12544"/>
                  </a:lnTo>
                  <a:lnTo>
                    <a:pt x="1462" y="12679"/>
                  </a:lnTo>
                  <a:lnTo>
                    <a:pt x="1350" y="12859"/>
                  </a:lnTo>
                  <a:lnTo>
                    <a:pt x="1237" y="13016"/>
                  </a:lnTo>
                  <a:lnTo>
                    <a:pt x="1147" y="13174"/>
                  </a:lnTo>
                  <a:lnTo>
                    <a:pt x="1057" y="13353"/>
                  </a:lnTo>
                  <a:lnTo>
                    <a:pt x="1012" y="13533"/>
                  </a:lnTo>
                  <a:lnTo>
                    <a:pt x="968" y="13713"/>
                  </a:lnTo>
                  <a:lnTo>
                    <a:pt x="900" y="14095"/>
                  </a:lnTo>
                  <a:lnTo>
                    <a:pt x="900" y="14477"/>
                  </a:lnTo>
                  <a:lnTo>
                    <a:pt x="923" y="14860"/>
                  </a:lnTo>
                  <a:lnTo>
                    <a:pt x="1012" y="15242"/>
                  </a:lnTo>
                  <a:lnTo>
                    <a:pt x="1125" y="15624"/>
                  </a:lnTo>
                  <a:lnTo>
                    <a:pt x="1260" y="16029"/>
                  </a:lnTo>
                  <a:lnTo>
                    <a:pt x="1417" y="16388"/>
                  </a:lnTo>
                  <a:lnTo>
                    <a:pt x="1597" y="16770"/>
                  </a:lnTo>
                  <a:lnTo>
                    <a:pt x="1777" y="17130"/>
                  </a:lnTo>
                  <a:lnTo>
                    <a:pt x="1979" y="17467"/>
                  </a:lnTo>
                  <a:lnTo>
                    <a:pt x="2384" y="18119"/>
                  </a:lnTo>
                  <a:lnTo>
                    <a:pt x="2721" y="18569"/>
                  </a:lnTo>
                  <a:lnTo>
                    <a:pt x="3126" y="19063"/>
                  </a:lnTo>
                  <a:lnTo>
                    <a:pt x="3598" y="19558"/>
                  </a:lnTo>
                  <a:lnTo>
                    <a:pt x="4137" y="20075"/>
                  </a:lnTo>
                  <a:lnTo>
                    <a:pt x="4699" y="20592"/>
                  </a:lnTo>
                  <a:lnTo>
                    <a:pt x="5283" y="21109"/>
                  </a:lnTo>
                  <a:lnTo>
                    <a:pt x="5890" y="21626"/>
                  </a:lnTo>
                  <a:lnTo>
                    <a:pt x="6475" y="22098"/>
                  </a:lnTo>
                  <a:lnTo>
                    <a:pt x="7621" y="22975"/>
                  </a:lnTo>
                  <a:lnTo>
                    <a:pt x="8588" y="23694"/>
                  </a:lnTo>
                  <a:lnTo>
                    <a:pt x="9285" y="24188"/>
                  </a:lnTo>
                  <a:lnTo>
                    <a:pt x="9510" y="24323"/>
                  </a:lnTo>
                  <a:lnTo>
                    <a:pt x="9622" y="24368"/>
                  </a:lnTo>
                  <a:lnTo>
                    <a:pt x="9622" y="25380"/>
                  </a:lnTo>
                  <a:lnTo>
                    <a:pt x="9622" y="26369"/>
                  </a:lnTo>
                  <a:lnTo>
                    <a:pt x="9667" y="27380"/>
                  </a:lnTo>
                  <a:lnTo>
                    <a:pt x="9712" y="28370"/>
                  </a:lnTo>
                  <a:lnTo>
                    <a:pt x="9802" y="29359"/>
                  </a:lnTo>
                  <a:lnTo>
                    <a:pt x="9914" y="30348"/>
                  </a:lnTo>
                  <a:lnTo>
                    <a:pt x="10049" y="31337"/>
                  </a:lnTo>
                  <a:lnTo>
                    <a:pt x="10229" y="32303"/>
                  </a:lnTo>
                  <a:lnTo>
                    <a:pt x="9757" y="31629"/>
                  </a:lnTo>
                  <a:lnTo>
                    <a:pt x="9285" y="30932"/>
                  </a:lnTo>
                  <a:lnTo>
                    <a:pt x="8790" y="30280"/>
                  </a:lnTo>
                  <a:lnTo>
                    <a:pt x="8251" y="29628"/>
                  </a:lnTo>
                  <a:lnTo>
                    <a:pt x="7711" y="29021"/>
                  </a:lnTo>
                  <a:lnTo>
                    <a:pt x="7127" y="28437"/>
                  </a:lnTo>
                  <a:lnTo>
                    <a:pt x="6520" y="27897"/>
                  </a:lnTo>
                  <a:lnTo>
                    <a:pt x="6205" y="27650"/>
                  </a:lnTo>
                  <a:lnTo>
                    <a:pt x="5890" y="27403"/>
                  </a:lnTo>
                  <a:lnTo>
                    <a:pt x="5508" y="27156"/>
                  </a:lnTo>
                  <a:lnTo>
                    <a:pt x="5104" y="26953"/>
                  </a:lnTo>
                  <a:lnTo>
                    <a:pt x="4699" y="26774"/>
                  </a:lnTo>
                  <a:lnTo>
                    <a:pt x="4272" y="26639"/>
                  </a:lnTo>
                  <a:lnTo>
                    <a:pt x="3845" y="26549"/>
                  </a:lnTo>
                  <a:lnTo>
                    <a:pt x="3418" y="26481"/>
                  </a:lnTo>
                  <a:lnTo>
                    <a:pt x="3013" y="26481"/>
                  </a:lnTo>
                  <a:lnTo>
                    <a:pt x="2608" y="26526"/>
                  </a:lnTo>
                  <a:lnTo>
                    <a:pt x="2204" y="26616"/>
                  </a:lnTo>
                  <a:lnTo>
                    <a:pt x="2002" y="26684"/>
                  </a:lnTo>
                  <a:lnTo>
                    <a:pt x="1822" y="26751"/>
                  </a:lnTo>
                  <a:lnTo>
                    <a:pt x="1642" y="26841"/>
                  </a:lnTo>
                  <a:lnTo>
                    <a:pt x="1462" y="26931"/>
                  </a:lnTo>
                  <a:lnTo>
                    <a:pt x="1305" y="27066"/>
                  </a:lnTo>
                  <a:lnTo>
                    <a:pt x="1125" y="27178"/>
                  </a:lnTo>
                  <a:lnTo>
                    <a:pt x="990" y="27335"/>
                  </a:lnTo>
                  <a:lnTo>
                    <a:pt x="833" y="27493"/>
                  </a:lnTo>
                  <a:lnTo>
                    <a:pt x="698" y="27650"/>
                  </a:lnTo>
                  <a:lnTo>
                    <a:pt x="563" y="27853"/>
                  </a:lnTo>
                  <a:lnTo>
                    <a:pt x="451" y="28055"/>
                  </a:lnTo>
                  <a:lnTo>
                    <a:pt x="338" y="28257"/>
                  </a:lnTo>
                  <a:lnTo>
                    <a:pt x="226" y="28482"/>
                  </a:lnTo>
                  <a:lnTo>
                    <a:pt x="136" y="28729"/>
                  </a:lnTo>
                  <a:lnTo>
                    <a:pt x="46" y="29134"/>
                  </a:lnTo>
                  <a:lnTo>
                    <a:pt x="1" y="29516"/>
                  </a:lnTo>
                  <a:lnTo>
                    <a:pt x="1" y="29876"/>
                  </a:lnTo>
                  <a:lnTo>
                    <a:pt x="68" y="30235"/>
                  </a:lnTo>
                  <a:lnTo>
                    <a:pt x="158" y="30572"/>
                  </a:lnTo>
                  <a:lnTo>
                    <a:pt x="316" y="30910"/>
                  </a:lnTo>
                  <a:lnTo>
                    <a:pt x="518" y="31224"/>
                  </a:lnTo>
                  <a:lnTo>
                    <a:pt x="743" y="31517"/>
                  </a:lnTo>
                  <a:lnTo>
                    <a:pt x="1012" y="31809"/>
                  </a:lnTo>
                  <a:lnTo>
                    <a:pt x="1305" y="32079"/>
                  </a:lnTo>
                  <a:lnTo>
                    <a:pt x="1642" y="32348"/>
                  </a:lnTo>
                  <a:lnTo>
                    <a:pt x="2002" y="32596"/>
                  </a:lnTo>
                  <a:lnTo>
                    <a:pt x="2384" y="32843"/>
                  </a:lnTo>
                  <a:lnTo>
                    <a:pt x="2788" y="33068"/>
                  </a:lnTo>
                  <a:lnTo>
                    <a:pt x="3215" y="33292"/>
                  </a:lnTo>
                  <a:lnTo>
                    <a:pt x="3643" y="33495"/>
                  </a:lnTo>
                  <a:lnTo>
                    <a:pt x="4115" y="33697"/>
                  </a:lnTo>
                  <a:lnTo>
                    <a:pt x="4587" y="33877"/>
                  </a:lnTo>
                  <a:lnTo>
                    <a:pt x="5531" y="34192"/>
                  </a:lnTo>
                  <a:lnTo>
                    <a:pt x="6520" y="34484"/>
                  </a:lnTo>
                  <a:lnTo>
                    <a:pt x="7486" y="34731"/>
                  </a:lnTo>
                  <a:lnTo>
                    <a:pt x="8408" y="34933"/>
                  </a:lnTo>
                  <a:lnTo>
                    <a:pt x="9285" y="35091"/>
                  </a:lnTo>
                  <a:lnTo>
                    <a:pt x="10094" y="35203"/>
                  </a:lnTo>
                  <a:lnTo>
                    <a:pt x="10813" y="35271"/>
                  </a:lnTo>
                  <a:lnTo>
                    <a:pt x="10903" y="35293"/>
                  </a:lnTo>
                  <a:lnTo>
                    <a:pt x="11263" y="36417"/>
                  </a:lnTo>
                  <a:lnTo>
                    <a:pt x="12050" y="38732"/>
                  </a:lnTo>
                  <a:lnTo>
                    <a:pt x="12949" y="41430"/>
                  </a:lnTo>
                  <a:lnTo>
                    <a:pt x="13691" y="43723"/>
                  </a:lnTo>
                  <a:lnTo>
                    <a:pt x="13151" y="43093"/>
                  </a:lnTo>
                  <a:lnTo>
                    <a:pt x="12589" y="42464"/>
                  </a:lnTo>
                  <a:lnTo>
                    <a:pt x="12005" y="41834"/>
                  </a:lnTo>
                  <a:lnTo>
                    <a:pt x="11420" y="41250"/>
                  </a:lnTo>
                  <a:lnTo>
                    <a:pt x="10813" y="40666"/>
                  </a:lnTo>
                  <a:lnTo>
                    <a:pt x="10184" y="40126"/>
                  </a:lnTo>
                  <a:lnTo>
                    <a:pt x="9555" y="39632"/>
                  </a:lnTo>
                  <a:lnTo>
                    <a:pt x="8903" y="39159"/>
                  </a:lnTo>
                  <a:lnTo>
                    <a:pt x="8588" y="38957"/>
                  </a:lnTo>
                  <a:lnTo>
                    <a:pt x="8251" y="38777"/>
                  </a:lnTo>
                  <a:lnTo>
                    <a:pt x="7891" y="38620"/>
                  </a:lnTo>
                  <a:lnTo>
                    <a:pt x="7509" y="38463"/>
                  </a:lnTo>
                  <a:lnTo>
                    <a:pt x="7127" y="38350"/>
                  </a:lnTo>
                  <a:lnTo>
                    <a:pt x="6745" y="38283"/>
                  </a:lnTo>
                  <a:lnTo>
                    <a:pt x="6340" y="38215"/>
                  </a:lnTo>
                  <a:lnTo>
                    <a:pt x="5958" y="38193"/>
                  </a:lnTo>
                  <a:lnTo>
                    <a:pt x="5576" y="38215"/>
                  </a:lnTo>
                  <a:lnTo>
                    <a:pt x="5216" y="38283"/>
                  </a:lnTo>
                  <a:lnTo>
                    <a:pt x="4856" y="38395"/>
                  </a:lnTo>
                  <a:lnTo>
                    <a:pt x="4677" y="38485"/>
                  </a:lnTo>
                  <a:lnTo>
                    <a:pt x="4519" y="38553"/>
                  </a:lnTo>
                  <a:lnTo>
                    <a:pt x="4362" y="38665"/>
                  </a:lnTo>
                  <a:lnTo>
                    <a:pt x="4204" y="38777"/>
                  </a:lnTo>
                  <a:lnTo>
                    <a:pt x="4070" y="38890"/>
                  </a:lnTo>
                  <a:lnTo>
                    <a:pt x="3935" y="39047"/>
                  </a:lnTo>
                  <a:lnTo>
                    <a:pt x="3800" y="39182"/>
                  </a:lnTo>
                  <a:lnTo>
                    <a:pt x="3687" y="39362"/>
                  </a:lnTo>
                  <a:lnTo>
                    <a:pt x="3575" y="39542"/>
                  </a:lnTo>
                  <a:lnTo>
                    <a:pt x="3485" y="39744"/>
                  </a:lnTo>
                  <a:lnTo>
                    <a:pt x="3350" y="40081"/>
                  </a:lnTo>
                  <a:lnTo>
                    <a:pt x="3283" y="40418"/>
                  </a:lnTo>
                  <a:lnTo>
                    <a:pt x="3260" y="40778"/>
                  </a:lnTo>
                  <a:lnTo>
                    <a:pt x="3283" y="41115"/>
                  </a:lnTo>
                  <a:lnTo>
                    <a:pt x="3350" y="41452"/>
                  </a:lnTo>
                  <a:lnTo>
                    <a:pt x="3440" y="41812"/>
                  </a:lnTo>
                  <a:lnTo>
                    <a:pt x="3553" y="42149"/>
                  </a:lnTo>
                  <a:lnTo>
                    <a:pt x="3710" y="42464"/>
                  </a:lnTo>
                  <a:lnTo>
                    <a:pt x="3890" y="42801"/>
                  </a:lnTo>
                  <a:lnTo>
                    <a:pt x="4092" y="43116"/>
                  </a:lnTo>
                  <a:lnTo>
                    <a:pt x="4317" y="43408"/>
                  </a:lnTo>
                  <a:lnTo>
                    <a:pt x="4542" y="43700"/>
                  </a:lnTo>
                  <a:lnTo>
                    <a:pt x="4789" y="43970"/>
                  </a:lnTo>
                  <a:lnTo>
                    <a:pt x="5036" y="44240"/>
                  </a:lnTo>
                  <a:lnTo>
                    <a:pt x="5283" y="44465"/>
                  </a:lnTo>
                  <a:lnTo>
                    <a:pt x="5508" y="44689"/>
                  </a:lnTo>
                  <a:lnTo>
                    <a:pt x="5756" y="44869"/>
                  </a:lnTo>
                  <a:lnTo>
                    <a:pt x="6003" y="45027"/>
                  </a:lnTo>
                  <a:lnTo>
                    <a:pt x="6250" y="45184"/>
                  </a:lnTo>
                  <a:lnTo>
                    <a:pt x="6497" y="45341"/>
                  </a:lnTo>
                  <a:lnTo>
                    <a:pt x="7014" y="45589"/>
                  </a:lnTo>
                  <a:lnTo>
                    <a:pt x="7554" y="45791"/>
                  </a:lnTo>
                  <a:lnTo>
                    <a:pt x="8116" y="45971"/>
                  </a:lnTo>
                  <a:lnTo>
                    <a:pt x="8678" y="46106"/>
                  </a:lnTo>
                  <a:lnTo>
                    <a:pt x="9262" y="46218"/>
                  </a:lnTo>
                  <a:lnTo>
                    <a:pt x="9847" y="46308"/>
                  </a:lnTo>
                  <a:lnTo>
                    <a:pt x="11038" y="46420"/>
                  </a:lnTo>
                  <a:lnTo>
                    <a:pt x="12230" y="46533"/>
                  </a:lnTo>
                  <a:lnTo>
                    <a:pt x="13421" y="46668"/>
                  </a:lnTo>
                  <a:lnTo>
                    <a:pt x="13983" y="46757"/>
                  </a:lnTo>
                  <a:lnTo>
                    <a:pt x="14567" y="46870"/>
                  </a:lnTo>
                  <a:lnTo>
                    <a:pt x="14680" y="47477"/>
                  </a:lnTo>
                  <a:lnTo>
                    <a:pt x="14815" y="48084"/>
                  </a:lnTo>
                  <a:lnTo>
                    <a:pt x="14905" y="48691"/>
                  </a:lnTo>
                  <a:lnTo>
                    <a:pt x="14994" y="49298"/>
                  </a:lnTo>
                  <a:lnTo>
                    <a:pt x="15062" y="49927"/>
                  </a:lnTo>
                  <a:lnTo>
                    <a:pt x="15129" y="50556"/>
                  </a:lnTo>
                  <a:lnTo>
                    <a:pt x="15152" y="51208"/>
                  </a:lnTo>
                  <a:lnTo>
                    <a:pt x="15174" y="51860"/>
                  </a:lnTo>
                  <a:lnTo>
                    <a:pt x="15174" y="52782"/>
                  </a:lnTo>
                  <a:lnTo>
                    <a:pt x="15129" y="53703"/>
                  </a:lnTo>
                  <a:lnTo>
                    <a:pt x="15017" y="54603"/>
                  </a:lnTo>
                  <a:lnTo>
                    <a:pt x="14905" y="55479"/>
                  </a:lnTo>
                  <a:lnTo>
                    <a:pt x="14725" y="56334"/>
                  </a:lnTo>
                  <a:lnTo>
                    <a:pt x="14522" y="57165"/>
                  </a:lnTo>
                  <a:lnTo>
                    <a:pt x="14298" y="57997"/>
                  </a:lnTo>
                  <a:lnTo>
                    <a:pt x="14005" y="58806"/>
                  </a:lnTo>
                  <a:lnTo>
                    <a:pt x="13826" y="57705"/>
                  </a:lnTo>
                  <a:lnTo>
                    <a:pt x="13646" y="56603"/>
                  </a:lnTo>
                  <a:lnTo>
                    <a:pt x="13556" y="56041"/>
                  </a:lnTo>
                  <a:lnTo>
                    <a:pt x="13443" y="55502"/>
                  </a:lnTo>
                  <a:lnTo>
                    <a:pt x="13308" y="54962"/>
                  </a:lnTo>
                  <a:lnTo>
                    <a:pt x="13174" y="54423"/>
                  </a:lnTo>
                  <a:lnTo>
                    <a:pt x="12994" y="53906"/>
                  </a:lnTo>
                  <a:lnTo>
                    <a:pt x="12791" y="53411"/>
                  </a:lnTo>
                  <a:lnTo>
                    <a:pt x="12567" y="52917"/>
                  </a:lnTo>
                  <a:lnTo>
                    <a:pt x="12297" y="52445"/>
                  </a:lnTo>
                  <a:lnTo>
                    <a:pt x="11982" y="51995"/>
                  </a:lnTo>
                  <a:lnTo>
                    <a:pt x="11645" y="51568"/>
                  </a:lnTo>
                  <a:lnTo>
                    <a:pt x="11443" y="51388"/>
                  </a:lnTo>
                  <a:lnTo>
                    <a:pt x="11240" y="51186"/>
                  </a:lnTo>
                  <a:lnTo>
                    <a:pt x="11016" y="51006"/>
                  </a:lnTo>
                  <a:lnTo>
                    <a:pt x="10768" y="50826"/>
                  </a:lnTo>
                  <a:lnTo>
                    <a:pt x="10431" y="50601"/>
                  </a:lnTo>
                  <a:lnTo>
                    <a:pt x="10094" y="50422"/>
                  </a:lnTo>
                  <a:lnTo>
                    <a:pt x="9734" y="50264"/>
                  </a:lnTo>
                  <a:lnTo>
                    <a:pt x="9375" y="50174"/>
                  </a:lnTo>
                  <a:lnTo>
                    <a:pt x="9015" y="50107"/>
                  </a:lnTo>
                  <a:lnTo>
                    <a:pt x="8655" y="50062"/>
                  </a:lnTo>
                  <a:lnTo>
                    <a:pt x="8318" y="50084"/>
                  </a:lnTo>
                  <a:lnTo>
                    <a:pt x="7981" y="50129"/>
                  </a:lnTo>
                  <a:lnTo>
                    <a:pt x="7644" y="50242"/>
                  </a:lnTo>
                  <a:lnTo>
                    <a:pt x="7329" y="50377"/>
                  </a:lnTo>
                  <a:lnTo>
                    <a:pt x="7037" y="50556"/>
                  </a:lnTo>
                  <a:lnTo>
                    <a:pt x="6767" y="50781"/>
                  </a:lnTo>
                  <a:lnTo>
                    <a:pt x="6520" y="51028"/>
                  </a:lnTo>
                  <a:lnTo>
                    <a:pt x="6295" y="51343"/>
                  </a:lnTo>
                  <a:lnTo>
                    <a:pt x="6115" y="51703"/>
                  </a:lnTo>
                  <a:lnTo>
                    <a:pt x="5958" y="52107"/>
                  </a:lnTo>
                  <a:lnTo>
                    <a:pt x="5890" y="52467"/>
                  </a:lnTo>
                  <a:lnTo>
                    <a:pt x="5823" y="52804"/>
                  </a:lnTo>
                  <a:lnTo>
                    <a:pt x="5801" y="53164"/>
                  </a:lnTo>
                  <a:lnTo>
                    <a:pt x="5823" y="53501"/>
                  </a:lnTo>
                  <a:lnTo>
                    <a:pt x="5845" y="53861"/>
                  </a:lnTo>
                  <a:lnTo>
                    <a:pt x="5913" y="54220"/>
                  </a:lnTo>
                  <a:lnTo>
                    <a:pt x="6025" y="54558"/>
                  </a:lnTo>
                  <a:lnTo>
                    <a:pt x="6138" y="54917"/>
                  </a:lnTo>
                  <a:lnTo>
                    <a:pt x="6295" y="55255"/>
                  </a:lnTo>
                  <a:lnTo>
                    <a:pt x="6452" y="55592"/>
                  </a:lnTo>
                  <a:lnTo>
                    <a:pt x="6632" y="55929"/>
                  </a:lnTo>
                  <a:lnTo>
                    <a:pt x="6857" y="56266"/>
                  </a:lnTo>
                  <a:lnTo>
                    <a:pt x="7082" y="56603"/>
                  </a:lnTo>
                  <a:lnTo>
                    <a:pt x="7329" y="56918"/>
                  </a:lnTo>
                  <a:lnTo>
                    <a:pt x="7599" y="57233"/>
                  </a:lnTo>
                  <a:lnTo>
                    <a:pt x="7869" y="57547"/>
                  </a:lnTo>
                  <a:lnTo>
                    <a:pt x="8161" y="57862"/>
                  </a:lnTo>
                  <a:lnTo>
                    <a:pt x="8453" y="58154"/>
                  </a:lnTo>
                  <a:lnTo>
                    <a:pt x="9082" y="58694"/>
                  </a:lnTo>
                  <a:lnTo>
                    <a:pt x="9734" y="59211"/>
                  </a:lnTo>
                  <a:lnTo>
                    <a:pt x="10431" y="59683"/>
                  </a:lnTo>
                  <a:lnTo>
                    <a:pt x="11106" y="60110"/>
                  </a:lnTo>
                  <a:lnTo>
                    <a:pt x="11780" y="60470"/>
                  </a:lnTo>
                  <a:lnTo>
                    <a:pt x="12454" y="60762"/>
                  </a:lnTo>
                  <a:lnTo>
                    <a:pt x="12769" y="60897"/>
                  </a:lnTo>
                  <a:lnTo>
                    <a:pt x="13084" y="60987"/>
                  </a:lnTo>
                  <a:lnTo>
                    <a:pt x="12814" y="61526"/>
                  </a:lnTo>
                  <a:lnTo>
                    <a:pt x="12544" y="62066"/>
                  </a:lnTo>
                  <a:lnTo>
                    <a:pt x="11937" y="63100"/>
                  </a:lnTo>
                  <a:lnTo>
                    <a:pt x="11285" y="64134"/>
                  </a:lnTo>
                  <a:lnTo>
                    <a:pt x="10589" y="65145"/>
                  </a:lnTo>
                  <a:lnTo>
                    <a:pt x="9869" y="66134"/>
                  </a:lnTo>
                  <a:lnTo>
                    <a:pt x="9082" y="67123"/>
                  </a:lnTo>
                  <a:lnTo>
                    <a:pt x="8273" y="68113"/>
                  </a:lnTo>
                  <a:lnTo>
                    <a:pt x="7441" y="69079"/>
                  </a:lnTo>
                  <a:lnTo>
                    <a:pt x="7374" y="69192"/>
                  </a:lnTo>
                  <a:lnTo>
                    <a:pt x="7307" y="69304"/>
                  </a:lnTo>
                  <a:lnTo>
                    <a:pt x="7284" y="69439"/>
                  </a:lnTo>
                  <a:lnTo>
                    <a:pt x="7284" y="69551"/>
                  </a:lnTo>
                  <a:lnTo>
                    <a:pt x="7307" y="69664"/>
                  </a:lnTo>
                  <a:lnTo>
                    <a:pt x="7352" y="69776"/>
                  </a:lnTo>
                  <a:lnTo>
                    <a:pt x="7419" y="69866"/>
                  </a:lnTo>
                  <a:lnTo>
                    <a:pt x="7486" y="69956"/>
                  </a:lnTo>
                  <a:lnTo>
                    <a:pt x="7576" y="70046"/>
                  </a:lnTo>
                  <a:lnTo>
                    <a:pt x="7666" y="70091"/>
                  </a:lnTo>
                  <a:lnTo>
                    <a:pt x="7779" y="70136"/>
                  </a:lnTo>
                  <a:lnTo>
                    <a:pt x="7891" y="70158"/>
                  </a:lnTo>
                  <a:lnTo>
                    <a:pt x="8003" y="70136"/>
                  </a:lnTo>
                  <a:lnTo>
                    <a:pt x="8116" y="70113"/>
                  </a:lnTo>
                  <a:lnTo>
                    <a:pt x="8228" y="70046"/>
                  </a:lnTo>
                  <a:lnTo>
                    <a:pt x="8318" y="69956"/>
                  </a:lnTo>
                  <a:lnTo>
                    <a:pt x="9442" y="68652"/>
                  </a:lnTo>
                  <a:lnTo>
                    <a:pt x="10544" y="67326"/>
                  </a:lnTo>
                  <a:lnTo>
                    <a:pt x="11083" y="66629"/>
                  </a:lnTo>
                  <a:lnTo>
                    <a:pt x="11623" y="65932"/>
                  </a:lnTo>
                  <a:lnTo>
                    <a:pt x="12117" y="65235"/>
                  </a:lnTo>
                  <a:lnTo>
                    <a:pt x="12634" y="64516"/>
                  </a:lnTo>
                  <a:lnTo>
                    <a:pt x="13106" y="63774"/>
                  </a:lnTo>
                  <a:lnTo>
                    <a:pt x="13578" y="63032"/>
                  </a:lnTo>
                  <a:lnTo>
                    <a:pt x="14005" y="62290"/>
                  </a:lnTo>
                  <a:lnTo>
                    <a:pt x="14410" y="61504"/>
                  </a:lnTo>
                  <a:lnTo>
                    <a:pt x="14792" y="60739"/>
                  </a:lnTo>
                  <a:lnTo>
                    <a:pt x="15129" y="59930"/>
                  </a:lnTo>
                  <a:lnTo>
                    <a:pt x="15444" y="59143"/>
                  </a:lnTo>
                  <a:lnTo>
                    <a:pt x="15714" y="58312"/>
                  </a:lnTo>
                  <a:lnTo>
                    <a:pt x="15759" y="58357"/>
                  </a:lnTo>
                  <a:lnTo>
                    <a:pt x="16051" y="58447"/>
                  </a:lnTo>
                  <a:lnTo>
                    <a:pt x="16366" y="58536"/>
                  </a:lnTo>
                  <a:lnTo>
                    <a:pt x="16725" y="58604"/>
                  </a:lnTo>
                  <a:lnTo>
                    <a:pt x="17107" y="58649"/>
                  </a:lnTo>
                  <a:lnTo>
                    <a:pt x="17512" y="58694"/>
                  </a:lnTo>
                  <a:lnTo>
                    <a:pt x="18389" y="58694"/>
                  </a:lnTo>
                  <a:lnTo>
                    <a:pt x="18861" y="58671"/>
                  </a:lnTo>
                  <a:lnTo>
                    <a:pt x="19333" y="58649"/>
                  </a:lnTo>
                  <a:lnTo>
                    <a:pt x="19827" y="58581"/>
                  </a:lnTo>
                  <a:lnTo>
                    <a:pt x="20322" y="58514"/>
                  </a:lnTo>
                  <a:lnTo>
                    <a:pt x="20816" y="58424"/>
                  </a:lnTo>
                  <a:lnTo>
                    <a:pt x="21311" y="58312"/>
                  </a:lnTo>
                  <a:lnTo>
                    <a:pt x="21806" y="58199"/>
                  </a:lnTo>
                  <a:lnTo>
                    <a:pt x="22300" y="58064"/>
                  </a:lnTo>
                  <a:lnTo>
                    <a:pt x="22772" y="57885"/>
                  </a:lnTo>
                  <a:lnTo>
                    <a:pt x="23222" y="57727"/>
                  </a:lnTo>
                  <a:lnTo>
                    <a:pt x="23671" y="57525"/>
                  </a:lnTo>
                  <a:lnTo>
                    <a:pt x="24098" y="57323"/>
                  </a:lnTo>
                  <a:lnTo>
                    <a:pt x="24503" y="57098"/>
                  </a:lnTo>
                  <a:lnTo>
                    <a:pt x="24885" y="56851"/>
                  </a:lnTo>
                  <a:lnTo>
                    <a:pt x="25222" y="56603"/>
                  </a:lnTo>
                  <a:lnTo>
                    <a:pt x="25537" y="56334"/>
                  </a:lnTo>
                  <a:lnTo>
                    <a:pt x="25829" y="56041"/>
                  </a:lnTo>
                  <a:lnTo>
                    <a:pt x="26077" y="55727"/>
                  </a:lnTo>
                  <a:lnTo>
                    <a:pt x="26279" y="55412"/>
                  </a:lnTo>
                  <a:lnTo>
                    <a:pt x="26414" y="55052"/>
                  </a:lnTo>
                  <a:lnTo>
                    <a:pt x="26526" y="54715"/>
                  </a:lnTo>
                  <a:lnTo>
                    <a:pt x="26571" y="54513"/>
                  </a:lnTo>
                  <a:lnTo>
                    <a:pt x="26571" y="54333"/>
                  </a:lnTo>
                  <a:lnTo>
                    <a:pt x="26594" y="54131"/>
                  </a:lnTo>
                  <a:lnTo>
                    <a:pt x="26571" y="53951"/>
                  </a:lnTo>
                  <a:lnTo>
                    <a:pt x="26549" y="53748"/>
                  </a:lnTo>
                  <a:lnTo>
                    <a:pt x="26526" y="53546"/>
                  </a:lnTo>
                  <a:lnTo>
                    <a:pt x="26459" y="53344"/>
                  </a:lnTo>
                  <a:lnTo>
                    <a:pt x="26391" y="53119"/>
                  </a:lnTo>
                  <a:lnTo>
                    <a:pt x="26256" y="52759"/>
                  </a:lnTo>
                  <a:lnTo>
                    <a:pt x="26077" y="52445"/>
                  </a:lnTo>
                  <a:lnTo>
                    <a:pt x="25874" y="52152"/>
                  </a:lnTo>
                  <a:lnTo>
                    <a:pt x="25672" y="51905"/>
                  </a:lnTo>
                  <a:lnTo>
                    <a:pt x="25425" y="51703"/>
                  </a:lnTo>
                  <a:lnTo>
                    <a:pt x="25177" y="51545"/>
                  </a:lnTo>
                  <a:lnTo>
                    <a:pt x="24908" y="51411"/>
                  </a:lnTo>
                  <a:lnTo>
                    <a:pt x="24638" y="51321"/>
                  </a:lnTo>
                  <a:lnTo>
                    <a:pt x="24323" y="51253"/>
                  </a:lnTo>
                  <a:lnTo>
                    <a:pt x="24031" y="51208"/>
                  </a:lnTo>
                  <a:lnTo>
                    <a:pt x="23357" y="51208"/>
                  </a:lnTo>
                  <a:lnTo>
                    <a:pt x="23019" y="51253"/>
                  </a:lnTo>
                  <a:lnTo>
                    <a:pt x="22682" y="51343"/>
                  </a:lnTo>
                  <a:lnTo>
                    <a:pt x="22323" y="51433"/>
                  </a:lnTo>
                  <a:lnTo>
                    <a:pt x="21963" y="51545"/>
                  </a:lnTo>
                  <a:lnTo>
                    <a:pt x="21581" y="51680"/>
                  </a:lnTo>
                  <a:lnTo>
                    <a:pt x="21221" y="51838"/>
                  </a:lnTo>
                  <a:lnTo>
                    <a:pt x="20839" y="51995"/>
                  </a:lnTo>
                  <a:lnTo>
                    <a:pt x="20479" y="52197"/>
                  </a:lnTo>
                  <a:lnTo>
                    <a:pt x="19737" y="52602"/>
                  </a:lnTo>
                  <a:lnTo>
                    <a:pt x="18996" y="53074"/>
                  </a:lnTo>
                  <a:lnTo>
                    <a:pt x="18276" y="53569"/>
                  </a:lnTo>
                  <a:lnTo>
                    <a:pt x="17602" y="54086"/>
                  </a:lnTo>
                  <a:lnTo>
                    <a:pt x="16950" y="54625"/>
                  </a:lnTo>
                  <a:lnTo>
                    <a:pt x="16366" y="55142"/>
                  </a:lnTo>
                  <a:lnTo>
                    <a:pt x="16456" y="54131"/>
                  </a:lnTo>
                  <a:lnTo>
                    <a:pt x="16523" y="53074"/>
                  </a:lnTo>
                  <a:lnTo>
                    <a:pt x="16523" y="52040"/>
                  </a:lnTo>
                  <a:lnTo>
                    <a:pt x="16478" y="51006"/>
                  </a:lnTo>
                  <a:lnTo>
                    <a:pt x="16388" y="49949"/>
                  </a:lnTo>
                  <a:lnTo>
                    <a:pt x="16276" y="48915"/>
                  </a:lnTo>
                  <a:lnTo>
                    <a:pt x="16118" y="47881"/>
                  </a:lnTo>
                  <a:lnTo>
                    <a:pt x="15916" y="46870"/>
                  </a:lnTo>
                  <a:lnTo>
                    <a:pt x="15939" y="46847"/>
                  </a:lnTo>
                  <a:lnTo>
                    <a:pt x="16411" y="46690"/>
                  </a:lnTo>
                  <a:lnTo>
                    <a:pt x="17512" y="46330"/>
                  </a:lnTo>
                  <a:lnTo>
                    <a:pt x="18838" y="45903"/>
                  </a:lnTo>
                  <a:lnTo>
                    <a:pt x="19468" y="45656"/>
                  </a:lnTo>
                  <a:lnTo>
                    <a:pt x="20007" y="45431"/>
                  </a:lnTo>
                  <a:lnTo>
                    <a:pt x="20367" y="45274"/>
                  </a:lnTo>
                  <a:lnTo>
                    <a:pt x="20727" y="45071"/>
                  </a:lnTo>
                  <a:lnTo>
                    <a:pt x="21086" y="44869"/>
                  </a:lnTo>
                  <a:lnTo>
                    <a:pt x="21423" y="44667"/>
                  </a:lnTo>
                  <a:lnTo>
                    <a:pt x="22120" y="44195"/>
                  </a:lnTo>
                  <a:lnTo>
                    <a:pt x="22750" y="43700"/>
                  </a:lnTo>
                  <a:lnTo>
                    <a:pt x="23019" y="43453"/>
                  </a:lnTo>
                  <a:lnTo>
                    <a:pt x="23289" y="43206"/>
                  </a:lnTo>
                  <a:lnTo>
                    <a:pt x="23559" y="42958"/>
                  </a:lnTo>
                  <a:lnTo>
                    <a:pt x="23829" y="42666"/>
                  </a:lnTo>
                  <a:lnTo>
                    <a:pt x="24076" y="42352"/>
                  </a:lnTo>
                  <a:lnTo>
                    <a:pt x="24301" y="42037"/>
                  </a:lnTo>
                  <a:lnTo>
                    <a:pt x="24503" y="41722"/>
                  </a:lnTo>
                  <a:lnTo>
                    <a:pt x="24683" y="41385"/>
                  </a:lnTo>
                  <a:lnTo>
                    <a:pt x="24818" y="41048"/>
                  </a:lnTo>
                  <a:lnTo>
                    <a:pt x="24930" y="40688"/>
                  </a:lnTo>
                  <a:lnTo>
                    <a:pt x="24998" y="40328"/>
                  </a:lnTo>
                  <a:lnTo>
                    <a:pt x="24998" y="39991"/>
                  </a:lnTo>
                  <a:lnTo>
                    <a:pt x="24998" y="39811"/>
                  </a:lnTo>
                  <a:lnTo>
                    <a:pt x="24953" y="39632"/>
                  </a:lnTo>
                  <a:lnTo>
                    <a:pt x="24930" y="39452"/>
                  </a:lnTo>
                  <a:lnTo>
                    <a:pt x="24863" y="39272"/>
                  </a:lnTo>
                  <a:lnTo>
                    <a:pt x="24795" y="39092"/>
                  </a:lnTo>
                  <a:lnTo>
                    <a:pt x="24705" y="38912"/>
                  </a:lnTo>
                  <a:lnTo>
                    <a:pt x="24593" y="38755"/>
                  </a:lnTo>
                  <a:lnTo>
                    <a:pt x="24481" y="38575"/>
                  </a:lnTo>
                  <a:lnTo>
                    <a:pt x="24346" y="38418"/>
                  </a:lnTo>
                  <a:lnTo>
                    <a:pt x="24211" y="38283"/>
                  </a:lnTo>
                  <a:lnTo>
                    <a:pt x="24053" y="38170"/>
                  </a:lnTo>
                  <a:lnTo>
                    <a:pt x="23896" y="38058"/>
                  </a:lnTo>
                  <a:lnTo>
                    <a:pt x="23739" y="37968"/>
                  </a:lnTo>
                  <a:lnTo>
                    <a:pt x="23581" y="37901"/>
                  </a:lnTo>
                  <a:lnTo>
                    <a:pt x="23402" y="37856"/>
                  </a:lnTo>
                  <a:lnTo>
                    <a:pt x="23244" y="37811"/>
                  </a:lnTo>
                  <a:lnTo>
                    <a:pt x="22885" y="37766"/>
                  </a:lnTo>
                  <a:lnTo>
                    <a:pt x="22502" y="37766"/>
                  </a:lnTo>
                  <a:lnTo>
                    <a:pt x="22143" y="37811"/>
                  </a:lnTo>
                  <a:lnTo>
                    <a:pt x="21761" y="37901"/>
                  </a:lnTo>
                  <a:lnTo>
                    <a:pt x="21378" y="38013"/>
                  </a:lnTo>
                  <a:lnTo>
                    <a:pt x="20996" y="38148"/>
                  </a:lnTo>
                  <a:lnTo>
                    <a:pt x="20614" y="38328"/>
                  </a:lnTo>
                  <a:lnTo>
                    <a:pt x="20255" y="38485"/>
                  </a:lnTo>
                  <a:lnTo>
                    <a:pt x="19917" y="38687"/>
                  </a:lnTo>
                  <a:lnTo>
                    <a:pt x="19580" y="38867"/>
                  </a:lnTo>
                  <a:lnTo>
                    <a:pt x="18996" y="39249"/>
                  </a:lnTo>
                  <a:lnTo>
                    <a:pt x="18681" y="39474"/>
                  </a:lnTo>
                  <a:lnTo>
                    <a:pt x="18389" y="39721"/>
                  </a:lnTo>
                  <a:lnTo>
                    <a:pt x="18074" y="39969"/>
                  </a:lnTo>
                  <a:lnTo>
                    <a:pt x="17782" y="40238"/>
                  </a:lnTo>
                  <a:lnTo>
                    <a:pt x="17512" y="40531"/>
                  </a:lnTo>
                  <a:lnTo>
                    <a:pt x="17242" y="40823"/>
                  </a:lnTo>
                  <a:lnTo>
                    <a:pt x="16973" y="41115"/>
                  </a:lnTo>
                  <a:lnTo>
                    <a:pt x="16748" y="41430"/>
                  </a:lnTo>
                  <a:lnTo>
                    <a:pt x="16501" y="41745"/>
                  </a:lnTo>
                  <a:lnTo>
                    <a:pt x="16276" y="42082"/>
                  </a:lnTo>
                  <a:lnTo>
                    <a:pt x="16073" y="42419"/>
                  </a:lnTo>
                  <a:lnTo>
                    <a:pt x="15871" y="42756"/>
                  </a:lnTo>
                  <a:lnTo>
                    <a:pt x="15691" y="43116"/>
                  </a:lnTo>
                  <a:lnTo>
                    <a:pt x="15534" y="43475"/>
                  </a:lnTo>
                  <a:lnTo>
                    <a:pt x="15377" y="43835"/>
                  </a:lnTo>
                  <a:lnTo>
                    <a:pt x="15264" y="44195"/>
                  </a:lnTo>
                  <a:lnTo>
                    <a:pt x="14837" y="42913"/>
                  </a:lnTo>
                  <a:lnTo>
                    <a:pt x="13983" y="40396"/>
                  </a:lnTo>
                  <a:lnTo>
                    <a:pt x="13016" y="37496"/>
                  </a:lnTo>
                  <a:lnTo>
                    <a:pt x="12589" y="36170"/>
                  </a:lnTo>
                  <a:lnTo>
                    <a:pt x="12252" y="35068"/>
                  </a:lnTo>
                  <a:lnTo>
                    <a:pt x="12567" y="34776"/>
                  </a:lnTo>
                  <a:lnTo>
                    <a:pt x="12926" y="34506"/>
                  </a:lnTo>
                  <a:lnTo>
                    <a:pt x="13286" y="34282"/>
                  </a:lnTo>
                  <a:lnTo>
                    <a:pt x="13668" y="34057"/>
                  </a:lnTo>
                  <a:lnTo>
                    <a:pt x="14050" y="33854"/>
                  </a:lnTo>
                  <a:lnTo>
                    <a:pt x="14455" y="33652"/>
                  </a:lnTo>
                  <a:lnTo>
                    <a:pt x="15264" y="33292"/>
                  </a:lnTo>
                  <a:lnTo>
                    <a:pt x="16073" y="32933"/>
                  </a:lnTo>
                  <a:lnTo>
                    <a:pt x="16478" y="32730"/>
                  </a:lnTo>
                  <a:lnTo>
                    <a:pt x="16860" y="32528"/>
                  </a:lnTo>
                  <a:lnTo>
                    <a:pt x="17242" y="32303"/>
                  </a:lnTo>
                  <a:lnTo>
                    <a:pt x="17624" y="32056"/>
                  </a:lnTo>
                  <a:lnTo>
                    <a:pt x="17984" y="31786"/>
                  </a:lnTo>
                  <a:lnTo>
                    <a:pt x="18321" y="31494"/>
                  </a:lnTo>
                  <a:lnTo>
                    <a:pt x="18569" y="31269"/>
                  </a:lnTo>
                  <a:lnTo>
                    <a:pt x="18816" y="31000"/>
                  </a:lnTo>
                  <a:lnTo>
                    <a:pt x="19041" y="30730"/>
                  </a:lnTo>
                  <a:lnTo>
                    <a:pt x="19288" y="30438"/>
                  </a:lnTo>
                  <a:lnTo>
                    <a:pt x="19513" y="30123"/>
                  </a:lnTo>
                  <a:lnTo>
                    <a:pt x="19715" y="29808"/>
                  </a:lnTo>
                  <a:lnTo>
                    <a:pt x="19895" y="29471"/>
                  </a:lnTo>
                  <a:lnTo>
                    <a:pt x="20052" y="29134"/>
                  </a:lnTo>
                  <a:lnTo>
                    <a:pt x="20165" y="28797"/>
                  </a:lnTo>
                  <a:lnTo>
                    <a:pt x="20255" y="28459"/>
                  </a:lnTo>
                  <a:lnTo>
                    <a:pt x="20299" y="28122"/>
                  </a:lnTo>
                  <a:lnTo>
                    <a:pt x="20299" y="27763"/>
                  </a:lnTo>
                  <a:lnTo>
                    <a:pt x="20255" y="27425"/>
                  </a:lnTo>
                  <a:lnTo>
                    <a:pt x="20210" y="27246"/>
                  </a:lnTo>
                  <a:lnTo>
                    <a:pt x="20142" y="27088"/>
                  </a:lnTo>
                  <a:lnTo>
                    <a:pt x="20075" y="26908"/>
                  </a:lnTo>
                  <a:lnTo>
                    <a:pt x="19985" y="26751"/>
                  </a:lnTo>
                  <a:lnTo>
                    <a:pt x="19872" y="26594"/>
                  </a:lnTo>
                  <a:lnTo>
                    <a:pt x="19737" y="26436"/>
                  </a:lnTo>
                  <a:lnTo>
                    <a:pt x="19625" y="26279"/>
                  </a:lnTo>
                  <a:lnTo>
                    <a:pt x="19468" y="26167"/>
                  </a:lnTo>
                  <a:lnTo>
                    <a:pt x="19333" y="26054"/>
                  </a:lnTo>
                  <a:lnTo>
                    <a:pt x="19198" y="25942"/>
                  </a:lnTo>
                  <a:lnTo>
                    <a:pt x="19041" y="25852"/>
                  </a:lnTo>
                  <a:lnTo>
                    <a:pt x="18883" y="25784"/>
                  </a:lnTo>
                  <a:lnTo>
                    <a:pt x="18546" y="25695"/>
                  </a:lnTo>
                  <a:lnTo>
                    <a:pt x="18209" y="25627"/>
                  </a:lnTo>
                  <a:lnTo>
                    <a:pt x="17872" y="25627"/>
                  </a:lnTo>
                  <a:lnTo>
                    <a:pt x="17512" y="25650"/>
                  </a:lnTo>
                  <a:lnTo>
                    <a:pt x="17152" y="25717"/>
                  </a:lnTo>
                  <a:lnTo>
                    <a:pt x="16793" y="25807"/>
                  </a:lnTo>
                  <a:lnTo>
                    <a:pt x="16433" y="25942"/>
                  </a:lnTo>
                  <a:lnTo>
                    <a:pt x="16096" y="26077"/>
                  </a:lnTo>
                  <a:lnTo>
                    <a:pt x="15759" y="26234"/>
                  </a:lnTo>
                  <a:lnTo>
                    <a:pt x="15444" y="26414"/>
                  </a:lnTo>
                  <a:lnTo>
                    <a:pt x="15129" y="26616"/>
                  </a:lnTo>
                  <a:lnTo>
                    <a:pt x="14837" y="26796"/>
                  </a:lnTo>
                  <a:lnTo>
                    <a:pt x="14590" y="26998"/>
                  </a:lnTo>
                  <a:lnTo>
                    <a:pt x="14298" y="27223"/>
                  </a:lnTo>
                  <a:lnTo>
                    <a:pt x="14028" y="27470"/>
                  </a:lnTo>
                  <a:lnTo>
                    <a:pt x="13758" y="27740"/>
                  </a:lnTo>
                  <a:lnTo>
                    <a:pt x="13511" y="28010"/>
                  </a:lnTo>
                  <a:lnTo>
                    <a:pt x="13264" y="28280"/>
                  </a:lnTo>
                  <a:lnTo>
                    <a:pt x="13039" y="28572"/>
                  </a:lnTo>
                  <a:lnTo>
                    <a:pt x="12814" y="28864"/>
                  </a:lnTo>
                  <a:lnTo>
                    <a:pt x="12612" y="29179"/>
                  </a:lnTo>
                  <a:lnTo>
                    <a:pt x="12409" y="29493"/>
                  </a:lnTo>
                  <a:lnTo>
                    <a:pt x="12230" y="29808"/>
                  </a:lnTo>
                  <a:lnTo>
                    <a:pt x="12072" y="30145"/>
                  </a:lnTo>
                  <a:lnTo>
                    <a:pt x="11915" y="30483"/>
                  </a:lnTo>
                  <a:lnTo>
                    <a:pt x="11780" y="30820"/>
                  </a:lnTo>
                  <a:lnTo>
                    <a:pt x="11645" y="31157"/>
                  </a:lnTo>
                  <a:lnTo>
                    <a:pt x="11533" y="31517"/>
                  </a:lnTo>
                  <a:lnTo>
                    <a:pt x="11443" y="31876"/>
                  </a:lnTo>
                  <a:lnTo>
                    <a:pt x="11285" y="31089"/>
                  </a:lnTo>
                  <a:lnTo>
                    <a:pt x="11151" y="30280"/>
                  </a:lnTo>
                  <a:lnTo>
                    <a:pt x="11038" y="29471"/>
                  </a:lnTo>
                  <a:lnTo>
                    <a:pt x="10926" y="28639"/>
                  </a:lnTo>
                  <a:lnTo>
                    <a:pt x="10858" y="27830"/>
                  </a:lnTo>
                  <a:lnTo>
                    <a:pt x="10791" y="26998"/>
                  </a:lnTo>
                  <a:lnTo>
                    <a:pt x="10768" y="26144"/>
                  </a:lnTo>
                  <a:lnTo>
                    <a:pt x="10768" y="25290"/>
                  </a:lnTo>
                  <a:lnTo>
                    <a:pt x="10791" y="24526"/>
                  </a:lnTo>
                  <a:lnTo>
                    <a:pt x="11285" y="24526"/>
                  </a:lnTo>
                  <a:lnTo>
                    <a:pt x="11780" y="24503"/>
                  </a:lnTo>
                  <a:lnTo>
                    <a:pt x="12274" y="24458"/>
                  </a:lnTo>
                  <a:lnTo>
                    <a:pt x="12769" y="24391"/>
                  </a:lnTo>
                  <a:lnTo>
                    <a:pt x="13264" y="24278"/>
                  </a:lnTo>
                  <a:lnTo>
                    <a:pt x="13758" y="24166"/>
                  </a:lnTo>
                  <a:lnTo>
                    <a:pt x="14253" y="24031"/>
                  </a:lnTo>
                  <a:lnTo>
                    <a:pt x="14725" y="23851"/>
                  </a:lnTo>
                  <a:lnTo>
                    <a:pt x="15197" y="23694"/>
                  </a:lnTo>
                  <a:lnTo>
                    <a:pt x="15669" y="23492"/>
                  </a:lnTo>
                  <a:lnTo>
                    <a:pt x="16141" y="23289"/>
                  </a:lnTo>
                  <a:lnTo>
                    <a:pt x="16590" y="23064"/>
                  </a:lnTo>
                  <a:lnTo>
                    <a:pt x="17040" y="22840"/>
                  </a:lnTo>
                  <a:lnTo>
                    <a:pt x="17467" y="22615"/>
                  </a:lnTo>
                  <a:lnTo>
                    <a:pt x="18276" y="22120"/>
                  </a:lnTo>
                  <a:lnTo>
                    <a:pt x="18524" y="21941"/>
                  </a:lnTo>
                  <a:lnTo>
                    <a:pt x="18816" y="21738"/>
                  </a:lnTo>
                  <a:lnTo>
                    <a:pt x="19108" y="21513"/>
                  </a:lnTo>
                  <a:lnTo>
                    <a:pt x="19400" y="21244"/>
                  </a:lnTo>
                  <a:lnTo>
                    <a:pt x="19693" y="20974"/>
                  </a:lnTo>
                  <a:lnTo>
                    <a:pt x="19962" y="20682"/>
                  </a:lnTo>
                  <a:lnTo>
                    <a:pt x="20210" y="20389"/>
                  </a:lnTo>
                  <a:lnTo>
                    <a:pt x="20434" y="20052"/>
                  </a:lnTo>
                  <a:lnTo>
                    <a:pt x="20614" y="19738"/>
                  </a:lnTo>
                  <a:lnTo>
                    <a:pt x="20749" y="19400"/>
                  </a:lnTo>
                  <a:lnTo>
                    <a:pt x="20794" y="19243"/>
                  </a:lnTo>
                  <a:lnTo>
                    <a:pt x="20816" y="19086"/>
                  </a:lnTo>
                  <a:lnTo>
                    <a:pt x="20839" y="18906"/>
                  </a:lnTo>
                  <a:lnTo>
                    <a:pt x="20839" y="18748"/>
                  </a:lnTo>
                  <a:lnTo>
                    <a:pt x="20816" y="18591"/>
                  </a:lnTo>
                  <a:lnTo>
                    <a:pt x="20772" y="18411"/>
                  </a:lnTo>
                  <a:lnTo>
                    <a:pt x="20727" y="18254"/>
                  </a:lnTo>
                  <a:lnTo>
                    <a:pt x="20637" y="18097"/>
                  </a:lnTo>
                  <a:lnTo>
                    <a:pt x="20547" y="17939"/>
                  </a:lnTo>
                  <a:lnTo>
                    <a:pt x="20412" y="17804"/>
                  </a:lnTo>
                  <a:lnTo>
                    <a:pt x="20255" y="17647"/>
                  </a:lnTo>
                  <a:lnTo>
                    <a:pt x="20075" y="17512"/>
                  </a:lnTo>
                  <a:lnTo>
                    <a:pt x="19940" y="17400"/>
                  </a:lnTo>
                  <a:lnTo>
                    <a:pt x="19782" y="17310"/>
                  </a:lnTo>
                  <a:lnTo>
                    <a:pt x="19468" y="17175"/>
                  </a:lnTo>
                  <a:lnTo>
                    <a:pt x="19131" y="17085"/>
                  </a:lnTo>
                  <a:lnTo>
                    <a:pt x="18793" y="17040"/>
                  </a:lnTo>
                  <a:lnTo>
                    <a:pt x="18411" y="17018"/>
                  </a:lnTo>
                  <a:lnTo>
                    <a:pt x="18052" y="17040"/>
                  </a:lnTo>
                  <a:lnTo>
                    <a:pt x="17669" y="17085"/>
                  </a:lnTo>
                  <a:lnTo>
                    <a:pt x="17287" y="17152"/>
                  </a:lnTo>
                  <a:lnTo>
                    <a:pt x="16905" y="17265"/>
                  </a:lnTo>
                  <a:lnTo>
                    <a:pt x="16523" y="17377"/>
                  </a:lnTo>
                  <a:lnTo>
                    <a:pt x="16163" y="17490"/>
                  </a:lnTo>
                  <a:lnTo>
                    <a:pt x="15804" y="17625"/>
                  </a:lnTo>
                  <a:lnTo>
                    <a:pt x="15129" y="17917"/>
                  </a:lnTo>
                  <a:lnTo>
                    <a:pt x="14545" y="18209"/>
                  </a:lnTo>
                  <a:lnTo>
                    <a:pt x="14073" y="18434"/>
                  </a:lnTo>
                  <a:lnTo>
                    <a:pt x="13578" y="18704"/>
                  </a:lnTo>
                  <a:lnTo>
                    <a:pt x="13084" y="19018"/>
                  </a:lnTo>
                  <a:lnTo>
                    <a:pt x="12589" y="19333"/>
                  </a:lnTo>
                  <a:lnTo>
                    <a:pt x="12117" y="19693"/>
                  </a:lnTo>
                  <a:lnTo>
                    <a:pt x="11668" y="20097"/>
                  </a:lnTo>
                  <a:lnTo>
                    <a:pt x="11465" y="20300"/>
                  </a:lnTo>
                  <a:lnTo>
                    <a:pt x="11263" y="20524"/>
                  </a:lnTo>
                  <a:lnTo>
                    <a:pt x="11106" y="20749"/>
                  </a:lnTo>
                  <a:lnTo>
                    <a:pt x="10926" y="20974"/>
                  </a:lnTo>
                  <a:lnTo>
                    <a:pt x="11016" y="19895"/>
                  </a:lnTo>
                  <a:lnTo>
                    <a:pt x="11128" y="18816"/>
                  </a:lnTo>
                  <a:lnTo>
                    <a:pt x="11285" y="17759"/>
                  </a:lnTo>
                  <a:lnTo>
                    <a:pt x="11465" y="16703"/>
                  </a:lnTo>
                  <a:lnTo>
                    <a:pt x="11712" y="15646"/>
                  </a:lnTo>
                  <a:lnTo>
                    <a:pt x="11847" y="15129"/>
                  </a:lnTo>
                  <a:lnTo>
                    <a:pt x="11982" y="14635"/>
                  </a:lnTo>
                  <a:lnTo>
                    <a:pt x="12162" y="14118"/>
                  </a:lnTo>
                  <a:lnTo>
                    <a:pt x="12342" y="13623"/>
                  </a:lnTo>
                  <a:lnTo>
                    <a:pt x="12522" y="13151"/>
                  </a:lnTo>
                  <a:lnTo>
                    <a:pt x="12724" y="12657"/>
                  </a:lnTo>
                  <a:lnTo>
                    <a:pt x="12926" y="12679"/>
                  </a:lnTo>
                  <a:lnTo>
                    <a:pt x="13331" y="12657"/>
                  </a:lnTo>
                  <a:lnTo>
                    <a:pt x="13938" y="12634"/>
                  </a:lnTo>
                  <a:lnTo>
                    <a:pt x="14725" y="12589"/>
                  </a:lnTo>
                  <a:lnTo>
                    <a:pt x="15624" y="12522"/>
                  </a:lnTo>
                  <a:lnTo>
                    <a:pt x="16635" y="12409"/>
                  </a:lnTo>
                  <a:lnTo>
                    <a:pt x="17692" y="12275"/>
                  </a:lnTo>
                  <a:lnTo>
                    <a:pt x="18793" y="12072"/>
                  </a:lnTo>
                  <a:lnTo>
                    <a:pt x="19895" y="11847"/>
                  </a:lnTo>
                  <a:lnTo>
                    <a:pt x="20434" y="11713"/>
                  </a:lnTo>
                  <a:lnTo>
                    <a:pt x="20951" y="11578"/>
                  </a:lnTo>
                  <a:lnTo>
                    <a:pt x="21468" y="11398"/>
                  </a:lnTo>
                  <a:lnTo>
                    <a:pt x="21963" y="11240"/>
                  </a:lnTo>
                  <a:lnTo>
                    <a:pt x="22412" y="11038"/>
                  </a:lnTo>
                  <a:lnTo>
                    <a:pt x="22840" y="10836"/>
                  </a:lnTo>
                  <a:lnTo>
                    <a:pt x="23244" y="10611"/>
                  </a:lnTo>
                  <a:lnTo>
                    <a:pt x="23604" y="10364"/>
                  </a:lnTo>
                  <a:lnTo>
                    <a:pt x="23941" y="10117"/>
                  </a:lnTo>
                  <a:lnTo>
                    <a:pt x="24211" y="9824"/>
                  </a:lnTo>
                  <a:lnTo>
                    <a:pt x="24436" y="9532"/>
                  </a:lnTo>
                  <a:lnTo>
                    <a:pt x="24526" y="9375"/>
                  </a:lnTo>
                  <a:lnTo>
                    <a:pt x="24593" y="9217"/>
                  </a:lnTo>
                  <a:lnTo>
                    <a:pt x="24660" y="9060"/>
                  </a:lnTo>
                  <a:lnTo>
                    <a:pt x="24705" y="8880"/>
                  </a:lnTo>
                  <a:lnTo>
                    <a:pt x="24728" y="8723"/>
                  </a:lnTo>
                  <a:lnTo>
                    <a:pt x="24750" y="8543"/>
                  </a:lnTo>
                  <a:lnTo>
                    <a:pt x="24750" y="8003"/>
                  </a:lnTo>
                  <a:lnTo>
                    <a:pt x="24728" y="7779"/>
                  </a:lnTo>
                  <a:lnTo>
                    <a:pt x="24705" y="7554"/>
                  </a:lnTo>
                  <a:lnTo>
                    <a:pt x="24660" y="7329"/>
                  </a:lnTo>
                  <a:lnTo>
                    <a:pt x="24615" y="7149"/>
                  </a:lnTo>
                  <a:lnTo>
                    <a:pt x="24548" y="6969"/>
                  </a:lnTo>
                  <a:lnTo>
                    <a:pt x="24458" y="6790"/>
                  </a:lnTo>
                  <a:lnTo>
                    <a:pt x="24368" y="6632"/>
                  </a:lnTo>
                  <a:lnTo>
                    <a:pt x="24278" y="6497"/>
                  </a:lnTo>
                  <a:lnTo>
                    <a:pt x="24166" y="6363"/>
                  </a:lnTo>
                  <a:lnTo>
                    <a:pt x="24053" y="6250"/>
                  </a:lnTo>
                  <a:lnTo>
                    <a:pt x="23941" y="6138"/>
                  </a:lnTo>
                  <a:lnTo>
                    <a:pt x="23806" y="6048"/>
                  </a:lnTo>
                  <a:lnTo>
                    <a:pt x="23671" y="5958"/>
                  </a:lnTo>
                  <a:lnTo>
                    <a:pt x="23514" y="5890"/>
                  </a:lnTo>
                  <a:lnTo>
                    <a:pt x="23199" y="5801"/>
                  </a:lnTo>
                  <a:lnTo>
                    <a:pt x="22840" y="5733"/>
                  </a:lnTo>
                  <a:lnTo>
                    <a:pt x="22457" y="5688"/>
                  </a:lnTo>
                  <a:lnTo>
                    <a:pt x="22075" y="5711"/>
                  </a:lnTo>
                  <a:lnTo>
                    <a:pt x="21648" y="5733"/>
                  </a:lnTo>
                  <a:lnTo>
                    <a:pt x="21221" y="5823"/>
                  </a:lnTo>
                  <a:lnTo>
                    <a:pt x="20772" y="5913"/>
                  </a:lnTo>
                  <a:lnTo>
                    <a:pt x="20299" y="6048"/>
                  </a:lnTo>
                  <a:lnTo>
                    <a:pt x="19827" y="6183"/>
                  </a:lnTo>
                  <a:lnTo>
                    <a:pt x="19333" y="6363"/>
                  </a:lnTo>
                  <a:lnTo>
                    <a:pt x="18861" y="6542"/>
                  </a:lnTo>
                  <a:lnTo>
                    <a:pt x="18366" y="6767"/>
                  </a:lnTo>
                  <a:lnTo>
                    <a:pt x="17400" y="7217"/>
                  </a:lnTo>
                  <a:lnTo>
                    <a:pt x="16433" y="7689"/>
                  </a:lnTo>
                  <a:lnTo>
                    <a:pt x="15534" y="8183"/>
                  </a:lnTo>
                  <a:lnTo>
                    <a:pt x="14680" y="8678"/>
                  </a:lnTo>
                  <a:lnTo>
                    <a:pt x="13915" y="9150"/>
                  </a:lnTo>
                  <a:lnTo>
                    <a:pt x="13241" y="9577"/>
                  </a:lnTo>
                  <a:lnTo>
                    <a:pt x="13174" y="8745"/>
                  </a:lnTo>
                  <a:lnTo>
                    <a:pt x="13061" y="7846"/>
                  </a:lnTo>
                  <a:lnTo>
                    <a:pt x="12926" y="6947"/>
                  </a:lnTo>
                  <a:lnTo>
                    <a:pt x="12769" y="6025"/>
                  </a:lnTo>
                  <a:lnTo>
                    <a:pt x="12567" y="5104"/>
                  </a:lnTo>
                  <a:lnTo>
                    <a:pt x="12342" y="4205"/>
                  </a:lnTo>
                  <a:lnTo>
                    <a:pt x="12207" y="3777"/>
                  </a:lnTo>
                  <a:lnTo>
                    <a:pt x="12072" y="3350"/>
                  </a:lnTo>
                  <a:lnTo>
                    <a:pt x="11915" y="2946"/>
                  </a:lnTo>
                  <a:lnTo>
                    <a:pt x="11757" y="2564"/>
                  </a:lnTo>
                  <a:lnTo>
                    <a:pt x="11578" y="2181"/>
                  </a:lnTo>
                  <a:lnTo>
                    <a:pt x="11398" y="1844"/>
                  </a:lnTo>
                  <a:lnTo>
                    <a:pt x="11195" y="1507"/>
                  </a:lnTo>
                  <a:lnTo>
                    <a:pt x="10993" y="1215"/>
                  </a:lnTo>
                  <a:lnTo>
                    <a:pt x="10768" y="945"/>
                  </a:lnTo>
                  <a:lnTo>
                    <a:pt x="10521" y="698"/>
                  </a:lnTo>
                  <a:lnTo>
                    <a:pt x="10274" y="495"/>
                  </a:lnTo>
                  <a:lnTo>
                    <a:pt x="10004" y="316"/>
                  </a:lnTo>
                  <a:lnTo>
                    <a:pt x="9734" y="181"/>
                  </a:lnTo>
                  <a:lnTo>
                    <a:pt x="9442" y="91"/>
                  </a:lnTo>
                  <a:lnTo>
                    <a:pt x="9127" y="23"/>
                  </a:lnTo>
                  <a:lnTo>
                    <a:pt x="8790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135300" y="1121550"/>
              <a:ext cx="114650" cy="135450"/>
            </a:xfrm>
            <a:custGeom>
              <a:avLst/>
              <a:gdLst/>
              <a:ahLst/>
              <a:cxnLst/>
              <a:rect l="l" t="t" r="r" b="b"/>
              <a:pathLst>
                <a:path w="4586" h="5418" extrusionOk="0">
                  <a:moveTo>
                    <a:pt x="607" y="0"/>
                  </a:moveTo>
                  <a:lnTo>
                    <a:pt x="495" y="23"/>
                  </a:lnTo>
                  <a:lnTo>
                    <a:pt x="405" y="45"/>
                  </a:lnTo>
                  <a:lnTo>
                    <a:pt x="292" y="113"/>
                  </a:lnTo>
                  <a:lnTo>
                    <a:pt x="225" y="180"/>
                  </a:lnTo>
                  <a:lnTo>
                    <a:pt x="135" y="270"/>
                  </a:lnTo>
                  <a:lnTo>
                    <a:pt x="90" y="382"/>
                  </a:lnTo>
                  <a:lnTo>
                    <a:pt x="45" y="495"/>
                  </a:lnTo>
                  <a:lnTo>
                    <a:pt x="0" y="607"/>
                  </a:lnTo>
                  <a:lnTo>
                    <a:pt x="0" y="719"/>
                  </a:lnTo>
                  <a:lnTo>
                    <a:pt x="23" y="854"/>
                  </a:lnTo>
                  <a:lnTo>
                    <a:pt x="67" y="967"/>
                  </a:lnTo>
                  <a:lnTo>
                    <a:pt x="157" y="1079"/>
                  </a:lnTo>
                  <a:lnTo>
                    <a:pt x="967" y="2091"/>
                  </a:lnTo>
                  <a:lnTo>
                    <a:pt x="1798" y="3102"/>
                  </a:lnTo>
                  <a:lnTo>
                    <a:pt x="2630" y="4091"/>
                  </a:lnTo>
                  <a:lnTo>
                    <a:pt x="3012" y="4608"/>
                  </a:lnTo>
                  <a:lnTo>
                    <a:pt x="3417" y="5148"/>
                  </a:lnTo>
                  <a:lnTo>
                    <a:pt x="3507" y="5238"/>
                  </a:lnTo>
                  <a:lnTo>
                    <a:pt x="3597" y="5328"/>
                  </a:lnTo>
                  <a:lnTo>
                    <a:pt x="3709" y="5373"/>
                  </a:lnTo>
                  <a:lnTo>
                    <a:pt x="3821" y="5418"/>
                  </a:lnTo>
                  <a:lnTo>
                    <a:pt x="3956" y="5418"/>
                  </a:lnTo>
                  <a:lnTo>
                    <a:pt x="4069" y="5395"/>
                  </a:lnTo>
                  <a:lnTo>
                    <a:pt x="4181" y="5373"/>
                  </a:lnTo>
                  <a:lnTo>
                    <a:pt x="4294" y="5305"/>
                  </a:lnTo>
                  <a:lnTo>
                    <a:pt x="4383" y="5238"/>
                  </a:lnTo>
                  <a:lnTo>
                    <a:pt x="4451" y="5170"/>
                  </a:lnTo>
                  <a:lnTo>
                    <a:pt x="4518" y="5080"/>
                  </a:lnTo>
                  <a:lnTo>
                    <a:pt x="4563" y="4968"/>
                  </a:lnTo>
                  <a:lnTo>
                    <a:pt x="4586" y="4878"/>
                  </a:lnTo>
                  <a:lnTo>
                    <a:pt x="4586" y="4766"/>
                  </a:lnTo>
                  <a:lnTo>
                    <a:pt x="4541" y="4631"/>
                  </a:lnTo>
                  <a:lnTo>
                    <a:pt x="4473" y="4518"/>
                  </a:lnTo>
                  <a:lnTo>
                    <a:pt x="4069" y="3956"/>
                  </a:lnTo>
                  <a:lnTo>
                    <a:pt x="3642" y="3417"/>
                  </a:lnTo>
                  <a:lnTo>
                    <a:pt x="2787" y="2338"/>
                  </a:lnTo>
                  <a:lnTo>
                    <a:pt x="1888" y="1281"/>
                  </a:lnTo>
                  <a:lnTo>
                    <a:pt x="1034" y="202"/>
                  </a:lnTo>
                  <a:lnTo>
                    <a:pt x="922" y="113"/>
                  </a:lnTo>
                  <a:lnTo>
                    <a:pt x="832" y="45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252175" y="827075"/>
              <a:ext cx="84325" cy="201200"/>
            </a:xfrm>
            <a:custGeom>
              <a:avLst/>
              <a:gdLst/>
              <a:ahLst/>
              <a:cxnLst/>
              <a:rect l="l" t="t" r="r" b="b"/>
              <a:pathLst>
                <a:path w="3373" h="8048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35"/>
                  </a:lnTo>
                  <a:lnTo>
                    <a:pt x="181" y="202"/>
                  </a:lnTo>
                  <a:lnTo>
                    <a:pt x="91" y="292"/>
                  </a:lnTo>
                  <a:lnTo>
                    <a:pt x="46" y="405"/>
                  </a:lnTo>
                  <a:lnTo>
                    <a:pt x="1" y="517"/>
                  </a:lnTo>
                  <a:lnTo>
                    <a:pt x="1" y="629"/>
                  </a:lnTo>
                  <a:lnTo>
                    <a:pt x="1" y="787"/>
                  </a:lnTo>
                  <a:lnTo>
                    <a:pt x="428" y="2563"/>
                  </a:lnTo>
                  <a:lnTo>
                    <a:pt x="675" y="3439"/>
                  </a:lnTo>
                  <a:lnTo>
                    <a:pt x="922" y="4339"/>
                  </a:lnTo>
                  <a:lnTo>
                    <a:pt x="1192" y="5193"/>
                  </a:lnTo>
                  <a:lnTo>
                    <a:pt x="1507" y="6047"/>
                  </a:lnTo>
                  <a:lnTo>
                    <a:pt x="1844" y="6901"/>
                  </a:lnTo>
                  <a:lnTo>
                    <a:pt x="2249" y="7733"/>
                  </a:lnTo>
                  <a:lnTo>
                    <a:pt x="2316" y="7845"/>
                  </a:lnTo>
                  <a:lnTo>
                    <a:pt x="2406" y="7935"/>
                  </a:lnTo>
                  <a:lnTo>
                    <a:pt x="2496" y="8003"/>
                  </a:lnTo>
                  <a:lnTo>
                    <a:pt x="2608" y="8048"/>
                  </a:lnTo>
                  <a:lnTo>
                    <a:pt x="2833" y="8048"/>
                  </a:lnTo>
                  <a:lnTo>
                    <a:pt x="2945" y="8003"/>
                  </a:lnTo>
                  <a:lnTo>
                    <a:pt x="3035" y="7958"/>
                  </a:lnTo>
                  <a:lnTo>
                    <a:pt x="3125" y="7890"/>
                  </a:lnTo>
                  <a:lnTo>
                    <a:pt x="3215" y="7800"/>
                  </a:lnTo>
                  <a:lnTo>
                    <a:pt x="3283" y="7710"/>
                  </a:lnTo>
                  <a:lnTo>
                    <a:pt x="3350" y="7620"/>
                  </a:lnTo>
                  <a:lnTo>
                    <a:pt x="3373" y="7486"/>
                  </a:lnTo>
                  <a:lnTo>
                    <a:pt x="3373" y="7373"/>
                  </a:lnTo>
                  <a:lnTo>
                    <a:pt x="3350" y="7238"/>
                  </a:lnTo>
                  <a:lnTo>
                    <a:pt x="3305" y="7103"/>
                  </a:lnTo>
                  <a:lnTo>
                    <a:pt x="2945" y="6317"/>
                  </a:lnTo>
                  <a:lnTo>
                    <a:pt x="2608" y="5507"/>
                  </a:lnTo>
                  <a:lnTo>
                    <a:pt x="2316" y="4676"/>
                  </a:lnTo>
                  <a:lnTo>
                    <a:pt x="2069" y="3844"/>
                  </a:lnTo>
                  <a:lnTo>
                    <a:pt x="1821" y="3012"/>
                  </a:lnTo>
                  <a:lnTo>
                    <a:pt x="1597" y="2158"/>
                  </a:lnTo>
                  <a:lnTo>
                    <a:pt x="1215" y="450"/>
                  </a:lnTo>
                  <a:lnTo>
                    <a:pt x="1170" y="315"/>
                  </a:lnTo>
                  <a:lnTo>
                    <a:pt x="1102" y="202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417400" y="945075"/>
              <a:ext cx="173125" cy="75325"/>
            </a:xfrm>
            <a:custGeom>
              <a:avLst/>
              <a:gdLst/>
              <a:ahLst/>
              <a:cxnLst/>
              <a:rect l="l" t="t" r="r" b="b"/>
              <a:pathLst>
                <a:path w="6925" h="3013" extrusionOk="0">
                  <a:moveTo>
                    <a:pt x="6295" y="1"/>
                  </a:moveTo>
                  <a:lnTo>
                    <a:pt x="6160" y="46"/>
                  </a:lnTo>
                  <a:lnTo>
                    <a:pt x="5463" y="293"/>
                  </a:lnTo>
                  <a:lnTo>
                    <a:pt x="4744" y="518"/>
                  </a:lnTo>
                  <a:lnTo>
                    <a:pt x="3305" y="945"/>
                  </a:lnTo>
                  <a:lnTo>
                    <a:pt x="1866" y="1372"/>
                  </a:lnTo>
                  <a:lnTo>
                    <a:pt x="428" y="1799"/>
                  </a:lnTo>
                  <a:lnTo>
                    <a:pt x="315" y="1844"/>
                  </a:lnTo>
                  <a:lnTo>
                    <a:pt x="203" y="1934"/>
                  </a:lnTo>
                  <a:lnTo>
                    <a:pt x="113" y="2024"/>
                  </a:lnTo>
                  <a:lnTo>
                    <a:pt x="68" y="2114"/>
                  </a:lnTo>
                  <a:lnTo>
                    <a:pt x="23" y="2226"/>
                  </a:lnTo>
                  <a:lnTo>
                    <a:pt x="1" y="2339"/>
                  </a:lnTo>
                  <a:lnTo>
                    <a:pt x="1" y="2451"/>
                  </a:lnTo>
                  <a:lnTo>
                    <a:pt x="23" y="2563"/>
                  </a:lnTo>
                  <a:lnTo>
                    <a:pt x="68" y="2676"/>
                  </a:lnTo>
                  <a:lnTo>
                    <a:pt x="135" y="2788"/>
                  </a:lnTo>
                  <a:lnTo>
                    <a:pt x="203" y="2856"/>
                  </a:lnTo>
                  <a:lnTo>
                    <a:pt x="293" y="2945"/>
                  </a:lnTo>
                  <a:lnTo>
                    <a:pt x="383" y="2990"/>
                  </a:lnTo>
                  <a:lnTo>
                    <a:pt x="495" y="3013"/>
                  </a:lnTo>
                  <a:lnTo>
                    <a:pt x="630" y="3013"/>
                  </a:lnTo>
                  <a:lnTo>
                    <a:pt x="765" y="2990"/>
                  </a:lnTo>
                  <a:lnTo>
                    <a:pt x="2203" y="2563"/>
                  </a:lnTo>
                  <a:lnTo>
                    <a:pt x="3642" y="2136"/>
                  </a:lnTo>
                  <a:lnTo>
                    <a:pt x="5081" y="1709"/>
                  </a:lnTo>
                  <a:lnTo>
                    <a:pt x="5778" y="1484"/>
                  </a:lnTo>
                  <a:lnTo>
                    <a:pt x="6497" y="1237"/>
                  </a:lnTo>
                  <a:lnTo>
                    <a:pt x="6609" y="1170"/>
                  </a:lnTo>
                  <a:lnTo>
                    <a:pt x="6722" y="1102"/>
                  </a:lnTo>
                  <a:lnTo>
                    <a:pt x="6812" y="1012"/>
                  </a:lnTo>
                  <a:lnTo>
                    <a:pt x="6857" y="900"/>
                  </a:lnTo>
                  <a:lnTo>
                    <a:pt x="6902" y="787"/>
                  </a:lnTo>
                  <a:lnTo>
                    <a:pt x="6924" y="675"/>
                  </a:lnTo>
                  <a:lnTo>
                    <a:pt x="6902" y="563"/>
                  </a:lnTo>
                  <a:lnTo>
                    <a:pt x="6879" y="450"/>
                  </a:lnTo>
                  <a:lnTo>
                    <a:pt x="6857" y="338"/>
                  </a:lnTo>
                  <a:lnTo>
                    <a:pt x="6789" y="225"/>
                  </a:lnTo>
                  <a:lnTo>
                    <a:pt x="6722" y="158"/>
                  </a:lnTo>
                  <a:lnTo>
                    <a:pt x="6632" y="91"/>
                  </a:lnTo>
                  <a:lnTo>
                    <a:pt x="6542" y="23"/>
                  </a:lnTo>
                  <a:lnTo>
                    <a:pt x="643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330850" y="1223825"/>
              <a:ext cx="150075" cy="102300"/>
            </a:xfrm>
            <a:custGeom>
              <a:avLst/>
              <a:gdLst/>
              <a:ahLst/>
              <a:cxnLst/>
              <a:rect l="l" t="t" r="r" b="b"/>
              <a:pathLst>
                <a:path w="6003" h="4092" extrusionOk="0">
                  <a:moveTo>
                    <a:pt x="5351" y="0"/>
                  </a:moveTo>
                  <a:lnTo>
                    <a:pt x="5216" y="45"/>
                  </a:lnTo>
                  <a:lnTo>
                    <a:pt x="5103" y="90"/>
                  </a:lnTo>
                  <a:lnTo>
                    <a:pt x="2698" y="1506"/>
                  </a:lnTo>
                  <a:lnTo>
                    <a:pt x="1484" y="2226"/>
                  </a:lnTo>
                  <a:lnTo>
                    <a:pt x="293" y="2945"/>
                  </a:lnTo>
                  <a:lnTo>
                    <a:pt x="181" y="3013"/>
                  </a:lnTo>
                  <a:lnTo>
                    <a:pt x="91" y="3125"/>
                  </a:lnTo>
                  <a:lnTo>
                    <a:pt x="46" y="3215"/>
                  </a:lnTo>
                  <a:lnTo>
                    <a:pt x="1" y="3327"/>
                  </a:lnTo>
                  <a:lnTo>
                    <a:pt x="1" y="3462"/>
                  </a:lnTo>
                  <a:lnTo>
                    <a:pt x="23" y="3574"/>
                  </a:lnTo>
                  <a:lnTo>
                    <a:pt x="46" y="3687"/>
                  </a:lnTo>
                  <a:lnTo>
                    <a:pt x="91" y="3777"/>
                  </a:lnTo>
                  <a:lnTo>
                    <a:pt x="158" y="3889"/>
                  </a:lnTo>
                  <a:lnTo>
                    <a:pt x="248" y="3957"/>
                  </a:lnTo>
                  <a:lnTo>
                    <a:pt x="338" y="4024"/>
                  </a:lnTo>
                  <a:lnTo>
                    <a:pt x="428" y="4069"/>
                  </a:lnTo>
                  <a:lnTo>
                    <a:pt x="540" y="4092"/>
                  </a:lnTo>
                  <a:lnTo>
                    <a:pt x="675" y="4092"/>
                  </a:lnTo>
                  <a:lnTo>
                    <a:pt x="788" y="4069"/>
                  </a:lnTo>
                  <a:lnTo>
                    <a:pt x="922" y="4002"/>
                  </a:lnTo>
                  <a:lnTo>
                    <a:pt x="2114" y="3282"/>
                  </a:lnTo>
                  <a:lnTo>
                    <a:pt x="3305" y="2585"/>
                  </a:lnTo>
                  <a:lnTo>
                    <a:pt x="5710" y="1169"/>
                  </a:lnTo>
                  <a:lnTo>
                    <a:pt x="5823" y="1079"/>
                  </a:lnTo>
                  <a:lnTo>
                    <a:pt x="5913" y="989"/>
                  </a:lnTo>
                  <a:lnTo>
                    <a:pt x="5980" y="877"/>
                  </a:lnTo>
                  <a:lnTo>
                    <a:pt x="6003" y="765"/>
                  </a:lnTo>
                  <a:lnTo>
                    <a:pt x="6003" y="652"/>
                  </a:lnTo>
                  <a:lnTo>
                    <a:pt x="6003" y="540"/>
                  </a:lnTo>
                  <a:lnTo>
                    <a:pt x="5958" y="427"/>
                  </a:lnTo>
                  <a:lnTo>
                    <a:pt x="5913" y="337"/>
                  </a:lnTo>
                  <a:lnTo>
                    <a:pt x="5845" y="225"/>
                  </a:lnTo>
                  <a:lnTo>
                    <a:pt x="5778" y="158"/>
                  </a:lnTo>
                  <a:lnTo>
                    <a:pt x="5688" y="90"/>
                  </a:lnTo>
                  <a:lnTo>
                    <a:pt x="5576" y="45"/>
                  </a:lnTo>
                  <a:lnTo>
                    <a:pt x="546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127975" y="1482325"/>
              <a:ext cx="173125" cy="121975"/>
            </a:xfrm>
            <a:custGeom>
              <a:avLst/>
              <a:gdLst/>
              <a:ahLst/>
              <a:cxnLst/>
              <a:rect l="l" t="t" r="r" b="b"/>
              <a:pathLst>
                <a:path w="6925" h="4879" extrusionOk="0">
                  <a:moveTo>
                    <a:pt x="608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1" y="136"/>
                  </a:lnTo>
                  <a:lnTo>
                    <a:pt x="181" y="203"/>
                  </a:lnTo>
                  <a:lnTo>
                    <a:pt x="113" y="293"/>
                  </a:lnTo>
                  <a:lnTo>
                    <a:pt x="46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32"/>
                  </a:lnTo>
                  <a:lnTo>
                    <a:pt x="91" y="945"/>
                  </a:lnTo>
                  <a:lnTo>
                    <a:pt x="181" y="1057"/>
                  </a:lnTo>
                  <a:lnTo>
                    <a:pt x="518" y="1349"/>
                  </a:lnTo>
                  <a:lnTo>
                    <a:pt x="833" y="1619"/>
                  </a:lnTo>
                  <a:lnTo>
                    <a:pt x="1529" y="2159"/>
                  </a:lnTo>
                  <a:lnTo>
                    <a:pt x="2226" y="2653"/>
                  </a:lnTo>
                  <a:lnTo>
                    <a:pt x="2946" y="3125"/>
                  </a:lnTo>
                  <a:lnTo>
                    <a:pt x="3710" y="3575"/>
                  </a:lnTo>
                  <a:lnTo>
                    <a:pt x="4452" y="3979"/>
                  </a:lnTo>
                  <a:lnTo>
                    <a:pt x="5980" y="4811"/>
                  </a:lnTo>
                  <a:lnTo>
                    <a:pt x="6115" y="4856"/>
                  </a:lnTo>
                  <a:lnTo>
                    <a:pt x="6250" y="4879"/>
                  </a:lnTo>
                  <a:lnTo>
                    <a:pt x="6362" y="4879"/>
                  </a:lnTo>
                  <a:lnTo>
                    <a:pt x="6475" y="4856"/>
                  </a:lnTo>
                  <a:lnTo>
                    <a:pt x="6587" y="4811"/>
                  </a:lnTo>
                  <a:lnTo>
                    <a:pt x="6677" y="4744"/>
                  </a:lnTo>
                  <a:lnTo>
                    <a:pt x="6767" y="4654"/>
                  </a:lnTo>
                  <a:lnTo>
                    <a:pt x="6834" y="4564"/>
                  </a:lnTo>
                  <a:lnTo>
                    <a:pt x="6879" y="4452"/>
                  </a:lnTo>
                  <a:lnTo>
                    <a:pt x="6902" y="4339"/>
                  </a:lnTo>
                  <a:lnTo>
                    <a:pt x="6924" y="4227"/>
                  </a:lnTo>
                  <a:lnTo>
                    <a:pt x="6902" y="4114"/>
                  </a:lnTo>
                  <a:lnTo>
                    <a:pt x="6879" y="4002"/>
                  </a:lnTo>
                  <a:lnTo>
                    <a:pt x="6812" y="3912"/>
                  </a:lnTo>
                  <a:lnTo>
                    <a:pt x="6722" y="3822"/>
                  </a:lnTo>
                  <a:lnTo>
                    <a:pt x="6610" y="3732"/>
                  </a:lnTo>
                  <a:lnTo>
                    <a:pt x="5149" y="2968"/>
                  </a:lnTo>
                  <a:lnTo>
                    <a:pt x="4429" y="2563"/>
                  </a:lnTo>
                  <a:lnTo>
                    <a:pt x="3710" y="2136"/>
                  </a:lnTo>
                  <a:lnTo>
                    <a:pt x="3013" y="1709"/>
                  </a:lnTo>
                  <a:lnTo>
                    <a:pt x="2339" y="1237"/>
                  </a:lnTo>
                  <a:lnTo>
                    <a:pt x="1687" y="720"/>
                  </a:lnTo>
                  <a:lnTo>
                    <a:pt x="1372" y="450"/>
                  </a:lnTo>
                  <a:lnTo>
                    <a:pt x="1057" y="181"/>
                  </a:lnTo>
                  <a:lnTo>
                    <a:pt x="945" y="91"/>
                  </a:lnTo>
                  <a:lnTo>
                    <a:pt x="833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340400" y="1451975"/>
              <a:ext cx="119725" cy="130400"/>
            </a:xfrm>
            <a:custGeom>
              <a:avLst/>
              <a:gdLst/>
              <a:ahLst/>
              <a:cxnLst/>
              <a:rect l="l" t="t" r="r" b="b"/>
              <a:pathLst>
                <a:path w="4789" h="5216" extrusionOk="0">
                  <a:moveTo>
                    <a:pt x="4137" y="1"/>
                  </a:moveTo>
                  <a:lnTo>
                    <a:pt x="4002" y="46"/>
                  </a:lnTo>
                  <a:lnTo>
                    <a:pt x="3890" y="113"/>
                  </a:lnTo>
                  <a:lnTo>
                    <a:pt x="3598" y="316"/>
                  </a:lnTo>
                  <a:lnTo>
                    <a:pt x="3328" y="518"/>
                  </a:lnTo>
                  <a:lnTo>
                    <a:pt x="2811" y="990"/>
                  </a:lnTo>
                  <a:lnTo>
                    <a:pt x="2339" y="1462"/>
                  </a:lnTo>
                  <a:lnTo>
                    <a:pt x="1867" y="1979"/>
                  </a:lnTo>
                  <a:lnTo>
                    <a:pt x="1440" y="2496"/>
                  </a:lnTo>
                  <a:lnTo>
                    <a:pt x="1012" y="3035"/>
                  </a:lnTo>
                  <a:lnTo>
                    <a:pt x="158" y="4114"/>
                  </a:lnTo>
                  <a:lnTo>
                    <a:pt x="68" y="4249"/>
                  </a:lnTo>
                  <a:lnTo>
                    <a:pt x="23" y="4362"/>
                  </a:lnTo>
                  <a:lnTo>
                    <a:pt x="1" y="4497"/>
                  </a:lnTo>
                  <a:lnTo>
                    <a:pt x="1" y="4609"/>
                  </a:lnTo>
                  <a:lnTo>
                    <a:pt x="23" y="4721"/>
                  </a:lnTo>
                  <a:lnTo>
                    <a:pt x="68" y="4834"/>
                  </a:lnTo>
                  <a:lnTo>
                    <a:pt x="136" y="4946"/>
                  </a:lnTo>
                  <a:lnTo>
                    <a:pt x="226" y="5036"/>
                  </a:lnTo>
                  <a:lnTo>
                    <a:pt x="293" y="5104"/>
                  </a:lnTo>
                  <a:lnTo>
                    <a:pt x="406" y="5149"/>
                  </a:lnTo>
                  <a:lnTo>
                    <a:pt x="495" y="5193"/>
                  </a:lnTo>
                  <a:lnTo>
                    <a:pt x="608" y="5216"/>
                  </a:lnTo>
                  <a:lnTo>
                    <a:pt x="720" y="5193"/>
                  </a:lnTo>
                  <a:lnTo>
                    <a:pt x="833" y="5171"/>
                  </a:lnTo>
                  <a:lnTo>
                    <a:pt x="923" y="5104"/>
                  </a:lnTo>
                  <a:lnTo>
                    <a:pt x="1035" y="4991"/>
                  </a:lnTo>
                  <a:lnTo>
                    <a:pt x="1822" y="3980"/>
                  </a:lnTo>
                  <a:lnTo>
                    <a:pt x="2226" y="3463"/>
                  </a:lnTo>
                  <a:lnTo>
                    <a:pt x="2631" y="2968"/>
                  </a:lnTo>
                  <a:lnTo>
                    <a:pt x="3058" y="2474"/>
                  </a:lnTo>
                  <a:lnTo>
                    <a:pt x="3508" y="2001"/>
                  </a:lnTo>
                  <a:lnTo>
                    <a:pt x="4002" y="1574"/>
                  </a:lnTo>
                  <a:lnTo>
                    <a:pt x="4249" y="1372"/>
                  </a:lnTo>
                  <a:lnTo>
                    <a:pt x="4519" y="1170"/>
                  </a:lnTo>
                  <a:lnTo>
                    <a:pt x="4609" y="1080"/>
                  </a:lnTo>
                  <a:lnTo>
                    <a:pt x="4699" y="990"/>
                  </a:lnTo>
                  <a:lnTo>
                    <a:pt x="4744" y="878"/>
                  </a:lnTo>
                  <a:lnTo>
                    <a:pt x="4766" y="743"/>
                  </a:lnTo>
                  <a:lnTo>
                    <a:pt x="4789" y="630"/>
                  </a:lnTo>
                  <a:lnTo>
                    <a:pt x="4766" y="518"/>
                  </a:lnTo>
                  <a:lnTo>
                    <a:pt x="4744" y="405"/>
                  </a:lnTo>
                  <a:lnTo>
                    <a:pt x="4677" y="293"/>
                  </a:lnTo>
                  <a:lnTo>
                    <a:pt x="4609" y="203"/>
                  </a:lnTo>
                  <a:lnTo>
                    <a:pt x="4542" y="113"/>
                  </a:lnTo>
                  <a:lnTo>
                    <a:pt x="4452" y="68"/>
                  </a:lnTo>
                  <a:lnTo>
                    <a:pt x="4339" y="23"/>
                  </a:lnTo>
                  <a:lnTo>
                    <a:pt x="4249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206650" y="1789175"/>
              <a:ext cx="186600" cy="100625"/>
            </a:xfrm>
            <a:custGeom>
              <a:avLst/>
              <a:gdLst/>
              <a:ahLst/>
              <a:cxnLst/>
              <a:rect l="l" t="t" r="r" b="b"/>
              <a:pathLst>
                <a:path w="7464" h="4025" extrusionOk="0">
                  <a:moveTo>
                    <a:pt x="675" y="0"/>
                  </a:moveTo>
                  <a:lnTo>
                    <a:pt x="563" y="23"/>
                  </a:lnTo>
                  <a:lnTo>
                    <a:pt x="428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1" y="337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1" y="787"/>
                  </a:lnTo>
                  <a:lnTo>
                    <a:pt x="46" y="899"/>
                  </a:lnTo>
                  <a:lnTo>
                    <a:pt x="113" y="989"/>
                  </a:lnTo>
                  <a:lnTo>
                    <a:pt x="203" y="1079"/>
                  </a:lnTo>
                  <a:lnTo>
                    <a:pt x="316" y="1147"/>
                  </a:lnTo>
                  <a:lnTo>
                    <a:pt x="1147" y="1551"/>
                  </a:lnTo>
                  <a:lnTo>
                    <a:pt x="2002" y="1933"/>
                  </a:lnTo>
                  <a:lnTo>
                    <a:pt x="3732" y="2675"/>
                  </a:lnTo>
                  <a:lnTo>
                    <a:pt x="4452" y="3035"/>
                  </a:lnTo>
                  <a:lnTo>
                    <a:pt x="5194" y="3395"/>
                  </a:lnTo>
                  <a:lnTo>
                    <a:pt x="5935" y="3709"/>
                  </a:lnTo>
                  <a:lnTo>
                    <a:pt x="6317" y="3867"/>
                  </a:lnTo>
                  <a:lnTo>
                    <a:pt x="6700" y="4002"/>
                  </a:lnTo>
                  <a:lnTo>
                    <a:pt x="6835" y="4024"/>
                  </a:lnTo>
                  <a:lnTo>
                    <a:pt x="6969" y="4024"/>
                  </a:lnTo>
                  <a:lnTo>
                    <a:pt x="7082" y="4002"/>
                  </a:lnTo>
                  <a:lnTo>
                    <a:pt x="7172" y="3957"/>
                  </a:lnTo>
                  <a:lnTo>
                    <a:pt x="7262" y="3867"/>
                  </a:lnTo>
                  <a:lnTo>
                    <a:pt x="7329" y="3777"/>
                  </a:lnTo>
                  <a:lnTo>
                    <a:pt x="7396" y="3687"/>
                  </a:lnTo>
                  <a:lnTo>
                    <a:pt x="7441" y="3574"/>
                  </a:lnTo>
                  <a:lnTo>
                    <a:pt x="7464" y="3462"/>
                  </a:lnTo>
                  <a:lnTo>
                    <a:pt x="7464" y="3350"/>
                  </a:lnTo>
                  <a:lnTo>
                    <a:pt x="7441" y="3237"/>
                  </a:lnTo>
                  <a:lnTo>
                    <a:pt x="7396" y="3125"/>
                  </a:lnTo>
                  <a:lnTo>
                    <a:pt x="7352" y="3012"/>
                  </a:lnTo>
                  <a:lnTo>
                    <a:pt x="7262" y="2945"/>
                  </a:lnTo>
                  <a:lnTo>
                    <a:pt x="7149" y="2855"/>
                  </a:lnTo>
                  <a:lnTo>
                    <a:pt x="7037" y="2810"/>
                  </a:lnTo>
                  <a:lnTo>
                    <a:pt x="6632" y="2675"/>
                  </a:lnTo>
                  <a:lnTo>
                    <a:pt x="6250" y="2518"/>
                  </a:lnTo>
                  <a:lnTo>
                    <a:pt x="5463" y="2158"/>
                  </a:lnTo>
                  <a:lnTo>
                    <a:pt x="4699" y="1799"/>
                  </a:lnTo>
                  <a:lnTo>
                    <a:pt x="3935" y="1439"/>
                  </a:lnTo>
                  <a:lnTo>
                    <a:pt x="2429" y="787"/>
                  </a:lnTo>
                  <a:lnTo>
                    <a:pt x="1687" y="450"/>
                  </a:lnTo>
                  <a:lnTo>
                    <a:pt x="945" y="90"/>
                  </a:lnTo>
                  <a:lnTo>
                    <a:pt x="810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441575" y="1777375"/>
              <a:ext cx="146700" cy="120275"/>
            </a:xfrm>
            <a:custGeom>
              <a:avLst/>
              <a:gdLst/>
              <a:ahLst/>
              <a:cxnLst/>
              <a:rect l="l" t="t" r="r" b="b"/>
              <a:pathLst>
                <a:path w="5868" h="4811" extrusionOk="0">
                  <a:moveTo>
                    <a:pt x="5193" y="0"/>
                  </a:moveTo>
                  <a:lnTo>
                    <a:pt x="5080" y="23"/>
                  </a:lnTo>
                  <a:lnTo>
                    <a:pt x="4946" y="90"/>
                  </a:lnTo>
                  <a:lnTo>
                    <a:pt x="4294" y="495"/>
                  </a:lnTo>
                  <a:lnTo>
                    <a:pt x="3664" y="899"/>
                  </a:lnTo>
                  <a:lnTo>
                    <a:pt x="3057" y="1326"/>
                  </a:lnTo>
                  <a:lnTo>
                    <a:pt x="2450" y="1776"/>
                  </a:lnTo>
                  <a:lnTo>
                    <a:pt x="1843" y="2226"/>
                  </a:lnTo>
                  <a:lnTo>
                    <a:pt x="1281" y="2720"/>
                  </a:lnTo>
                  <a:lnTo>
                    <a:pt x="719" y="3215"/>
                  </a:lnTo>
                  <a:lnTo>
                    <a:pt x="180" y="3754"/>
                  </a:lnTo>
                  <a:lnTo>
                    <a:pt x="90" y="3844"/>
                  </a:lnTo>
                  <a:lnTo>
                    <a:pt x="23" y="3979"/>
                  </a:lnTo>
                  <a:lnTo>
                    <a:pt x="0" y="4091"/>
                  </a:lnTo>
                  <a:lnTo>
                    <a:pt x="0" y="4204"/>
                  </a:lnTo>
                  <a:lnTo>
                    <a:pt x="23" y="4316"/>
                  </a:lnTo>
                  <a:lnTo>
                    <a:pt x="68" y="4429"/>
                  </a:lnTo>
                  <a:lnTo>
                    <a:pt x="113" y="4519"/>
                  </a:lnTo>
                  <a:lnTo>
                    <a:pt x="202" y="4608"/>
                  </a:lnTo>
                  <a:lnTo>
                    <a:pt x="270" y="4676"/>
                  </a:lnTo>
                  <a:lnTo>
                    <a:pt x="382" y="4743"/>
                  </a:lnTo>
                  <a:lnTo>
                    <a:pt x="495" y="4788"/>
                  </a:lnTo>
                  <a:lnTo>
                    <a:pt x="607" y="4811"/>
                  </a:lnTo>
                  <a:lnTo>
                    <a:pt x="719" y="4788"/>
                  </a:lnTo>
                  <a:lnTo>
                    <a:pt x="832" y="4766"/>
                  </a:lnTo>
                  <a:lnTo>
                    <a:pt x="944" y="4721"/>
                  </a:lnTo>
                  <a:lnTo>
                    <a:pt x="1057" y="4631"/>
                  </a:lnTo>
                  <a:lnTo>
                    <a:pt x="1574" y="4114"/>
                  </a:lnTo>
                  <a:lnTo>
                    <a:pt x="2091" y="3642"/>
                  </a:lnTo>
                  <a:lnTo>
                    <a:pt x="2653" y="3192"/>
                  </a:lnTo>
                  <a:lnTo>
                    <a:pt x="3192" y="2743"/>
                  </a:lnTo>
                  <a:lnTo>
                    <a:pt x="3777" y="2316"/>
                  </a:lnTo>
                  <a:lnTo>
                    <a:pt x="4361" y="1911"/>
                  </a:lnTo>
                  <a:lnTo>
                    <a:pt x="4968" y="1529"/>
                  </a:lnTo>
                  <a:lnTo>
                    <a:pt x="5575" y="1169"/>
                  </a:lnTo>
                  <a:lnTo>
                    <a:pt x="5687" y="1079"/>
                  </a:lnTo>
                  <a:lnTo>
                    <a:pt x="5777" y="989"/>
                  </a:lnTo>
                  <a:lnTo>
                    <a:pt x="5822" y="877"/>
                  </a:lnTo>
                  <a:lnTo>
                    <a:pt x="5867" y="764"/>
                  </a:lnTo>
                  <a:lnTo>
                    <a:pt x="5867" y="652"/>
                  </a:lnTo>
                  <a:lnTo>
                    <a:pt x="5845" y="540"/>
                  </a:lnTo>
                  <a:lnTo>
                    <a:pt x="5822" y="427"/>
                  </a:lnTo>
                  <a:lnTo>
                    <a:pt x="5777" y="315"/>
                  </a:lnTo>
                  <a:lnTo>
                    <a:pt x="5710" y="225"/>
                  </a:lnTo>
                  <a:lnTo>
                    <a:pt x="5620" y="135"/>
                  </a:lnTo>
                  <a:lnTo>
                    <a:pt x="5530" y="68"/>
                  </a:lnTo>
                  <a:lnTo>
                    <a:pt x="5418" y="23"/>
                  </a:lnTo>
                  <a:lnTo>
                    <a:pt x="530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251050" y="2067350"/>
              <a:ext cx="105675" cy="168625"/>
            </a:xfrm>
            <a:custGeom>
              <a:avLst/>
              <a:gdLst/>
              <a:ahLst/>
              <a:cxnLst/>
              <a:rect l="l" t="t" r="r" b="b"/>
              <a:pathLst>
                <a:path w="4227" h="6745" extrusionOk="0">
                  <a:moveTo>
                    <a:pt x="675" y="0"/>
                  </a:moveTo>
                  <a:lnTo>
                    <a:pt x="563" y="23"/>
                  </a:lnTo>
                  <a:lnTo>
                    <a:pt x="450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1" y="338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23" y="810"/>
                  </a:lnTo>
                  <a:lnTo>
                    <a:pt x="68" y="945"/>
                  </a:lnTo>
                  <a:lnTo>
                    <a:pt x="743" y="2361"/>
                  </a:lnTo>
                  <a:lnTo>
                    <a:pt x="1080" y="3080"/>
                  </a:lnTo>
                  <a:lnTo>
                    <a:pt x="1439" y="3777"/>
                  </a:lnTo>
                  <a:lnTo>
                    <a:pt x="1822" y="4451"/>
                  </a:lnTo>
                  <a:lnTo>
                    <a:pt x="2204" y="5148"/>
                  </a:lnTo>
                  <a:lnTo>
                    <a:pt x="2631" y="5800"/>
                  </a:lnTo>
                  <a:lnTo>
                    <a:pt x="3058" y="6474"/>
                  </a:lnTo>
                  <a:lnTo>
                    <a:pt x="3148" y="6564"/>
                  </a:lnTo>
                  <a:lnTo>
                    <a:pt x="3260" y="6654"/>
                  </a:lnTo>
                  <a:lnTo>
                    <a:pt x="3373" y="6699"/>
                  </a:lnTo>
                  <a:lnTo>
                    <a:pt x="3485" y="6744"/>
                  </a:lnTo>
                  <a:lnTo>
                    <a:pt x="3597" y="6744"/>
                  </a:lnTo>
                  <a:lnTo>
                    <a:pt x="3710" y="6722"/>
                  </a:lnTo>
                  <a:lnTo>
                    <a:pt x="3822" y="6699"/>
                  </a:lnTo>
                  <a:lnTo>
                    <a:pt x="3935" y="6654"/>
                  </a:lnTo>
                  <a:lnTo>
                    <a:pt x="4024" y="6587"/>
                  </a:lnTo>
                  <a:lnTo>
                    <a:pt x="4114" y="6497"/>
                  </a:lnTo>
                  <a:lnTo>
                    <a:pt x="4182" y="6407"/>
                  </a:lnTo>
                  <a:lnTo>
                    <a:pt x="4204" y="6317"/>
                  </a:lnTo>
                  <a:lnTo>
                    <a:pt x="4227" y="6205"/>
                  </a:lnTo>
                  <a:lnTo>
                    <a:pt x="4227" y="6092"/>
                  </a:lnTo>
                  <a:lnTo>
                    <a:pt x="4204" y="5957"/>
                  </a:lnTo>
                  <a:lnTo>
                    <a:pt x="4137" y="5845"/>
                  </a:lnTo>
                  <a:lnTo>
                    <a:pt x="3687" y="5193"/>
                  </a:lnTo>
                  <a:lnTo>
                    <a:pt x="3283" y="4519"/>
                  </a:lnTo>
                  <a:lnTo>
                    <a:pt x="2901" y="3844"/>
                  </a:lnTo>
                  <a:lnTo>
                    <a:pt x="2518" y="3147"/>
                  </a:lnTo>
                  <a:lnTo>
                    <a:pt x="2159" y="2451"/>
                  </a:lnTo>
                  <a:lnTo>
                    <a:pt x="1822" y="1731"/>
                  </a:lnTo>
                  <a:lnTo>
                    <a:pt x="1125" y="315"/>
                  </a:lnTo>
                  <a:lnTo>
                    <a:pt x="1057" y="203"/>
                  </a:lnTo>
                  <a:lnTo>
                    <a:pt x="967" y="113"/>
                  </a:lnTo>
                  <a:lnTo>
                    <a:pt x="877" y="45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442700" y="2098825"/>
              <a:ext cx="169725" cy="84875"/>
            </a:xfrm>
            <a:custGeom>
              <a:avLst/>
              <a:gdLst/>
              <a:ahLst/>
              <a:cxnLst/>
              <a:rect l="l" t="t" r="r" b="b"/>
              <a:pathLst>
                <a:path w="6789" h="3395" extrusionOk="0">
                  <a:moveTo>
                    <a:pt x="6159" y="0"/>
                  </a:moveTo>
                  <a:lnTo>
                    <a:pt x="6024" y="23"/>
                  </a:lnTo>
                  <a:lnTo>
                    <a:pt x="4541" y="450"/>
                  </a:lnTo>
                  <a:lnTo>
                    <a:pt x="3822" y="675"/>
                  </a:lnTo>
                  <a:lnTo>
                    <a:pt x="3102" y="944"/>
                  </a:lnTo>
                  <a:lnTo>
                    <a:pt x="2383" y="1214"/>
                  </a:lnTo>
                  <a:lnTo>
                    <a:pt x="1664" y="1529"/>
                  </a:lnTo>
                  <a:lnTo>
                    <a:pt x="989" y="1866"/>
                  </a:lnTo>
                  <a:lnTo>
                    <a:pt x="315" y="2248"/>
                  </a:lnTo>
                  <a:lnTo>
                    <a:pt x="202" y="2316"/>
                  </a:lnTo>
                  <a:lnTo>
                    <a:pt x="112" y="2428"/>
                  </a:lnTo>
                  <a:lnTo>
                    <a:pt x="45" y="2518"/>
                  </a:lnTo>
                  <a:lnTo>
                    <a:pt x="23" y="2630"/>
                  </a:lnTo>
                  <a:lnTo>
                    <a:pt x="0" y="2743"/>
                  </a:lnTo>
                  <a:lnTo>
                    <a:pt x="23" y="2878"/>
                  </a:lnTo>
                  <a:lnTo>
                    <a:pt x="45" y="2967"/>
                  </a:lnTo>
                  <a:lnTo>
                    <a:pt x="112" y="3080"/>
                  </a:lnTo>
                  <a:lnTo>
                    <a:pt x="180" y="3170"/>
                  </a:lnTo>
                  <a:lnTo>
                    <a:pt x="247" y="3260"/>
                  </a:lnTo>
                  <a:lnTo>
                    <a:pt x="337" y="3327"/>
                  </a:lnTo>
                  <a:lnTo>
                    <a:pt x="450" y="3372"/>
                  </a:lnTo>
                  <a:lnTo>
                    <a:pt x="562" y="3395"/>
                  </a:lnTo>
                  <a:lnTo>
                    <a:pt x="674" y="3395"/>
                  </a:lnTo>
                  <a:lnTo>
                    <a:pt x="809" y="3372"/>
                  </a:lnTo>
                  <a:lnTo>
                    <a:pt x="944" y="3305"/>
                  </a:lnTo>
                  <a:lnTo>
                    <a:pt x="1574" y="2967"/>
                  </a:lnTo>
                  <a:lnTo>
                    <a:pt x="2225" y="2630"/>
                  </a:lnTo>
                  <a:lnTo>
                    <a:pt x="2900" y="2338"/>
                  </a:lnTo>
                  <a:lnTo>
                    <a:pt x="3574" y="2091"/>
                  </a:lnTo>
                  <a:lnTo>
                    <a:pt x="4271" y="1844"/>
                  </a:lnTo>
                  <a:lnTo>
                    <a:pt x="4945" y="1619"/>
                  </a:lnTo>
                  <a:lnTo>
                    <a:pt x="6362" y="1214"/>
                  </a:lnTo>
                  <a:lnTo>
                    <a:pt x="6497" y="1147"/>
                  </a:lnTo>
                  <a:lnTo>
                    <a:pt x="6586" y="1079"/>
                  </a:lnTo>
                  <a:lnTo>
                    <a:pt x="6676" y="1012"/>
                  </a:lnTo>
                  <a:lnTo>
                    <a:pt x="6744" y="899"/>
                  </a:lnTo>
                  <a:lnTo>
                    <a:pt x="6766" y="787"/>
                  </a:lnTo>
                  <a:lnTo>
                    <a:pt x="6789" y="675"/>
                  </a:lnTo>
                  <a:lnTo>
                    <a:pt x="6789" y="562"/>
                  </a:lnTo>
                  <a:lnTo>
                    <a:pt x="6766" y="450"/>
                  </a:lnTo>
                  <a:lnTo>
                    <a:pt x="6721" y="337"/>
                  </a:lnTo>
                  <a:lnTo>
                    <a:pt x="6676" y="248"/>
                  </a:lnTo>
                  <a:lnTo>
                    <a:pt x="6609" y="158"/>
                  </a:lnTo>
                  <a:lnTo>
                    <a:pt x="6519" y="90"/>
                  </a:lnTo>
                  <a:lnTo>
                    <a:pt x="6407" y="23"/>
                  </a:lnTo>
                  <a:lnTo>
                    <a:pt x="629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784375" y="1587975"/>
              <a:ext cx="897500" cy="1380800"/>
            </a:xfrm>
            <a:custGeom>
              <a:avLst/>
              <a:gdLst/>
              <a:ahLst/>
              <a:cxnLst/>
              <a:rect l="l" t="t" r="r" b="b"/>
              <a:pathLst>
                <a:path w="35900" h="55232" extrusionOk="0">
                  <a:moveTo>
                    <a:pt x="28481" y="1"/>
                  </a:moveTo>
                  <a:lnTo>
                    <a:pt x="28144" y="23"/>
                  </a:lnTo>
                  <a:lnTo>
                    <a:pt x="27807" y="46"/>
                  </a:lnTo>
                  <a:lnTo>
                    <a:pt x="27492" y="91"/>
                  </a:lnTo>
                  <a:lnTo>
                    <a:pt x="27155" y="158"/>
                  </a:lnTo>
                  <a:lnTo>
                    <a:pt x="26840" y="248"/>
                  </a:lnTo>
                  <a:lnTo>
                    <a:pt x="26526" y="338"/>
                  </a:lnTo>
                  <a:lnTo>
                    <a:pt x="26211" y="450"/>
                  </a:lnTo>
                  <a:lnTo>
                    <a:pt x="25896" y="585"/>
                  </a:lnTo>
                  <a:lnTo>
                    <a:pt x="25604" y="743"/>
                  </a:lnTo>
                  <a:lnTo>
                    <a:pt x="24997" y="1057"/>
                  </a:lnTo>
                  <a:lnTo>
                    <a:pt x="24413" y="1417"/>
                  </a:lnTo>
                  <a:lnTo>
                    <a:pt x="23851" y="1844"/>
                  </a:lnTo>
                  <a:lnTo>
                    <a:pt x="23311" y="2294"/>
                  </a:lnTo>
                  <a:lnTo>
                    <a:pt x="22794" y="2766"/>
                  </a:lnTo>
                  <a:lnTo>
                    <a:pt x="22299" y="3283"/>
                  </a:lnTo>
                  <a:lnTo>
                    <a:pt x="21827" y="3800"/>
                  </a:lnTo>
                  <a:lnTo>
                    <a:pt x="21378" y="4362"/>
                  </a:lnTo>
                  <a:lnTo>
                    <a:pt x="20119" y="5980"/>
                  </a:lnTo>
                  <a:lnTo>
                    <a:pt x="18860" y="7644"/>
                  </a:lnTo>
                  <a:lnTo>
                    <a:pt x="17669" y="9330"/>
                  </a:lnTo>
                  <a:lnTo>
                    <a:pt x="16500" y="11038"/>
                  </a:lnTo>
                  <a:lnTo>
                    <a:pt x="15938" y="11915"/>
                  </a:lnTo>
                  <a:lnTo>
                    <a:pt x="15376" y="12791"/>
                  </a:lnTo>
                  <a:lnTo>
                    <a:pt x="14836" y="13668"/>
                  </a:lnTo>
                  <a:lnTo>
                    <a:pt x="14297" y="14545"/>
                  </a:lnTo>
                  <a:lnTo>
                    <a:pt x="13780" y="15444"/>
                  </a:lnTo>
                  <a:lnTo>
                    <a:pt x="13285" y="16366"/>
                  </a:lnTo>
                  <a:lnTo>
                    <a:pt x="12791" y="17265"/>
                  </a:lnTo>
                  <a:lnTo>
                    <a:pt x="12319" y="18186"/>
                  </a:lnTo>
                  <a:lnTo>
                    <a:pt x="11375" y="20052"/>
                  </a:lnTo>
                  <a:lnTo>
                    <a:pt x="10476" y="21940"/>
                  </a:lnTo>
                  <a:lnTo>
                    <a:pt x="9576" y="23829"/>
                  </a:lnTo>
                  <a:lnTo>
                    <a:pt x="8700" y="25717"/>
                  </a:lnTo>
                  <a:lnTo>
                    <a:pt x="7845" y="27628"/>
                  </a:lnTo>
                  <a:lnTo>
                    <a:pt x="7014" y="29561"/>
                  </a:lnTo>
                  <a:lnTo>
                    <a:pt x="6227" y="31494"/>
                  </a:lnTo>
                  <a:lnTo>
                    <a:pt x="5440" y="33427"/>
                  </a:lnTo>
                  <a:lnTo>
                    <a:pt x="4698" y="35383"/>
                  </a:lnTo>
                  <a:lnTo>
                    <a:pt x="3979" y="37361"/>
                  </a:lnTo>
                  <a:lnTo>
                    <a:pt x="3305" y="39339"/>
                  </a:lnTo>
                  <a:lnTo>
                    <a:pt x="2630" y="41317"/>
                  </a:lnTo>
                  <a:lnTo>
                    <a:pt x="2023" y="43318"/>
                  </a:lnTo>
                  <a:lnTo>
                    <a:pt x="1416" y="45319"/>
                  </a:lnTo>
                  <a:lnTo>
                    <a:pt x="877" y="47342"/>
                  </a:lnTo>
                  <a:lnTo>
                    <a:pt x="360" y="49365"/>
                  </a:lnTo>
                  <a:lnTo>
                    <a:pt x="225" y="49904"/>
                  </a:lnTo>
                  <a:lnTo>
                    <a:pt x="135" y="50421"/>
                  </a:lnTo>
                  <a:lnTo>
                    <a:pt x="45" y="50938"/>
                  </a:lnTo>
                  <a:lnTo>
                    <a:pt x="23" y="51410"/>
                  </a:lnTo>
                  <a:lnTo>
                    <a:pt x="0" y="51860"/>
                  </a:lnTo>
                  <a:lnTo>
                    <a:pt x="45" y="52287"/>
                  </a:lnTo>
                  <a:lnTo>
                    <a:pt x="113" y="52692"/>
                  </a:lnTo>
                  <a:lnTo>
                    <a:pt x="158" y="52894"/>
                  </a:lnTo>
                  <a:lnTo>
                    <a:pt x="225" y="53074"/>
                  </a:lnTo>
                  <a:lnTo>
                    <a:pt x="293" y="53254"/>
                  </a:lnTo>
                  <a:lnTo>
                    <a:pt x="382" y="53411"/>
                  </a:lnTo>
                  <a:lnTo>
                    <a:pt x="495" y="53568"/>
                  </a:lnTo>
                  <a:lnTo>
                    <a:pt x="607" y="53726"/>
                  </a:lnTo>
                  <a:lnTo>
                    <a:pt x="742" y="53861"/>
                  </a:lnTo>
                  <a:lnTo>
                    <a:pt x="877" y="53996"/>
                  </a:lnTo>
                  <a:lnTo>
                    <a:pt x="1034" y="54130"/>
                  </a:lnTo>
                  <a:lnTo>
                    <a:pt x="1214" y="54243"/>
                  </a:lnTo>
                  <a:lnTo>
                    <a:pt x="1394" y="54355"/>
                  </a:lnTo>
                  <a:lnTo>
                    <a:pt x="1619" y="54445"/>
                  </a:lnTo>
                  <a:lnTo>
                    <a:pt x="1821" y="54535"/>
                  </a:lnTo>
                  <a:lnTo>
                    <a:pt x="2068" y="54625"/>
                  </a:lnTo>
                  <a:lnTo>
                    <a:pt x="2316" y="54692"/>
                  </a:lnTo>
                  <a:lnTo>
                    <a:pt x="2608" y="54737"/>
                  </a:lnTo>
                  <a:lnTo>
                    <a:pt x="3215" y="54827"/>
                  </a:lnTo>
                  <a:lnTo>
                    <a:pt x="5036" y="55007"/>
                  </a:lnTo>
                  <a:lnTo>
                    <a:pt x="5935" y="55097"/>
                  </a:lnTo>
                  <a:lnTo>
                    <a:pt x="6789" y="55164"/>
                  </a:lnTo>
                  <a:lnTo>
                    <a:pt x="7643" y="55209"/>
                  </a:lnTo>
                  <a:lnTo>
                    <a:pt x="8475" y="55232"/>
                  </a:lnTo>
                  <a:lnTo>
                    <a:pt x="9284" y="55232"/>
                  </a:lnTo>
                  <a:lnTo>
                    <a:pt x="10093" y="55209"/>
                  </a:lnTo>
                  <a:lnTo>
                    <a:pt x="10903" y="55142"/>
                  </a:lnTo>
                  <a:lnTo>
                    <a:pt x="11689" y="55030"/>
                  </a:lnTo>
                  <a:lnTo>
                    <a:pt x="12476" y="54895"/>
                  </a:lnTo>
                  <a:lnTo>
                    <a:pt x="13263" y="54692"/>
                  </a:lnTo>
                  <a:lnTo>
                    <a:pt x="14072" y="54468"/>
                  </a:lnTo>
                  <a:lnTo>
                    <a:pt x="14859" y="54175"/>
                  </a:lnTo>
                  <a:lnTo>
                    <a:pt x="15668" y="53838"/>
                  </a:lnTo>
                  <a:lnTo>
                    <a:pt x="16477" y="53411"/>
                  </a:lnTo>
                  <a:lnTo>
                    <a:pt x="17242" y="51118"/>
                  </a:lnTo>
                  <a:lnTo>
                    <a:pt x="19018" y="45836"/>
                  </a:lnTo>
                  <a:lnTo>
                    <a:pt x="20052" y="42823"/>
                  </a:lnTo>
                  <a:lnTo>
                    <a:pt x="21086" y="39969"/>
                  </a:lnTo>
                  <a:lnTo>
                    <a:pt x="21535" y="38710"/>
                  </a:lnTo>
                  <a:lnTo>
                    <a:pt x="21962" y="37586"/>
                  </a:lnTo>
                  <a:lnTo>
                    <a:pt x="22344" y="36664"/>
                  </a:lnTo>
                  <a:lnTo>
                    <a:pt x="22637" y="35967"/>
                  </a:lnTo>
                  <a:lnTo>
                    <a:pt x="23199" y="34843"/>
                  </a:lnTo>
                  <a:lnTo>
                    <a:pt x="23761" y="33719"/>
                  </a:lnTo>
                  <a:lnTo>
                    <a:pt x="24345" y="32618"/>
                  </a:lnTo>
                  <a:lnTo>
                    <a:pt x="24952" y="31516"/>
                  </a:lnTo>
                  <a:lnTo>
                    <a:pt x="25581" y="30437"/>
                  </a:lnTo>
                  <a:lnTo>
                    <a:pt x="26211" y="29336"/>
                  </a:lnTo>
                  <a:lnTo>
                    <a:pt x="27515" y="27178"/>
                  </a:lnTo>
                  <a:lnTo>
                    <a:pt x="30122" y="22907"/>
                  </a:lnTo>
                  <a:lnTo>
                    <a:pt x="31403" y="20749"/>
                  </a:lnTo>
                  <a:lnTo>
                    <a:pt x="32055" y="19670"/>
                  </a:lnTo>
                  <a:lnTo>
                    <a:pt x="32662" y="18568"/>
                  </a:lnTo>
                  <a:lnTo>
                    <a:pt x="33247" y="17512"/>
                  </a:lnTo>
                  <a:lnTo>
                    <a:pt x="33517" y="16950"/>
                  </a:lnTo>
                  <a:lnTo>
                    <a:pt x="33786" y="16366"/>
                  </a:lnTo>
                  <a:lnTo>
                    <a:pt x="34056" y="15759"/>
                  </a:lnTo>
                  <a:lnTo>
                    <a:pt x="34303" y="15152"/>
                  </a:lnTo>
                  <a:lnTo>
                    <a:pt x="34551" y="14522"/>
                  </a:lnTo>
                  <a:lnTo>
                    <a:pt x="34775" y="13893"/>
                  </a:lnTo>
                  <a:lnTo>
                    <a:pt x="35000" y="13263"/>
                  </a:lnTo>
                  <a:lnTo>
                    <a:pt x="35180" y="12612"/>
                  </a:lnTo>
                  <a:lnTo>
                    <a:pt x="35360" y="11937"/>
                  </a:lnTo>
                  <a:lnTo>
                    <a:pt x="35517" y="11285"/>
                  </a:lnTo>
                  <a:lnTo>
                    <a:pt x="35652" y="10633"/>
                  </a:lnTo>
                  <a:lnTo>
                    <a:pt x="35742" y="9981"/>
                  </a:lnTo>
                  <a:lnTo>
                    <a:pt x="35832" y="9307"/>
                  </a:lnTo>
                  <a:lnTo>
                    <a:pt x="35877" y="8655"/>
                  </a:lnTo>
                  <a:lnTo>
                    <a:pt x="35899" y="8026"/>
                  </a:lnTo>
                  <a:lnTo>
                    <a:pt x="35877" y="7374"/>
                  </a:lnTo>
                  <a:lnTo>
                    <a:pt x="35809" y="6767"/>
                  </a:lnTo>
                  <a:lnTo>
                    <a:pt x="35719" y="6138"/>
                  </a:lnTo>
                  <a:lnTo>
                    <a:pt x="35585" y="5553"/>
                  </a:lnTo>
                  <a:lnTo>
                    <a:pt x="35427" y="4969"/>
                  </a:lnTo>
                  <a:lnTo>
                    <a:pt x="35202" y="4407"/>
                  </a:lnTo>
                  <a:lnTo>
                    <a:pt x="34933" y="3867"/>
                  </a:lnTo>
                  <a:lnTo>
                    <a:pt x="34798" y="3597"/>
                  </a:lnTo>
                  <a:lnTo>
                    <a:pt x="34618" y="3328"/>
                  </a:lnTo>
                  <a:lnTo>
                    <a:pt x="34461" y="3080"/>
                  </a:lnTo>
                  <a:lnTo>
                    <a:pt x="34258" y="2833"/>
                  </a:lnTo>
                  <a:lnTo>
                    <a:pt x="34078" y="2608"/>
                  </a:lnTo>
                  <a:lnTo>
                    <a:pt x="33854" y="2361"/>
                  </a:lnTo>
                  <a:lnTo>
                    <a:pt x="33629" y="2136"/>
                  </a:lnTo>
                  <a:lnTo>
                    <a:pt x="33382" y="1934"/>
                  </a:lnTo>
                  <a:lnTo>
                    <a:pt x="33134" y="1709"/>
                  </a:lnTo>
                  <a:lnTo>
                    <a:pt x="32865" y="1507"/>
                  </a:lnTo>
                  <a:lnTo>
                    <a:pt x="32595" y="1327"/>
                  </a:lnTo>
                  <a:lnTo>
                    <a:pt x="32280" y="1125"/>
                  </a:lnTo>
                  <a:lnTo>
                    <a:pt x="31988" y="945"/>
                  </a:lnTo>
                  <a:lnTo>
                    <a:pt x="31651" y="788"/>
                  </a:lnTo>
                  <a:lnTo>
                    <a:pt x="31314" y="630"/>
                  </a:lnTo>
                  <a:lnTo>
                    <a:pt x="30954" y="473"/>
                  </a:lnTo>
                  <a:lnTo>
                    <a:pt x="30594" y="338"/>
                  </a:lnTo>
                  <a:lnTo>
                    <a:pt x="30235" y="226"/>
                  </a:lnTo>
                  <a:lnTo>
                    <a:pt x="29875" y="136"/>
                  </a:lnTo>
                  <a:lnTo>
                    <a:pt x="29515" y="68"/>
                  </a:lnTo>
                  <a:lnTo>
                    <a:pt x="29178" y="23"/>
                  </a:lnTo>
                  <a:lnTo>
                    <a:pt x="28841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951850" y="1602600"/>
              <a:ext cx="641225" cy="1366175"/>
            </a:xfrm>
            <a:custGeom>
              <a:avLst/>
              <a:gdLst/>
              <a:ahLst/>
              <a:cxnLst/>
              <a:rect l="l" t="t" r="r" b="b"/>
              <a:pathLst>
                <a:path w="25649" h="54647" extrusionOk="0">
                  <a:moveTo>
                    <a:pt x="24525" y="0"/>
                  </a:moveTo>
                  <a:lnTo>
                    <a:pt x="24143" y="562"/>
                  </a:lnTo>
                  <a:lnTo>
                    <a:pt x="23760" y="1124"/>
                  </a:lnTo>
                  <a:lnTo>
                    <a:pt x="22951" y="2226"/>
                  </a:lnTo>
                  <a:lnTo>
                    <a:pt x="21265" y="4384"/>
                  </a:lnTo>
                  <a:lnTo>
                    <a:pt x="20636" y="5238"/>
                  </a:lnTo>
                  <a:lnTo>
                    <a:pt x="20029" y="6137"/>
                  </a:lnTo>
                  <a:lnTo>
                    <a:pt x="19444" y="7036"/>
                  </a:lnTo>
                  <a:lnTo>
                    <a:pt x="18882" y="7958"/>
                  </a:lnTo>
                  <a:lnTo>
                    <a:pt x="18343" y="8879"/>
                  </a:lnTo>
                  <a:lnTo>
                    <a:pt x="17826" y="9824"/>
                  </a:lnTo>
                  <a:lnTo>
                    <a:pt x="16792" y="11712"/>
                  </a:lnTo>
                  <a:lnTo>
                    <a:pt x="15690" y="13735"/>
                  </a:lnTo>
                  <a:lnTo>
                    <a:pt x="14611" y="15781"/>
                  </a:lnTo>
                  <a:lnTo>
                    <a:pt x="13555" y="17826"/>
                  </a:lnTo>
                  <a:lnTo>
                    <a:pt x="12521" y="19894"/>
                  </a:lnTo>
                  <a:lnTo>
                    <a:pt x="11532" y="21985"/>
                  </a:lnTo>
                  <a:lnTo>
                    <a:pt x="10565" y="24075"/>
                  </a:lnTo>
                  <a:lnTo>
                    <a:pt x="9644" y="26188"/>
                  </a:lnTo>
                  <a:lnTo>
                    <a:pt x="8744" y="28324"/>
                  </a:lnTo>
                  <a:lnTo>
                    <a:pt x="7845" y="30639"/>
                  </a:lnTo>
                  <a:lnTo>
                    <a:pt x="6991" y="32955"/>
                  </a:lnTo>
                  <a:lnTo>
                    <a:pt x="6159" y="35292"/>
                  </a:lnTo>
                  <a:lnTo>
                    <a:pt x="5350" y="37653"/>
                  </a:lnTo>
                  <a:lnTo>
                    <a:pt x="4586" y="40013"/>
                  </a:lnTo>
                  <a:lnTo>
                    <a:pt x="3821" y="42373"/>
                  </a:lnTo>
                  <a:lnTo>
                    <a:pt x="2338" y="47116"/>
                  </a:lnTo>
                  <a:lnTo>
                    <a:pt x="1169" y="50848"/>
                  </a:lnTo>
                  <a:lnTo>
                    <a:pt x="0" y="54579"/>
                  </a:lnTo>
                  <a:lnTo>
                    <a:pt x="1281" y="54647"/>
                  </a:lnTo>
                  <a:lnTo>
                    <a:pt x="1281" y="54624"/>
                  </a:lnTo>
                  <a:lnTo>
                    <a:pt x="2473" y="50803"/>
                  </a:lnTo>
                  <a:lnTo>
                    <a:pt x="3687" y="46981"/>
                  </a:lnTo>
                  <a:lnTo>
                    <a:pt x="5125" y="42373"/>
                  </a:lnTo>
                  <a:lnTo>
                    <a:pt x="5867" y="40080"/>
                  </a:lnTo>
                  <a:lnTo>
                    <a:pt x="6609" y="37788"/>
                  </a:lnTo>
                  <a:lnTo>
                    <a:pt x="7396" y="35495"/>
                  </a:lnTo>
                  <a:lnTo>
                    <a:pt x="8205" y="33224"/>
                  </a:lnTo>
                  <a:lnTo>
                    <a:pt x="9037" y="30976"/>
                  </a:lnTo>
                  <a:lnTo>
                    <a:pt x="9913" y="28728"/>
                  </a:lnTo>
                  <a:lnTo>
                    <a:pt x="10430" y="27515"/>
                  </a:lnTo>
                  <a:lnTo>
                    <a:pt x="10925" y="26301"/>
                  </a:lnTo>
                  <a:lnTo>
                    <a:pt x="11464" y="25087"/>
                  </a:lnTo>
                  <a:lnTo>
                    <a:pt x="12004" y="23895"/>
                  </a:lnTo>
                  <a:lnTo>
                    <a:pt x="13105" y="21513"/>
                  </a:lnTo>
                  <a:lnTo>
                    <a:pt x="14252" y="19152"/>
                  </a:lnTo>
                  <a:lnTo>
                    <a:pt x="15443" y="16815"/>
                  </a:lnTo>
                  <a:lnTo>
                    <a:pt x="16679" y="14499"/>
                  </a:lnTo>
                  <a:lnTo>
                    <a:pt x="17916" y="12184"/>
                  </a:lnTo>
                  <a:lnTo>
                    <a:pt x="19197" y="9891"/>
                  </a:lnTo>
                  <a:lnTo>
                    <a:pt x="19557" y="9284"/>
                  </a:lnTo>
                  <a:lnTo>
                    <a:pt x="19916" y="8700"/>
                  </a:lnTo>
                  <a:lnTo>
                    <a:pt x="20299" y="8115"/>
                  </a:lnTo>
                  <a:lnTo>
                    <a:pt x="20703" y="7531"/>
                  </a:lnTo>
                  <a:lnTo>
                    <a:pt x="21535" y="6384"/>
                  </a:lnTo>
                  <a:lnTo>
                    <a:pt x="22389" y="5238"/>
                  </a:lnTo>
                  <a:lnTo>
                    <a:pt x="23243" y="4091"/>
                  </a:lnTo>
                  <a:lnTo>
                    <a:pt x="24098" y="2945"/>
                  </a:lnTo>
                  <a:lnTo>
                    <a:pt x="24502" y="2361"/>
                  </a:lnTo>
                  <a:lnTo>
                    <a:pt x="24907" y="1776"/>
                  </a:lnTo>
                  <a:lnTo>
                    <a:pt x="25289" y="1192"/>
                  </a:lnTo>
                  <a:lnTo>
                    <a:pt x="25649" y="585"/>
                  </a:lnTo>
                  <a:lnTo>
                    <a:pt x="25109" y="270"/>
                  </a:lnTo>
                  <a:lnTo>
                    <a:pt x="24525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877100" y="2537150"/>
              <a:ext cx="71400" cy="145600"/>
            </a:xfrm>
            <a:custGeom>
              <a:avLst/>
              <a:gdLst/>
              <a:ahLst/>
              <a:cxnLst/>
              <a:rect l="l" t="t" r="r" b="b"/>
              <a:pathLst>
                <a:path w="2856" h="5824" extrusionOk="0">
                  <a:moveTo>
                    <a:pt x="2203" y="1"/>
                  </a:moveTo>
                  <a:lnTo>
                    <a:pt x="2091" y="23"/>
                  </a:lnTo>
                  <a:lnTo>
                    <a:pt x="1979" y="46"/>
                  </a:lnTo>
                  <a:lnTo>
                    <a:pt x="1866" y="91"/>
                  </a:lnTo>
                  <a:lnTo>
                    <a:pt x="1776" y="181"/>
                  </a:lnTo>
                  <a:lnTo>
                    <a:pt x="1709" y="271"/>
                  </a:lnTo>
                  <a:lnTo>
                    <a:pt x="1641" y="406"/>
                  </a:lnTo>
                  <a:lnTo>
                    <a:pt x="877" y="2743"/>
                  </a:lnTo>
                  <a:lnTo>
                    <a:pt x="472" y="3890"/>
                  </a:lnTo>
                  <a:lnTo>
                    <a:pt x="270" y="4474"/>
                  </a:lnTo>
                  <a:lnTo>
                    <a:pt x="45" y="5036"/>
                  </a:lnTo>
                  <a:lnTo>
                    <a:pt x="0" y="5171"/>
                  </a:lnTo>
                  <a:lnTo>
                    <a:pt x="0" y="5306"/>
                  </a:lnTo>
                  <a:lnTo>
                    <a:pt x="23" y="5418"/>
                  </a:lnTo>
                  <a:lnTo>
                    <a:pt x="68" y="5508"/>
                  </a:lnTo>
                  <a:lnTo>
                    <a:pt x="113" y="5598"/>
                  </a:lnTo>
                  <a:lnTo>
                    <a:pt x="203" y="5688"/>
                  </a:lnTo>
                  <a:lnTo>
                    <a:pt x="293" y="5756"/>
                  </a:lnTo>
                  <a:lnTo>
                    <a:pt x="405" y="5801"/>
                  </a:lnTo>
                  <a:lnTo>
                    <a:pt x="517" y="5823"/>
                  </a:lnTo>
                  <a:lnTo>
                    <a:pt x="742" y="5823"/>
                  </a:lnTo>
                  <a:lnTo>
                    <a:pt x="855" y="5801"/>
                  </a:lnTo>
                  <a:lnTo>
                    <a:pt x="967" y="5733"/>
                  </a:lnTo>
                  <a:lnTo>
                    <a:pt x="1057" y="5666"/>
                  </a:lnTo>
                  <a:lnTo>
                    <a:pt x="1147" y="5576"/>
                  </a:lnTo>
                  <a:lnTo>
                    <a:pt x="1214" y="5441"/>
                  </a:lnTo>
                  <a:lnTo>
                    <a:pt x="1439" y="4879"/>
                  </a:lnTo>
                  <a:lnTo>
                    <a:pt x="1664" y="4294"/>
                  </a:lnTo>
                  <a:lnTo>
                    <a:pt x="2046" y="3148"/>
                  </a:lnTo>
                  <a:lnTo>
                    <a:pt x="2810" y="810"/>
                  </a:lnTo>
                  <a:lnTo>
                    <a:pt x="2855" y="675"/>
                  </a:lnTo>
                  <a:lnTo>
                    <a:pt x="2855" y="540"/>
                  </a:lnTo>
                  <a:lnTo>
                    <a:pt x="2833" y="428"/>
                  </a:lnTo>
                  <a:lnTo>
                    <a:pt x="2788" y="316"/>
                  </a:lnTo>
                  <a:lnTo>
                    <a:pt x="2720" y="226"/>
                  </a:lnTo>
                  <a:lnTo>
                    <a:pt x="2630" y="158"/>
                  </a:lnTo>
                  <a:lnTo>
                    <a:pt x="2540" y="91"/>
                  </a:lnTo>
                  <a:lnTo>
                    <a:pt x="2428" y="46"/>
                  </a:lnTo>
                  <a:lnTo>
                    <a:pt x="2316" y="23"/>
                  </a:lnTo>
                  <a:lnTo>
                    <a:pt x="2203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994550" y="2338225"/>
              <a:ext cx="43300" cy="61275"/>
            </a:xfrm>
            <a:custGeom>
              <a:avLst/>
              <a:gdLst/>
              <a:ahLst/>
              <a:cxnLst/>
              <a:rect l="l" t="t" r="r" b="b"/>
              <a:pathLst>
                <a:path w="1732" h="2451" extrusionOk="0">
                  <a:moveTo>
                    <a:pt x="990" y="0"/>
                  </a:moveTo>
                  <a:lnTo>
                    <a:pt x="877" y="45"/>
                  </a:lnTo>
                  <a:lnTo>
                    <a:pt x="765" y="90"/>
                  </a:lnTo>
                  <a:lnTo>
                    <a:pt x="675" y="158"/>
                  </a:lnTo>
                  <a:lnTo>
                    <a:pt x="585" y="270"/>
                  </a:lnTo>
                  <a:lnTo>
                    <a:pt x="517" y="405"/>
                  </a:lnTo>
                  <a:lnTo>
                    <a:pt x="23" y="1641"/>
                  </a:lnTo>
                  <a:lnTo>
                    <a:pt x="0" y="1776"/>
                  </a:lnTo>
                  <a:lnTo>
                    <a:pt x="0" y="1911"/>
                  </a:lnTo>
                  <a:lnTo>
                    <a:pt x="0" y="2023"/>
                  </a:lnTo>
                  <a:lnTo>
                    <a:pt x="45" y="2136"/>
                  </a:lnTo>
                  <a:lnTo>
                    <a:pt x="113" y="2226"/>
                  </a:lnTo>
                  <a:lnTo>
                    <a:pt x="203" y="2293"/>
                  </a:lnTo>
                  <a:lnTo>
                    <a:pt x="293" y="2361"/>
                  </a:lnTo>
                  <a:lnTo>
                    <a:pt x="405" y="2406"/>
                  </a:lnTo>
                  <a:lnTo>
                    <a:pt x="517" y="2428"/>
                  </a:lnTo>
                  <a:lnTo>
                    <a:pt x="630" y="2451"/>
                  </a:lnTo>
                  <a:lnTo>
                    <a:pt x="742" y="2428"/>
                  </a:lnTo>
                  <a:lnTo>
                    <a:pt x="855" y="2406"/>
                  </a:lnTo>
                  <a:lnTo>
                    <a:pt x="967" y="2361"/>
                  </a:lnTo>
                  <a:lnTo>
                    <a:pt x="1057" y="2271"/>
                  </a:lnTo>
                  <a:lnTo>
                    <a:pt x="1147" y="2181"/>
                  </a:lnTo>
                  <a:lnTo>
                    <a:pt x="1214" y="2046"/>
                  </a:lnTo>
                  <a:lnTo>
                    <a:pt x="1686" y="810"/>
                  </a:lnTo>
                  <a:lnTo>
                    <a:pt x="1731" y="652"/>
                  </a:lnTo>
                  <a:lnTo>
                    <a:pt x="1731" y="540"/>
                  </a:lnTo>
                  <a:lnTo>
                    <a:pt x="1709" y="427"/>
                  </a:lnTo>
                  <a:lnTo>
                    <a:pt x="1664" y="315"/>
                  </a:lnTo>
                  <a:lnTo>
                    <a:pt x="1596" y="225"/>
                  </a:lnTo>
                  <a:lnTo>
                    <a:pt x="1529" y="158"/>
                  </a:lnTo>
                  <a:lnTo>
                    <a:pt x="1439" y="90"/>
                  </a:lnTo>
                  <a:lnTo>
                    <a:pt x="1327" y="45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138975" y="2550650"/>
              <a:ext cx="29800" cy="30925"/>
            </a:xfrm>
            <a:custGeom>
              <a:avLst/>
              <a:gdLst/>
              <a:ahLst/>
              <a:cxnLst/>
              <a:rect l="l" t="t" r="r" b="b"/>
              <a:pathLst>
                <a:path w="1192" h="1237" extrusionOk="0">
                  <a:moveTo>
                    <a:pt x="630" y="0"/>
                  </a:moveTo>
                  <a:lnTo>
                    <a:pt x="473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5"/>
                  </a:lnTo>
                  <a:lnTo>
                    <a:pt x="1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46" y="855"/>
                  </a:lnTo>
                  <a:lnTo>
                    <a:pt x="90" y="967"/>
                  </a:lnTo>
                  <a:lnTo>
                    <a:pt x="158" y="1057"/>
                  </a:lnTo>
                  <a:lnTo>
                    <a:pt x="248" y="1124"/>
                  </a:lnTo>
                  <a:lnTo>
                    <a:pt x="338" y="1192"/>
                  </a:lnTo>
                  <a:lnTo>
                    <a:pt x="450" y="1237"/>
                  </a:lnTo>
                  <a:lnTo>
                    <a:pt x="720" y="1237"/>
                  </a:lnTo>
                  <a:lnTo>
                    <a:pt x="855" y="1192"/>
                  </a:lnTo>
                  <a:lnTo>
                    <a:pt x="967" y="1124"/>
                  </a:lnTo>
                  <a:lnTo>
                    <a:pt x="1057" y="1057"/>
                  </a:lnTo>
                  <a:lnTo>
                    <a:pt x="1125" y="945"/>
                  </a:lnTo>
                  <a:lnTo>
                    <a:pt x="1169" y="855"/>
                  </a:lnTo>
                  <a:lnTo>
                    <a:pt x="1192" y="742"/>
                  </a:lnTo>
                  <a:lnTo>
                    <a:pt x="1192" y="630"/>
                  </a:lnTo>
                  <a:lnTo>
                    <a:pt x="1192" y="517"/>
                  </a:lnTo>
                  <a:lnTo>
                    <a:pt x="1147" y="405"/>
                  </a:lnTo>
                  <a:lnTo>
                    <a:pt x="1102" y="293"/>
                  </a:lnTo>
                  <a:lnTo>
                    <a:pt x="1035" y="203"/>
                  </a:lnTo>
                  <a:lnTo>
                    <a:pt x="967" y="113"/>
                  </a:lnTo>
                  <a:lnTo>
                    <a:pt x="855" y="68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3302500" y="2119600"/>
              <a:ext cx="70850" cy="113000"/>
            </a:xfrm>
            <a:custGeom>
              <a:avLst/>
              <a:gdLst/>
              <a:ahLst/>
              <a:cxnLst/>
              <a:rect l="l" t="t" r="r" b="b"/>
              <a:pathLst>
                <a:path w="2834" h="4520" extrusionOk="0">
                  <a:moveTo>
                    <a:pt x="2092" y="1"/>
                  </a:moveTo>
                  <a:lnTo>
                    <a:pt x="1979" y="23"/>
                  </a:lnTo>
                  <a:lnTo>
                    <a:pt x="1867" y="91"/>
                  </a:lnTo>
                  <a:lnTo>
                    <a:pt x="1777" y="158"/>
                  </a:lnTo>
                  <a:lnTo>
                    <a:pt x="1687" y="248"/>
                  </a:lnTo>
                  <a:lnTo>
                    <a:pt x="1619" y="383"/>
                  </a:lnTo>
                  <a:lnTo>
                    <a:pt x="68" y="3732"/>
                  </a:lnTo>
                  <a:lnTo>
                    <a:pt x="23" y="3867"/>
                  </a:lnTo>
                  <a:lnTo>
                    <a:pt x="1" y="3980"/>
                  </a:lnTo>
                  <a:lnTo>
                    <a:pt x="23" y="4092"/>
                  </a:lnTo>
                  <a:lnTo>
                    <a:pt x="68" y="4205"/>
                  </a:lnTo>
                  <a:lnTo>
                    <a:pt x="136" y="4294"/>
                  </a:lnTo>
                  <a:lnTo>
                    <a:pt x="203" y="4362"/>
                  </a:lnTo>
                  <a:lnTo>
                    <a:pt x="293" y="4429"/>
                  </a:lnTo>
                  <a:lnTo>
                    <a:pt x="406" y="4474"/>
                  </a:lnTo>
                  <a:lnTo>
                    <a:pt x="518" y="4497"/>
                  </a:lnTo>
                  <a:lnTo>
                    <a:pt x="630" y="4519"/>
                  </a:lnTo>
                  <a:lnTo>
                    <a:pt x="765" y="4497"/>
                  </a:lnTo>
                  <a:lnTo>
                    <a:pt x="878" y="4474"/>
                  </a:lnTo>
                  <a:lnTo>
                    <a:pt x="990" y="4429"/>
                  </a:lnTo>
                  <a:lnTo>
                    <a:pt x="1080" y="4362"/>
                  </a:lnTo>
                  <a:lnTo>
                    <a:pt x="1170" y="4250"/>
                  </a:lnTo>
                  <a:lnTo>
                    <a:pt x="1237" y="4137"/>
                  </a:lnTo>
                  <a:lnTo>
                    <a:pt x="2788" y="788"/>
                  </a:lnTo>
                  <a:lnTo>
                    <a:pt x="2833" y="653"/>
                  </a:lnTo>
                  <a:lnTo>
                    <a:pt x="2833" y="518"/>
                  </a:lnTo>
                  <a:lnTo>
                    <a:pt x="2833" y="406"/>
                  </a:lnTo>
                  <a:lnTo>
                    <a:pt x="2788" y="316"/>
                  </a:lnTo>
                  <a:lnTo>
                    <a:pt x="2721" y="226"/>
                  </a:lnTo>
                  <a:lnTo>
                    <a:pt x="2653" y="136"/>
                  </a:lnTo>
                  <a:lnTo>
                    <a:pt x="2541" y="91"/>
                  </a:lnTo>
                  <a:lnTo>
                    <a:pt x="2451" y="46"/>
                  </a:lnTo>
                  <a:lnTo>
                    <a:pt x="2339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286225" y="2414650"/>
              <a:ext cx="52850" cy="74775"/>
            </a:xfrm>
            <a:custGeom>
              <a:avLst/>
              <a:gdLst/>
              <a:ahLst/>
              <a:cxnLst/>
              <a:rect l="l" t="t" r="r" b="b"/>
              <a:pathLst>
                <a:path w="2114" h="2991" extrusionOk="0">
                  <a:moveTo>
                    <a:pt x="1394" y="0"/>
                  </a:moveTo>
                  <a:lnTo>
                    <a:pt x="1281" y="45"/>
                  </a:lnTo>
                  <a:lnTo>
                    <a:pt x="1169" y="90"/>
                  </a:lnTo>
                  <a:lnTo>
                    <a:pt x="1079" y="158"/>
                  </a:lnTo>
                  <a:lnTo>
                    <a:pt x="1012" y="270"/>
                  </a:lnTo>
                  <a:lnTo>
                    <a:pt x="90" y="2024"/>
                  </a:lnTo>
                  <a:lnTo>
                    <a:pt x="45" y="2136"/>
                  </a:lnTo>
                  <a:lnTo>
                    <a:pt x="0" y="2248"/>
                  </a:lnTo>
                  <a:lnTo>
                    <a:pt x="0" y="2383"/>
                  </a:lnTo>
                  <a:lnTo>
                    <a:pt x="0" y="2496"/>
                  </a:lnTo>
                  <a:lnTo>
                    <a:pt x="23" y="2608"/>
                  </a:lnTo>
                  <a:lnTo>
                    <a:pt x="90" y="2698"/>
                  </a:lnTo>
                  <a:lnTo>
                    <a:pt x="157" y="2810"/>
                  </a:lnTo>
                  <a:lnTo>
                    <a:pt x="270" y="2878"/>
                  </a:lnTo>
                  <a:lnTo>
                    <a:pt x="360" y="2945"/>
                  </a:lnTo>
                  <a:lnTo>
                    <a:pt x="472" y="2968"/>
                  </a:lnTo>
                  <a:lnTo>
                    <a:pt x="607" y="2990"/>
                  </a:lnTo>
                  <a:lnTo>
                    <a:pt x="719" y="2968"/>
                  </a:lnTo>
                  <a:lnTo>
                    <a:pt x="854" y="2945"/>
                  </a:lnTo>
                  <a:lnTo>
                    <a:pt x="944" y="2878"/>
                  </a:lnTo>
                  <a:lnTo>
                    <a:pt x="1057" y="2810"/>
                  </a:lnTo>
                  <a:lnTo>
                    <a:pt x="1124" y="2720"/>
                  </a:lnTo>
                  <a:lnTo>
                    <a:pt x="2023" y="945"/>
                  </a:lnTo>
                  <a:lnTo>
                    <a:pt x="2091" y="832"/>
                  </a:lnTo>
                  <a:lnTo>
                    <a:pt x="2113" y="720"/>
                  </a:lnTo>
                  <a:lnTo>
                    <a:pt x="2113" y="607"/>
                  </a:lnTo>
                  <a:lnTo>
                    <a:pt x="2113" y="495"/>
                  </a:lnTo>
                  <a:lnTo>
                    <a:pt x="2091" y="383"/>
                  </a:lnTo>
                  <a:lnTo>
                    <a:pt x="2046" y="270"/>
                  </a:lnTo>
                  <a:lnTo>
                    <a:pt x="1956" y="180"/>
                  </a:lnTo>
                  <a:lnTo>
                    <a:pt x="1866" y="90"/>
                  </a:lnTo>
                  <a:lnTo>
                    <a:pt x="1753" y="45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136175" y="2738900"/>
              <a:ext cx="52275" cy="82075"/>
            </a:xfrm>
            <a:custGeom>
              <a:avLst/>
              <a:gdLst/>
              <a:ahLst/>
              <a:cxnLst/>
              <a:rect l="l" t="t" r="r" b="b"/>
              <a:pathLst>
                <a:path w="2091" h="3283" extrusionOk="0">
                  <a:moveTo>
                    <a:pt x="1439" y="1"/>
                  </a:moveTo>
                  <a:lnTo>
                    <a:pt x="1304" y="23"/>
                  </a:lnTo>
                  <a:lnTo>
                    <a:pt x="1214" y="68"/>
                  </a:lnTo>
                  <a:lnTo>
                    <a:pt x="1102" y="136"/>
                  </a:lnTo>
                  <a:lnTo>
                    <a:pt x="1012" y="226"/>
                  </a:lnTo>
                  <a:lnTo>
                    <a:pt x="944" y="316"/>
                  </a:lnTo>
                  <a:lnTo>
                    <a:pt x="877" y="428"/>
                  </a:lnTo>
                  <a:lnTo>
                    <a:pt x="652" y="923"/>
                  </a:lnTo>
                  <a:lnTo>
                    <a:pt x="450" y="1440"/>
                  </a:lnTo>
                  <a:lnTo>
                    <a:pt x="45" y="2474"/>
                  </a:lnTo>
                  <a:lnTo>
                    <a:pt x="0" y="2608"/>
                  </a:lnTo>
                  <a:lnTo>
                    <a:pt x="0" y="2743"/>
                  </a:lnTo>
                  <a:lnTo>
                    <a:pt x="0" y="2856"/>
                  </a:lnTo>
                  <a:lnTo>
                    <a:pt x="45" y="2968"/>
                  </a:lnTo>
                  <a:lnTo>
                    <a:pt x="113" y="3058"/>
                  </a:lnTo>
                  <a:lnTo>
                    <a:pt x="202" y="3126"/>
                  </a:lnTo>
                  <a:lnTo>
                    <a:pt x="292" y="3193"/>
                  </a:lnTo>
                  <a:lnTo>
                    <a:pt x="405" y="3238"/>
                  </a:lnTo>
                  <a:lnTo>
                    <a:pt x="517" y="3283"/>
                  </a:lnTo>
                  <a:lnTo>
                    <a:pt x="742" y="3283"/>
                  </a:lnTo>
                  <a:lnTo>
                    <a:pt x="854" y="3238"/>
                  </a:lnTo>
                  <a:lnTo>
                    <a:pt x="967" y="3193"/>
                  </a:lnTo>
                  <a:lnTo>
                    <a:pt x="1057" y="3103"/>
                  </a:lnTo>
                  <a:lnTo>
                    <a:pt x="1147" y="3013"/>
                  </a:lnTo>
                  <a:lnTo>
                    <a:pt x="1214" y="2878"/>
                  </a:lnTo>
                  <a:lnTo>
                    <a:pt x="1619" y="1844"/>
                  </a:lnTo>
                  <a:lnTo>
                    <a:pt x="1821" y="1327"/>
                  </a:lnTo>
                  <a:lnTo>
                    <a:pt x="2068" y="833"/>
                  </a:lnTo>
                  <a:lnTo>
                    <a:pt x="2091" y="698"/>
                  </a:lnTo>
                  <a:lnTo>
                    <a:pt x="2091" y="585"/>
                  </a:lnTo>
                  <a:lnTo>
                    <a:pt x="2068" y="473"/>
                  </a:lnTo>
                  <a:lnTo>
                    <a:pt x="2023" y="361"/>
                  </a:lnTo>
                  <a:lnTo>
                    <a:pt x="1956" y="248"/>
                  </a:lnTo>
                  <a:lnTo>
                    <a:pt x="1888" y="158"/>
                  </a:lnTo>
                  <a:lnTo>
                    <a:pt x="1776" y="91"/>
                  </a:lnTo>
                  <a:lnTo>
                    <a:pt x="1664" y="46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124375" y="2003275"/>
              <a:ext cx="100600" cy="155700"/>
            </a:xfrm>
            <a:custGeom>
              <a:avLst/>
              <a:gdLst/>
              <a:ahLst/>
              <a:cxnLst/>
              <a:rect l="l" t="t" r="r" b="b"/>
              <a:pathLst>
                <a:path w="4024" h="6228" extrusionOk="0">
                  <a:moveTo>
                    <a:pt x="3417" y="1"/>
                  </a:moveTo>
                  <a:lnTo>
                    <a:pt x="3305" y="23"/>
                  </a:lnTo>
                  <a:lnTo>
                    <a:pt x="3192" y="46"/>
                  </a:lnTo>
                  <a:lnTo>
                    <a:pt x="3080" y="91"/>
                  </a:lnTo>
                  <a:lnTo>
                    <a:pt x="2990" y="158"/>
                  </a:lnTo>
                  <a:lnTo>
                    <a:pt x="2900" y="271"/>
                  </a:lnTo>
                  <a:lnTo>
                    <a:pt x="2495" y="877"/>
                  </a:lnTo>
                  <a:lnTo>
                    <a:pt x="2136" y="1484"/>
                  </a:lnTo>
                  <a:lnTo>
                    <a:pt x="1798" y="2114"/>
                  </a:lnTo>
                  <a:lnTo>
                    <a:pt x="1461" y="2743"/>
                  </a:lnTo>
                  <a:lnTo>
                    <a:pt x="787" y="4002"/>
                  </a:lnTo>
                  <a:lnTo>
                    <a:pt x="450" y="4631"/>
                  </a:lnTo>
                  <a:lnTo>
                    <a:pt x="90" y="5238"/>
                  </a:lnTo>
                  <a:lnTo>
                    <a:pt x="23" y="5373"/>
                  </a:lnTo>
                  <a:lnTo>
                    <a:pt x="0" y="5508"/>
                  </a:lnTo>
                  <a:lnTo>
                    <a:pt x="0" y="5621"/>
                  </a:lnTo>
                  <a:lnTo>
                    <a:pt x="23" y="5733"/>
                  </a:lnTo>
                  <a:lnTo>
                    <a:pt x="68" y="5845"/>
                  </a:lnTo>
                  <a:lnTo>
                    <a:pt x="135" y="5958"/>
                  </a:lnTo>
                  <a:lnTo>
                    <a:pt x="202" y="6025"/>
                  </a:lnTo>
                  <a:lnTo>
                    <a:pt x="292" y="6115"/>
                  </a:lnTo>
                  <a:lnTo>
                    <a:pt x="405" y="6160"/>
                  </a:lnTo>
                  <a:lnTo>
                    <a:pt x="517" y="6205"/>
                  </a:lnTo>
                  <a:lnTo>
                    <a:pt x="630" y="6228"/>
                  </a:lnTo>
                  <a:lnTo>
                    <a:pt x="742" y="6205"/>
                  </a:lnTo>
                  <a:lnTo>
                    <a:pt x="832" y="6183"/>
                  </a:lnTo>
                  <a:lnTo>
                    <a:pt x="944" y="6138"/>
                  </a:lnTo>
                  <a:lnTo>
                    <a:pt x="1034" y="6048"/>
                  </a:lnTo>
                  <a:lnTo>
                    <a:pt x="1124" y="5935"/>
                  </a:lnTo>
                  <a:lnTo>
                    <a:pt x="1484" y="5328"/>
                  </a:lnTo>
                  <a:lnTo>
                    <a:pt x="1821" y="4699"/>
                  </a:lnTo>
                  <a:lnTo>
                    <a:pt x="2473" y="3418"/>
                  </a:lnTo>
                  <a:lnTo>
                    <a:pt x="2810" y="2788"/>
                  </a:lnTo>
                  <a:lnTo>
                    <a:pt x="3170" y="2181"/>
                  </a:lnTo>
                  <a:lnTo>
                    <a:pt x="3529" y="1552"/>
                  </a:lnTo>
                  <a:lnTo>
                    <a:pt x="3911" y="967"/>
                  </a:lnTo>
                  <a:lnTo>
                    <a:pt x="3979" y="833"/>
                  </a:lnTo>
                  <a:lnTo>
                    <a:pt x="4024" y="720"/>
                  </a:lnTo>
                  <a:lnTo>
                    <a:pt x="4024" y="608"/>
                  </a:lnTo>
                  <a:lnTo>
                    <a:pt x="4024" y="495"/>
                  </a:lnTo>
                  <a:lnTo>
                    <a:pt x="3979" y="383"/>
                  </a:lnTo>
                  <a:lnTo>
                    <a:pt x="3911" y="293"/>
                  </a:lnTo>
                  <a:lnTo>
                    <a:pt x="3844" y="203"/>
                  </a:lnTo>
                  <a:lnTo>
                    <a:pt x="3754" y="136"/>
                  </a:lnTo>
                  <a:lnTo>
                    <a:pt x="3642" y="68"/>
                  </a:lnTo>
                  <a:lnTo>
                    <a:pt x="3529" y="23"/>
                  </a:lnTo>
                  <a:lnTo>
                    <a:pt x="3417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104700" y="2170750"/>
              <a:ext cx="94425" cy="129275"/>
            </a:xfrm>
            <a:custGeom>
              <a:avLst/>
              <a:gdLst/>
              <a:ahLst/>
              <a:cxnLst/>
              <a:rect l="l" t="t" r="r" b="b"/>
              <a:pathLst>
                <a:path w="3777" h="5171" extrusionOk="0">
                  <a:moveTo>
                    <a:pt x="3057" y="1"/>
                  </a:moveTo>
                  <a:lnTo>
                    <a:pt x="2945" y="23"/>
                  </a:lnTo>
                  <a:lnTo>
                    <a:pt x="2833" y="68"/>
                  </a:lnTo>
                  <a:lnTo>
                    <a:pt x="2720" y="135"/>
                  </a:lnTo>
                  <a:lnTo>
                    <a:pt x="2630" y="248"/>
                  </a:lnTo>
                  <a:lnTo>
                    <a:pt x="2316" y="742"/>
                  </a:lnTo>
                  <a:lnTo>
                    <a:pt x="2001" y="1237"/>
                  </a:lnTo>
                  <a:lnTo>
                    <a:pt x="1372" y="2226"/>
                  </a:lnTo>
                  <a:lnTo>
                    <a:pt x="765" y="3238"/>
                  </a:lnTo>
                  <a:lnTo>
                    <a:pt x="450" y="3732"/>
                  </a:lnTo>
                  <a:lnTo>
                    <a:pt x="113" y="4227"/>
                  </a:lnTo>
                  <a:lnTo>
                    <a:pt x="45" y="4339"/>
                  </a:lnTo>
                  <a:lnTo>
                    <a:pt x="0" y="4474"/>
                  </a:lnTo>
                  <a:lnTo>
                    <a:pt x="0" y="4586"/>
                  </a:lnTo>
                  <a:lnTo>
                    <a:pt x="23" y="4699"/>
                  </a:lnTo>
                  <a:lnTo>
                    <a:pt x="68" y="4811"/>
                  </a:lnTo>
                  <a:lnTo>
                    <a:pt x="113" y="4901"/>
                  </a:lnTo>
                  <a:lnTo>
                    <a:pt x="203" y="4991"/>
                  </a:lnTo>
                  <a:lnTo>
                    <a:pt x="293" y="5058"/>
                  </a:lnTo>
                  <a:lnTo>
                    <a:pt x="382" y="5126"/>
                  </a:lnTo>
                  <a:lnTo>
                    <a:pt x="495" y="5148"/>
                  </a:lnTo>
                  <a:lnTo>
                    <a:pt x="607" y="5171"/>
                  </a:lnTo>
                  <a:lnTo>
                    <a:pt x="720" y="5171"/>
                  </a:lnTo>
                  <a:lnTo>
                    <a:pt x="832" y="5148"/>
                  </a:lnTo>
                  <a:lnTo>
                    <a:pt x="944" y="5103"/>
                  </a:lnTo>
                  <a:lnTo>
                    <a:pt x="1057" y="5013"/>
                  </a:lnTo>
                  <a:lnTo>
                    <a:pt x="1147" y="4923"/>
                  </a:lnTo>
                  <a:lnTo>
                    <a:pt x="1461" y="4429"/>
                  </a:lnTo>
                  <a:lnTo>
                    <a:pt x="1776" y="3934"/>
                  </a:lnTo>
                  <a:lnTo>
                    <a:pt x="2406" y="2923"/>
                  </a:lnTo>
                  <a:lnTo>
                    <a:pt x="3013" y="1911"/>
                  </a:lnTo>
                  <a:lnTo>
                    <a:pt x="3327" y="1417"/>
                  </a:lnTo>
                  <a:lnTo>
                    <a:pt x="3664" y="945"/>
                  </a:lnTo>
                  <a:lnTo>
                    <a:pt x="3732" y="810"/>
                  </a:lnTo>
                  <a:lnTo>
                    <a:pt x="3777" y="697"/>
                  </a:lnTo>
                  <a:lnTo>
                    <a:pt x="3777" y="585"/>
                  </a:lnTo>
                  <a:lnTo>
                    <a:pt x="3754" y="473"/>
                  </a:lnTo>
                  <a:lnTo>
                    <a:pt x="3732" y="360"/>
                  </a:lnTo>
                  <a:lnTo>
                    <a:pt x="3664" y="270"/>
                  </a:lnTo>
                  <a:lnTo>
                    <a:pt x="3597" y="180"/>
                  </a:lnTo>
                  <a:lnTo>
                    <a:pt x="3485" y="113"/>
                  </a:lnTo>
                  <a:lnTo>
                    <a:pt x="3395" y="46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3458750" y="1923475"/>
              <a:ext cx="124200" cy="152900"/>
            </a:xfrm>
            <a:custGeom>
              <a:avLst/>
              <a:gdLst/>
              <a:ahLst/>
              <a:cxnLst/>
              <a:rect l="l" t="t" r="r" b="b"/>
              <a:pathLst>
                <a:path w="4968" h="6116" extrusionOk="0">
                  <a:moveTo>
                    <a:pt x="4294" y="1"/>
                  </a:moveTo>
                  <a:lnTo>
                    <a:pt x="4181" y="23"/>
                  </a:lnTo>
                  <a:lnTo>
                    <a:pt x="4091" y="91"/>
                  </a:lnTo>
                  <a:lnTo>
                    <a:pt x="3979" y="181"/>
                  </a:lnTo>
                  <a:lnTo>
                    <a:pt x="3462" y="765"/>
                  </a:lnTo>
                  <a:lnTo>
                    <a:pt x="2945" y="1372"/>
                  </a:lnTo>
                  <a:lnTo>
                    <a:pt x="2428" y="1979"/>
                  </a:lnTo>
                  <a:lnTo>
                    <a:pt x="1956" y="2586"/>
                  </a:lnTo>
                  <a:lnTo>
                    <a:pt x="1461" y="3215"/>
                  </a:lnTo>
                  <a:lnTo>
                    <a:pt x="1012" y="3845"/>
                  </a:lnTo>
                  <a:lnTo>
                    <a:pt x="540" y="4497"/>
                  </a:lnTo>
                  <a:lnTo>
                    <a:pt x="113" y="5148"/>
                  </a:lnTo>
                  <a:lnTo>
                    <a:pt x="45" y="5283"/>
                  </a:lnTo>
                  <a:lnTo>
                    <a:pt x="0" y="5396"/>
                  </a:lnTo>
                  <a:lnTo>
                    <a:pt x="0" y="5508"/>
                  </a:lnTo>
                  <a:lnTo>
                    <a:pt x="23" y="5621"/>
                  </a:lnTo>
                  <a:lnTo>
                    <a:pt x="68" y="5733"/>
                  </a:lnTo>
                  <a:lnTo>
                    <a:pt x="113" y="5823"/>
                  </a:lnTo>
                  <a:lnTo>
                    <a:pt x="202" y="5913"/>
                  </a:lnTo>
                  <a:lnTo>
                    <a:pt x="292" y="5980"/>
                  </a:lnTo>
                  <a:lnTo>
                    <a:pt x="382" y="6048"/>
                  </a:lnTo>
                  <a:lnTo>
                    <a:pt x="495" y="6093"/>
                  </a:lnTo>
                  <a:lnTo>
                    <a:pt x="607" y="6115"/>
                  </a:lnTo>
                  <a:lnTo>
                    <a:pt x="719" y="6093"/>
                  </a:lnTo>
                  <a:lnTo>
                    <a:pt x="832" y="6070"/>
                  </a:lnTo>
                  <a:lnTo>
                    <a:pt x="944" y="6025"/>
                  </a:lnTo>
                  <a:lnTo>
                    <a:pt x="1057" y="5935"/>
                  </a:lnTo>
                  <a:lnTo>
                    <a:pt x="1147" y="5845"/>
                  </a:lnTo>
                  <a:lnTo>
                    <a:pt x="1978" y="4609"/>
                  </a:lnTo>
                  <a:lnTo>
                    <a:pt x="2428" y="4002"/>
                  </a:lnTo>
                  <a:lnTo>
                    <a:pt x="2877" y="3395"/>
                  </a:lnTo>
                  <a:lnTo>
                    <a:pt x="3349" y="2811"/>
                  </a:lnTo>
                  <a:lnTo>
                    <a:pt x="3822" y="2226"/>
                  </a:lnTo>
                  <a:lnTo>
                    <a:pt x="4294" y="1664"/>
                  </a:lnTo>
                  <a:lnTo>
                    <a:pt x="4811" y="1102"/>
                  </a:lnTo>
                  <a:lnTo>
                    <a:pt x="4878" y="990"/>
                  </a:lnTo>
                  <a:lnTo>
                    <a:pt x="4946" y="877"/>
                  </a:lnTo>
                  <a:lnTo>
                    <a:pt x="4968" y="743"/>
                  </a:lnTo>
                  <a:lnTo>
                    <a:pt x="4968" y="630"/>
                  </a:lnTo>
                  <a:lnTo>
                    <a:pt x="4946" y="518"/>
                  </a:lnTo>
                  <a:lnTo>
                    <a:pt x="4923" y="405"/>
                  </a:lnTo>
                  <a:lnTo>
                    <a:pt x="4856" y="293"/>
                  </a:lnTo>
                  <a:lnTo>
                    <a:pt x="4788" y="203"/>
                  </a:lnTo>
                  <a:lnTo>
                    <a:pt x="4721" y="113"/>
                  </a:lnTo>
                  <a:lnTo>
                    <a:pt x="4608" y="68"/>
                  </a:lnTo>
                  <a:lnTo>
                    <a:pt x="4518" y="23"/>
                  </a:lnTo>
                  <a:lnTo>
                    <a:pt x="4406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3370500" y="2170750"/>
              <a:ext cx="85450" cy="115800"/>
            </a:xfrm>
            <a:custGeom>
              <a:avLst/>
              <a:gdLst/>
              <a:ahLst/>
              <a:cxnLst/>
              <a:rect l="l" t="t" r="r" b="b"/>
              <a:pathLst>
                <a:path w="3418" h="4632" extrusionOk="0">
                  <a:moveTo>
                    <a:pt x="2676" y="1"/>
                  </a:moveTo>
                  <a:lnTo>
                    <a:pt x="2564" y="23"/>
                  </a:lnTo>
                  <a:lnTo>
                    <a:pt x="2451" y="68"/>
                  </a:lnTo>
                  <a:lnTo>
                    <a:pt x="2361" y="158"/>
                  </a:lnTo>
                  <a:lnTo>
                    <a:pt x="2271" y="270"/>
                  </a:lnTo>
                  <a:lnTo>
                    <a:pt x="1979" y="675"/>
                  </a:lnTo>
                  <a:lnTo>
                    <a:pt x="1709" y="1102"/>
                  </a:lnTo>
                  <a:lnTo>
                    <a:pt x="1192" y="1979"/>
                  </a:lnTo>
                  <a:lnTo>
                    <a:pt x="653" y="2833"/>
                  </a:lnTo>
                  <a:lnTo>
                    <a:pt x="383" y="3260"/>
                  </a:lnTo>
                  <a:lnTo>
                    <a:pt x="113" y="3687"/>
                  </a:lnTo>
                  <a:lnTo>
                    <a:pt x="46" y="3822"/>
                  </a:lnTo>
                  <a:lnTo>
                    <a:pt x="1" y="3934"/>
                  </a:lnTo>
                  <a:lnTo>
                    <a:pt x="1" y="4047"/>
                  </a:lnTo>
                  <a:lnTo>
                    <a:pt x="1" y="4159"/>
                  </a:lnTo>
                  <a:lnTo>
                    <a:pt x="46" y="4272"/>
                  </a:lnTo>
                  <a:lnTo>
                    <a:pt x="113" y="4362"/>
                  </a:lnTo>
                  <a:lnTo>
                    <a:pt x="181" y="4451"/>
                  </a:lnTo>
                  <a:lnTo>
                    <a:pt x="271" y="4519"/>
                  </a:lnTo>
                  <a:lnTo>
                    <a:pt x="383" y="4586"/>
                  </a:lnTo>
                  <a:lnTo>
                    <a:pt x="495" y="4631"/>
                  </a:lnTo>
                  <a:lnTo>
                    <a:pt x="720" y="4631"/>
                  </a:lnTo>
                  <a:lnTo>
                    <a:pt x="833" y="4609"/>
                  </a:lnTo>
                  <a:lnTo>
                    <a:pt x="945" y="4564"/>
                  </a:lnTo>
                  <a:lnTo>
                    <a:pt x="1035" y="4496"/>
                  </a:lnTo>
                  <a:lnTo>
                    <a:pt x="1125" y="4384"/>
                  </a:lnTo>
                  <a:lnTo>
                    <a:pt x="1417" y="3957"/>
                  </a:lnTo>
                  <a:lnTo>
                    <a:pt x="1687" y="3530"/>
                  </a:lnTo>
                  <a:lnTo>
                    <a:pt x="2226" y="2676"/>
                  </a:lnTo>
                  <a:lnTo>
                    <a:pt x="2743" y="1799"/>
                  </a:lnTo>
                  <a:lnTo>
                    <a:pt x="3013" y="1372"/>
                  </a:lnTo>
                  <a:lnTo>
                    <a:pt x="3305" y="945"/>
                  </a:lnTo>
                  <a:lnTo>
                    <a:pt x="3373" y="832"/>
                  </a:lnTo>
                  <a:lnTo>
                    <a:pt x="3395" y="697"/>
                  </a:lnTo>
                  <a:lnTo>
                    <a:pt x="3418" y="585"/>
                  </a:lnTo>
                  <a:lnTo>
                    <a:pt x="3395" y="473"/>
                  </a:lnTo>
                  <a:lnTo>
                    <a:pt x="3350" y="360"/>
                  </a:lnTo>
                  <a:lnTo>
                    <a:pt x="3283" y="270"/>
                  </a:lnTo>
                  <a:lnTo>
                    <a:pt x="3215" y="180"/>
                  </a:lnTo>
                  <a:lnTo>
                    <a:pt x="3126" y="113"/>
                  </a:lnTo>
                  <a:lnTo>
                    <a:pt x="3013" y="68"/>
                  </a:lnTo>
                  <a:lnTo>
                    <a:pt x="2901" y="23"/>
                  </a:lnTo>
                  <a:lnTo>
                    <a:pt x="2788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1079350" y="1761075"/>
              <a:ext cx="1100350" cy="1270100"/>
            </a:xfrm>
            <a:custGeom>
              <a:avLst/>
              <a:gdLst/>
              <a:ahLst/>
              <a:cxnLst/>
              <a:rect l="l" t="t" r="r" b="b"/>
              <a:pathLst>
                <a:path w="44014" h="50804" extrusionOk="0">
                  <a:moveTo>
                    <a:pt x="6564" y="0"/>
                  </a:moveTo>
                  <a:lnTo>
                    <a:pt x="6249" y="45"/>
                  </a:lnTo>
                  <a:lnTo>
                    <a:pt x="5912" y="90"/>
                  </a:lnTo>
                  <a:lnTo>
                    <a:pt x="5575" y="158"/>
                  </a:lnTo>
                  <a:lnTo>
                    <a:pt x="5238" y="248"/>
                  </a:lnTo>
                  <a:lnTo>
                    <a:pt x="4900" y="360"/>
                  </a:lnTo>
                  <a:lnTo>
                    <a:pt x="4563" y="495"/>
                  </a:lnTo>
                  <a:lnTo>
                    <a:pt x="4249" y="652"/>
                  </a:lnTo>
                  <a:lnTo>
                    <a:pt x="3911" y="832"/>
                  </a:lnTo>
                  <a:lnTo>
                    <a:pt x="3574" y="1034"/>
                  </a:lnTo>
                  <a:lnTo>
                    <a:pt x="3259" y="1259"/>
                  </a:lnTo>
                  <a:lnTo>
                    <a:pt x="2967" y="1484"/>
                  </a:lnTo>
                  <a:lnTo>
                    <a:pt x="2675" y="1709"/>
                  </a:lnTo>
                  <a:lnTo>
                    <a:pt x="2405" y="1956"/>
                  </a:lnTo>
                  <a:lnTo>
                    <a:pt x="2136" y="2181"/>
                  </a:lnTo>
                  <a:lnTo>
                    <a:pt x="1911" y="2428"/>
                  </a:lnTo>
                  <a:lnTo>
                    <a:pt x="1686" y="2675"/>
                  </a:lnTo>
                  <a:lnTo>
                    <a:pt x="1484" y="2945"/>
                  </a:lnTo>
                  <a:lnTo>
                    <a:pt x="1281" y="3192"/>
                  </a:lnTo>
                  <a:lnTo>
                    <a:pt x="1101" y="3462"/>
                  </a:lnTo>
                  <a:lnTo>
                    <a:pt x="944" y="3732"/>
                  </a:lnTo>
                  <a:lnTo>
                    <a:pt x="787" y="4002"/>
                  </a:lnTo>
                  <a:lnTo>
                    <a:pt x="652" y="4294"/>
                  </a:lnTo>
                  <a:lnTo>
                    <a:pt x="539" y="4564"/>
                  </a:lnTo>
                  <a:lnTo>
                    <a:pt x="427" y="4856"/>
                  </a:lnTo>
                  <a:lnTo>
                    <a:pt x="337" y="5126"/>
                  </a:lnTo>
                  <a:lnTo>
                    <a:pt x="180" y="5710"/>
                  </a:lnTo>
                  <a:lnTo>
                    <a:pt x="67" y="6317"/>
                  </a:lnTo>
                  <a:lnTo>
                    <a:pt x="22" y="6924"/>
                  </a:lnTo>
                  <a:lnTo>
                    <a:pt x="0" y="7531"/>
                  </a:lnTo>
                  <a:lnTo>
                    <a:pt x="45" y="8160"/>
                  </a:lnTo>
                  <a:lnTo>
                    <a:pt x="112" y="8767"/>
                  </a:lnTo>
                  <a:lnTo>
                    <a:pt x="202" y="9397"/>
                  </a:lnTo>
                  <a:lnTo>
                    <a:pt x="360" y="10026"/>
                  </a:lnTo>
                  <a:lnTo>
                    <a:pt x="517" y="10655"/>
                  </a:lnTo>
                  <a:lnTo>
                    <a:pt x="719" y="11285"/>
                  </a:lnTo>
                  <a:lnTo>
                    <a:pt x="944" y="11914"/>
                  </a:lnTo>
                  <a:lnTo>
                    <a:pt x="1214" y="12544"/>
                  </a:lnTo>
                  <a:lnTo>
                    <a:pt x="1484" y="13151"/>
                  </a:lnTo>
                  <a:lnTo>
                    <a:pt x="1798" y="13758"/>
                  </a:lnTo>
                  <a:lnTo>
                    <a:pt x="2113" y="14364"/>
                  </a:lnTo>
                  <a:lnTo>
                    <a:pt x="2450" y="14949"/>
                  </a:lnTo>
                  <a:lnTo>
                    <a:pt x="2787" y="15533"/>
                  </a:lnTo>
                  <a:lnTo>
                    <a:pt x="3147" y="16095"/>
                  </a:lnTo>
                  <a:lnTo>
                    <a:pt x="3529" y="16635"/>
                  </a:lnTo>
                  <a:lnTo>
                    <a:pt x="3889" y="17174"/>
                  </a:lnTo>
                  <a:lnTo>
                    <a:pt x="4271" y="17691"/>
                  </a:lnTo>
                  <a:lnTo>
                    <a:pt x="4653" y="18186"/>
                  </a:lnTo>
                  <a:lnTo>
                    <a:pt x="5417" y="19130"/>
                  </a:lnTo>
                  <a:lnTo>
                    <a:pt x="6249" y="20074"/>
                  </a:lnTo>
                  <a:lnTo>
                    <a:pt x="7081" y="21018"/>
                  </a:lnTo>
                  <a:lnTo>
                    <a:pt x="8767" y="22884"/>
                  </a:lnTo>
                  <a:lnTo>
                    <a:pt x="12161" y="26571"/>
                  </a:lnTo>
                  <a:lnTo>
                    <a:pt x="13847" y="28436"/>
                  </a:lnTo>
                  <a:lnTo>
                    <a:pt x="14679" y="29380"/>
                  </a:lnTo>
                  <a:lnTo>
                    <a:pt x="15511" y="30325"/>
                  </a:lnTo>
                  <a:lnTo>
                    <a:pt x="16320" y="31291"/>
                  </a:lnTo>
                  <a:lnTo>
                    <a:pt x="17107" y="32258"/>
                  </a:lnTo>
                  <a:lnTo>
                    <a:pt x="17893" y="33247"/>
                  </a:lnTo>
                  <a:lnTo>
                    <a:pt x="18658" y="34236"/>
                  </a:lnTo>
                  <a:lnTo>
                    <a:pt x="19085" y="34865"/>
                  </a:lnTo>
                  <a:lnTo>
                    <a:pt x="19624" y="35697"/>
                  </a:lnTo>
                  <a:lnTo>
                    <a:pt x="20254" y="36709"/>
                  </a:lnTo>
                  <a:lnTo>
                    <a:pt x="20973" y="37855"/>
                  </a:lnTo>
                  <a:lnTo>
                    <a:pt x="22524" y="40463"/>
                  </a:lnTo>
                  <a:lnTo>
                    <a:pt x="24120" y="43205"/>
                  </a:lnTo>
                  <a:lnTo>
                    <a:pt x="26907" y="48038"/>
                  </a:lnTo>
                  <a:lnTo>
                    <a:pt x="28121" y="50151"/>
                  </a:lnTo>
                  <a:lnTo>
                    <a:pt x="28975" y="50398"/>
                  </a:lnTo>
                  <a:lnTo>
                    <a:pt x="29830" y="50578"/>
                  </a:lnTo>
                  <a:lnTo>
                    <a:pt x="30661" y="50713"/>
                  </a:lnTo>
                  <a:lnTo>
                    <a:pt x="31493" y="50781"/>
                  </a:lnTo>
                  <a:lnTo>
                    <a:pt x="32302" y="50803"/>
                  </a:lnTo>
                  <a:lnTo>
                    <a:pt x="33112" y="50803"/>
                  </a:lnTo>
                  <a:lnTo>
                    <a:pt x="33898" y="50736"/>
                  </a:lnTo>
                  <a:lnTo>
                    <a:pt x="34708" y="50646"/>
                  </a:lnTo>
                  <a:lnTo>
                    <a:pt x="35494" y="50533"/>
                  </a:lnTo>
                  <a:lnTo>
                    <a:pt x="36304" y="50353"/>
                  </a:lnTo>
                  <a:lnTo>
                    <a:pt x="37113" y="50174"/>
                  </a:lnTo>
                  <a:lnTo>
                    <a:pt x="37945" y="49971"/>
                  </a:lnTo>
                  <a:lnTo>
                    <a:pt x="38776" y="49724"/>
                  </a:lnTo>
                  <a:lnTo>
                    <a:pt x="39630" y="49477"/>
                  </a:lnTo>
                  <a:lnTo>
                    <a:pt x="41384" y="48937"/>
                  </a:lnTo>
                  <a:lnTo>
                    <a:pt x="41968" y="48735"/>
                  </a:lnTo>
                  <a:lnTo>
                    <a:pt x="42216" y="48623"/>
                  </a:lnTo>
                  <a:lnTo>
                    <a:pt x="42463" y="48510"/>
                  </a:lnTo>
                  <a:lnTo>
                    <a:pt x="42688" y="48398"/>
                  </a:lnTo>
                  <a:lnTo>
                    <a:pt x="42890" y="48263"/>
                  </a:lnTo>
                  <a:lnTo>
                    <a:pt x="43070" y="48128"/>
                  </a:lnTo>
                  <a:lnTo>
                    <a:pt x="43227" y="47971"/>
                  </a:lnTo>
                  <a:lnTo>
                    <a:pt x="43384" y="47836"/>
                  </a:lnTo>
                  <a:lnTo>
                    <a:pt x="43519" y="47678"/>
                  </a:lnTo>
                  <a:lnTo>
                    <a:pt x="43632" y="47521"/>
                  </a:lnTo>
                  <a:lnTo>
                    <a:pt x="43722" y="47341"/>
                  </a:lnTo>
                  <a:lnTo>
                    <a:pt x="43812" y="47184"/>
                  </a:lnTo>
                  <a:lnTo>
                    <a:pt x="43879" y="47004"/>
                  </a:lnTo>
                  <a:lnTo>
                    <a:pt x="43924" y="46824"/>
                  </a:lnTo>
                  <a:lnTo>
                    <a:pt x="43969" y="46644"/>
                  </a:lnTo>
                  <a:lnTo>
                    <a:pt x="43991" y="46442"/>
                  </a:lnTo>
                  <a:lnTo>
                    <a:pt x="44014" y="46240"/>
                  </a:lnTo>
                  <a:lnTo>
                    <a:pt x="44014" y="45835"/>
                  </a:lnTo>
                  <a:lnTo>
                    <a:pt x="43946" y="45408"/>
                  </a:lnTo>
                  <a:lnTo>
                    <a:pt x="43857" y="44958"/>
                  </a:lnTo>
                  <a:lnTo>
                    <a:pt x="43722" y="44509"/>
                  </a:lnTo>
                  <a:lnTo>
                    <a:pt x="43542" y="44037"/>
                  </a:lnTo>
                  <a:lnTo>
                    <a:pt x="43362" y="43542"/>
                  </a:lnTo>
                  <a:lnTo>
                    <a:pt x="43115" y="43025"/>
                  </a:lnTo>
                  <a:lnTo>
                    <a:pt x="42216" y="41137"/>
                  </a:lnTo>
                  <a:lnTo>
                    <a:pt x="41294" y="39271"/>
                  </a:lnTo>
                  <a:lnTo>
                    <a:pt x="40327" y="37428"/>
                  </a:lnTo>
                  <a:lnTo>
                    <a:pt x="39316" y="35585"/>
                  </a:lnTo>
                  <a:lnTo>
                    <a:pt x="38282" y="33764"/>
                  </a:lnTo>
                  <a:lnTo>
                    <a:pt x="37225" y="31966"/>
                  </a:lnTo>
                  <a:lnTo>
                    <a:pt x="36146" y="30167"/>
                  </a:lnTo>
                  <a:lnTo>
                    <a:pt x="35022" y="28391"/>
                  </a:lnTo>
                  <a:lnTo>
                    <a:pt x="33876" y="26638"/>
                  </a:lnTo>
                  <a:lnTo>
                    <a:pt x="32729" y="24907"/>
                  </a:lnTo>
                  <a:lnTo>
                    <a:pt x="31538" y="23176"/>
                  </a:lnTo>
                  <a:lnTo>
                    <a:pt x="30324" y="21468"/>
                  </a:lnTo>
                  <a:lnTo>
                    <a:pt x="29110" y="19782"/>
                  </a:lnTo>
                  <a:lnTo>
                    <a:pt x="27851" y="18096"/>
                  </a:lnTo>
                  <a:lnTo>
                    <a:pt x="26593" y="16433"/>
                  </a:lnTo>
                  <a:lnTo>
                    <a:pt x="25311" y="14769"/>
                  </a:lnTo>
                  <a:lnTo>
                    <a:pt x="24659" y="13960"/>
                  </a:lnTo>
                  <a:lnTo>
                    <a:pt x="24008" y="13173"/>
                  </a:lnTo>
                  <a:lnTo>
                    <a:pt x="23333" y="12386"/>
                  </a:lnTo>
                  <a:lnTo>
                    <a:pt x="22659" y="11600"/>
                  </a:lnTo>
                  <a:lnTo>
                    <a:pt x="21962" y="10835"/>
                  </a:lnTo>
                  <a:lnTo>
                    <a:pt x="21265" y="10071"/>
                  </a:lnTo>
                  <a:lnTo>
                    <a:pt x="20546" y="9329"/>
                  </a:lnTo>
                  <a:lnTo>
                    <a:pt x="19826" y="8587"/>
                  </a:lnTo>
                  <a:lnTo>
                    <a:pt x="18343" y="7126"/>
                  </a:lnTo>
                  <a:lnTo>
                    <a:pt x="16837" y="5710"/>
                  </a:lnTo>
                  <a:lnTo>
                    <a:pt x="15286" y="4339"/>
                  </a:lnTo>
                  <a:lnTo>
                    <a:pt x="13735" y="2990"/>
                  </a:lnTo>
                  <a:lnTo>
                    <a:pt x="13173" y="2540"/>
                  </a:lnTo>
                  <a:lnTo>
                    <a:pt x="12611" y="2113"/>
                  </a:lnTo>
                  <a:lnTo>
                    <a:pt x="12026" y="1709"/>
                  </a:lnTo>
                  <a:lnTo>
                    <a:pt x="11419" y="1327"/>
                  </a:lnTo>
                  <a:lnTo>
                    <a:pt x="10812" y="989"/>
                  </a:lnTo>
                  <a:lnTo>
                    <a:pt x="10183" y="697"/>
                  </a:lnTo>
                  <a:lnTo>
                    <a:pt x="9531" y="450"/>
                  </a:lnTo>
                  <a:lnTo>
                    <a:pt x="8879" y="248"/>
                  </a:lnTo>
                  <a:lnTo>
                    <a:pt x="8565" y="158"/>
                  </a:lnTo>
                  <a:lnTo>
                    <a:pt x="8227" y="113"/>
                  </a:lnTo>
                  <a:lnTo>
                    <a:pt x="7913" y="45"/>
                  </a:lnTo>
                  <a:lnTo>
                    <a:pt x="7575" y="23"/>
                  </a:lnTo>
                  <a:lnTo>
                    <a:pt x="7238" y="0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1137775" y="1790850"/>
              <a:ext cx="891875" cy="1226825"/>
            </a:xfrm>
            <a:custGeom>
              <a:avLst/>
              <a:gdLst/>
              <a:ahLst/>
              <a:cxnLst/>
              <a:rect l="l" t="t" r="r" b="b"/>
              <a:pathLst>
                <a:path w="35675" h="49073" extrusionOk="0">
                  <a:moveTo>
                    <a:pt x="1012" y="1"/>
                  </a:moveTo>
                  <a:lnTo>
                    <a:pt x="473" y="405"/>
                  </a:lnTo>
                  <a:lnTo>
                    <a:pt x="1" y="810"/>
                  </a:lnTo>
                  <a:lnTo>
                    <a:pt x="495" y="1327"/>
                  </a:lnTo>
                  <a:lnTo>
                    <a:pt x="967" y="1822"/>
                  </a:lnTo>
                  <a:lnTo>
                    <a:pt x="1484" y="2316"/>
                  </a:lnTo>
                  <a:lnTo>
                    <a:pt x="2001" y="2811"/>
                  </a:lnTo>
                  <a:lnTo>
                    <a:pt x="3035" y="3777"/>
                  </a:lnTo>
                  <a:lnTo>
                    <a:pt x="4114" y="4721"/>
                  </a:lnTo>
                  <a:lnTo>
                    <a:pt x="5171" y="5688"/>
                  </a:lnTo>
                  <a:lnTo>
                    <a:pt x="6205" y="6655"/>
                  </a:lnTo>
                  <a:lnTo>
                    <a:pt x="6722" y="7149"/>
                  </a:lnTo>
                  <a:lnTo>
                    <a:pt x="7217" y="7644"/>
                  </a:lnTo>
                  <a:lnTo>
                    <a:pt x="7689" y="8161"/>
                  </a:lnTo>
                  <a:lnTo>
                    <a:pt x="8161" y="8678"/>
                  </a:lnTo>
                  <a:lnTo>
                    <a:pt x="9847" y="10678"/>
                  </a:lnTo>
                  <a:lnTo>
                    <a:pt x="11533" y="12701"/>
                  </a:lnTo>
                  <a:lnTo>
                    <a:pt x="13174" y="14747"/>
                  </a:lnTo>
                  <a:lnTo>
                    <a:pt x="14814" y="16815"/>
                  </a:lnTo>
                  <a:lnTo>
                    <a:pt x="16388" y="18883"/>
                  </a:lnTo>
                  <a:lnTo>
                    <a:pt x="17939" y="20996"/>
                  </a:lnTo>
                  <a:lnTo>
                    <a:pt x="18703" y="22075"/>
                  </a:lnTo>
                  <a:lnTo>
                    <a:pt x="19468" y="23154"/>
                  </a:lnTo>
                  <a:lnTo>
                    <a:pt x="20187" y="24233"/>
                  </a:lnTo>
                  <a:lnTo>
                    <a:pt x="20929" y="25335"/>
                  </a:lnTo>
                  <a:lnTo>
                    <a:pt x="22233" y="27358"/>
                  </a:lnTo>
                  <a:lnTo>
                    <a:pt x="23491" y="29426"/>
                  </a:lnTo>
                  <a:lnTo>
                    <a:pt x="24728" y="31494"/>
                  </a:lnTo>
                  <a:lnTo>
                    <a:pt x="25919" y="33584"/>
                  </a:lnTo>
                  <a:lnTo>
                    <a:pt x="27111" y="35675"/>
                  </a:lnTo>
                  <a:lnTo>
                    <a:pt x="28279" y="37788"/>
                  </a:lnTo>
                  <a:lnTo>
                    <a:pt x="30595" y="42037"/>
                  </a:lnTo>
                  <a:lnTo>
                    <a:pt x="32528" y="45543"/>
                  </a:lnTo>
                  <a:lnTo>
                    <a:pt x="34439" y="49073"/>
                  </a:lnTo>
                  <a:lnTo>
                    <a:pt x="35675" y="48758"/>
                  </a:lnTo>
                  <a:lnTo>
                    <a:pt x="33832" y="45319"/>
                  </a:lnTo>
                  <a:lnTo>
                    <a:pt x="31943" y="41902"/>
                  </a:lnTo>
                  <a:lnTo>
                    <a:pt x="29561" y="37541"/>
                  </a:lnTo>
                  <a:lnTo>
                    <a:pt x="28347" y="35383"/>
                  </a:lnTo>
                  <a:lnTo>
                    <a:pt x="27133" y="33202"/>
                  </a:lnTo>
                  <a:lnTo>
                    <a:pt x="25897" y="31044"/>
                  </a:lnTo>
                  <a:lnTo>
                    <a:pt x="24638" y="28909"/>
                  </a:lnTo>
                  <a:lnTo>
                    <a:pt x="23334" y="26796"/>
                  </a:lnTo>
                  <a:lnTo>
                    <a:pt x="21985" y="24705"/>
                  </a:lnTo>
                  <a:lnTo>
                    <a:pt x="20704" y="22794"/>
                  </a:lnTo>
                  <a:lnTo>
                    <a:pt x="19378" y="20906"/>
                  </a:lnTo>
                  <a:lnTo>
                    <a:pt x="18029" y="19040"/>
                  </a:lnTo>
                  <a:lnTo>
                    <a:pt x="16658" y="17197"/>
                  </a:lnTo>
                  <a:lnTo>
                    <a:pt x="15242" y="15354"/>
                  </a:lnTo>
                  <a:lnTo>
                    <a:pt x="13803" y="13556"/>
                  </a:lnTo>
                  <a:lnTo>
                    <a:pt x="12342" y="11757"/>
                  </a:lnTo>
                  <a:lnTo>
                    <a:pt x="10881" y="10004"/>
                  </a:lnTo>
                  <a:lnTo>
                    <a:pt x="9487" y="8340"/>
                  </a:lnTo>
                  <a:lnTo>
                    <a:pt x="8790" y="7531"/>
                  </a:lnTo>
                  <a:lnTo>
                    <a:pt x="8071" y="6722"/>
                  </a:lnTo>
                  <a:lnTo>
                    <a:pt x="7351" y="5913"/>
                  </a:lnTo>
                  <a:lnTo>
                    <a:pt x="6610" y="5148"/>
                  </a:lnTo>
                  <a:lnTo>
                    <a:pt x="5845" y="4384"/>
                  </a:lnTo>
                  <a:lnTo>
                    <a:pt x="5036" y="3665"/>
                  </a:lnTo>
                  <a:lnTo>
                    <a:pt x="2968" y="1866"/>
                  </a:lnTo>
                  <a:lnTo>
                    <a:pt x="1979" y="967"/>
                  </a:lnTo>
                  <a:lnTo>
                    <a:pt x="1484" y="495"/>
                  </a:lnTo>
                  <a:lnTo>
                    <a:pt x="1012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952075" y="2584375"/>
              <a:ext cx="93325" cy="135450"/>
            </a:xfrm>
            <a:custGeom>
              <a:avLst/>
              <a:gdLst/>
              <a:ahLst/>
              <a:cxnLst/>
              <a:rect l="l" t="t" r="r" b="b"/>
              <a:pathLst>
                <a:path w="3733" h="5418" extrusionOk="0">
                  <a:moveTo>
                    <a:pt x="540" y="0"/>
                  </a:moveTo>
                  <a:lnTo>
                    <a:pt x="428" y="23"/>
                  </a:lnTo>
                  <a:lnTo>
                    <a:pt x="338" y="90"/>
                  </a:lnTo>
                  <a:lnTo>
                    <a:pt x="226" y="158"/>
                  </a:lnTo>
                  <a:lnTo>
                    <a:pt x="158" y="225"/>
                  </a:lnTo>
                  <a:lnTo>
                    <a:pt x="91" y="315"/>
                  </a:lnTo>
                  <a:lnTo>
                    <a:pt x="46" y="427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46" y="787"/>
                  </a:lnTo>
                  <a:lnTo>
                    <a:pt x="91" y="922"/>
                  </a:lnTo>
                  <a:lnTo>
                    <a:pt x="1305" y="3057"/>
                  </a:lnTo>
                  <a:lnTo>
                    <a:pt x="1912" y="4114"/>
                  </a:lnTo>
                  <a:lnTo>
                    <a:pt x="2249" y="4631"/>
                  </a:lnTo>
                  <a:lnTo>
                    <a:pt x="2564" y="5148"/>
                  </a:lnTo>
                  <a:lnTo>
                    <a:pt x="2653" y="5260"/>
                  </a:lnTo>
                  <a:lnTo>
                    <a:pt x="2766" y="5328"/>
                  </a:lnTo>
                  <a:lnTo>
                    <a:pt x="2878" y="5395"/>
                  </a:lnTo>
                  <a:lnTo>
                    <a:pt x="2991" y="5418"/>
                  </a:lnTo>
                  <a:lnTo>
                    <a:pt x="3215" y="5418"/>
                  </a:lnTo>
                  <a:lnTo>
                    <a:pt x="3328" y="5373"/>
                  </a:lnTo>
                  <a:lnTo>
                    <a:pt x="3440" y="5328"/>
                  </a:lnTo>
                  <a:lnTo>
                    <a:pt x="3530" y="5260"/>
                  </a:lnTo>
                  <a:lnTo>
                    <a:pt x="3620" y="5193"/>
                  </a:lnTo>
                  <a:lnTo>
                    <a:pt x="3687" y="5103"/>
                  </a:lnTo>
                  <a:lnTo>
                    <a:pt x="3732" y="4991"/>
                  </a:lnTo>
                  <a:lnTo>
                    <a:pt x="3732" y="4878"/>
                  </a:lnTo>
                  <a:lnTo>
                    <a:pt x="3732" y="4766"/>
                  </a:lnTo>
                  <a:lnTo>
                    <a:pt x="3710" y="4653"/>
                  </a:lnTo>
                  <a:lnTo>
                    <a:pt x="3643" y="4518"/>
                  </a:lnTo>
                  <a:lnTo>
                    <a:pt x="3305" y="4001"/>
                  </a:lnTo>
                  <a:lnTo>
                    <a:pt x="2991" y="3484"/>
                  </a:lnTo>
                  <a:lnTo>
                    <a:pt x="2361" y="2428"/>
                  </a:lnTo>
                  <a:lnTo>
                    <a:pt x="1170" y="292"/>
                  </a:lnTo>
                  <a:lnTo>
                    <a:pt x="1080" y="180"/>
                  </a:lnTo>
                  <a:lnTo>
                    <a:pt x="990" y="90"/>
                  </a:lnTo>
                  <a:lnTo>
                    <a:pt x="878" y="23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1825650" y="2406225"/>
              <a:ext cx="49475" cy="58475"/>
            </a:xfrm>
            <a:custGeom>
              <a:avLst/>
              <a:gdLst/>
              <a:ahLst/>
              <a:cxnLst/>
              <a:rect l="l" t="t" r="r" b="b"/>
              <a:pathLst>
                <a:path w="1979" h="2339" extrusionOk="0">
                  <a:moveTo>
                    <a:pt x="652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315" y="113"/>
                  </a:lnTo>
                  <a:lnTo>
                    <a:pt x="225" y="180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23" y="787"/>
                  </a:lnTo>
                  <a:lnTo>
                    <a:pt x="90" y="922"/>
                  </a:lnTo>
                  <a:lnTo>
                    <a:pt x="809" y="2046"/>
                  </a:lnTo>
                  <a:lnTo>
                    <a:pt x="899" y="2158"/>
                  </a:lnTo>
                  <a:lnTo>
                    <a:pt x="1012" y="2248"/>
                  </a:lnTo>
                  <a:lnTo>
                    <a:pt x="1124" y="2316"/>
                  </a:lnTo>
                  <a:lnTo>
                    <a:pt x="1236" y="2338"/>
                  </a:lnTo>
                  <a:lnTo>
                    <a:pt x="1461" y="2338"/>
                  </a:lnTo>
                  <a:lnTo>
                    <a:pt x="1574" y="2293"/>
                  </a:lnTo>
                  <a:lnTo>
                    <a:pt x="1664" y="2248"/>
                  </a:lnTo>
                  <a:lnTo>
                    <a:pt x="1776" y="2181"/>
                  </a:lnTo>
                  <a:lnTo>
                    <a:pt x="1843" y="2113"/>
                  </a:lnTo>
                  <a:lnTo>
                    <a:pt x="1911" y="2001"/>
                  </a:lnTo>
                  <a:lnTo>
                    <a:pt x="1956" y="1911"/>
                  </a:lnTo>
                  <a:lnTo>
                    <a:pt x="1978" y="1799"/>
                  </a:lnTo>
                  <a:lnTo>
                    <a:pt x="1978" y="1686"/>
                  </a:lnTo>
                  <a:lnTo>
                    <a:pt x="1956" y="1551"/>
                  </a:lnTo>
                  <a:lnTo>
                    <a:pt x="1888" y="1439"/>
                  </a:lnTo>
                  <a:lnTo>
                    <a:pt x="1169" y="293"/>
                  </a:lnTo>
                  <a:lnTo>
                    <a:pt x="1079" y="180"/>
                  </a:lnTo>
                  <a:lnTo>
                    <a:pt x="989" y="113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1738525" y="2640575"/>
              <a:ext cx="30375" cy="30925"/>
            </a:xfrm>
            <a:custGeom>
              <a:avLst/>
              <a:gdLst/>
              <a:ahLst/>
              <a:cxnLst/>
              <a:rect l="l" t="t" r="r" b="b"/>
              <a:pathLst>
                <a:path w="1215" h="1237" extrusionOk="0">
                  <a:moveTo>
                    <a:pt x="608" y="0"/>
                  </a:moveTo>
                  <a:lnTo>
                    <a:pt x="473" y="23"/>
                  </a:lnTo>
                  <a:lnTo>
                    <a:pt x="338" y="68"/>
                  </a:lnTo>
                  <a:lnTo>
                    <a:pt x="248" y="112"/>
                  </a:lnTo>
                  <a:lnTo>
                    <a:pt x="158" y="202"/>
                  </a:lnTo>
                  <a:lnTo>
                    <a:pt x="91" y="292"/>
                  </a:lnTo>
                  <a:lnTo>
                    <a:pt x="46" y="405"/>
                  </a:lnTo>
                  <a:lnTo>
                    <a:pt x="23" y="517"/>
                  </a:lnTo>
                  <a:lnTo>
                    <a:pt x="1" y="629"/>
                  </a:lnTo>
                  <a:lnTo>
                    <a:pt x="23" y="742"/>
                  </a:lnTo>
                  <a:lnTo>
                    <a:pt x="46" y="854"/>
                  </a:lnTo>
                  <a:lnTo>
                    <a:pt x="91" y="967"/>
                  </a:lnTo>
                  <a:lnTo>
                    <a:pt x="158" y="1057"/>
                  </a:lnTo>
                  <a:lnTo>
                    <a:pt x="248" y="1124"/>
                  </a:lnTo>
                  <a:lnTo>
                    <a:pt x="338" y="1191"/>
                  </a:lnTo>
                  <a:lnTo>
                    <a:pt x="473" y="1236"/>
                  </a:lnTo>
                  <a:lnTo>
                    <a:pt x="743" y="1236"/>
                  </a:lnTo>
                  <a:lnTo>
                    <a:pt x="878" y="1191"/>
                  </a:lnTo>
                  <a:lnTo>
                    <a:pt x="967" y="1124"/>
                  </a:lnTo>
                  <a:lnTo>
                    <a:pt x="1057" y="1057"/>
                  </a:lnTo>
                  <a:lnTo>
                    <a:pt x="1125" y="967"/>
                  </a:lnTo>
                  <a:lnTo>
                    <a:pt x="1170" y="854"/>
                  </a:lnTo>
                  <a:lnTo>
                    <a:pt x="1192" y="742"/>
                  </a:lnTo>
                  <a:lnTo>
                    <a:pt x="1215" y="629"/>
                  </a:lnTo>
                  <a:lnTo>
                    <a:pt x="1192" y="517"/>
                  </a:lnTo>
                  <a:lnTo>
                    <a:pt x="1170" y="405"/>
                  </a:lnTo>
                  <a:lnTo>
                    <a:pt x="1125" y="292"/>
                  </a:lnTo>
                  <a:lnTo>
                    <a:pt x="1057" y="202"/>
                  </a:lnTo>
                  <a:lnTo>
                    <a:pt x="967" y="112"/>
                  </a:lnTo>
                  <a:lnTo>
                    <a:pt x="878" y="68"/>
                  </a:lnTo>
                  <a:lnTo>
                    <a:pt x="743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1453625" y="2257300"/>
              <a:ext cx="86550" cy="103975"/>
            </a:xfrm>
            <a:custGeom>
              <a:avLst/>
              <a:gdLst/>
              <a:ahLst/>
              <a:cxnLst/>
              <a:rect l="l" t="t" r="r" b="b"/>
              <a:pathLst>
                <a:path w="3462" h="4159" extrusionOk="0">
                  <a:moveTo>
                    <a:pt x="652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315" y="90"/>
                  </a:lnTo>
                  <a:lnTo>
                    <a:pt x="202" y="158"/>
                  </a:lnTo>
                  <a:lnTo>
                    <a:pt x="135" y="248"/>
                  </a:lnTo>
                  <a:lnTo>
                    <a:pt x="67" y="338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23" y="652"/>
                  </a:lnTo>
                  <a:lnTo>
                    <a:pt x="45" y="765"/>
                  </a:lnTo>
                  <a:lnTo>
                    <a:pt x="112" y="900"/>
                  </a:lnTo>
                  <a:lnTo>
                    <a:pt x="2293" y="3889"/>
                  </a:lnTo>
                  <a:lnTo>
                    <a:pt x="2383" y="4002"/>
                  </a:lnTo>
                  <a:lnTo>
                    <a:pt x="2495" y="4069"/>
                  </a:lnTo>
                  <a:lnTo>
                    <a:pt x="2585" y="4114"/>
                  </a:lnTo>
                  <a:lnTo>
                    <a:pt x="2720" y="4159"/>
                  </a:lnTo>
                  <a:lnTo>
                    <a:pt x="2832" y="4159"/>
                  </a:lnTo>
                  <a:lnTo>
                    <a:pt x="2945" y="4136"/>
                  </a:lnTo>
                  <a:lnTo>
                    <a:pt x="3057" y="4114"/>
                  </a:lnTo>
                  <a:lnTo>
                    <a:pt x="3170" y="4069"/>
                  </a:lnTo>
                  <a:lnTo>
                    <a:pt x="3259" y="4002"/>
                  </a:lnTo>
                  <a:lnTo>
                    <a:pt x="3349" y="3912"/>
                  </a:lnTo>
                  <a:lnTo>
                    <a:pt x="3417" y="3822"/>
                  </a:lnTo>
                  <a:lnTo>
                    <a:pt x="3439" y="3732"/>
                  </a:lnTo>
                  <a:lnTo>
                    <a:pt x="3462" y="3619"/>
                  </a:lnTo>
                  <a:lnTo>
                    <a:pt x="3462" y="3507"/>
                  </a:lnTo>
                  <a:lnTo>
                    <a:pt x="3417" y="3372"/>
                  </a:lnTo>
                  <a:lnTo>
                    <a:pt x="3349" y="3260"/>
                  </a:lnTo>
                  <a:lnTo>
                    <a:pt x="1191" y="270"/>
                  </a:lnTo>
                  <a:lnTo>
                    <a:pt x="1101" y="158"/>
                  </a:lnTo>
                  <a:lnTo>
                    <a:pt x="989" y="90"/>
                  </a:lnTo>
                  <a:lnTo>
                    <a:pt x="877" y="45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1545225" y="2539975"/>
              <a:ext cx="61275" cy="69700"/>
            </a:xfrm>
            <a:custGeom>
              <a:avLst/>
              <a:gdLst/>
              <a:ahLst/>
              <a:cxnLst/>
              <a:rect l="l" t="t" r="r" b="b"/>
              <a:pathLst>
                <a:path w="2451" h="2788" extrusionOk="0">
                  <a:moveTo>
                    <a:pt x="607" y="0"/>
                  </a:moveTo>
                  <a:lnTo>
                    <a:pt x="472" y="23"/>
                  </a:lnTo>
                  <a:lnTo>
                    <a:pt x="360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93"/>
                  </a:lnTo>
                  <a:lnTo>
                    <a:pt x="23" y="405"/>
                  </a:lnTo>
                  <a:lnTo>
                    <a:pt x="0" y="517"/>
                  </a:lnTo>
                  <a:lnTo>
                    <a:pt x="0" y="630"/>
                  </a:lnTo>
                  <a:lnTo>
                    <a:pt x="0" y="742"/>
                  </a:lnTo>
                  <a:lnTo>
                    <a:pt x="45" y="855"/>
                  </a:lnTo>
                  <a:lnTo>
                    <a:pt x="90" y="967"/>
                  </a:lnTo>
                  <a:lnTo>
                    <a:pt x="157" y="1057"/>
                  </a:lnTo>
                  <a:lnTo>
                    <a:pt x="1394" y="2608"/>
                  </a:lnTo>
                  <a:lnTo>
                    <a:pt x="1484" y="2698"/>
                  </a:lnTo>
                  <a:lnTo>
                    <a:pt x="1596" y="2743"/>
                  </a:lnTo>
                  <a:lnTo>
                    <a:pt x="1709" y="2788"/>
                  </a:lnTo>
                  <a:lnTo>
                    <a:pt x="1843" y="2788"/>
                  </a:lnTo>
                  <a:lnTo>
                    <a:pt x="1956" y="2765"/>
                  </a:lnTo>
                  <a:lnTo>
                    <a:pt x="2068" y="2743"/>
                  </a:lnTo>
                  <a:lnTo>
                    <a:pt x="2181" y="2675"/>
                  </a:lnTo>
                  <a:lnTo>
                    <a:pt x="2270" y="2608"/>
                  </a:lnTo>
                  <a:lnTo>
                    <a:pt x="2360" y="2518"/>
                  </a:lnTo>
                  <a:lnTo>
                    <a:pt x="2405" y="2406"/>
                  </a:lnTo>
                  <a:lnTo>
                    <a:pt x="2450" y="2293"/>
                  </a:lnTo>
                  <a:lnTo>
                    <a:pt x="2450" y="2181"/>
                  </a:lnTo>
                  <a:lnTo>
                    <a:pt x="2428" y="2068"/>
                  </a:lnTo>
                  <a:lnTo>
                    <a:pt x="2405" y="1956"/>
                  </a:lnTo>
                  <a:lnTo>
                    <a:pt x="2338" y="1844"/>
                  </a:lnTo>
                  <a:lnTo>
                    <a:pt x="2270" y="1731"/>
                  </a:lnTo>
                  <a:lnTo>
                    <a:pt x="1034" y="180"/>
                  </a:lnTo>
                  <a:lnTo>
                    <a:pt x="944" y="113"/>
                  </a:lnTo>
                  <a:lnTo>
                    <a:pt x="854" y="45"/>
                  </a:lnTo>
                  <a:lnTo>
                    <a:pt x="719" y="23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1756525" y="2828825"/>
              <a:ext cx="61825" cy="77025"/>
            </a:xfrm>
            <a:custGeom>
              <a:avLst/>
              <a:gdLst/>
              <a:ahLst/>
              <a:cxnLst/>
              <a:rect l="l" t="t" r="r" b="b"/>
              <a:pathLst>
                <a:path w="2473" h="3081" extrusionOk="0">
                  <a:moveTo>
                    <a:pt x="652" y="1"/>
                  </a:moveTo>
                  <a:lnTo>
                    <a:pt x="540" y="23"/>
                  </a:lnTo>
                  <a:lnTo>
                    <a:pt x="405" y="46"/>
                  </a:lnTo>
                  <a:lnTo>
                    <a:pt x="292" y="90"/>
                  </a:lnTo>
                  <a:lnTo>
                    <a:pt x="203" y="158"/>
                  </a:lnTo>
                  <a:lnTo>
                    <a:pt x="113" y="248"/>
                  </a:lnTo>
                  <a:lnTo>
                    <a:pt x="68" y="360"/>
                  </a:lnTo>
                  <a:lnTo>
                    <a:pt x="23" y="473"/>
                  </a:lnTo>
                  <a:lnTo>
                    <a:pt x="0" y="585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68" y="945"/>
                  </a:lnTo>
                  <a:lnTo>
                    <a:pt x="405" y="1394"/>
                  </a:lnTo>
                  <a:lnTo>
                    <a:pt x="720" y="1866"/>
                  </a:lnTo>
                  <a:lnTo>
                    <a:pt x="1304" y="2788"/>
                  </a:lnTo>
                  <a:lnTo>
                    <a:pt x="1394" y="2900"/>
                  </a:lnTo>
                  <a:lnTo>
                    <a:pt x="1506" y="2990"/>
                  </a:lnTo>
                  <a:lnTo>
                    <a:pt x="1619" y="3035"/>
                  </a:lnTo>
                  <a:lnTo>
                    <a:pt x="1731" y="3080"/>
                  </a:lnTo>
                  <a:lnTo>
                    <a:pt x="1956" y="3080"/>
                  </a:lnTo>
                  <a:lnTo>
                    <a:pt x="2068" y="3035"/>
                  </a:lnTo>
                  <a:lnTo>
                    <a:pt x="2181" y="2990"/>
                  </a:lnTo>
                  <a:lnTo>
                    <a:pt x="2271" y="2923"/>
                  </a:lnTo>
                  <a:lnTo>
                    <a:pt x="2338" y="2833"/>
                  </a:lnTo>
                  <a:lnTo>
                    <a:pt x="2405" y="2743"/>
                  </a:lnTo>
                  <a:lnTo>
                    <a:pt x="2450" y="2653"/>
                  </a:lnTo>
                  <a:lnTo>
                    <a:pt x="2473" y="2541"/>
                  </a:lnTo>
                  <a:lnTo>
                    <a:pt x="2473" y="2428"/>
                  </a:lnTo>
                  <a:lnTo>
                    <a:pt x="2450" y="2293"/>
                  </a:lnTo>
                  <a:lnTo>
                    <a:pt x="2383" y="2181"/>
                  </a:lnTo>
                  <a:lnTo>
                    <a:pt x="1776" y="1237"/>
                  </a:lnTo>
                  <a:lnTo>
                    <a:pt x="1461" y="765"/>
                  </a:lnTo>
                  <a:lnTo>
                    <a:pt x="1147" y="315"/>
                  </a:lnTo>
                  <a:lnTo>
                    <a:pt x="1057" y="225"/>
                  </a:lnTo>
                  <a:lnTo>
                    <a:pt x="967" y="135"/>
                  </a:lnTo>
                  <a:lnTo>
                    <a:pt x="877" y="68"/>
                  </a:lnTo>
                  <a:lnTo>
                    <a:pt x="764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1576675" y="2114550"/>
              <a:ext cx="123675" cy="139400"/>
            </a:xfrm>
            <a:custGeom>
              <a:avLst/>
              <a:gdLst/>
              <a:ahLst/>
              <a:cxnLst/>
              <a:rect l="l" t="t" r="r" b="b"/>
              <a:pathLst>
                <a:path w="4947" h="5576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6"/>
                  </a:lnTo>
                  <a:lnTo>
                    <a:pt x="203" y="203"/>
                  </a:lnTo>
                  <a:lnTo>
                    <a:pt x="136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23" y="720"/>
                  </a:lnTo>
                  <a:lnTo>
                    <a:pt x="46" y="832"/>
                  </a:lnTo>
                  <a:lnTo>
                    <a:pt x="113" y="945"/>
                  </a:lnTo>
                  <a:lnTo>
                    <a:pt x="203" y="1057"/>
                  </a:lnTo>
                  <a:lnTo>
                    <a:pt x="698" y="1574"/>
                  </a:lnTo>
                  <a:lnTo>
                    <a:pt x="1170" y="2091"/>
                  </a:lnTo>
                  <a:lnTo>
                    <a:pt x="1642" y="2631"/>
                  </a:lnTo>
                  <a:lnTo>
                    <a:pt x="2091" y="3193"/>
                  </a:lnTo>
                  <a:lnTo>
                    <a:pt x="2991" y="4294"/>
                  </a:lnTo>
                  <a:lnTo>
                    <a:pt x="3440" y="4856"/>
                  </a:lnTo>
                  <a:lnTo>
                    <a:pt x="3912" y="5396"/>
                  </a:lnTo>
                  <a:lnTo>
                    <a:pt x="4025" y="5486"/>
                  </a:lnTo>
                  <a:lnTo>
                    <a:pt x="4115" y="5553"/>
                  </a:lnTo>
                  <a:lnTo>
                    <a:pt x="4227" y="5575"/>
                  </a:lnTo>
                  <a:lnTo>
                    <a:pt x="4452" y="5575"/>
                  </a:lnTo>
                  <a:lnTo>
                    <a:pt x="4564" y="5531"/>
                  </a:lnTo>
                  <a:lnTo>
                    <a:pt x="4654" y="5463"/>
                  </a:lnTo>
                  <a:lnTo>
                    <a:pt x="4744" y="5396"/>
                  </a:lnTo>
                  <a:lnTo>
                    <a:pt x="4834" y="5306"/>
                  </a:lnTo>
                  <a:lnTo>
                    <a:pt x="4879" y="5216"/>
                  </a:lnTo>
                  <a:lnTo>
                    <a:pt x="4924" y="5103"/>
                  </a:lnTo>
                  <a:lnTo>
                    <a:pt x="4946" y="4991"/>
                  </a:lnTo>
                  <a:lnTo>
                    <a:pt x="4946" y="4856"/>
                  </a:lnTo>
                  <a:lnTo>
                    <a:pt x="4924" y="4744"/>
                  </a:lnTo>
                  <a:lnTo>
                    <a:pt x="4879" y="4631"/>
                  </a:lnTo>
                  <a:lnTo>
                    <a:pt x="4789" y="4519"/>
                  </a:lnTo>
                  <a:lnTo>
                    <a:pt x="4317" y="3979"/>
                  </a:lnTo>
                  <a:lnTo>
                    <a:pt x="3867" y="3417"/>
                  </a:lnTo>
                  <a:lnTo>
                    <a:pt x="2968" y="2316"/>
                  </a:lnTo>
                  <a:lnTo>
                    <a:pt x="2519" y="1754"/>
                  </a:lnTo>
                  <a:lnTo>
                    <a:pt x="2047" y="1215"/>
                  </a:lnTo>
                  <a:lnTo>
                    <a:pt x="1574" y="698"/>
                  </a:lnTo>
                  <a:lnTo>
                    <a:pt x="1080" y="180"/>
                  </a:lnTo>
                  <a:lnTo>
                    <a:pt x="968" y="91"/>
                  </a:lnTo>
                  <a:lnTo>
                    <a:pt x="855" y="46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1635125" y="2273025"/>
              <a:ext cx="112425" cy="115800"/>
            </a:xfrm>
            <a:custGeom>
              <a:avLst/>
              <a:gdLst/>
              <a:ahLst/>
              <a:cxnLst/>
              <a:rect l="l" t="t" r="r" b="b"/>
              <a:pathLst>
                <a:path w="4497" h="4632" extrusionOk="0">
                  <a:moveTo>
                    <a:pt x="585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6"/>
                  </a:lnTo>
                  <a:lnTo>
                    <a:pt x="181" y="203"/>
                  </a:lnTo>
                  <a:lnTo>
                    <a:pt x="113" y="293"/>
                  </a:lnTo>
                  <a:lnTo>
                    <a:pt x="46" y="405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32"/>
                  </a:lnTo>
                  <a:lnTo>
                    <a:pt x="91" y="945"/>
                  </a:lnTo>
                  <a:lnTo>
                    <a:pt x="181" y="1057"/>
                  </a:lnTo>
                  <a:lnTo>
                    <a:pt x="608" y="1484"/>
                  </a:lnTo>
                  <a:lnTo>
                    <a:pt x="1012" y="1889"/>
                  </a:lnTo>
                  <a:lnTo>
                    <a:pt x="1799" y="2766"/>
                  </a:lnTo>
                  <a:lnTo>
                    <a:pt x="2608" y="3620"/>
                  </a:lnTo>
                  <a:lnTo>
                    <a:pt x="3013" y="4047"/>
                  </a:lnTo>
                  <a:lnTo>
                    <a:pt x="3440" y="4474"/>
                  </a:lnTo>
                  <a:lnTo>
                    <a:pt x="3530" y="4564"/>
                  </a:lnTo>
                  <a:lnTo>
                    <a:pt x="3665" y="4609"/>
                  </a:lnTo>
                  <a:lnTo>
                    <a:pt x="3777" y="4631"/>
                  </a:lnTo>
                  <a:lnTo>
                    <a:pt x="4002" y="4631"/>
                  </a:lnTo>
                  <a:lnTo>
                    <a:pt x="4114" y="4586"/>
                  </a:lnTo>
                  <a:lnTo>
                    <a:pt x="4204" y="4519"/>
                  </a:lnTo>
                  <a:lnTo>
                    <a:pt x="4294" y="4452"/>
                  </a:lnTo>
                  <a:lnTo>
                    <a:pt x="4362" y="4362"/>
                  </a:lnTo>
                  <a:lnTo>
                    <a:pt x="4429" y="4249"/>
                  </a:lnTo>
                  <a:lnTo>
                    <a:pt x="4474" y="4159"/>
                  </a:lnTo>
                  <a:lnTo>
                    <a:pt x="4497" y="4047"/>
                  </a:lnTo>
                  <a:lnTo>
                    <a:pt x="4497" y="3935"/>
                  </a:lnTo>
                  <a:lnTo>
                    <a:pt x="4452" y="3822"/>
                  </a:lnTo>
                  <a:lnTo>
                    <a:pt x="4407" y="3710"/>
                  </a:lnTo>
                  <a:lnTo>
                    <a:pt x="4294" y="3597"/>
                  </a:lnTo>
                  <a:lnTo>
                    <a:pt x="3890" y="3170"/>
                  </a:lnTo>
                  <a:lnTo>
                    <a:pt x="3485" y="2743"/>
                  </a:lnTo>
                  <a:lnTo>
                    <a:pt x="2676" y="1889"/>
                  </a:lnTo>
                  <a:lnTo>
                    <a:pt x="1889" y="1012"/>
                  </a:lnTo>
                  <a:lnTo>
                    <a:pt x="1484" y="608"/>
                  </a:lnTo>
                  <a:lnTo>
                    <a:pt x="1057" y="181"/>
                  </a:lnTo>
                  <a:lnTo>
                    <a:pt x="945" y="91"/>
                  </a:lnTo>
                  <a:lnTo>
                    <a:pt x="832" y="46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1210275" y="2106125"/>
              <a:ext cx="146150" cy="132100"/>
            </a:xfrm>
            <a:custGeom>
              <a:avLst/>
              <a:gdLst/>
              <a:ahLst/>
              <a:cxnLst/>
              <a:rect l="l" t="t" r="r" b="b"/>
              <a:pathLst>
                <a:path w="5846" h="5284" extrusionOk="0">
                  <a:moveTo>
                    <a:pt x="540" y="0"/>
                  </a:moveTo>
                  <a:lnTo>
                    <a:pt x="450" y="23"/>
                  </a:lnTo>
                  <a:lnTo>
                    <a:pt x="338" y="45"/>
                  </a:lnTo>
                  <a:lnTo>
                    <a:pt x="248" y="113"/>
                  </a:lnTo>
                  <a:lnTo>
                    <a:pt x="180" y="203"/>
                  </a:lnTo>
                  <a:lnTo>
                    <a:pt x="113" y="293"/>
                  </a:lnTo>
                  <a:lnTo>
                    <a:pt x="68" y="405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46" y="877"/>
                  </a:lnTo>
                  <a:lnTo>
                    <a:pt x="91" y="990"/>
                  </a:lnTo>
                  <a:lnTo>
                    <a:pt x="180" y="1079"/>
                  </a:lnTo>
                  <a:lnTo>
                    <a:pt x="270" y="1169"/>
                  </a:lnTo>
                  <a:lnTo>
                    <a:pt x="877" y="1641"/>
                  </a:lnTo>
                  <a:lnTo>
                    <a:pt x="1462" y="2091"/>
                  </a:lnTo>
                  <a:lnTo>
                    <a:pt x="2046" y="2563"/>
                  </a:lnTo>
                  <a:lnTo>
                    <a:pt x="2608" y="3058"/>
                  </a:lnTo>
                  <a:lnTo>
                    <a:pt x="3170" y="3552"/>
                  </a:lnTo>
                  <a:lnTo>
                    <a:pt x="3710" y="4069"/>
                  </a:lnTo>
                  <a:lnTo>
                    <a:pt x="4789" y="5103"/>
                  </a:lnTo>
                  <a:lnTo>
                    <a:pt x="4901" y="5193"/>
                  </a:lnTo>
                  <a:lnTo>
                    <a:pt x="5013" y="5261"/>
                  </a:lnTo>
                  <a:lnTo>
                    <a:pt x="5126" y="5283"/>
                  </a:lnTo>
                  <a:lnTo>
                    <a:pt x="5238" y="5283"/>
                  </a:lnTo>
                  <a:lnTo>
                    <a:pt x="5351" y="5261"/>
                  </a:lnTo>
                  <a:lnTo>
                    <a:pt x="5463" y="5238"/>
                  </a:lnTo>
                  <a:lnTo>
                    <a:pt x="5553" y="5171"/>
                  </a:lnTo>
                  <a:lnTo>
                    <a:pt x="5643" y="5103"/>
                  </a:lnTo>
                  <a:lnTo>
                    <a:pt x="5733" y="5013"/>
                  </a:lnTo>
                  <a:lnTo>
                    <a:pt x="5778" y="4901"/>
                  </a:lnTo>
                  <a:lnTo>
                    <a:pt x="5823" y="4789"/>
                  </a:lnTo>
                  <a:lnTo>
                    <a:pt x="5845" y="4676"/>
                  </a:lnTo>
                  <a:lnTo>
                    <a:pt x="5845" y="4564"/>
                  </a:lnTo>
                  <a:lnTo>
                    <a:pt x="5823" y="4451"/>
                  </a:lnTo>
                  <a:lnTo>
                    <a:pt x="5755" y="4339"/>
                  </a:lnTo>
                  <a:lnTo>
                    <a:pt x="5665" y="4227"/>
                  </a:lnTo>
                  <a:lnTo>
                    <a:pt x="5103" y="3687"/>
                  </a:lnTo>
                  <a:lnTo>
                    <a:pt x="4541" y="3125"/>
                  </a:lnTo>
                  <a:lnTo>
                    <a:pt x="3957" y="2608"/>
                  </a:lnTo>
                  <a:lnTo>
                    <a:pt x="3372" y="2069"/>
                  </a:lnTo>
                  <a:lnTo>
                    <a:pt x="2766" y="1574"/>
                  </a:lnTo>
                  <a:lnTo>
                    <a:pt x="2159" y="1079"/>
                  </a:lnTo>
                  <a:lnTo>
                    <a:pt x="1529" y="585"/>
                  </a:lnTo>
                  <a:lnTo>
                    <a:pt x="900" y="113"/>
                  </a:lnTo>
                  <a:lnTo>
                    <a:pt x="787" y="45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1383375" y="2323600"/>
              <a:ext cx="101175" cy="104000"/>
            </a:xfrm>
            <a:custGeom>
              <a:avLst/>
              <a:gdLst/>
              <a:ahLst/>
              <a:cxnLst/>
              <a:rect l="l" t="t" r="r" b="b"/>
              <a:pathLst>
                <a:path w="4047" h="4160" extrusionOk="0">
                  <a:moveTo>
                    <a:pt x="607" y="1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92" y="113"/>
                  </a:lnTo>
                  <a:lnTo>
                    <a:pt x="202" y="203"/>
                  </a:lnTo>
                  <a:lnTo>
                    <a:pt x="113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45" y="833"/>
                  </a:lnTo>
                  <a:lnTo>
                    <a:pt x="90" y="945"/>
                  </a:lnTo>
                  <a:lnTo>
                    <a:pt x="180" y="1057"/>
                  </a:lnTo>
                  <a:lnTo>
                    <a:pt x="540" y="1417"/>
                  </a:lnTo>
                  <a:lnTo>
                    <a:pt x="899" y="1777"/>
                  </a:lnTo>
                  <a:lnTo>
                    <a:pt x="1574" y="2519"/>
                  </a:lnTo>
                  <a:lnTo>
                    <a:pt x="2271" y="3260"/>
                  </a:lnTo>
                  <a:lnTo>
                    <a:pt x="2608" y="3642"/>
                  </a:lnTo>
                  <a:lnTo>
                    <a:pt x="2967" y="3980"/>
                  </a:lnTo>
                  <a:lnTo>
                    <a:pt x="3080" y="4070"/>
                  </a:lnTo>
                  <a:lnTo>
                    <a:pt x="3192" y="4137"/>
                  </a:lnTo>
                  <a:lnTo>
                    <a:pt x="3327" y="4160"/>
                  </a:lnTo>
                  <a:lnTo>
                    <a:pt x="3439" y="4160"/>
                  </a:lnTo>
                  <a:lnTo>
                    <a:pt x="3552" y="4137"/>
                  </a:lnTo>
                  <a:lnTo>
                    <a:pt x="3664" y="4092"/>
                  </a:lnTo>
                  <a:lnTo>
                    <a:pt x="3754" y="4047"/>
                  </a:lnTo>
                  <a:lnTo>
                    <a:pt x="3844" y="3957"/>
                  </a:lnTo>
                  <a:lnTo>
                    <a:pt x="3911" y="3890"/>
                  </a:lnTo>
                  <a:lnTo>
                    <a:pt x="3979" y="3777"/>
                  </a:lnTo>
                  <a:lnTo>
                    <a:pt x="4024" y="3665"/>
                  </a:lnTo>
                  <a:lnTo>
                    <a:pt x="4046" y="3553"/>
                  </a:lnTo>
                  <a:lnTo>
                    <a:pt x="4024" y="3440"/>
                  </a:lnTo>
                  <a:lnTo>
                    <a:pt x="4001" y="3328"/>
                  </a:lnTo>
                  <a:lnTo>
                    <a:pt x="3934" y="3215"/>
                  </a:lnTo>
                  <a:lnTo>
                    <a:pt x="3844" y="3125"/>
                  </a:lnTo>
                  <a:lnTo>
                    <a:pt x="3484" y="2766"/>
                  </a:lnTo>
                  <a:lnTo>
                    <a:pt x="3147" y="2384"/>
                  </a:lnTo>
                  <a:lnTo>
                    <a:pt x="2450" y="1642"/>
                  </a:lnTo>
                  <a:lnTo>
                    <a:pt x="1776" y="900"/>
                  </a:lnTo>
                  <a:lnTo>
                    <a:pt x="1416" y="540"/>
                  </a:lnTo>
                  <a:lnTo>
                    <a:pt x="1057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1642425" y="1304750"/>
              <a:ext cx="872775" cy="1755075"/>
            </a:xfrm>
            <a:custGeom>
              <a:avLst/>
              <a:gdLst/>
              <a:ahLst/>
              <a:cxnLst/>
              <a:rect l="l" t="t" r="r" b="b"/>
              <a:pathLst>
                <a:path w="34911" h="70203" extrusionOk="0">
                  <a:moveTo>
                    <a:pt x="5171" y="0"/>
                  </a:moveTo>
                  <a:lnTo>
                    <a:pt x="4699" y="45"/>
                  </a:lnTo>
                  <a:lnTo>
                    <a:pt x="4205" y="113"/>
                  </a:lnTo>
                  <a:lnTo>
                    <a:pt x="3710" y="225"/>
                  </a:lnTo>
                  <a:lnTo>
                    <a:pt x="3260" y="360"/>
                  </a:lnTo>
                  <a:lnTo>
                    <a:pt x="2856" y="540"/>
                  </a:lnTo>
                  <a:lnTo>
                    <a:pt x="2451" y="765"/>
                  </a:lnTo>
                  <a:lnTo>
                    <a:pt x="2114" y="1034"/>
                  </a:lnTo>
                  <a:lnTo>
                    <a:pt x="1777" y="1327"/>
                  </a:lnTo>
                  <a:lnTo>
                    <a:pt x="1485" y="1686"/>
                  </a:lnTo>
                  <a:lnTo>
                    <a:pt x="1215" y="2068"/>
                  </a:lnTo>
                  <a:lnTo>
                    <a:pt x="990" y="2473"/>
                  </a:lnTo>
                  <a:lnTo>
                    <a:pt x="765" y="2923"/>
                  </a:lnTo>
                  <a:lnTo>
                    <a:pt x="585" y="3417"/>
                  </a:lnTo>
                  <a:lnTo>
                    <a:pt x="428" y="3912"/>
                  </a:lnTo>
                  <a:lnTo>
                    <a:pt x="316" y="4474"/>
                  </a:lnTo>
                  <a:lnTo>
                    <a:pt x="203" y="5036"/>
                  </a:lnTo>
                  <a:lnTo>
                    <a:pt x="113" y="5643"/>
                  </a:lnTo>
                  <a:lnTo>
                    <a:pt x="68" y="6272"/>
                  </a:lnTo>
                  <a:lnTo>
                    <a:pt x="23" y="6946"/>
                  </a:lnTo>
                  <a:lnTo>
                    <a:pt x="1" y="7621"/>
                  </a:lnTo>
                  <a:lnTo>
                    <a:pt x="23" y="8318"/>
                  </a:lnTo>
                  <a:lnTo>
                    <a:pt x="46" y="9059"/>
                  </a:lnTo>
                  <a:lnTo>
                    <a:pt x="91" y="9801"/>
                  </a:lnTo>
                  <a:lnTo>
                    <a:pt x="158" y="10565"/>
                  </a:lnTo>
                  <a:lnTo>
                    <a:pt x="226" y="11352"/>
                  </a:lnTo>
                  <a:lnTo>
                    <a:pt x="316" y="12161"/>
                  </a:lnTo>
                  <a:lnTo>
                    <a:pt x="428" y="12993"/>
                  </a:lnTo>
                  <a:lnTo>
                    <a:pt x="720" y="14679"/>
                  </a:lnTo>
                  <a:lnTo>
                    <a:pt x="1035" y="16410"/>
                  </a:lnTo>
                  <a:lnTo>
                    <a:pt x="1417" y="18186"/>
                  </a:lnTo>
                  <a:lnTo>
                    <a:pt x="1844" y="19984"/>
                  </a:lnTo>
                  <a:lnTo>
                    <a:pt x="2294" y="21805"/>
                  </a:lnTo>
                  <a:lnTo>
                    <a:pt x="2766" y="23648"/>
                  </a:lnTo>
                  <a:lnTo>
                    <a:pt x="3283" y="25469"/>
                  </a:lnTo>
                  <a:lnTo>
                    <a:pt x="3800" y="27290"/>
                  </a:lnTo>
                  <a:lnTo>
                    <a:pt x="4339" y="29088"/>
                  </a:lnTo>
                  <a:lnTo>
                    <a:pt x="4879" y="30864"/>
                  </a:lnTo>
                  <a:lnTo>
                    <a:pt x="5958" y="34258"/>
                  </a:lnTo>
                  <a:lnTo>
                    <a:pt x="7914" y="40283"/>
                  </a:lnTo>
                  <a:lnTo>
                    <a:pt x="8678" y="42711"/>
                  </a:lnTo>
                  <a:lnTo>
                    <a:pt x="8993" y="43767"/>
                  </a:lnTo>
                  <a:lnTo>
                    <a:pt x="9240" y="44689"/>
                  </a:lnTo>
                  <a:lnTo>
                    <a:pt x="9712" y="46442"/>
                  </a:lnTo>
                  <a:lnTo>
                    <a:pt x="10206" y="48173"/>
                  </a:lnTo>
                  <a:lnTo>
                    <a:pt x="10723" y="49904"/>
                  </a:lnTo>
                  <a:lnTo>
                    <a:pt x="11285" y="51612"/>
                  </a:lnTo>
                  <a:lnTo>
                    <a:pt x="11847" y="53321"/>
                  </a:lnTo>
                  <a:lnTo>
                    <a:pt x="12432" y="55029"/>
                  </a:lnTo>
                  <a:lnTo>
                    <a:pt x="13016" y="56738"/>
                  </a:lnTo>
                  <a:lnTo>
                    <a:pt x="13646" y="58446"/>
                  </a:lnTo>
                  <a:lnTo>
                    <a:pt x="13960" y="59413"/>
                  </a:lnTo>
                  <a:lnTo>
                    <a:pt x="14388" y="60739"/>
                  </a:lnTo>
                  <a:lnTo>
                    <a:pt x="14860" y="62290"/>
                  </a:lnTo>
                  <a:lnTo>
                    <a:pt x="15377" y="63931"/>
                  </a:lnTo>
                  <a:lnTo>
                    <a:pt x="15894" y="65527"/>
                  </a:lnTo>
                  <a:lnTo>
                    <a:pt x="16163" y="66246"/>
                  </a:lnTo>
                  <a:lnTo>
                    <a:pt x="16411" y="66943"/>
                  </a:lnTo>
                  <a:lnTo>
                    <a:pt x="16658" y="67550"/>
                  </a:lnTo>
                  <a:lnTo>
                    <a:pt x="16905" y="68044"/>
                  </a:lnTo>
                  <a:lnTo>
                    <a:pt x="17130" y="68449"/>
                  </a:lnTo>
                  <a:lnTo>
                    <a:pt x="17242" y="68606"/>
                  </a:lnTo>
                  <a:lnTo>
                    <a:pt x="17332" y="68741"/>
                  </a:lnTo>
                  <a:lnTo>
                    <a:pt x="17669" y="69056"/>
                  </a:lnTo>
                  <a:lnTo>
                    <a:pt x="18007" y="69326"/>
                  </a:lnTo>
                  <a:lnTo>
                    <a:pt x="18366" y="69551"/>
                  </a:lnTo>
                  <a:lnTo>
                    <a:pt x="18748" y="69753"/>
                  </a:lnTo>
                  <a:lnTo>
                    <a:pt x="19153" y="69888"/>
                  </a:lnTo>
                  <a:lnTo>
                    <a:pt x="19558" y="70023"/>
                  </a:lnTo>
                  <a:lnTo>
                    <a:pt x="19962" y="70113"/>
                  </a:lnTo>
                  <a:lnTo>
                    <a:pt x="20389" y="70158"/>
                  </a:lnTo>
                  <a:lnTo>
                    <a:pt x="20817" y="70202"/>
                  </a:lnTo>
                  <a:lnTo>
                    <a:pt x="21671" y="70202"/>
                  </a:lnTo>
                  <a:lnTo>
                    <a:pt x="22120" y="70180"/>
                  </a:lnTo>
                  <a:lnTo>
                    <a:pt x="22997" y="70068"/>
                  </a:lnTo>
                  <a:lnTo>
                    <a:pt x="23851" y="69933"/>
                  </a:lnTo>
                  <a:lnTo>
                    <a:pt x="24571" y="69798"/>
                  </a:lnTo>
                  <a:lnTo>
                    <a:pt x="25380" y="69640"/>
                  </a:lnTo>
                  <a:lnTo>
                    <a:pt x="26234" y="69438"/>
                  </a:lnTo>
                  <a:lnTo>
                    <a:pt x="27111" y="69236"/>
                  </a:lnTo>
                  <a:lnTo>
                    <a:pt x="28954" y="68741"/>
                  </a:lnTo>
                  <a:lnTo>
                    <a:pt x="30752" y="68202"/>
                  </a:lnTo>
                  <a:lnTo>
                    <a:pt x="31584" y="67932"/>
                  </a:lnTo>
                  <a:lnTo>
                    <a:pt x="32371" y="67662"/>
                  </a:lnTo>
                  <a:lnTo>
                    <a:pt x="33068" y="67415"/>
                  </a:lnTo>
                  <a:lnTo>
                    <a:pt x="33697" y="67168"/>
                  </a:lnTo>
                  <a:lnTo>
                    <a:pt x="34192" y="66921"/>
                  </a:lnTo>
                  <a:lnTo>
                    <a:pt x="34574" y="66718"/>
                  </a:lnTo>
                  <a:lnTo>
                    <a:pt x="34709" y="66628"/>
                  </a:lnTo>
                  <a:lnTo>
                    <a:pt x="34821" y="66516"/>
                  </a:lnTo>
                  <a:lnTo>
                    <a:pt x="34888" y="66448"/>
                  </a:lnTo>
                  <a:lnTo>
                    <a:pt x="34911" y="66359"/>
                  </a:lnTo>
                  <a:lnTo>
                    <a:pt x="34888" y="65797"/>
                  </a:lnTo>
                  <a:lnTo>
                    <a:pt x="34843" y="65212"/>
                  </a:lnTo>
                  <a:lnTo>
                    <a:pt x="34776" y="64605"/>
                  </a:lnTo>
                  <a:lnTo>
                    <a:pt x="34709" y="63998"/>
                  </a:lnTo>
                  <a:lnTo>
                    <a:pt x="34596" y="63391"/>
                  </a:lnTo>
                  <a:lnTo>
                    <a:pt x="34484" y="62762"/>
                  </a:lnTo>
                  <a:lnTo>
                    <a:pt x="34192" y="61503"/>
                  </a:lnTo>
                  <a:lnTo>
                    <a:pt x="33877" y="60267"/>
                  </a:lnTo>
                  <a:lnTo>
                    <a:pt x="33517" y="59053"/>
                  </a:lnTo>
                  <a:lnTo>
                    <a:pt x="32865" y="56782"/>
                  </a:lnTo>
                  <a:lnTo>
                    <a:pt x="31179" y="50781"/>
                  </a:lnTo>
                  <a:lnTo>
                    <a:pt x="29876" y="46150"/>
                  </a:lnTo>
                  <a:lnTo>
                    <a:pt x="28392" y="40980"/>
                  </a:lnTo>
                  <a:lnTo>
                    <a:pt x="26863" y="35675"/>
                  </a:lnTo>
                  <a:lnTo>
                    <a:pt x="25357" y="30617"/>
                  </a:lnTo>
                  <a:lnTo>
                    <a:pt x="24660" y="28301"/>
                  </a:lnTo>
                  <a:lnTo>
                    <a:pt x="24009" y="26211"/>
                  </a:lnTo>
                  <a:lnTo>
                    <a:pt x="23424" y="24390"/>
                  </a:lnTo>
                  <a:lnTo>
                    <a:pt x="22930" y="22884"/>
                  </a:lnTo>
                  <a:lnTo>
                    <a:pt x="22480" y="21625"/>
                  </a:lnTo>
                  <a:lnTo>
                    <a:pt x="21940" y="20097"/>
                  </a:lnTo>
                  <a:lnTo>
                    <a:pt x="21289" y="18366"/>
                  </a:lnTo>
                  <a:lnTo>
                    <a:pt x="20524" y="16477"/>
                  </a:lnTo>
                  <a:lnTo>
                    <a:pt x="20120" y="15488"/>
                  </a:lnTo>
                  <a:lnTo>
                    <a:pt x="19670" y="14499"/>
                  </a:lnTo>
                  <a:lnTo>
                    <a:pt x="19198" y="13465"/>
                  </a:lnTo>
                  <a:lnTo>
                    <a:pt x="18704" y="12431"/>
                  </a:lnTo>
                  <a:lnTo>
                    <a:pt x="18186" y="11397"/>
                  </a:lnTo>
                  <a:lnTo>
                    <a:pt x="17647" y="10386"/>
                  </a:lnTo>
                  <a:lnTo>
                    <a:pt x="17085" y="9374"/>
                  </a:lnTo>
                  <a:lnTo>
                    <a:pt x="16501" y="8363"/>
                  </a:lnTo>
                  <a:lnTo>
                    <a:pt x="15871" y="7396"/>
                  </a:lnTo>
                  <a:lnTo>
                    <a:pt x="15242" y="6452"/>
                  </a:lnTo>
                  <a:lnTo>
                    <a:pt x="14567" y="5553"/>
                  </a:lnTo>
                  <a:lnTo>
                    <a:pt x="13871" y="4698"/>
                  </a:lnTo>
                  <a:lnTo>
                    <a:pt x="13511" y="4294"/>
                  </a:lnTo>
                  <a:lnTo>
                    <a:pt x="13151" y="3889"/>
                  </a:lnTo>
                  <a:lnTo>
                    <a:pt x="12792" y="3507"/>
                  </a:lnTo>
                  <a:lnTo>
                    <a:pt x="12409" y="3147"/>
                  </a:lnTo>
                  <a:lnTo>
                    <a:pt x="12050" y="2788"/>
                  </a:lnTo>
                  <a:lnTo>
                    <a:pt x="11668" y="2451"/>
                  </a:lnTo>
                  <a:lnTo>
                    <a:pt x="11263" y="2136"/>
                  </a:lnTo>
                  <a:lnTo>
                    <a:pt x="10858" y="1844"/>
                  </a:lnTo>
                  <a:lnTo>
                    <a:pt x="10476" y="1574"/>
                  </a:lnTo>
                  <a:lnTo>
                    <a:pt x="10049" y="1304"/>
                  </a:lnTo>
                  <a:lnTo>
                    <a:pt x="9644" y="1079"/>
                  </a:lnTo>
                  <a:lnTo>
                    <a:pt x="9217" y="855"/>
                  </a:lnTo>
                  <a:lnTo>
                    <a:pt x="8790" y="652"/>
                  </a:lnTo>
                  <a:lnTo>
                    <a:pt x="8363" y="495"/>
                  </a:lnTo>
                  <a:lnTo>
                    <a:pt x="7936" y="337"/>
                  </a:lnTo>
                  <a:lnTo>
                    <a:pt x="7486" y="225"/>
                  </a:lnTo>
                  <a:lnTo>
                    <a:pt x="7037" y="113"/>
                  </a:lnTo>
                  <a:lnTo>
                    <a:pt x="6587" y="45"/>
                  </a:lnTo>
                  <a:lnTo>
                    <a:pt x="6115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730100" y="1305875"/>
              <a:ext cx="571550" cy="1741025"/>
            </a:xfrm>
            <a:custGeom>
              <a:avLst/>
              <a:gdLst/>
              <a:ahLst/>
              <a:cxnLst/>
              <a:rect l="l" t="t" r="r" b="b"/>
              <a:pathLst>
                <a:path w="22862" h="69641" extrusionOk="0">
                  <a:moveTo>
                    <a:pt x="1237" y="0"/>
                  </a:moveTo>
                  <a:lnTo>
                    <a:pt x="720" y="68"/>
                  </a:lnTo>
                  <a:lnTo>
                    <a:pt x="203" y="180"/>
                  </a:lnTo>
                  <a:lnTo>
                    <a:pt x="1" y="248"/>
                  </a:lnTo>
                  <a:lnTo>
                    <a:pt x="698" y="2338"/>
                  </a:lnTo>
                  <a:lnTo>
                    <a:pt x="1439" y="4429"/>
                  </a:lnTo>
                  <a:lnTo>
                    <a:pt x="2204" y="6519"/>
                  </a:lnTo>
                  <a:lnTo>
                    <a:pt x="2990" y="8587"/>
                  </a:lnTo>
                  <a:lnTo>
                    <a:pt x="4586" y="12746"/>
                  </a:lnTo>
                  <a:lnTo>
                    <a:pt x="5373" y="14814"/>
                  </a:lnTo>
                  <a:lnTo>
                    <a:pt x="6115" y="16882"/>
                  </a:lnTo>
                  <a:lnTo>
                    <a:pt x="7868" y="21940"/>
                  </a:lnTo>
                  <a:lnTo>
                    <a:pt x="9577" y="26975"/>
                  </a:lnTo>
                  <a:lnTo>
                    <a:pt x="10408" y="29515"/>
                  </a:lnTo>
                  <a:lnTo>
                    <a:pt x="11240" y="32033"/>
                  </a:lnTo>
                  <a:lnTo>
                    <a:pt x="12049" y="34573"/>
                  </a:lnTo>
                  <a:lnTo>
                    <a:pt x="12836" y="37113"/>
                  </a:lnTo>
                  <a:lnTo>
                    <a:pt x="14320" y="41991"/>
                  </a:lnTo>
                  <a:lnTo>
                    <a:pt x="15039" y="44419"/>
                  </a:lnTo>
                  <a:lnTo>
                    <a:pt x="15758" y="46869"/>
                  </a:lnTo>
                  <a:lnTo>
                    <a:pt x="16455" y="49297"/>
                  </a:lnTo>
                  <a:lnTo>
                    <a:pt x="17130" y="51747"/>
                  </a:lnTo>
                  <a:lnTo>
                    <a:pt x="17759" y="54220"/>
                  </a:lnTo>
                  <a:lnTo>
                    <a:pt x="18366" y="56670"/>
                  </a:lnTo>
                  <a:lnTo>
                    <a:pt x="19153" y="59929"/>
                  </a:lnTo>
                  <a:lnTo>
                    <a:pt x="19940" y="63189"/>
                  </a:lnTo>
                  <a:lnTo>
                    <a:pt x="20344" y="64807"/>
                  </a:lnTo>
                  <a:lnTo>
                    <a:pt x="20771" y="66426"/>
                  </a:lnTo>
                  <a:lnTo>
                    <a:pt x="21198" y="68044"/>
                  </a:lnTo>
                  <a:lnTo>
                    <a:pt x="21670" y="69640"/>
                  </a:lnTo>
                  <a:lnTo>
                    <a:pt x="22862" y="69371"/>
                  </a:lnTo>
                  <a:lnTo>
                    <a:pt x="22435" y="67820"/>
                  </a:lnTo>
                  <a:lnTo>
                    <a:pt x="22008" y="66269"/>
                  </a:lnTo>
                  <a:lnTo>
                    <a:pt x="21603" y="64718"/>
                  </a:lnTo>
                  <a:lnTo>
                    <a:pt x="21198" y="63144"/>
                  </a:lnTo>
                  <a:lnTo>
                    <a:pt x="20434" y="60019"/>
                  </a:lnTo>
                  <a:lnTo>
                    <a:pt x="19692" y="56895"/>
                  </a:lnTo>
                  <a:lnTo>
                    <a:pt x="19063" y="54355"/>
                  </a:lnTo>
                  <a:lnTo>
                    <a:pt x="18411" y="51837"/>
                  </a:lnTo>
                  <a:lnTo>
                    <a:pt x="17714" y="49319"/>
                  </a:lnTo>
                  <a:lnTo>
                    <a:pt x="17017" y="46802"/>
                  </a:lnTo>
                  <a:lnTo>
                    <a:pt x="16298" y="44307"/>
                  </a:lnTo>
                  <a:lnTo>
                    <a:pt x="15534" y="41789"/>
                  </a:lnTo>
                  <a:lnTo>
                    <a:pt x="14028" y="36799"/>
                  </a:lnTo>
                  <a:lnTo>
                    <a:pt x="13263" y="34326"/>
                  </a:lnTo>
                  <a:lnTo>
                    <a:pt x="12477" y="31853"/>
                  </a:lnTo>
                  <a:lnTo>
                    <a:pt x="11667" y="29380"/>
                  </a:lnTo>
                  <a:lnTo>
                    <a:pt x="10858" y="26930"/>
                  </a:lnTo>
                  <a:lnTo>
                    <a:pt x="9195" y="22007"/>
                  </a:lnTo>
                  <a:lnTo>
                    <a:pt x="7486" y="17107"/>
                  </a:lnTo>
                  <a:lnTo>
                    <a:pt x="6722" y="14971"/>
                  </a:lnTo>
                  <a:lnTo>
                    <a:pt x="5935" y="12836"/>
                  </a:lnTo>
                  <a:lnTo>
                    <a:pt x="4294" y="8587"/>
                  </a:lnTo>
                  <a:lnTo>
                    <a:pt x="3485" y="6452"/>
                  </a:lnTo>
                  <a:lnTo>
                    <a:pt x="2698" y="4294"/>
                  </a:lnTo>
                  <a:lnTo>
                    <a:pt x="1956" y="2158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308375" y="2650125"/>
              <a:ext cx="78150" cy="196700"/>
            </a:xfrm>
            <a:custGeom>
              <a:avLst/>
              <a:gdLst/>
              <a:ahLst/>
              <a:cxnLst/>
              <a:rect l="l" t="t" r="r" b="b"/>
              <a:pathLst>
                <a:path w="3126" h="7868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46" y="382"/>
                  </a:lnTo>
                  <a:lnTo>
                    <a:pt x="23" y="495"/>
                  </a:lnTo>
                  <a:lnTo>
                    <a:pt x="1" y="607"/>
                  </a:lnTo>
                  <a:lnTo>
                    <a:pt x="23" y="742"/>
                  </a:lnTo>
                  <a:lnTo>
                    <a:pt x="473" y="2428"/>
                  </a:lnTo>
                  <a:lnTo>
                    <a:pt x="900" y="4114"/>
                  </a:lnTo>
                  <a:lnTo>
                    <a:pt x="1125" y="4946"/>
                  </a:lnTo>
                  <a:lnTo>
                    <a:pt x="1349" y="5800"/>
                  </a:lnTo>
                  <a:lnTo>
                    <a:pt x="1619" y="6632"/>
                  </a:lnTo>
                  <a:lnTo>
                    <a:pt x="1889" y="7441"/>
                  </a:lnTo>
                  <a:lnTo>
                    <a:pt x="1956" y="7576"/>
                  </a:lnTo>
                  <a:lnTo>
                    <a:pt x="2024" y="7666"/>
                  </a:lnTo>
                  <a:lnTo>
                    <a:pt x="2114" y="7756"/>
                  </a:lnTo>
                  <a:lnTo>
                    <a:pt x="2226" y="7800"/>
                  </a:lnTo>
                  <a:lnTo>
                    <a:pt x="2338" y="7845"/>
                  </a:lnTo>
                  <a:lnTo>
                    <a:pt x="2451" y="7868"/>
                  </a:lnTo>
                  <a:lnTo>
                    <a:pt x="2563" y="7845"/>
                  </a:lnTo>
                  <a:lnTo>
                    <a:pt x="2698" y="7845"/>
                  </a:lnTo>
                  <a:lnTo>
                    <a:pt x="2788" y="7800"/>
                  </a:lnTo>
                  <a:lnTo>
                    <a:pt x="2900" y="7733"/>
                  </a:lnTo>
                  <a:lnTo>
                    <a:pt x="2990" y="7666"/>
                  </a:lnTo>
                  <a:lnTo>
                    <a:pt x="3058" y="7576"/>
                  </a:lnTo>
                  <a:lnTo>
                    <a:pt x="3103" y="7486"/>
                  </a:lnTo>
                  <a:lnTo>
                    <a:pt x="3125" y="7373"/>
                  </a:lnTo>
                  <a:lnTo>
                    <a:pt x="3125" y="7261"/>
                  </a:lnTo>
                  <a:lnTo>
                    <a:pt x="3080" y="7126"/>
                  </a:lnTo>
                  <a:lnTo>
                    <a:pt x="2810" y="6294"/>
                  </a:lnTo>
                  <a:lnTo>
                    <a:pt x="2541" y="5463"/>
                  </a:lnTo>
                  <a:lnTo>
                    <a:pt x="2316" y="4631"/>
                  </a:lnTo>
                  <a:lnTo>
                    <a:pt x="2091" y="3799"/>
                  </a:lnTo>
                  <a:lnTo>
                    <a:pt x="1664" y="2113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203"/>
                  </a:lnTo>
                  <a:lnTo>
                    <a:pt x="1035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2072350" y="2863675"/>
              <a:ext cx="66325" cy="135450"/>
            </a:xfrm>
            <a:custGeom>
              <a:avLst/>
              <a:gdLst/>
              <a:ahLst/>
              <a:cxnLst/>
              <a:rect l="l" t="t" r="r" b="b"/>
              <a:pathLst>
                <a:path w="2653" h="5418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0" y="472"/>
                  </a:lnTo>
                  <a:lnTo>
                    <a:pt x="0" y="585"/>
                  </a:lnTo>
                  <a:lnTo>
                    <a:pt x="45" y="720"/>
                  </a:lnTo>
                  <a:lnTo>
                    <a:pt x="428" y="1776"/>
                  </a:lnTo>
                  <a:lnTo>
                    <a:pt x="787" y="2833"/>
                  </a:lnTo>
                  <a:lnTo>
                    <a:pt x="1124" y="3912"/>
                  </a:lnTo>
                  <a:lnTo>
                    <a:pt x="1417" y="4991"/>
                  </a:lnTo>
                  <a:lnTo>
                    <a:pt x="1484" y="5126"/>
                  </a:lnTo>
                  <a:lnTo>
                    <a:pt x="1551" y="5215"/>
                  </a:lnTo>
                  <a:lnTo>
                    <a:pt x="1619" y="5305"/>
                  </a:lnTo>
                  <a:lnTo>
                    <a:pt x="1731" y="5373"/>
                  </a:lnTo>
                  <a:lnTo>
                    <a:pt x="1844" y="5395"/>
                  </a:lnTo>
                  <a:lnTo>
                    <a:pt x="1956" y="5418"/>
                  </a:lnTo>
                  <a:lnTo>
                    <a:pt x="2068" y="5418"/>
                  </a:lnTo>
                  <a:lnTo>
                    <a:pt x="2181" y="5395"/>
                  </a:lnTo>
                  <a:lnTo>
                    <a:pt x="2293" y="5350"/>
                  </a:lnTo>
                  <a:lnTo>
                    <a:pt x="2383" y="5305"/>
                  </a:lnTo>
                  <a:lnTo>
                    <a:pt x="2473" y="5238"/>
                  </a:lnTo>
                  <a:lnTo>
                    <a:pt x="2541" y="5148"/>
                  </a:lnTo>
                  <a:lnTo>
                    <a:pt x="2608" y="5036"/>
                  </a:lnTo>
                  <a:lnTo>
                    <a:pt x="2630" y="4923"/>
                  </a:lnTo>
                  <a:lnTo>
                    <a:pt x="2653" y="4811"/>
                  </a:lnTo>
                  <a:lnTo>
                    <a:pt x="2630" y="4653"/>
                  </a:lnTo>
                  <a:lnTo>
                    <a:pt x="2316" y="3574"/>
                  </a:lnTo>
                  <a:lnTo>
                    <a:pt x="1979" y="2518"/>
                  </a:lnTo>
                  <a:lnTo>
                    <a:pt x="1619" y="1461"/>
                  </a:lnTo>
                  <a:lnTo>
                    <a:pt x="1237" y="405"/>
                  </a:lnTo>
                  <a:lnTo>
                    <a:pt x="1169" y="270"/>
                  </a:lnTo>
                  <a:lnTo>
                    <a:pt x="1079" y="180"/>
                  </a:lnTo>
                  <a:lnTo>
                    <a:pt x="989" y="90"/>
                  </a:lnTo>
                  <a:lnTo>
                    <a:pt x="900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2045925" y="2676525"/>
              <a:ext cx="38250" cy="64100"/>
            </a:xfrm>
            <a:custGeom>
              <a:avLst/>
              <a:gdLst/>
              <a:ahLst/>
              <a:cxnLst/>
              <a:rect l="l" t="t" r="r" b="b"/>
              <a:pathLst>
                <a:path w="1530" h="2564" extrusionOk="0">
                  <a:moveTo>
                    <a:pt x="585" y="1"/>
                  </a:moveTo>
                  <a:lnTo>
                    <a:pt x="473" y="23"/>
                  </a:lnTo>
                  <a:lnTo>
                    <a:pt x="361" y="68"/>
                  </a:lnTo>
                  <a:lnTo>
                    <a:pt x="271" y="113"/>
                  </a:lnTo>
                  <a:lnTo>
                    <a:pt x="181" y="203"/>
                  </a:lnTo>
                  <a:lnTo>
                    <a:pt x="91" y="270"/>
                  </a:lnTo>
                  <a:lnTo>
                    <a:pt x="46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" y="765"/>
                  </a:lnTo>
                  <a:lnTo>
                    <a:pt x="316" y="2136"/>
                  </a:lnTo>
                  <a:lnTo>
                    <a:pt x="361" y="2249"/>
                  </a:lnTo>
                  <a:lnTo>
                    <a:pt x="428" y="2361"/>
                  </a:lnTo>
                  <a:lnTo>
                    <a:pt x="518" y="2451"/>
                  </a:lnTo>
                  <a:lnTo>
                    <a:pt x="608" y="2518"/>
                  </a:lnTo>
                  <a:lnTo>
                    <a:pt x="698" y="2541"/>
                  </a:lnTo>
                  <a:lnTo>
                    <a:pt x="810" y="2563"/>
                  </a:lnTo>
                  <a:lnTo>
                    <a:pt x="923" y="2563"/>
                  </a:lnTo>
                  <a:lnTo>
                    <a:pt x="1035" y="2541"/>
                  </a:lnTo>
                  <a:lnTo>
                    <a:pt x="1147" y="2496"/>
                  </a:lnTo>
                  <a:lnTo>
                    <a:pt x="1260" y="2451"/>
                  </a:lnTo>
                  <a:lnTo>
                    <a:pt x="1350" y="2384"/>
                  </a:lnTo>
                  <a:lnTo>
                    <a:pt x="1417" y="2294"/>
                  </a:lnTo>
                  <a:lnTo>
                    <a:pt x="1485" y="2181"/>
                  </a:lnTo>
                  <a:lnTo>
                    <a:pt x="1507" y="2069"/>
                  </a:lnTo>
                  <a:lnTo>
                    <a:pt x="1529" y="1934"/>
                  </a:lnTo>
                  <a:lnTo>
                    <a:pt x="1507" y="1799"/>
                  </a:lnTo>
                  <a:lnTo>
                    <a:pt x="1192" y="428"/>
                  </a:lnTo>
                  <a:lnTo>
                    <a:pt x="1147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3" y="68"/>
                  </a:lnTo>
                  <a:lnTo>
                    <a:pt x="810" y="23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2107200" y="2794550"/>
              <a:ext cx="69700" cy="155125"/>
            </a:xfrm>
            <a:custGeom>
              <a:avLst/>
              <a:gdLst/>
              <a:ahLst/>
              <a:cxnLst/>
              <a:rect l="l" t="t" r="r" b="b"/>
              <a:pathLst>
                <a:path w="2788" h="6205" extrusionOk="0">
                  <a:moveTo>
                    <a:pt x="562" y="0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7" y="113"/>
                  </a:lnTo>
                  <a:lnTo>
                    <a:pt x="157" y="203"/>
                  </a:lnTo>
                  <a:lnTo>
                    <a:pt x="90" y="270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23" y="765"/>
                  </a:lnTo>
                  <a:lnTo>
                    <a:pt x="427" y="2001"/>
                  </a:lnTo>
                  <a:lnTo>
                    <a:pt x="832" y="3260"/>
                  </a:lnTo>
                  <a:lnTo>
                    <a:pt x="1236" y="4519"/>
                  </a:lnTo>
                  <a:lnTo>
                    <a:pt x="1416" y="5148"/>
                  </a:lnTo>
                  <a:lnTo>
                    <a:pt x="1574" y="5777"/>
                  </a:lnTo>
                  <a:lnTo>
                    <a:pt x="1619" y="5912"/>
                  </a:lnTo>
                  <a:lnTo>
                    <a:pt x="1686" y="6002"/>
                  </a:lnTo>
                  <a:lnTo>
                    <a:pt x="1776" y="6092"/>
                  </a:lnTo>
                  <a:lnTo>
                    <a:pt x="1866" y="6160"/>
                  </a:lnTo>
                  <a:lnTo>
                    <a:pt x="1978" y="6182"/>
                  </a:lnTo>
                  <a:lnTo>
                    <a:pt x="2091" y="6205"/>
                  </a:lnTo>
                  <a:lnTo>
                    <a:pt x="2203" y="6205"/>
                  </a:lnTo>
                  <a:lnTo>
                    <a:pt x="2315" y="6182"/>
                  </a:lnTo>
                  <a:lnTo>
                    <a:pt x="2428" y="6137"/>
                  </a:lnTo>
                  <a:lnTo>
                    <a:pt x="2540" y="6092"/>
                  </a:lnTo>
                  <a:lnTo>
                    <a:pt x="2630" y="6025"/>
                  </a:lnTo>
                  <a:lnTo>
                    <a:pt x="2698" y="5935"/>
                  </a:lnTo>
                  <a:lnTo>
                    <a:pt x="2743" y="5822"/>
                  </a:lnTo>
                  <a:lnTo>
                    <a:pt x="2788" y="5710"/>
                  </a:lnTo>
                  <a:lnTo>
                    <a:pt x="2788" y="5598"/>
                  </a:lnTo>
                  <a:lnTo>
                    <a:pt x="2765" y="5440"/>
                  </a:lnTo>
                  <a:lnTo>
                    <a:pt x="2608" y="4811"/>
                  </a:lnTo>
                  <a:lnTo>
                    <a:pt x="2428" y="4181"/>
                  </a:lnTo>
                  <a:lnTo>
                    <a:pt x="2023" y="2923"/>
                  </a:lnTo>
                  <a:lnTo>
                    <a:pt x="1619" y="1686"/>
                  </a:lnTo>
                  <a:lnTo>
                    <a:pt x="1236" y="427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09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1998725" y="2388225"/>
              <a:ext cx="73075" cy="139975"/>
            </a:xfrm>
            <a:custGeom>
              <a:avLst/>
              <a:gdLst/>
              <a:ahLst/>
              <a:cxnLst/>
              <a:rect l="l" t="t" r="r" b="b"/>
              <a:pathLst>
                <a:path w="2923" h="5599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46"/>
                  </a:lnTo>
                  <a:lnTo>
                    <a:pt x="225" y="113"/>
                  </a:lnTo>
                  <a:lnTo>
                    <a:pt x="158" y="181"/>
                  </a:lnTo>
                  <a:lnTo>
                    <a:pt x="68" y="271"/>
                  </a:lnTo>
                  <a:lnTo>
                    <a:pt x="23" y="361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46" y="743"/>
                  </a:lnTo>
                  <a:lnTo>
                    <a:pt x="450" y="1889"/>
                  </a:lnTo>
                  <a:lnTo>
                    <a:pt x="877" y="3036"/>
                  </a:lnTo>
                  <a:lnTo>
                    <a:pt x="1327" y="4160"/>
                  </a:lnTo>
                  <a:lnTo>
                    <a:pt x="1799" y="5284"/>
                  </a:lnTo>
                  <a:lnTo>
                    <a:pt x="1866" y="5396"/>
                  </a:lnTo>
                  <a:lnTo>
                    <a:pt x="1956" y="5486"/>
                  </a:lnTo>
                  <a:lnTo>
                    <a:pt x="2046" y="5553"/>
                  </a:lnTo>
                  <a:lnTo>
                    <a:pt x="2159" y="5598"/>
                  </a:lnTo>
                  <a:lnTo>
                    <a:pt x="2361" y="5598"/>
                  </a:lnTo>
                  <a:lnTo>
                    <a:pt x="2473" y="5553"/>
                  </a:lnTo>
                  <a:lnTo>
                    <a:pt x="2586" y="5508"/>
                  </a:lnTo>
                  <a:lnTo>
                    <a:pt x="2676" y="5441"/>
                  </a:lnTo>
                  <a:lnTo>
                    <a:pt x="2766" y="5373"/>
                  </a:lnTo>
                  <a:lnTo>
                    <a:pt x="2833" y="5284"/>
                  </a:lnTo>
                  <a:lnTo>
                    <a:pt x="2878" y="5171"/>
                  </a:lnTo>
                  <a:lnTo>
                    <a:pt x="2923" y="5059"/>
                  </a:lnTo>
                  <a:lnTo>
                    <a:pt x="2923" y="4924"/>
                  </a:lnTo>
                  <a:lnTo>
                    <a:pt x="2923" y="4811"/>
                  </a:lnTo>
                  <a:lnTo>
                    <a:pt x="2878" y="4677"/>
                  </a:lnTo>
                  <a:lnTo>
                    <a:pt x="2428" y="3620"/>
                  </a:lnTo>
                  <a:lnTo>
                    <a:pt x="2001" y="2564"/>
                  </a:lnTo>
                  <a:lnTo>
                    <a:pt x="1619" y="1485"/>
                  </a:lnTo>
                  <a:lnTo>
                    <a:pt x="1237" y="406"/>
                  </a:lnTo>
                  <a:lnTo>
                    <a:pt x="1170" y="293"/>
                  </a:lnTo>
                  <a:lnTo>
                    <a:pt x="1102" y="181"/>
                  </a:lnTo>
                  <a:lnTo>
                    <a:pt x="1012" y="91"/>
                  </a:lnTo>
                  <a:lnTo>
                    <a:pt x="900" y="4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093150" y="1949900"/>
              <a:ext cx="72500" cy="132650"/>
            </a:xfrm>
            <a:custGeom>
              <a:avLst/>
              <a:gdLst/>
              <a:ahLst/>
              <a:cxnLst/>
              <a:rect l="l" t="t" r="r" b="b"/>
              <a:pathLst>
                <a:path w="2900" h="5306" extrusionOk="0">
                  <a:moveTo>
                    <a:pt x="630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292" y="113"/>
                  </a:lnTo>
                  <a:lnTo>
                    <a:pt x="202" y="158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52"/>
                  </a:lnTo>
                  <a:lnTo>
                    <a:pt x="23" y="787"/>
                  </a:lnTo>
                  <a:lnTo>
                    <a:pt x="90" y="899"/>
                  </a:lnTo>
                  <a:lnTo>
                    <a:pt x="337" y="1372"/>
                  </a:lnTo>
                  <a:lnTo>
                    <a:pt x="585" y="1866"/>
                  </a:lnTo>
                  <a:lnTo>
                    <a:pt x="787" y="2361"/>
                  </a:lnTo>
                  <a:lnTo>
                    <a:pt x="989" y="2855"/>
                  </a:lnTo>
                  <a:lnTo>
                    <a:pt x="1326" y="3867"/>
                  </a:lnTo>
                  <a:lnTo>
                    <a:pt x="1686" y="4878"/>
                  </a:lnTo>
                  <a:lnTo>
                    <a:pt x="1731" y="5013"/>
                  </a:lnTo>
                  <a:lnTo>
                    <a:pt x="1821" y="5103"/>
                  </a:lnTo>
                  <a:lnTo>
                    <a:pt x="1911" y="5193"/>
                  </a:lnTo>
                  <a:lnTo>
                    <a:pt x="2023" y="5238"/>
                  </a:lnTo>
                  <a:lnTo>
                    <a:pt x="2136" y="5283"/>
                  </a:lnTo>
                  <a:lnTo>
                    <a:pt x="2248" y="5305"/>
                  </a:lnTo>
                  <a:lnTo>
                    <a:pt x="2360" y="5283"/>
                  </a:lnTo>
                  <a:lnTo>
                    <a:pt x="2473" y="5260"/>
                  </a:lnTo>
                  <a:lnTo>
                    <a:pt x="2585" y="5238"/>
                  </a:lnTo>
                  <a:lnTo>
                    <a:pt x="2675" y="5170"/>
                  </a:lnTo>
                  <a:lnTo>
                    <a:pt x="2765" y="5103"/>
                  </a:lnTo>
                  <a:lnTo>
                    <a:pt x="2832" y="5013"/>
                  </a:lnTo>
                  <a:lnTo>
                    <a:pt x="2877" y="4923"/>
                  </a:lnTo>
                  <a:lnTo>
                    <a:pt x="2900" y="4811"/>
                  </a:lnTo>
                  <a:lnTo>
                    <a:pt x="2900" y="4698"/>
                  </a:lnTo>
                  <a:lnTo>
                    <a:pt x="2877" y="4564"/>
                  </a:lnTo>
                  <a:lnTo>
                    <a:pt x="2248" y="2720"/>
                  </a:lnTo>
                  <a:lnTo>
                    <a:pt x="1911" y="1821"/>
                  </a:lnTo>
                  <a:lnTo>
                    <a:pt x="1709" y="1372"/>
                  </a:lnTo>
                  <a:lnTo>
                    <a:pt x="1506" y="944"/>
                  </a:lnTo>
                  <a:lnTo>
                    <a:pt x="1506" y="832"/>
                  </a:lnTo>
                  <a:lnTo>
                    <a:pt x="1484" y="720"/>
                  </a:lnTo>
                  <a:lnTo>
                    <a:pt x="1416" y="585"/>
                  </a:lnTo>
                  <a:lnTo>
                    <a:pt x="1326" y="495"/>
                  </a:lnTo>
                  <a:lnTo>
                    <a:pt x="1147" y="293"/>
                  </a:lnTo>
                  <a:lnTo>
                    <a:pt x="1057" y="180"/>
                  </a:lnTo>
                  <a:lnTo>
                    <a:pt x="967" y="113"/>
                  </a:lnTo>
                  <a:lnTo>
                    <a:pt x="854" y="45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2247675" y="2439950"/>
              <a:ext cx="61300" cy="110150"/>
            </a:xfrm>
            <a:custGeom>
              <a:avLst/>
              <a:gdLst/>
              <a:ahLst/>
              <a:cxnLst/>
              <a:rect l="l" t="t" r="r" b="b"/>
              <a:pathLst>
                <a:path w="2452" h="4406" extrusionOk="0">
                  <a:moveTo>
                    <a:pt x="675" y="0"/>
                  </a:moveTo>
                  <a:lnTo>
                    <a:pt x="563" y="23"/>
                  </a:lnTo>
                  <a:lnTo>
                    <a:pt x="450" y="45"/>
                  </a:lnTo>
                  <a:lnTo>
                    <a:pt x="338" y="90"/>
                  </a:lnTo>
                  <a:lnTo>
                    <a:pt x="248" y="157"/>
                  </a:lnTo>
                  <a:lnTo>
                    <a:pt x="158" y="247"/>
                  </a:lnTo>
                  <a:lnTo>
                    <a:pt x="91" y="337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46" y="944"/>
                  </a:lnTo>
                  <a:lnTo>
                    <a:pt x="361" y="1686"/>
                  </a:lnTo>
                  <a:lnTo>
                    <a:pt x="653" y="2450"/>
                  </a:lnTo>
                  <a:lnTo>
                    <a:pt x="1215" y="3979"/>
                  </a:lnTo>
                  <a:lnTo>
                    <a:pt x="1282" y="4114"/>
                  </a:lnTo>
                  <a:lnTo>
                    <a:pt x="1372" y="4204"/>
                  </a:lnTo>
                  <a:lnTo>
                    <a:pt x="1462" y="4294"/>
                  </a:lnTo>
                  <a:lnTo>
                    <a:pt x="1574" y="4339"/>
                  </a:lnTo>
                  <a:lnTo>
                    <a:pt x="1687" y="4383"/>
                  </a:lnTo>
                  <a:lnTo>
                    <a:pt x="1799" y="4406"/>
                  </a:lnTo>
                  <a:lnTo>
                    <a:pt x="1912" y="4406"/>
                  </a:lnTo>
                  <a:lnTo>
                    <a:pt x="2024" y="4383"/>
                  </a:lnTo>
                  <a:lnTo>
                    <a:pt x="2136" y="4339"/>
                  </a:lnTo>
                  <a:lnTo>
                    <a:pt x="2226" y="4271"/>
                  </a:lnTo>
                  <a:lnTo>
                    <a:pt x="2316" y="4204"/>
                  </a:lnTo>
                  <a:lnTo>
                    <a:pt x="2384" y="4136"/>
                  </a:lnTo>
                  <a:lnTo>
                    <a:pt x="2429" y="4024"/>
                  </a:lnTo>
                  <a:lnTo>
                    <a:pt x="2451" y="3911"/>
                  </a:lnTo>
                  <a:lnTo>
                    <a:pt x="2451" y="3799"/>
                  </a:lnTo>
                  <a:lnTo>
                    <a:pt x="2429" y="3664"/>
                  </a:lnTo>
                  <a:lnTo>
                    <a:pt x="1799" y="1978"/>
                  </a:lnTo>
                  <a:lnTo>
                    <a:pt x="1462" y="1146"/>
                  </a:lnTo>
                  <a:lnTo>
                    <a:pt x="1125" y="315"/>
                  </a:lnTo>
                  <a:lnTo>
                    <a:pt x="1057" y="202"/>
                  </a:lnTo>
                  <a:lnTo>
                    <a:pt x="967" y="112"/>
                  </a:lnTo>
                  <a:lnTo>
                    <a:pt x="878" y="45"/>
                  </a:lnTo>
                  <a:lnTo>
                    <a:pt x="765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976800" y="1572800"/>
              <a:ext cx="92200" cy="186600"/>
            </a:xfrm>
            <a:custGeom>
              <a:avLst/>
              <a:gdLst/>
              <a:ahLst/>
              <a:cxnLst/>
              <a:rect l="l" t="t" r="r" b="b"/>
              <a:pathLst>
                <a:path w="3688" h="7464" extrusionOk="0">
                  <a:moveTo>
                    <a:pt x="675" y="1"/>
                  </a:moveTo>
                  <a:lnTo>
                    <a:pt x="563" y="23"/>
                  </a:lnTo>
                  <a:lnTo>
                    <a:pt x="451" y="46"/>
                  </a:lnTo>
                  <a:lnTo>
                    <a:pt x="361" y="91"/>
                  </a:lnTo>
                  <a:lnTo>
                    <a:pt x="248" y="158"/>
                  </a:lnTo>
                  <a:lnTo>
                    <a:pt x="181" y="248"/>
                  </a:lnTo>
                  <a:lnTo>
                    <a:pt x="91" y="338"/>
                  </a:lnTo>
                  <a:lnTo>
                    <a:pt x="46" y="450"/>
                  </a:lnTo>
                  <a:lnTo>
                    <a:pt x="1" y="563"/>
                  </a:lnTo>
                  <a:lnTo>
                    <a:pt x="1" y="675"/>
                  </a:lnTo>
                  <a:lnTo>
                    <a:pt x="1" y="810"/>
                  </a:lnTo>
                  <a:lnTo>
                    <a:pt x="46" y="945"/>
                  </a:lnTo>
                  <a:lnTo>
                    <a:pt x="698" y="2451"/>
                  </a:lnTo>
                  <a:lnTo>
                    <a:pt x="1350" y="3957"/>
                  </a:lnTo>
                  <a:lnTo>
                    <a:pt x="1642" y="4721"/>
                  </a:lnTo>
                  <a:lnTo>
                    <a:pt x="1934" y="5486"/>
                  </a:lnTo>
                  <a:lnTo>
                    <a:pt x="2204" y="6250"/>
                  </a:lnTo>
                  <a:lnTo>
                    <a:pt x="2474" y="7037"/>
                  </a:lnTo>
                  <a:lnTo>
                    <a:pt x="2519" y="7172"/>
                  </a:lnTo>
                  <a:lnTo>
                    <a:pt x="2586" y="7262"/>
                  </a:lnTo>
                  <a:lnTo>
                    <a:pt x="2676" y="7351"/>
                  </a:lnTo>
                  <a:lnTo>
                    <a:pt x="2788" y="7396"/>
                  </a:lnTo>
                  <a:lnTo>
                    <a:pt x="2878" y="7441"/>
                  </a:lnTo>
                  <a:lnTo>
                    <a:pt x="2991" y="7464"/>
                  </a:lnTo>
                  <a:lnTo>
                    <a:pt x="3126" y="7464"/>
                  </a:lnTo>
                  <a:lnTo>
                    <a:pt x="3238" y="7441"/>
                  </a:lnTo>
                  <a:lnTo>
                    <a:pt x="3350" y="7396"/>
                  </a:lnTo>
                  <a:lnTo>
                    <a:pt x="3440" y="7351"/>
                  </a:lnTo>
                  <a:lnTo>
                    <a:pt x="3530" y="7262"/>
                  </a:lnTo>
                  <a:lnTo>
                    <a:pt x="3598" y="7194"/>
                  </a:lnTo>
                  <a:lnTo>
                    <a:pt x="3643" y="7082"/>
                  </a:lnTo>
                  <a:lnTo>
                    <a:pt x="3688" y="6969"/>
                  </a:lnTo>
                  <a:lnTo>
                    <a:pt x="3688" y="6857"/>
                  </a:lnTo>
                  <a:lnTo>
                    <a:pt x="3665" y="6700"/>
                  </a:lnTo>
                  <a:lnTo>
                    <a:pt x="3395" y="5890"/>
                  </a:lnTo>
                  <a:lnTo>
                    <a:pt x="3103" y="5081"/>
                  </a:lnTo>
                  <a:lnTo>
                    <a:pt x="2811" y="4272"/>
                  </a:lnTo>
                  <a:lnTo>
                    <a:pt x="2474" y="3485"/>
                  </a:lnTo>
                  <a:lnTo>
                    <a:pt x="1799" y="1912"/>
                  </a:lnTo>
                  <a:lnTo>
                    <a:pt x="1125" y="338"/>
                  </a:lnTo>
                  <a:lnTo>
                    <a:pt x="1057" y="203"/>
                  </a:lnTo>
                  <a:lnTo>
                    <a:pt x="968" y="113"/>
                  </a:lnTo>
                  <a:lnTo>
                    <a:pt x="878" y="68"/>
                  </a:lnTo>
                  <a:lnTo>
                    <a:pt x="788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1786300" y="1759950"/>
              <a:ext cx="66350" cy="155125"/>
            </a:xfrm>
            <a:custGeom>
              <a:avLst/>
              <a:gdLst/>
              <a:ahLst/>
              <a:cxnLst/>
              <a:rect l="l" t="t" r="r" b="b"/>
              <a:pathLst>
                <a:path w="2654" h="6205" extrusionOk="0">
                  <a:moveTo>
                    <a:pt x="585" y="0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5"/>
                  </a:lnTo>
                  <a:lnTo>
                    <a:pt x="180" y="203"/>
                  </a:lnTo>
                  <a:lnTo>
                    <a:pt x="113" y="293"/>
                  </a:lnTo>
                  <a:lnTo>
                    <a:pt x="46" y="383"/>
                  </a:lnTo>
                  <a:lnTo>
                    <a:pt x="23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338" y="2023"/>
                  </a:lnTo>
                  <a:lnTo>
                    <a:pt x="652" y="3305"/>
                  </a:lnTo>
                  <a:lnTo>
                    <a:pt x="810" y="3912"/>
                  </a:lnTo>
                  <a:lnTo>
                    <a:pt x="1012" y="4541"/>
                  </a:lnTo>
                  <a:lnTo>
                    <a:pt x="1192" y="5171"/>
                  </a:lnTo>
                  <a:lnTo>
                    <a:pt x="1417" y="5777"/>
                  </a:lnTo>
                  <a:lnTo>
                    <a:pt x="1484" y="5912"/>
                  </a:lnTo>
                  <a:lnTo>
                    <a:pt x="1552" y="6002"/>
                  </a:lnTo>
                  <a:lnTo>
                    <a:pt x="1642" y="6092"/>
                  </a:lnTo>
                  <a:lnTo>
                    <a:pt x="1754" y="6137"/>
                  </a:lnTo>
                  <a:lnTo>
                    <a:pt x="1866" y="6182"/>
                  </a:lnTo>
                  <a:lnTo>
                    <a:pt x="1979" y="6205"/>
                  </a:lnTo>
                  <a:lnTo>
                    <a:pt x="2114" y="6205"/>
                  </a:lnTo>
                  <a:lnTo>
                    <a:pt x="2226" y="6182"/>
                  </a:lnTo>
                  <a:lnTo>
                    <a:pt x="2316" y="6137"/>
                  </a:lnTo>
                  <a:lnTo>
                    <a:pt x="2428" y="6070"/>
                  </a:lnTo>
                  <a:lnTo>
                    <a:pt x="2518" y="6002"/>
                  </a:lnTo>
                  <a:lnTo>
                    <a:pt x="2586" y="5935"/>
                  </a:lnTo>
                  <a:lnTo>
                    <a:pt x="2631" y="5822"/>
                  </a:lnTo>
                  <a:lnTo>
                    <a:pt x="2653" y="5710"/>
                  </a:lnTo>
                  <a:lnTo>
                    <a:pt x="2653" y="5598"/>
                  </a:lnTo>
                  <a:lnTo>
                    <a:pt x="2608" y="5463"/>
                  </a:lnTo>
                  <a:lnTo>
                    <a:pt x="2383" y="4856"/>
                  </a:lnTo>
                  <a:lnTo>
                    <a:pt x="2204" y="4226"/>
                  </a:lnTo>
                  <a:lnTo>
                    <a:pt x="2024" y="3597"/>
                  </a:lnTo>
                  <a:lnTo>
                    <a:pt x="1844" y="2968"/>
                  </a:lnTo>
                  <a:lnTo>
                    <a:pt x="1529" y="1709"/>
                  </a:lnTo>
                  <a:lnTo>
                    <a:pt x="1214" y="450"/>
                  </a:lnTo>
                  <a:lnTo>
                    <a:pt x="1170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1848125" y="2117925"/>
              <a:ext cx="46675" cy="82625"/>
            </a:xfrm>
            <a:custGeom>
              <a:avLst/>
              <a:gdLst/>
              <a:ahLst/>
              <a:cxnLst/>
              <a:rect l="l" t="t" r="r" b="b"/>
              <a:pathLst>
                <a:path w="1867" h="3305" extrusionOk="0">
                  <a:moveTo>
                    <a:pt x="585" y="1"/>
                  </a:moveTo>
                  <a:lnTo>
                    <a:pt x="450" y="23"/>
                  </a:lnTo>
                  <a:lnTo>
                    <a:pt x="360" y="45"/>
                  </a:lnTo>
                  <a:lnTo>
                    <a:pt x="248" y="113"/>
                  </a:lnTo>
                  <a:lnTo>
                    <a:pt x="158" y="180"/>
                  </a:lnTo>
                  <a:lnTo>
                    <a:pt x="90" y="270"/>
                  </a:lnTo>
                  <a:lnTo>
                    <a:pt x="45" y="360"/>
                  </a:lnTo>
                  <a:lnTo>
                    <a:pt x="0" y="473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652" y="2878"/>
                  </a:lnTo>
                  <a:lnTo>
                    <a:pt x="697" y="3013"/>
                  </a:lnTo>
                  <a:lnTo>
                    <a:pt x="765" y="3103"/>
                  </a:lnTo>
                  <a:lnTo>
                    <a:pt x="854" y="3193"/>
                  </a:lnTo>
                  <a:lnTo>
                    <a:pt x="967" y="3238"/>
                  </a:lnTo>
                  <a:lnTo>
                    <a:pt x="1057" y="3282"/>
                  </a:lnTo>
                  <a:lnTo>
                    <a:pt x="1169" y="3305"/>
                  </a:lnTo>
                  <a:lnTo>
                    <a:pt x="1304" y="3305"/>
                  </a:lnTo>
                  <a:lnTo>
                    <a:pt x="1416" y="3282"/>
                  </a:lnTo>
                  <a:lnTo>
                    <a:pt x="1506" y="3238"/>
                  </a:lnTo>
                  <a:lnTo>
                    <a:pt x="1619" y="3193"/>
                  </a:lnTo>
                  <a:lnTo>
                    <a:pt x="1709" y="3103"/>
                  </a:lnTo>
                  <a:lnTo>
                    <a:pt x="1776" y="3035"/>
                  </a:lnTo>
                  <a:lnTo>
                    <a:pt x="1821" y="2923"/>
                  </a:lnTo>
                  <a:lnTo>
                    <a:pt x="1866" y="2810"/>
                  </a:lnTo>
                  <a:lnTo>
                    <a:pt x="1866" y="2676"/>
                  </a:lnTo>
                  <a:lnTo>
                    <a:pt x="1844" y="2541"/>
                  </a:lnTo>
                  <a:lnTo>
                    <a:pt x="1214" y="428"/>
                  </a:lnTo>
                  <a:lnTo>
                    <a:pt x="1169" y="293"/>
                  </a:lnTo>
                  <a:lnTo>
                    <a:pt x="1102" y="180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2242625" y="2311800"/>
              <a:ext cx="62975" cy="104550"/>
            </a:xfrm>
            <a:custGeom>
              <a:avLst/>
              <a:gdLst/>
              <a:ahLst/>
              <a:cxnLst/>
              <a:rect l="l" t="t" r="r" b="b"/>
              <a:pathLst>
                <a:path w="2519" h="4182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58" y="181"/>
                  </a:lnTo>
                  <a:lnTo>
                    <a:pt x="90" y="271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23" y="743"/>
                  </a:lnTo>
                  <a:lnTo>
                    <a:pt x="315" y="1507"/>
                  </a:lnTo>
                  <a:lnTo>
                    <a:pt x="630" y="2271"/>
                  </a:lnTo>
                  <a:lnTo>
                    <a:pt x="1282" y="3800"/>
                  </a:lnTo>
                  <a:lnTo>
                    <a:pt x="1327" y="3912"/>
                  </a:lnTo>
                  <a:lnTo>
                    <a:pt x="1417" y="4002"/>
                  </a:lnTo>
                  <a:lnTo>
                    <a:pt x="1529" y="4092"/>
                  </a:lnTo>
                  <a:lnTo>
                    <a:pt x="1619" y="4137"/>
                  </a:lnTo>
                  <a:lnTo>
                    <a:pt x="1731" y="4182"/>
                  </a:lnTo>
                  <a:lnTo>
                    <a:pt x="1979" y="4182"/>
                  </a:lnTo>
                  <a:lnTo>
                    <a:pt x="2091" y="4159"/>
                  </a:lnTo>
                  <a:lnTo>
                    <a:pt x="2203" y="4137"/>
                  </a:lnTo>
                  <a:lnTo>
                    <a:pt x="2293" y="4070"/>
                  </a:lnTo>
                  <a:lnTo>
                    <a:pt x="2383" y="4002"/>
                  </a:lnTo>
                  <a:lnTo>
                    <a:pt x="2451" y="3912"/>
                  </a:lnTo>
                  <a:lnTo>
                    <a:pt x="2496" y="3822"/>
                  </a:lnTo>
                  <a:lnTo>
                    <a:pt x="2518" y="3710"/>
                  </a:lnTo>
                  <a:lnTo>
                    <a:pt x="2496" y="3597"/>
                  </a:lnTo>
                  <a:lnTo>
                    <a:pt x="2473" y="3463"/>
                  </a:lnTo>
                  <a:lnTo>
                    <a:pt x="1821" y="1956"/>
                  </a:lnTo>
                  <a:lnTo>
                    <a:pt x="1507" y="1192"/>
                  </a:lnTo>
                  <a:lnTo>
                    <a:pt x="1237" y="428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00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3990375" y="1153575"/>
              <a:ext cx="807575" cy="1801725"/>
            </a:xfrm>
            <a:custGeom>
              <a:avLst/>
              <a:gdLst/>
              <a:ahLst/>
              <a:cxnLst/>
              <a:rect l="l" t="t" r="r" b="b"/>
              <a:pathLst>
                <a:path w="32303" h="72069" extrusionOk="0">
                  <a:moveTo>
                    <a:pt x="5530" y="0"/>
                  </a:moveTo>
                  <a:lnTo>
                    <a:pt x="5058" y="23"/>
                  </a:lnTo>
                  <a:lnTo>
                    <a:pt x="4564" y="68"/>
                  </a:lnTo>
                  <a:lnTo>
                    <a:pt x="4069" y="158"/>
                  </a:lnTo>
                  <a:lnTo>
                    <a:pt x="3619" y="270"/>
                  </a:lnTo>
                  <a:lnTo>
                    <a:pt x="3192" y="450"/>
                  </a:lnTo>
                  <a:lnTo>
                    <a:pt x="2788" y="652"/>
                  </a:lnTo>
                  <a:lnTo>
                    <a:pt x="2428" y="900"/>
                  </a:lnTo>
                  <a:lnTo>
                    <a:pt x="2091" y="1192"/>
                  </a:lnTo>
                  <a:lnTo>
                    <a:pt x="1776" y="1529"/>
                  </a:lnTo>
                  <a:lnTo>
                    <a:pt x="1484" y="1911"/>
                  </a:lnTo>
                  <a:lnTo>
                    <a:pt x="1237" y="2316"/>
                  </a:lnTo>
                  <a:lnTo>
                    <a:pt x="1012" y="2765"/>
                  </a:lnTo>
                  <a:lnTo>
                    <a:pt x="810" y="3260"/>
                  </a:lnTo>
                  <a:lnTo>
                    <a:pt x="630" y="3777"/>
                  </a:lnTo>
                  <a:lnTo>
                    <a:pt x="472" y="4316"/>
                  </a:lnTo>
                  <a:lnTo>
                    <a:pt x="337" y="4901"/>
                  </a:lnTo>
                  <a:lnTo>
                    <a:pt x="225" y="5508"/>
                  </a:lnTo>
                  <a:lnTo>
                    <a:pt x="135" y="6160"/>
                  </a:lnTo>
                  <a:lnTo>
                    <a:pt x="90" y="6812"/>
                  </a:lnTo>
                  <a:lnTo>
                    <a:pt x="23" y="7508"/>
                  </a:lnTo>
                  <a:lnTo>
                    <a:pt x="0" y="8228"/>
                  </a:lnTo>
                  <a:lnTo>
                    <a:pt x="0" y="8970"/>
                  </a:lnTo>
                  <a:lnTo>
                    <a:pt x="23" y="9734"/>
                  </a:lnTo>
                  <a:lnTo>
                    <a:pt x="45" y="10521"/>
                  </a:lnTo>
                  <a:lnTo>
                    <a:pt x="90" y="11330"/>
                  </a:lnTo>
                  <a:lnTo>
                    <a:pt x="158" y="12139"/>
                  </a:lnTo>
                  <a:lnTo>
                    <a:pt x="225" y="12993"/>
                  </a:lnTo>
                  <a:lnTo>
                    <a:pt x="427" y="14702"/>
                  </a:lnTo>
                  <a:lnTo>
                    <a:pt x="675" y="16500"/>
                  </a:lnTo>
                  <a:lnTo>
                    <a:pt x="967" y="18298"/>
                  </a:lnTo>
                  <a:lnTo>
                    <a:pt x="1304" y="20164"/>
                  </a:lnTo>
                  <a:lnTo>
                    <a:pt x="1686" y="22030"/>
                  </a:lnTo>
                  <a:lnTo>
                    <a:pt x="2091" y="23918"/>
                  </a:lnTo>
                  <a:lnTo>
                    <a:pt x="2518" y="25806"/>
                  </a:lnTo>
                  <a:lnTo>
                    <a:pt x="2967" y="27672"/>
                  </a:lnTo>
                  <a:lnTo>
                    <a:pt x="3417" y="29515"/>
                  </a:lnTo>
                  <a:lnTo>
                    <a:pt x="3889" y="31336"/>
                  </a:lnTo>
                  <a:lnTo>
                    <a:pt x="4811" y="34865"/>
                  </a:lnTo>
                  <a:lnTo>
                    <a:pt x="6474" y="41047"/>
                  </a:lnTo>
                  <a:lnTo>
                    <a:pt x="7149" y="43565"/>
                  </a:lnTo>
                  <a:lnTo>
                    <a:pt x="7396" y="44644"/>
                  </a:lnTo>
                  <a:lnTo>
                    <a:pt x="7621" y="45588"/>
                  </a:lnTo>
                  <a:lnTo>
                    <a:pt x="8003" y="47386"/>
                  </a:lnTo>
                  <a:lnTo>
                    <a:pt x="8430" y="49162"/>
                  </a:lnTo>
                  <a:lnTo>
                    <a:pt x="8879" y="50938"/>
                  </a:lnTo>
                  <a:lnTo>
                    <a:pt x="9352" y="52714"/>
                  </a:lnTo>
                  <a:lnTo>
                    <a:pt x="9846" y="54490"/>
                  </a:lnTo>
                  <a:lnTo>
                    <a:pt x="10341" y="56243"/>
                  </a:lnTo>
                  <a:lnTo>
                    <a:pt x="10858" y="57996"/>
                  </a:lnTo>
                  <a:lnTo>
                    <a:pt x="11397" y="59750"/>
                  </a:lnTo>
                  <a:lnTo>
                    <a:pt x="11689" y="60761"/>
                  </a:lnTo>
                  <a:lnTo>
                    <a:pt x="12049" y="62133"/>
                  </a:lnTo>
                  <a:lnTo>
                    <a:pt x="12454" y="63729"/>
                  </a:lnTo>
                  <a:lnTo>
                    <a:pt x="12881" y="65415"/>
                  </a:lnTo>
                  <a:lnTo>
                    <a:pt x="13353" y="67056"/>
                  </a:lnTo>
                  <a:lnTo>
                    <a:pt x="13578" y="67820"/>
                  </a:lnTo>
                  <a:lnTo>
                    <a:pt x="13802" y="68517"/>
                  </a:lnTo>
                  <a:lnTo>
                    <a:pt x="14027" y="69146"/>
                  </a:lnTo>
                  <a:lnTo>
                    <a:pt x="14252" y="69663"/>
                  </a:lnTo>
                  <a:lnTo>
                    <a:pt x="14454" y="70090"/>
                  </a:lnTo>
                  <a:lnTo>
                    <a:pt x="14544" y="70248"/>
                  </a:lnTo>
                  <a:lnTo>
                    <a:pt x="14634" y="70382"/>
                  </a:lnTo>
                  <a:lnTo>
                    <a:pt x="14949" y="70720"/>
                  </a:lnTo>
                  <a:lnTo>
                    <a:pt x="15286" y="71012"/>
                  </a:lnTo>
                  <a:lnTo>
                    <a:pt x="15646" y="71259"/>
                  </a:lnTo>
                  <a:lnTo>
                    <a:pt x="16028" y="71484"/>
                  </a:lnTo>
                  <a:lnTo>
                    <a:pt x="16410" y="71641"/>
                  </a:lnTo>
                  <a:lnTo>
                    <a:pt x="16792" y="71776"/>
                  </a:lnTo>
                  <a:lnTo>
                    <a:pt x="17197" y="71889"/>
                  </a:lnTo>
                  <a:lnTo>
                    <a:pt x="17624" y="71978"/>
                  </a:lnTo>
                  <a:lnTo>
                    <a:pt x="18051" y="72023"/>
                  </a:lnTo>
                  <a:lnTo>
                    <a:pt x="18478" y="72046"/>
                  </a:lnTo>
                  <a:lnTo>
                    <a:pt x="18905" y="72068"/>
                  </a:lnTo>
                  <a:lnTo>
                    <a:pt x="19355" y="72068"/>
                  </a:lnTo>
                  <a:lnTo>
                    <a:pt x="20231" y="72001"/>
                  </a:lnTo>
                  <a:lnTo>
                    <a:pt x="21108" y="71889"/>
                  </a:lnTo>
                  <a:lnTo>
                    <a:pt x="21827" y="71799"/>
                  </a:lnTo>
                  <a:lnTo>
                    <a:pt x="22637" y="71664"/>
                  </a:lnTo>
                  <a:lnTo>
                    <a:pt x="23491" y="71506"/>
                  </a:lnTo>
                  <a:lnTo>
                    <a:pt x="24390" y="71304"/>
                  </a:lnTo>
                  <a:lnTo>
                    <a:pt x="26256" y="70899"/>
                  </a:lnTo>
                  <a:lnTo>
                    <a:pt x="27177" y="70675"/>
                  </a:lnTo>
                  <a:lnTo>
                    <a:pt x="28077" y="70427"/>
                  </a:lnTo>
                  <a:lnTo>
                    <a:pt x="28908" y="70203"/>
                  </a:lnTo>
                  <a:lnTo>
                    <a:pt x="29718" y="69955"/>
                  </a:lnTo>
                  <a:lnTo>
                    <a:pt x="30437" y="69731"/>
                  </a:lnTo>
                  <a:lnTo>
                    <a:pt x="31044" y="69506"/>
                  </a:lnTo>
                  <a:lnTo>
                    <a:pt x="31561" y="69281"/>
                  </a:lnTo>
                  <a:lnTo>
                    <a:pt x="31965" y="69079"/>
                  </a:lnTo>
                  <a:lnTo>
                    <a:pt x="32100" y="68989"/>
                  </a:lnTo>
                  <a:lnTo>
                    <a:pt x="32213" y="68899"/>
                  </a:lnTo>
                  <a:lnTo>
                    <a:pt x="32280" y="68831"/>
                  </a:lnTo>
                  <a:lnTo>
                    <a:pt x="32303" y="68741"/>
                  </a:lnTo>
                  <a:lnTo>
                    <a:pt x="32303" y="68157"/>
                  </a:lnTo>
                  <a:lnTo>
                    <a:pt x="32303" y="67573"/>
                  </a:lnTo>
                  <a:lnTo>
                    <a:pt x="32258" y="66966"/>
                  </a:lnTo>
                  <a:lnTo>
                    <a:pt x="32213" y="66336"/>
                  </a:lnTo>
                  <a:lnTo>
                    <a:pt x="32123" y="65707"/>
                  </a:lnTo>
                  <a:lnTo>
                    <a:pt x="32033" y="65055"/>
                  </a:lnTo>
                  <a:lnTo>
                    <a:pt x="31808" y="63774"/>
                  </a:lnTo>
                  <a:lnTo>
                    <a:pt x="31538" y="62492"/>
                  </a:lnTo>
                  <a:lnTo>
                    <a:pt x="31246" y="61233"/>
                  </a:lnTo>
                  <a:lnTo>
                    <a:pt x="30684" y="58896"/>
                  </a:lnTo>
                  <a:lnTo>
                    <a:pt x="29268" y="52736"/>
                  </a:lnTo>
                  <a:lnTo>
                    <a:pt x="28166" y="47971"/>
                  </a:lnTo>
                  <a:lnTo>
                    <a:pt x="26930" y="42643"/>
                  </a:lnTo>
                  <a:lnTo>
                    <a:pt x="25626" y="37181"/>
                  </a:lnTo>
                  <a:lnTo>
                    <a:pt x="24345" y="31988"/>
                  </a:lnTo>
                  <a:lnTo>
                    <a:pt x="23761" y="29605"/>
                  </a:lnTo>
                  <a:lnTo>
                    <a:pt x="23199" y="27447"/>
                  </a:lnTo>
                  <a:lnTo>
                    <a:pt x="22704" y="25582"/>
                  </a:lnTo>
                  <a:lnTo>
                    <a:pt x="22254" y="24008"/>
                  </a:lnTo>
                  <a:lnTo>
                    <a:pt x="21872" y="22727"/>
                  </a:lnTo>
                  <a:lnTo>
                    <a:pt x="21378" y="21153"/>
                  </a:lnTo>
                  <a:lnTo>
                    <a:pt x="20816" y="19377"/>
                  </a:lnTo>
                  <a:lnTo>
                    <a:pt x="20141" y="17422"/>
                  </a:lnTo>
                  <a:lnTo>
                    <a:pt x="19782" y="16388"/>
                  </a:lnTo>
                  <a:lnTo>
                    <a:pt x="19377" y="15354"/>
                  </a:lnTo>
                  <a:lnTo>
                    <a:pt x="18950" y="14297"/>
                  </a:lnTo>
                  <a:lnTo>
                    <a:pt x="18500" y="13218"/>
                  </a:lnTo>
                  <a:lnTo>
                    <a:pt x="18028" y="12139"/>
                  </a:lnTo>
                  <a:lnTo>
                    <a:pt x="17534" y="11083"/>
                  </a:lnTo>
                  <a:lnTo>
                    <a:pt x="17017" y="10026"/>
                  </a:lnTo>
                  <a:lnTo>
                    <a:pt x="16477" y="8992"/>
                  </a:lnTo>
                  <a:lnTo>
                    <a:pt x="15893" y="7981"/>
                  </a:lnTo>
                  <a:lnTo>
                    <a:pt x="15286" y="6991"/>
                  </a:lnTo>
                  <a:lnTo>
                    <a:pt x="14679" y="6047"/>
                  </a:lnTo>
                  <a:lnTo>
                    <a:pt x="14027" y="5148"/>
                  </a:lnTo>
                  <a:lnTo>
                    <a:pt x="13690" y="4721"/>
                  </a:lnTo>
                  <a:lnTo>
                    <a:pt x="13330" y="4294"/>
                  </a:lnTo>
                  <a:lnTo>
                    <a:pt x="12993" y="3889"/>
                  </a:lnTo>
                  <a:lnTo>
                    <a:pt x="12633" y="3507"/>
                  </a:lnTo>
                  <a:lnTo>
                    <a:pt x="12274" y="3125"/>
                  </a:lnTo>
                  <a:lnTo>
                    <a:pt x="11892" y="2765"/>
                  </a:lnTo>
                  <a:lnTo>
                    <a:pt x="11532" y="2428"/>
                  </a:lnTo>
                  <a:lnTo>
                    <a:pt x="11150" y="2113"/>
                  </a:lnTo>
                  <a:lnTo>
                    <a:pt x="10745" y="1821"/>
                  </a:lnTo>
                  <a:lnTo>
                    <a:pt x="10363" y="1529"/>
                  </a:lnTo>
                  <a:lnTo>
                    <a:pt x="9958" y="1282"/>
                  </a:lnTo>
                  <a:lnTo>
                    <a:pt x="9531" y="1034"/>
                  </a:lnTo>
                  <a:lnTo>
                    <a:pt x="9127" y="810"/>
                  </a:lnTo>
                  <a:lnTo>
                    <a:pt x="8700" y="630"/>
                  </a:lnTo>
                  <a:lnTo>
                    <a:pt x="8273" y="450"/>
                  </a:lnTo>
                  <a:lnTo>
                    <a:pt x="7823" y="315"/>
                  </a:lnTo>
                  <a:lnTo>
                    <a:pt x="7373" y="203"/>
                  </a:lnTo>
                  <a:lnTo>
                    <a:pt x="6924" y="90"/>
                  </a:lnTo>
                  <a:lnTo>
                    <a:pt x="6474" y="45"/>
                  </a:lnTo>
                  <a:lnTo>
                    <a:pt x="6002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4087025" y="1154125"/>
              <a:ext cx="494575" cy="1791625"/>
            </a:xfrm>
            <a:custGeom>
              <a:avLst/>
              <a:gdLst/>
              <a:ahLst/>
              <a:cxnLst/>
              <a:rect l="l" t="t" r="r" b="b"/>
              <a:pathLst>
                <a:path w="19783" h="71665" extrusionOk="0">
                  <a:moveTo>
                    <a:pt x="1215" y="1"/>
                  </a:moveTo>
                  <a:lnTo>
                    <a:pt x="720" y="46"/>
                  </a:lnTo>
                  <a:lnTo>
                    <a:pt x="203" y="136"/>
                  </a:lnTo>
                  <a:lnTo>
                    <a:pt x="1" y="181"/>
                  </a:lnTo>
                  <a:lnTo>
                    <a:pt x="585" y="2339"/>
                  </a:lnTo>
                  <a:lnTo>
                    <a:pt x="1237" y="4497"/>
                  </a:lnTo>
                  <a:lnTo>
                    <a:pt x="1911" y="6655"/>
                  </a:lnTo>
                  <a:lnTo>
                    <a:pt x="2608" y="8813"/>
                  </a:lnTo>
                  <a:lnTo>
                    <a:pt x="4024" y="13084"/>
                  </a:lnTo>
                  <a:lnTo>
                    <a:pt x="4699" y="15242"/>
                  </a:lnTo>
                  <a:lnTo>
                    <a:pt x="5351" y="17377"/>
                  </a:lnTo>
                  <a:lnTo>
                    <a:pt x="6879" y="22570"/>
                  </a:lnTo>
                  <a:lnTo>
                    <a:pt x="8363" y="27785"/>
                  </a:lnTo>
                  <a:lnTo>
                    <a:pt x="9105" y="30393"/>
                  </a:lnTo>
                  <a:lnTo>
                    <a:pt x="9802" y="33000"/>
                  </a:lnTo>
                  <a:lnTo>
                    <a:pt x="10498" y="35608"/>
                  </a:lnTo>
                  <a:lnTo>
                    <a:pt x="11173" y="38238"/>
                  </a:lnTo>
                  <a:lnTo>
                    <a:pt x="12454" y="43251"/>
                  </a:lnTo>
                  <a:lnTo>
                    <a:pt x="13061" y="45746"/>
                  </a:lnTo>
                  <a:lnTo>
                    <a:pt x="13668" y="48263"/>
                  </a:lnTo>
                  <a:lnTo>
                    <a:pt x="14252" y="50781"/>
                  </a:lnTo>
                  <a:lnTo>
                    <a:pt x="14814" y="53299"/>
                  </a:lnTo>
                  <a:lnTo>
                    <a:pt x="15354" y="55816"/>
                  </a:lnTo>
                  <a:lnTo>
                    <a:pt x="15848" y="58357"/>
                  </a:lnTo>
                  <a:lnTo>
                    <a:pt x="16478" y="61684"/>
                  </a:lnTo>
                  <a:lnTo>
                    <a:pt x="17130" y="65033"/>
                  </a:lnTo>
                  <a:lnTo>
                    <a:pt x="17467" y="66696"/>
                  </a:lnTo>
                  <a:lnTo>
                    <a:pt x="17804" y="68360"/>
                  </a:lnTo>
                  <a:lnTo>
                    <a:pt x="18186" y="70023"/>
                  </a:lnTo>
                  <a:lnTo>
                    <a:pt x="18568" y="71664"/>
                  </a:lnTo>
                  <a:lnTo>
                    <a:pt x="19782" y="71439"/>
                  </a:lnTo>
                  <a:lnTo>
                    <a:pt x="19400" y="69843"/>
                  </a:lnTo>
                  <a:lnTo>
                    <a:pt x="19063" y="68247"/>
                  </a:lnTo>
                  <a:lnTo>
                    <a:pt x="18726" y="66651"/>
                  </a:lnTo>
                  <a:lnTo>
                    <a:pt x="18388" y="65055"/>
                  </a:lnTo>
                  <a:lnTo>
                    <a:pt x="17759" y="61841"/>
                  </a:lnTo>
                  <a:lnTo>
                    <a:pt x="17152" y="58626"/>
                  </a:lnTo>
                  <a:lnTo>
                    <a:pt x="16635" y="56019"/>
                  </a:lnTo>
                  <a:lnTo>
                    <a:pt x="16096" y="53434"/>
                  </a:lnTo>
                  <a:lnTo>
                    <a:pt x="15534" y="50849"/>
                  </a:lnTo>
                  <a:lnTo>
                    <a:pt x="14927" y="48263"/>
                  </a:lnTo>
                  <a:lnTo>
                    <a:pt x="14320" y="45678"/>
                  </a:lnTo>
                  <a:lnTo>
                    <a:pt x="13690" y="43093"/>
                  </a:lnTo>
                  <a:lnTo>
                    <a:pt x="12387" y="37968"/>
                  </a:lnTo>
                  <a:lnTo>
                    <a:pt x="11735" y="35405"/>
                  </a:lnTo>
                  <a:lnTo>
                    <a:pt x="11060" y="32865"/>
                  </a:lnTo>
                  <a:lnTo>
                    <a:pt x="10363" y="30325"/>
                  </a:lnTo>
                  <a:lnTo>
                    <a:pt x="9667" y="27785"/>
                  </a:lnTo>
                  <a:lnTo>
                    <a:pt x="8228" y="22705"/>
                  </a:lnTo>
                  <a:lnTo>
                    <a:pt x="6722" y="17669"/>
                  </a:lnTo>
                  <a:lnTo>
                    <a:pt x="6048" y="15467"/>
                  </a:lnTo>
                  <a:lnTo>
                    <a:pt x="5351" y="13264"/>
                  </a:lnTo>
                  <a:lnTo>
                    <a:pt x="3912" y="8858"/>
                  </a:lnTo>
                  <a:lnTo>
                    <a:pt x="3193" y="6655"/>
                  </a:lnTo>
                  <a:lnTo>
                    <a:pt x="2518" y="4429"/>
                  </a:lnTo>
                  <a:lnTo>
                    <a:pt x="1844" y="2226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4605175" y="2545025"/>
              <a:ext cx="70275" cy="201775"/>
            </a:xfrm>
            <a:custGeom>
              <a:avLst/>
              <a:gdLst/>
              <a:ahLst/>
              <a:cxnLst/>
              <a:rect l="l" t="t" r="r" b="b"/>
              <a:pathLst>
                <a:path w="2811" h="8071" extrusionOk="0">
                  <a:moveTo>
                    <a:pt x="472" y="1"/>
                  </a:moveTo>
                  <a:lnTo>
                    <a:pt x="360" y="46"/>
                  </a:lnTo>
                  <a:lnTo>
                    <a:pt x="270" y="91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60"/>
                  </a:lnTo>
                  <a:lnTo>
                    <a:pt x="0" y="473"/>
                  </a:lnTo>
                  <a:lnTo>
                    <a:pt x="0" y="585"/>
                  </a:lnTo>
                  <a:lnTo>
                    <a:pt x="0" y="742"/>
                  </a:lnTo>
                  <a:lnTo>
                    <a:pt x="360" y="2451"/>
                  </a:lnTo>
                  <a:lnTo>
                    <a:pt x="720" y="4182"/>
                  </a:lnTo>
                  <a:lnTo>
                    <a:pt x="899" y="5058"/>
                  </a:lnTo>
                  <a:lnTo>
                    <a:pt x="1102" y="5913"/>
                  </a:lnTo>
                  <a:lnTo>
                    <a:pt x="1327" y="6767"/>
                  </a:lnTo>
                  <a:lnTo>
                    <a:pt x="1574" y="7621"/>
                  </a:lnTo>
                  <a:lnTo>
                    <a:pt x="1619" y="7756"/>
                  </a:lnTo>
                  <a:lnTo>
                    <a:pt x="1686" y="7846"/>
                  </a:lnTo>
                  <a:lnTo>
                    <a:pt x="1776" y="7936"/>
                  </a:lnTo>
                  <a:lnTo>
                    <a:pt x="1889" y="8003"/>
                  </a:lnTo>
                  <a:lnTo>
                    <a:pt x="2001" y="8048"/>
                  </a:lnTo>
                  <a:lnTo>
                    <a:pt x="2113" y="8071"/>
                  </a:lnTo>
                  <a:lnTo>
                    <a:pt x="2226" y="8071"/>
                  </a:lnTo>
                  <a:lnTo>
                    <a:pt x="2338" y="8048"/>
                  </a:lnTo>
                  <a:lnTo>
                    <a:pt x="2451" y="8003"/>
                  </a:lnTo>
                  <a:lnTo>
                    <a:pt x="2563" y="7958"/>
                  </a:lnTo>
                  <a:lnTo>
                    <a:pt x="2653" y="7891"/>
                  </a:lnTo>
                  <a:lnTo>
                    <a:pt x="2720" y="7801"/>
                  </a:lnTo>
                  <a:lnTo>
                    <a:pt x="2765" y="7711"/>
                  </a:lnTo>
                  <a:lnTo>
                    <a:pt x="2788" y="7599"/>
                  </a:lnTo>
                  <a:lnTo>
                    <a:pt x="2810" y="7486"/>
                  </a:lnTo>
                  <a:lnTo>
                    <a:pt x="2765" y="7329"/>
                  </a:lnTo>
                  <a:lnTo>
                    <a:pt x="2540" y="6497"/>
                  </a:lnTo>
                  <a:lnTo>
                    <a:pt x="2316" y="5643"/>
                  </a:lnTo>
                  <a:lnTo>
                    <a:pt x="2113" y="4766"/>
                  </a:lnTo>
                  <a:lnTo>
                    <a:pt x="1933" y="3912"/>
                  </a:lnTo>
                  <a:lnTo>
                    <a:pt x="1574" y="2181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4" y="136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4359575" y="2751275"/>
              <a:ext cx="61300" cy="139400"/>
            </a:xfrm>
            <a:custGeom>
              <a:avLst/>
              <a:gdLst/>
              <a:ahLst/>
              <a:cxnLst/>
              <a:rect l="l" t="t" r="r" b="b"/>
              <a:pathLst>
                <a:path w="2452" h="5576" extrusionOk="0">
                  <a:moveTo>
                    <a:pt x="563" y="0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1" y="473"/>
                  </a:lnTo>
                  <a:lnTo>
                    <a:pt x="1" y="585"/>
                  </a:lnTo>
                  <a:lnTo>
                    <a:pt x="23" y="720"/>
                  </a:lnTo>
                  <a:lnTo>
                    <a:pt x="361" y="1821"/>
                  </a:lnTo>
                  <a:lnTo>
                    <a:pt x="675" y="2923"/>
                  </a:lnTo>
                  <a:lnTo>
                    <a:pt x="968" y="4002"/>
                  </a:lnTo>
                  <a:lnTo>
                    <a:pt x="1237" y="5126"/>
                  </a:lnTo>
                  <a:lnTo>
                    <a:pt x="1260" y="5261"/>
                  </a:lnTo>
                  <a:lnTo>
                    <a:pt x="1327" y="5373"/>
                  </a:lnTo>
                  <a:lnTo>
                    <a:pt x="1417" y="5440"/>
                  </a:lnTo>
                  <a:lnTo>
                    <a:pt x="1507" y="5508"/>
                  </a:lnTo>
                  <a:lnTo>
                    <a:pt x="1619" y="5553"/>
                  </a:lnTo>
                  <a:lnTo>
                    <a:pt x="1732" y="5575"/>
                  </a:lnTo>
                  <a:lnTo>
                    <a:pt x="1957" y="5575"/>
                  </a:lnTo>
                  <a:lnTo>
                    <a:pt x="2069" y="5530"/>
                  </a:lnTo>
                  <a:lnTo>
                    <a:pt x="2159" y="5485"/>
                  </a:lnTo>
                  <a:lnTo>
                    <a:pt x="2249" y="5418"/>
                  </a:lnTo>
                  <a:lnTo>
                    <a:pt x="2339" y="5328"/>
                  </a:lnTo>
                  <a:lnTo>
                    <a:pt x="2406" y="5216"/>
                  </a:lnTo>
                  <a:lnTo>
                    <a:pt x="2429" y="5103"/>
                  </a:lnTo>
                  <a:lnTo>
                    <a:pt x="2451" y="4991"/>
                  </a:lnTo>
                  <a:lnTo>
                    <a:pt x="2429" y="4833"/>
                  </a:lnTo>
                  <a:lnTo>
                    <a:pt x="2181" y="3732"/>
                  </a:lnTo>
                  <a:lnTo>
                    <a:pt x="1889" y="2631"/>
                  </a:lnTo>
                  <a:lnTo>
                    <a:pt x="1575" y="1552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25"/>
                  </a:lnTo>
                  <a:lnTo>
                    <a:pt x="1013" y="135"/>
                  </a:lnTo>
                  <a:lnTo>
                    <a:pt x="900" y="68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4341050" y="2560200"/>
              <a:ext cx="37100" cy="65775"/>
            </a:xfrm>
            <a:custGeom>
              <a:avLst/>
              <a:gdLst/>
              <a:ahLst/>
              <a:cxnLst/>
              <a:rect l="l" t="t" r="r" b="b"/>
              <a:pathLst>
                <a:path w="1484" h="2631" extrusionOk="0">
                  <a:moveTo>
                    <a:pt x="630" y="1"/>
                  </a:moveTo>
                  <a:lnTo>
                    <a:pt x="517" y="23"/>
                  </a:lnTo>
                  <a:lnTo>
                    <a:pt x="405" y="68"/>
                  </a:lnTo>
                  <a:lnTo>
                    <a:pt x="292" y="113"/>
                  </a:lnTo>
                  <a:lnTo>
                    <a:pt x="202" y="180"/>
                  </a:lnTo>
                  <a:lnTo>
                    <a:pt x="113" y="270"/>
                  </a:lnTo>
                  <a:lnTo>
                    <a:pt x="68" y="360"/>
                  </a:lnTo>
                  <a:lnTo>
                    <a:pt x="23" y="473"/>
                  </a:lnTo>
                  <a:lnTo>
                    <a:pt x="0" y="608"/>
                  </a:lnTo>
                  <a:lnTo>
                    <a:pt x="0" y="742"/>
                  </a:lnTo>
                  <a:lnTo>
                    <a:pt x="270" y="2159"/>
                  </a:lnTo>
                  <a:lnTo>
                    <a:pt x="292" y="2293"/>
                  </a:lnTo>
                  <a:lnTo>
                    <a:pt x="360" y="2406"/>
                  </a:lnTo>
                  <a:lnTo>
                    <a:pt x="427" y="2496"/>
                  </a:lnTo>
                  <a:lnTo>
                    <a:pt x="517" y="2563"/>
                  </a:lnTo>
                  <a:lnTo>
                    <a:pt x="630" y="2586"/>
                  </a:lnTo>
                  <a:lnTo>
                    <a:pt x="742" y="2631"/>
                  </a:lnTo>
                  <a:lnTo>
                    <a:pt x="854" y="2631"/>
                  </a:lnTo>
                  <a:lnTo>
                    <a:pt x="967" y="2608"/>
                  </a:lnTo>
                  <a:lnTo>
                    <a:pt x="1079" y="2563"/>
                  </a:lnTo>
                  <a:lnTo>
                    <a:pt x="1192" y="2518"/>
                  </a:lnTo>
                  <a:lnTo>
                    <a:pt x="1281" y="2451"/>
                  </a:lnTo>
                  <a:lnTo>
                    <a:pt x="1349" y="2361"/>
                  </a:lnTo>
                  <a:lnTo>
                    <a:pt x="1416" y="2271"/>
                  </a:lnTo>
                  <a:lnTo>
                    <a:pt x="1461" y="2159"/>
                  </a:lnTo>
                  <a:lnTo>
                    <a:pt x="1484" y="2024"/>
                  </a:lnTo>
                  <a:lnTo>
                    <a:pt x="1461" y="1889"/>
                  </a:lnTo>
                  <a:lnTo>
                    <a:pt x="1214" y="473"/>
                  </a:lnTo>
                  <a:lnTo>
                    <a:pt x="1169" y="338"/>
                  </a:lnTo>
                  <a:lnTo>
                    <a:pt x="1124" y="225"/>
                  </a:lnTo>
                  <a:lnTo>
                    <a:pt x="1034" y="135"/>
                  </a:lnTo>
                  <a:lnTo>
                    <a:pt x="944" y="68"/>
                  </a:lnTo>
                  <a:lnTo>
                    <a:pt x="854" y="23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4397250" y="2683275"/>
              <a:ext cx="64650" cy="159075"/>
            </a:xfrm>
            <a:custGeom>
              <a:avLst/>
              <a:gdLst/>
              <a:ahLst/>
              <a:cxnLst/>
              <a:rect l="l" t="t" r="r" b="b"/>
              <a:pathLst>
                <a:path w="2586" h="6363" extrusionOk="0">
                  <a:moveTo>
                    <a:pt x="495" y="0"/>
                  </a:moveTo>
                  <a:lnTo>
                    <a:pt x="382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112" y="248"/>
                  </a:lnTo>
                  <a:lnTo>
                    <a:pt x="45" y="338"/>
                  </a:lnTo>
                  <a:lnTo>
                    <a:pt x="23" y="473"/>
                  </a:lnTo>
                  <a:lnTo>
                    <a:pt x="0" y="585"/>
                  </a:lnTo>
                  <a:lnTo>
                    <a:pt x="23" y="720"/>
                  </a:lnTo>
                  <a:lnTo>
                    <a:pt x="382" y="2024"/>
                  </a:lnTo>
                  <a:lnTo>
                    <a:pt x="719" y="3305"/>
                  </a:lnTo>
                  <a:lnTo>
                    <a:pt x="1057" y="4586"/>
                  </a:lnTo>
                  <a:lnTo>
                    <a:pt x="1214" y="5238"/>
                  </a:lnTo>
                  <a:lnTo>
                    <a:pt x="1349" y="5890"/>
                  </a:lnTo>
                  <a:lnTo>
                    <a:pt x="1394" y="6025"/>
                  </a:lnTo>
                  <a:lnTo>
                    <a:pt x="1461" y="6137"/>
                  </a:lnTo>
                  <a:lnTo>
                    <a:pt x="1529" y="6227"/>
                  </a:lnTo>
                  <a:lnTo>
                    <a:pt x="1619" y="6295"/>
                  </a:lnTo>
                  <a:lnTo>
                    <a:pt x="1731" y="6340"/>
                  </a:lnTo>
                  <a:lnTo>
                    <a:pt x="1843" y="6362"/>
                  </a:lnTo>
                  <a:lnTo>
                    <a:pt x="1956" y="6362"/>
                  </a:lnTo>
                  <a:lnTo>
                    <a:pt x="2068" y="6340"/>
                  </a:lnTo>
                  <a:lnTo>
                    <a:pt x="2181" y="6317"/>
                  </a:lnTo>
                  <a:lnTo>
                    <a:pt x="2293" y="6250"/>
                  </a:lnTo>
                  <a:lnTo>
                    <a:pt x="2383" y="6182"/>
                  </a:lnTo>
                  <a:lnTo>
                    <a:pt x="2450" y="6115"/>
                  </a:lnTo>
                  <a:lnTo>
                    <a:pt x="2518" y="6002"/>
                  </a:lnTo>
                  <a:lnTo>
                    <a:pt x="2563" y="5890"/>
                  </a:lnTo>
                  <a:lnTo>
                    <a:pt x="2585" y="5755"/>
                  </a:lnTo>
                  <a:lnTo>
                    <a:pt x="2563" y="5620"/>
                  </a:lnTo>
                  <a:lnTo>
                    <a:pt x="2428" y="4968"/>
                  </a:lnTo>
                  <a:lnTo>
                    <a:pt x="2270" y="4316"/>
                  </a:lnTo>
                  <a:lnTo>
                    <a:pt x="1933" y="3035"/>
                  </a:lnTo>
                  <a:lnTo>
                    <a:pt x="1574" y="1731"/>
                  </a:lnTo>
                  <a:lnTo>
                    <a:pt x="1236" y="450"/>
                  </a:lnTo>
                  <a:lnTo>
                    <a:pt x="1191" y="315"/>
                  </a:lnTo>
                  <a:lnTo>
                    <a:pt x="1124" y="203"/>
                  </a:lnTo>
                  <a:lnTo>
                    <a:pt x="1034" y="135"/>
                  </a:lnTo>
                  <a:lnTo>
                    <a:pt x="944" y="68"/>
                  </a:lnTo>
                  <a:lnTo>
                    <a:pt x="83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4306750" y="2265175"/>
              <a:ext cx="68600" cy="144450"/>
            </a:xfrm>
            <a:custGeom>
              <a:avLst/>
              <a:gdLst/>
              <a:ahLst/>
              <a:cxnLst/>
              <a:rect l="l" t="t" r="r" b="b"/>
              <a:pathLst>
                <a:path w="2744" h="5778" extrusionOk="0">
                  <a:moveTo>
                    <a:pt x="473" y="0"/>
                  </a:moveTo>
                  <a:lnTo>
                    <a:pt x="361" y="45"/>
                  </a:lnTo>
                  <a:lnTo>
                    <a:pt x="248" y="90"/>
                  </a:lnTo>
                  <a:lnTo>
                    <a:pt x="181" y="157"/>
                  </a:lnTo>
                  <a:lnTo>
                    <a:pt x="91" y="247"/>
                  </a:lnTo>
                  <a:lnTo>
                    <a:pt x="46" y="337"/>
                  </a:lnTo>
                  <a:lnTo>
                    <a:pt x="23" y="450"/>
                  </a:lnTo>
                  <a:lnTo>
                    <a:pt x="1" y="585"/>
                  </a:lnTo>
                  <a:lnTo>
                    <a:pt x="46" y="719"/>
                  </a:lnTo>
                  <a:lnTo>
                    <a:pt x="406" y="1911"/>
                  </a:lnTo>
                  <a:lnTo>
                    <a:pt x="765" y="3080"/>
                  </a:lnTo>
                  <a:lnTo>
                    <a:pt x="1170" y="4271"/>
                  </a:lnTo>
                  <a:lnTo>
                    <a:pt x="1597" y="5418"/>
                  </a:lnTo>
                  <a:lnTo>
                    <a:pt x="1664" y="5552"/>
                  </a:lnTo>
                  <a:lnTo>
                    <a:pt x="1732" y="5642"/>
                  </a:lnTo>
                  <a:lnTo>
                    <a:pt x="1844" y="5710"/>
                  </a:lnTo>
                  <a:lnTo>
                    <a:pt x="1934" y="5755"/>
                  </a:lnTo>
                  <a:lnTo>
                    <a:pt x="2047" y="5777"/>
                  </a:lnTo>
                  <a:lnTo>
                    <a:pt x="2159" y="5755"/>
                  </a:lnTo>
                  <a:lnTo>
                    <a:pt x="2271" y="5732"/>
                  </a:lnTo>
                  <a:lnTo>
                    <a:pt x="2361" y="5687"/>
                  </a:lnTo>
                  <a:lnTo>
                    <a:pt x="2474" y="5620"/>
                  </a:lnTo>
                  <a:lnTo>
                    <a:pt x="2564" y="5552"/>
                  </a:lnTo>
                  <a:lnTo>
                    <a:pt x="2631" y="5462"/>
                  </a:lnTo>
                  <a:lnTo>
                    <a:pt x="2698" y="5350"/>
                  </a:lnTo>
                  <a:lnTo>
                    <a:pt x="2721" y="5238"/>
                  </a:lnTo>
                  <a:lnTo>
                    <a:pt x="2743" y="5125"/>
                  </a:lnTo>
                  <a:lnTo>
                    <a:pt x="2743" y="4990"/>
                  </a:lnTo>
                  <a:lnTo>
                    <a:pt x="2698" y="4856"/>
                  </a:lnTo>
                  <a:lnTo>
                    <a:pt x="2294" y="3754"/>
                  </a:lnTo>
                  <a:lnTo>
                    <a:pt x="1934" y="2653"/>
                  </a:lnTo>
                  <a:lnTo>
                    <a:pt x="1574" y="1551"/>
                  </a:lnTo>
                  <a:lnTo>
                    <a:pt x="1237" y="450"/>
                  </a:lnTo>
                  <a:lnTo>
                    <a:pt x="1192" y="315"/>
                  </a:lnTo>
                  <a:lnTo>
                    <a:pt x="1125" y="202"/>
                  </a:lnTo>
                  <a:lnTo>
                    <a:pt x="1035" y="112"/>
                  </a:lnTo>
                  <a:lnTo>
                    <a:pt x="923" y="67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4420275" y="1824000"/>
              <a:ext cx="68600" cy="136025"/>
            </a:xfrm>
            <a:custGeom>
              <a:avLst/>
              <a:gdLst/>
              <a:ahLst/>
              <a:cxnLst/>
              <a:rect l="l" t="t" r="r" b="b"/>
              <a:pathLst>
                <a:path w="2744" h="5441" extrusionOk="0">
                  <a:moveTo>
                    <a:pt x="563" y="1"/>
                  </a:moveTo>
                  <a:lnTo>
                    <a:pt x="450" y="46"/>
                  </a:lnTo>
                  <a:lnTo>
                    <a:pt x="338" y="91"/>
                  </a:lnTo>
                  <a:lnTo>
                    <a:pt x="248" y="136"/>
                  </a:lnTo>
                  <a:lnTo>
                    <a:pt x="158" y="226"/>
                  </a:lnTo>
                  <a:lnTo>
                    <a:pt x="91" y="316"/>
                  </a:lnTo>
                  <a:lnTo>
                    <a:pt x="46" y="406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91" y="900"/>
                  </a:lnTo>
                  <a:lnTo>
                    <a:pt x="315" y="1372"/>
                  </a:lnTo>
                  <a:lnTo>
                    <a:pt x="540" y="1889"/>
                  </a:lnTo>
                  <a:lnTo>
                    <a:pt x="720" y="2384"/>
                  </a:lnTo>
                  <a:lnTo>
                    <a:pt x="900" y="2901"/>
                  </a:lnTo>
                  <a:lnTo>
                    <a:pt x="1192" y="3957"/>
                  </a:lnTo>
                  <a:lnTo>
                    <a:pt x="1507" y="4991"/>
                  </a:lnTo>
                  <a:lnTo>
                    <a:pt x="1552" y="5126"/>
                  </a:lnTo>
                  <a:lnTo>
                    <a:pt x="1619" y="5239"/>
                  </a:lnTo>
                  <a:lnTo>
                    <a:pt x="1709" y="5306"/>
                  </a:lnTo>
                  <a:lnTo>
                    <a:pt x="1822" y="5373"/>
                  </a:lnTo>
                  <a:lnTo>
                    <a:pt x="1934" y="5418"/>
                  </a:lnTo>
                  <a:lnTo>
                    <a:pt x="2046" y="5441"/>
                  </a:lnTo>
                  <a:lnTo>
                    <a:pt x="2159" y="5441"/>
                  </a:lnTo>
                  <a:lnTo>
                    <a:pt x="2271" y="5418"/>
                  </a:lnTo>
                  <a:lnTo>
                    <a:pt x="2383" y="5396"/>
                  </a:lnTo>
                  <a:lnTo>
                    <a:pt x="2496" y="5351"/>
                  </a:lnTo>
                  <a:lnTo>
                    <a:pt x="2586" y="5284"/>
                  </a:lnTo>
                  <a:lnTo>
                    <a:pt x="2653" y="5194"/>
                  </a:lnTo>
                  <a:lnTo>
                    <a:pt x="2698" y="5104"/>
                  </a:lnTo>
                  <a:lnTo>
                    <a:pt x="2721" y="4991"/>
                  </a:lnTo>
                  <a:lnTo>
                    <a:pt x="2743" y="4856"/>
                  </a:lnTo>
                  <a:lnTo>
                    <a:pt x="2698" y="4722"/>
                  </a:lnTo>
                  <a:lnTo>
                    <a:pt x="2159" y="2833"/>
                  </a:lnTo>
                  <a:lnTo>
                    <a:pt x="1866" y="1889"/>
                  </a:lnTo>
                  <a:lnTo>
                    <a:pt x="1687" y="1440"/>
                  </a:lnTo>
                  <a:lnTo>
                    <a:pt x="1507" y="990"/>
                  </a:lnTo>
                  <a:lnTo>
                    <a:pt x="1507" y="878"/>
                  </a:lnTo>
                  <a:lnTo>
                    <a:pt x="1484" y="743"/>
                  </a:lnTo>
                  <a:lnTo>
                    <a:pt x="1417" y="630"/>
                  </a:lnTo>
                  <a:lnTo>
                    <a:pt x="1327" y="518"/>
                  </a:lnTo>
                  <a:lnTo>
                    <a:pt x="1170" y="316"/>
                  </a:lnTo>
                  <a:lnTo>
                    <a:pt x="1102" y="203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4552900" y="2328675"/>
              <a:ext cx="57925" cy="112975"/>
            </a:xfrm>
            <a:custGeom>
              <a:avLst/>
              <a:gdLst/>
              <a:ahLst/>
              <a:cxnLst/>
              <a:rect l="l" t="t" r="r" b="b"/>
              <a:pathLst>
                <a:path w="2317" h="4519" extrusionOk="0">
                  <a:moveTo>
                    <a:pt x="608" y="0"/>
                  </a:moveTo>
                  <a:lnTo>
                    <a:pt x="495" y="45"/>
                  </a:lnTo>
                  <a:lnTo>
                    <a:pt x="383" y="90"/>
                  </a:lnTo>
                  <a:lnTo>
                    <a:pt x="293" y="135"/>
                  </a:lnTo>
                  <a:lnTo>
                    <a:pt x="203" y="225"/>
                  </a:lnTo>
                  <a:lnTo>
                    <a:pt x="113" y="315"/>
                  </a:lnTo>
                  <a:lnTo>
                    <a:pt x="68" y="427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23" y="787"/>
                  </a:lnTo>
                  <a:lnTo>
                    <a:pt x="46" y="922"/>
                  </a:lnTo>
                  <a:lnTo>
                    <a:pt x="338" y="1709"/>
                  </a:lnTo>
                  <a:lnTo>
                    <a:pt x="585" y="2495"/>
                  </a:lnTo>
                  <a:lnTo>
                    <a:pt x="1080" y="4069"/>
                  </a:lnTo>
                  <a:lnTo>
                    <a:pt x="1147" y="4204"/>
                  </a:lnTo>
                  <a:lnTo>
                    <a:pt x="1215" y="4316"/>
                  </a:lnTo>
                  <a:lnTo>
                    <a:pt x="1305" y="4384"/>
                  </a:lnTo>
                  <a:lnTo>
                    <a:pt x="1417" y="4451"/>
                  </a:lnTo>
                  <a:lnTo>
                    <a:pt x="1529" y="4496"/>
                  </a:lnTo>
                  <a:lnTo>
                    <a:pt x="1642" y="4518"/>
                  </a:lnTo>
                  <a:lnTo>
                    <a:pt x="1754" y="4518"/>
                  </a:lnTo>
                  <a:lnTo>
                    <a:pt x="1867" y="4496"/>
                  </a:lnTo>
                  <a:lnTo>
                    <a:pt x="1979" y="4474"/>
                  </a:lnTo>
                  <a:lnTo>
                    <a:pt x="2091" y="4429"/>
                  </a:lnTo>
                  <a:lnTo>
                    <a:pt x="2181" y="4361"/>
                  </a:lnTo>
                  <a:lnTo>
                    <a:pt x="2249" y="4271"/>
                  </a:lnTo>
                  <a:lnTo>
                    <a:pt x="2294" y="4181"/>
                  </a:lnTo>
                  <a:lnTo>
                    <a:pt x="2316" y="4069"/>
                  </a:lnTo>
                  <a:lnTo>
                    <a:pt x="2316" y="3934"/>
                  </a:lnTo>
                  <a:lnTo>
                    <a:pt x="2294" y="3799"/>
                  </a:lnTo>
                  <a:lnTo>
                    <a:pt x="1732" y="2068"/>
                  </a:lnTo>
                  <a:lnTo>
                    <a:pt x="1462" y="1214"/>
                  </a:lnTo>
                  <a:lnTo>
                    <a:pt x="1147" y="337"/>
                  </a:lnTo>
                  <a:lnTo>
                    <a:pt x="1080" y="225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4320800" y="1435675"/>
              <a:ext cx="85450" cy="191675"/>
            </a:xfrm>
            <a:custGeom>
              <a:avLst/>
              <a:gdLst/>
              <a:ahLst/>
              <a:cxnLst/>
              <a:rect l="l" t="t" r="r" b="b"/>
              <a:pathLst>
                <a:path w="3418" h="7667" extrusionOk="0">
                  <a:moveTo>
                    <a:pt x="585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6"/>
                  </a:lnTo>
                  <a:lnTo>
                    <a:pt x="203" y="226"/>
                  </a:lnTo>
                  <a:lnTo>
                    <a:pt x="113" y="316"/>
                  </a:lnTo>
                  <a:lnTo>
                    <a:pt x="68" y="406"/>
                  </a:lnTo>
                  <a:lnTo>
                    <a:pt x="23" y="540"/>
                  </a:lnTo>
                  <a:lnTo>
                    <a:pt x="1" y="653"/>
                  </a:lnTo>
                  <a:lnTo>
                    <a:pt x="1" y="788"/>
                  </a:lnTo>
                  <a:lnTo>
                    <a:pt x="46" y="923"/>
                  </a:lnTo>
                  <a:lnTo>
                    <a:pt x="630" y="2474"/>
                  </a:lnTo>
                  <a:lnTo>
                    <a:pt x="1192" y="4047"/>
                  </a:lnTo>
                  <a:lnTo>
                    <a:pt x="1485" y="4834"/>
                  </a:lnTo>
                  <a:lnTo>
                    <a:pt x="1732" y="5621"/>
                  </a:lnTo>
                  <a:lnTo>
                    <a:pt x="1979" y="6407"/>
                  </a:lnTo>
                  <a:lnTo>
                    <a:pt x="2181" y="7217"/>
                  </a:lnTo>
                  <a:lnTo>
                    <a:pt x="2226" y="7352"/>
                  </a:lnTo>
                  <a:lnTo>
                    <a:pt x="2294" y="7464"/>
                  </a:lnTo>
                  <a:lnTo>
                    <a:pt x="2384" y="7554"/>
                  </a:lnTo>
                  <a:lnTo>
                    <a:pt x="2474" y="7599"/>
                  </a:lnTo>
                  <a:lnTo>
                    <a:pt x="2586" y="7644"/>
                  </a:lnTo>
                  <a:lnTo>
                    <a:pt x="2698" y="7666"/>
                  </a:lnTo>
                  <a:lnTo>
                    <a:pt x="2923" y="7666"/>
                  </a:lnTo>
                  <a:lnTo>
                    <a:pt x="3036" y="7621"/>
                  </a:lnTo>
                  <a:lnTo>
                    <a:pt x="3148" y="7576"/>
                  </a:lnTo>
                  <a:lnTo>
                    <a:pt x="3238" y="7509"/>
                  </a:lnTo>
                  <a:lnTo>
                    <a:pt x="3305" y="7419"/>
                  </a:lnTo>
                  <a:lnTo>
                    <a:pt x="3373" y="7329"/>
                  </a:lnTo>
                  <a:lnTo>
                    <a:pt x="3395" y="7217"/>
                  </a:lnTo>
                  <a:lnTo>
                    <a:pt x="3418" y="7082"/>
                  </a:lnTo>
                  <a:lnTo>
                    <a:pt x="3395" y="6947"/>
                  </a:lnTo>
                  <a:lnTo>
                    <a:pt x="3170" y="6093"/>
                  </a:lnTo>
                  <a:lnTo>
                    <a:pt x="2923" y="5261"/>
                  </a:lnTo>
                  <a:lnTo>
                    <a:pt x="2653" y="4429"/>
                  </a:lnTo>
                  <a:lnTo>
                    <a:pt x="2361" y="3620"/>
                  </a:lnTo>
                  <a:lnTo>
                    <a:pt x="1754" y="1979"/>
                  </a:lnTo>
                  <a:lnTo>
                    <a:pt x="1147" y="338"/>
                  </a:lnTo>
                  <a:lnTo>
                    <a:pt x="1080" y="226"/>
                  </a:lnTo>
                  <a:lnTo>
                    <a:pt x="990" y="136"/>
                  </a:lnTo>
                  <a:lnTo>
                    <a:pt x="900" y="68"/>
                  </a:lnTo>
                  <a:lnTo>
                    <a:pt x="810" y="23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4122425" y="1617775"/>
              <a:ext cx="60725" cy="158500"/>
            </a:xfrm>
            <a:custGeom>
              <a:avLst/>
              <a:gdLst/>
              <a:ahLst/>
              <a:cxnLst/>
              <a:rect l="l" t="t" r="r" b="b"/>
              <a:pathLst>
                <a:path w="2429" h="6340" extrusionOk="0">
                  <a:moveTo>
                    <a:pt x="495" y="0"/>
                  </a:moveTo>
                  <a:lnTo>
                    <a:pt x="383" y="45"/>
                  </a:lnTo>
                  <a:lnTo>
                    <a:pt x="293" y="90"/>
                  </a:lnTo>
                  <a:lnTo>
                    <a:pt x="203" y="158"/>
                  </a:lnTo>
                  <a:lnTo>
                    <a:pt x="113" y="247"/>
                  </a:lnTo>
                  <a:lnTo>
                    <a:pt x="68" y="360"/>
                  </a:lnTo>
                  <a:lnTo>
                    <a:pt x="23" y="472"/>
                  </a:lnTo>
                  <a:lnTo>
                    <a:pt x="1" y="585"/>
                  </a:lnTo>
                  <a:lnTo>
                    <a:pt x="23" y="742"/>
                  </a:lnTo>
                  <a:lnTo>
                    <a:pt x="271" y="2046"/>
                  </a:lnTo>
                  <a:lnTo>
                    <a:pt x="518" y="3327"/>
                  </a:lnTo>
                  <a:lnTo>
                    <a:pt x="675" y="3979"/>
                  </a:lnTo>
                  <a:lnTo>
                    <a:pt x="833" y="4631"/>
                  </a:lnTo>
                  <a:lnTo>
                    <a:pt x="990" y="5260"/>
                  </a:lnTo>
                  <a:lnTo>
                    <a:pt x="1192" y="5890"/>
                  </a:lnTo>
                  <a:lnTo>
                    <a:pt x="1237" y="6025"/>
                  </a:lnTo>
                  <a:lnTo>
                    <a:pt x="1305" y="6137"/>
                  </a:lnTo>
                  <a:lnTo>
                    <a:pt x="1395" y="6227"/>
                  </a:lnTo>
                  <a:lnTo>
                    <a:pt x="1507" y="6272"/>
                  </a:lnTo>
                  <a:lnTo>
                    <a:pt x="1619" y="6317"/>
                  </a:lnTo>
                  <a:lnTo>
                    <a:pt x="1732" y="6339"/>
                  </a:lnTo>
                  <a:lnTo>
                    <a:pt x="1844" y="6339"/>
                  </a:lnTo>
                  <a:lnTo>
                    <a:pt x="1957" y="6317"/>
                  </a:lnTo>
                  <a:lnTo>
                    <a:pt x="2069" y="6294"/>
                  </a:lnTo>
                  <a:lnTo>
                    <a:pt x="2181" y="6249"/>
                  </a:lnTo>
                  <a:lnTo>
                    <a:pt x="2271" y="6182"/>
                  </a:lnTo>
                  <a:lnTo>
                    <a:pt x="2339" y="6092"/>
                  </a:lnTo>
                  <a:lnTo>
                    <a:pt x="2384" y="6002"/>
                  </a:lnTo>
                  <a:lnTo>
                    <a:pt x="2429" y="5890"/>
                  </a:lnTo>
                  <a:lnTo>
                    <a:pt x="2429" y="5755"/>
                  </a:lnTo>
                  <a:lnTo>
                    <a:pt x="2384" y="5620"/>
                  </a:lnTo>
                  <a:lnTo>
                    <a:pt x="2204" y="4991"/>
                  </a:lnTo>
                  <a:lnTo>
                    <a:pt x="2024" y="4339"/>
                  </a:lnTo>
                  <a:lnTo>
                    <a:pt x="1889" y="3709"/>
                  </a:lnTo>
                  <a:lnTo>
                    <a:pt x="1732" y="3057"/>
                  </a:lnTo>
                  <a:lnTo>
                    <a:pt x="1462" y="1754"/>
                  </a:lnTo>
                  <a:lnTo>
                    <a:pt x="1215" y="450"/>
                  </a:lnTo>
                  <a:lnTo>
                    <a:pt x="1192" y="315"/>
                  </a:lnTo>
                  <a:lnTo>
                    <a:pt x="1125" y="202"/>
                  </a:lnTo>
                  <a:lnTo>
                    <a:pt x="1035" y="135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4168525" y="1983625"/>
              <a:ext cx="43850" cy="84875"/>
            </a:xfrm>
            <a:custGeom>
              <a:avLst/>
              <a:gdLst/>
              <a:ahLst/>
              <a:cxnLst/>
              <a:rect l="l" t="t" r="r" b="b"/>
              <a:pathLst>
                <a:path w="1754" h="3395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67"/>
                  </a:lnTo>
                  <a:lnTo>
                    <a:pt x="270" y="112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60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540" y="2922"/>
                  </a:lnTo>
                  <a:lnTo>
                    <a:pt x="585" y="3057"/>
                  </a:lnTo>
                  <a:lnTo>
                    <a:pt x="652" y="3170"/>
                  </a:lnTo>
                  <a:lnTo>
                    <a:pt x="742" y="3259"/>
                  </a:lnTo>
                  <a:lnTo>
                    <a:pt x="832" y="3327"/>
                  </a:lnTo>
                  <a:lnTo>
                    <a:pt x="944" y="3372"/>
                  </a:lnTo>
                  <a:lnTo>
                    <a:pt x="1057" y="3394"/>
                  </a:lnTo>
                  <a:lnTo>
                    <a:pt x="1169" y="3394"/>
                  </a:lnTo>
                  <a:lnTo>
                    <a:pt x="1281" y="3372"/>
                  </a:lnTo>
                  <a:lnTo>
                    <a:pt x="1394" y="3349"/>
                  </a:lnTo>
                  <a:lnTo>
                    <a:pt x="1484" y="3282"/>
                  </a:lnTo>
                  <a:lnTo>
                    <a:pt x="1596" y="3215"/>
                  </a:lnTo>
                  <a:lnTo>
                    <a:pt x="1664" y="3147"/>
                  </a:lnTo>
                  <a:lnTo>
                    <a:pt x="1709" y="3035"/>
                  </a:lnTo>
                  <a:lnTo>
                    <a:pt x="1753" y="2922"/>
                  </a:lnTo>
                  <a:lnTo>
                    <a:pt x="1753" y="2787"/>
                  </a:lnTo>
                  <a:lnTo>
                    <a:pt x="1753" y="2653"/>
                  </a:lnTo>
                  <a:lnTo>
                    <a:pt x="1214" y="472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34" y="135"/>
                  </a:lnTo>
                  <a:lnTo>
                    <a:pt x="922" y="67"/>
                  </a:lnTo>
                  <a:lnTo>
                    <a:pt x="83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4554025" y="2198300"/>
              <a:ext cx="59025" cy="107925"/>
            </a:xfrm>
            <a:custGeom>
              <a:avLst/>
              <a:gdLst/>
              <a:ahLst/>
              <a:cxnLst/>
              <a:rect l="l" t="t" r="r" b="b"/>
              <a:pathLst>
                <a:path w="2361" h="4317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45"/>
                  </a:lnTo>
                  <a:lnTo>
                    <a:pt x="248" y="90"/>
                  </a:lnTo>
                  <a:lnTo>
                    <a:pt x="158" y="157"/>
                  </a:lnTo>
                  <a:lnTo>
                    <a:pt x="91" y="247"/>
                  </a:lnTo>
                  <a:lnTo>
                    <a:pt x="46" y="360"/>
                  </a:lnTo>
                  <a:lnTo>
                    <a:pt x="1" y="472"/>
                  </a:lnTo>
                  <a:lnTo>
                    <a:pt x="1" y="584"/>
                  </a:lnTo>
                  <a:lnTo>
                    <a:pt x="23" y="719"/>
                  </a:lnTo>
                  <a:lnTo>
                    <a:pt x="270" y="1529"/>
                  </a:lnTo>
                  <a:lnTo>
                    <a:pt x="540" y="2315"/>
                  </a:lnTo>
                  <a:lnTo>
                    <a:pt x="1125" y="3866"/>
                  </a:lnTo>
                  <a:lnTo>
                    <a:pt x="1192" y="4001"/>
                  </a:lnTo>
                  <a:lnTo>
                    <a:pt x="1260" y="4114"/>
                  </a:lnTo>
                  <a:lnTo>
                    <a:pt x="1349" y="4181"/>
                  </a:lnTo>
                  <a:lnTo>
                    <a:pt x="1462" y="4249"/>
                  </a:lnTo>
                  <a:lnTo>
                    <a:pt x="1574" y="4294"/>
                  </a:lnTo>
                  <a:lnTo>
                    <a:pt x="1687" y="4316"/>
                  </a:lnTo>
                  <a:lnTo>
                    <a:pt x="1822" y="4316"/>
                  </a:lnTo>
                  <a:lnTo>
                    <a:pt x="1934" y="4294"/>
                  </a:lnTo>
                  <a:lnTo>
                    <a:pt x="2046" y="4249"/>
                  </a:lnTo>
                  <a:lnTo>
                    <a:pt x="2136" y="4204"/>
                  </a:lnTo>
                  <a:lnTo>
                    <a:pt x="2226" y="4136"/>
                  </a:lnTo>
                  <a:lnTo>
                    <a:pt x="2294" y="4069"/>
                  </a:lnTo>
                  <a:lnTo>
                    <a:pt x="2339" y="3956"/>
                  </a:lnTo>
                  <a:lnTo>
                    <a:pt x="2361" y="3844"/>
                  </a:lnTo>
                  <a:lnTo>
                    <a:pt x="2361" y="3732"/>
                  </a:lnTo>
                  <a:lnTo>
                    <a:pt x="2339" y="3597"/>
                  </a:lnTo>
                  <a:lnTo>
                    <a:pt x="1754" y="2023"/>
                  </a:lnTo>
                  <a:lnTo>
                    <a:pt x="1484" y="1236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02"/>
                  </a:lnTo>
                  <a:lnTo>
                    <a:pt x="1012" y="135"/>
                  </a:lnTo>
                  <a:lnTo>
                    <a:pt x="922" y="67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300500" y="1218200"/>
              <a:ext cx="796925" cy="1893900"/>
            </a:xfrm>
            <a:custGeom>
              <a:avLst/>
              <a:gdLst/>
              <a:ahLst/>
              <a:cxnLst/>
              <a:rect l="l" t="t" r="r" b="b"/>
              <a:pathLst>
                <a:path w="31877" h="75756" extrusionOk="0">
                  <a:moveTo>
                    <a:pt x="24930" y="1"/>
                  </a:moveTo>
                  <a:lnTo>
                    <a:pt x="24436" y="45"/>
                  </a:lnTo>
                  <a:lnTo>
                    <a:pt x="23941" y="135"/>
                  </a:lnTo>
                  <a:lnTo>
                    <a:pt x="23446" y="270"/>
                  </a:lnTo>
                  <a:lnTo>
                    <a:pt x="22974" y="428"/>
                  </a:lnTo>
                  <a:lnTo>
                    <a:pt x="22502" y="652"/>
                  </a:lnTo>
                  <a:lnTo>
                    <a:pt x="22053" y="900"/>
                  </a:lnTo>
                  <a:lnTo>
                    <a:pt x="21581" y="1169"/>
                  </a:lnTo>
                  <a:lnTo>
                    <a:pt x="21131" y="1484"/>
                  </a:lnTo>
                  <a:lnTo>
                    <a:pt x="20704" y="1821"/>
                  </a:lnTo>
                  <a:lnTo>
                    <a:pt x="20277" y="2203"/>
                  </a:lnTo>
                  <a:lnTo>
                    <a:pt x="19850" y="2586"/>
                  </a:lnTo>
                  <a:lnTo>
                    <a:pt x="19423" y="2990"/>
                  </a:lnTo>
                  <a:lnTo>
                    <a:pt x="19041" y="3417"/>
                  </a:lnTo>
                  <a:lnTo>
                    <a:pt x="18636" y="3844"/>
                  </a:lnTo>
                  <a:lnTo>
                    <a:pt x="18254" y="4294"/>
                  </a:lnTo>
                  <a:lnTo>
                    <a:pt x="17894" y="4744"/>
                  </a:lnTo>
                  <a:lnTo>
                    <a:pt x="17197" y="5665"/>
                  </a:lnTo>
                  <a:lnTo>
                    <a:pt x="16545" y="6609"/>
                  </a:lnTo>
                  <a:lnTo>
                    <a:pt x="15939" y="7509"/>
                  </a:lnTo>
                  <a:lnTo>
                    <a:pt x="15421" y="8385"/>
                  </a:lnTo>
                  <a:lnTo>
                    <a:pt x="14949" y="9194"/>
                  </a:lnTo>
                  <a:lnTo>
                    <a:pt x="14522" y="9914"/>
                  </a:lnTo>
                  <a:lnTo>
                    <a:pt x="13668" y="11532"/>
                  </a:lnTo>
                  <a:lnTo>
                    <a:pt x="12836" y="13173"/>
                  </a:lnTo>
                  <a:lnTo>
                    <a:pt x="12027" y="14837"/>
                  </a:lnTo>
                  <a:lnTo>
                    <a:pt x="11263" y="16523"/>
                  </a:lnTo>
                  <a:lnTo>
                    <a:pt x="10521" y="18254"/>
                  </a:lnTo>
                  <a:lnTo>
                    <a:pt x="9824" y="19984"/>
                  </a:lnTo>
                  <a:lnTo>
                    <a:pt x="9150" y="21738"/>
                  </a:lnTo>
                  <a:lnTo>
                    <a:pt x="8498" y="23514"/>
                  </a:lnTo>
                  <a:lnTo>
                    <a:pt x="7869" y="25289"/>
                  </a:lnTo>
                  <a:lnTo>
                    <a:pt x="7284" y="27065"/>
                  </a:lnTo>
                  <a:lnTo>
                    <a:pt x="6722" y="28841"/>
                  </a:lnTo>
                  <a:lnTo>
                    <a:pt x="6160" y="30640"/>
                  </a:lnTo>
                  <a:lnTo>
                    <a:pt x="5643" y="32438"/>
                  </a:lnTo>
                  <a:lnTo>
                    <a:pt x="5149" y="34214"/>
                  </a:lnTo>
                  <a:lnTo>
                    <a:pt x="4654" y="35990"/>
                  </a:lnTo>
                  <a:lnTo>
                    <a:pt x="4182" y="37765"/>
                  </a:lnTo>
                  <a:lnTo>
                    <a:pt x="3710" y="39699"/>
                  </a:lnTo>
                  <a:lnTo>
                    <a:pt x="3283" y="41654"/>
                  </a:lnTo>
                  <a:lnTo>
                    <a:pt x="2878" y="43610"/>
                  </a:lnTo>
                  <a:lnTo>
                    <a:pt x="2519" y="45566"/>
                  </a:lnTo>
                  <a:lnTo>
                    <a:pt x="2204" y="47544"/>
                  </a:lnTo>
                  <a:lnTo>
                    <a:pt x="1889" y="49522"/>
                  </a:lnTo>
                  <a:lnTo>
                    <a:pt x="1619" y="51500"/>
                  </a:lnTo>
                  <a:lnTo>
                    <a:pt x="1350" y="53478"/>
                  </a:lnTo>
                  <a:lnTo>
                    <a:pt x="878" y="57277"/>
                  </a:lnTo>
                  <a:lnTo>
                    <a:pt x="630" y="59165"/>
                  </a:lnTo>
                  <a:lnTo>
                    <a:pt x="428" y="61076"/>
                  </a:lnTo>
                  <a:lnTo>
                    <a:pt x="248" y="62987"/>
                  </a:lnTo>
                  <a:lnTo>
                    <a:pt x="113" y="64898"/>
                  </a:lnTo>
                  <a:lnTo>
                    <a:pt x="46" y="65864"/>
                  </a:lnTo>
                  <a:lnTo>
                    <a:pt x="23" y="66808"/>
                  </a:lnTo>
                  <a:lnTo>
                    <a:pt x="1" y="67775"/>
                  </a:lnTo>
                  <a:lnTo>
                    <a:pt x="1" y="68742"/>
                  </a:lnTo>
                  <a:lnTo>
                    <a:pt x="23" y="69236"/>
                  </a:lnTo>
                  <a:lnTo>
                    <a:pt x="46" y="69731"/>
                  </a:lnTo>
                  <a:lnTo>
                    <a:pt x="136" y="70697"/>
                  </a:lnTo>
                  <a:lnTo>
                    <a:pt x="248" y="71574"/>
                  </a:lnTo>
                  <a:lnTo>
                    <a:pt x="406" y="72383"/>
                  </a:lnTo>
                  <a:lnTo>
                    <a:pt x="608" y="73058"/>
                  </a:lnTo>
                  <a:lnTo>
                    <a:pt x="698" y="73372"/>
                  </a:lnTo>
                  <a:lnTo>
                    <a:pt x="810" y="73642"/>
                  </a:lnTo>
                  <a:lnTo>
                    <a:pt x="923" y="73889"/>
                  </a:lnTo>
                  <a:lnTo>
                    <a:pt x="1035" y="74092"/>
                  </a:lnTo>
                  <a:lnTo>
                    <a:pt x="1125" y="74271"/>
                  </a:lnTo>
                  <a:lnTo>
                    <a:pt x="1237" y="74406"/>
                  </a:lnTo>
                  <a:lnTo>
                    <a:pt x="1350" y="74496"/>
                  </a:lnTo>
                  <a:lnTo>
                    <a:pt x="1462" y="74564"/>
                  </a:lnTo>
                  <a:lnTo>
                    <a:pt x="1777" y="74743"/>
                  </a:lnTo>
                  <a:lnTo>
                    <a:pt x="2181" y="74901"/>
                  </a:lnTo>
                  <a:lnTo>
                    <a:pt x="2676" y="75036"/>
                  </a:lnTo>
                  <a:lnTo>
                    <a:pt x="3238" y="75171"/>
                  </a:lnTo>
                  <a:lnTo>
                    <a:pt x="3867" y="75283"/>
                  </a:lnTo>
                  <a:lnTo>
                    <a:pt x="4564" y="75395"/>
                  </a:lnTo>
                  <a:lnTo>
                    <a:pt x="5306" y="75508"/>
                  </a:lnTo>
                  <a:lnTo>
                    <a:pt x="6115" y="75575"/>
                  </a:lnTo>
                  <a:lnTo>
                    <a:pt x="6947" y="75643"/>
                  </a:lnTo>
                  <a:lnTo>
                    <a:pt x="7824" y="75710"/>
                  </a:lnTo>
                  <a:lnTo>
                    <a:pt x="8745" y="75733"/>
                  </a:lnTo>
                  <a:lnTo>
                    <a:pt x="9667" y="75755"/>
                  </a:lnTo>
                  <a:lnTo>
                    <a:pt x="10589" y="75755"/>
                  </a:lnTo>
                  <a:lnTo>
                    <a:pt x="11555" y="75733"/>
                  </a:lnTo>
                  <a:lnTo>
                    <a:pt x="12499" y="75710"/>
                  </a:lnTo>
                  <a:lnTo>
                    <a:pt x="13443" y="75643"/>
                  </a:lnTo>
                  <a:lnTo>
                    <a:pt x="14365" y="75553"/>
                  </a:lnTo>
                  <a:lnTo>
                    <a:pt x="15287" y="75463"/>
                  </a:lnTo>
                  <a:lnTo>
                    <a:pt x="16163" y="75328"/>
                  </a:lnTo>
                  <a:lnTo>
                    <a:pt x="17017" y="75171"/>
                  </a:lnTo>
                  <a:lnTo>
                    <a:pt x="17827" y="74991"/>
                  </a:lnTo>
                  <a:lnTo>
                    <a:pt x="18591" y="74788"/>
                  </a:lnTo>
                  <a:lnTo>
                    <a:pt x="19310" y="74541"/>
                  </a:lnTo>
                  <a:lnTo>
                    <a:pt x="19962" y="74294"/>
                  </a:lnTo>
                  <a:lnTo>
                    <a:pt x="20254" y="74137"/>
                  </a:lnTo>
                  <a:lnTo>
                    <a:pt x="20547" y="74002"/>
                  </a:lnTo>
                  <a:lnTo>
                    <a:pt x="20816" y="73844"/>
                  </a:lnTo>
                  <a:lnTo>
                    <a:pt x="21064" y="73664"/>
                  </a:lnTo>
                  <a:lnTo>
                    <a:pt x="21289" y="73507"/>
                  </a:lnTo>
                  <a:lnTo>
                    <a:pt x="21491" y="73327"/>
                  </a:lnTo>
                  <a:lnTo>
                    <a:pt x="21671" y="73125"/>
                  </a:lnTo>
                  <a:lnTo>
                    <a:pt x="21828" y="72923"/>
                  </a:lnTo>
                  <a:lnTo>
                    <a:pt x="21963" y="72720"/>
                  </a:lnTo>
                  <a:lnTo>
                    <a:pt x="22075" y="72518"/>
                  </a:lnTo>
                  <a:lnTo>
                    <a:pt x="22165" y="72293"/>
                  </a:lnTo>
                  <a:lnTo>
                    <a:pt x="22233" y="72068"/>
                  </a:lnTo>
                  <a:lnTo>
                    <a:pt x="22255" y="71821"/>
                  </a:lnTo>
                  <a:lnTo>
                    <a:pt x="22278" y="71574"/>
                  </a:lnTo>
                  <a:lnTo>
                    <a:pt x="22233" y="69843"/>
                  </a:lnTo>
                  <a:lnTo>
                    <a:pt x="22255" y="68135"/>
                  </a:lnTo>
                  <a:lnTo>
                    <a:pt x="22300" y="66426"/>
                  </a:lnTo>
                  <a:lnTo>
                    <a:pt x="22390" y="64740"/>
                  </a:lnTo>
                  <a:lnTo>
                    <a:pt x="22525" y="63054"/>
                  </a:lnTo>
                  <a:lnTo>
                    <a:pt x="22682" y="61368"/>
                  </a:lnTo>
                  <a:lnTo>
                    <a:pt x="22885" y="59705"/>
                  </a:lnTo>
                  <a:lnTo>
                    <a:pt x="23109" y="58042"/>
                  </a:lnTo>
                  <a:lnTo>
                    <a:pt x="23379" y="56401"/>
                  </a:lnTo>
                  <a:lnTo>
                    <a:pt x="23671" y="54737"/>
                  </a:lnTo>
                  <a:lnTo>
                    <a:pt x="24008" y="53096"/>
                  </a:lnTo>
                  <a:lnTo>
                    <a:pt x="24346" y="51433"/>
                  </a:lnTo>
                  <a:lnTo>
                    <a:pt x="24728" y="49792"/>
                  </a:lnTo>
                  <a:lnTo>
                    <a:pt x="25132" y="48128"/>
                  </a:lnTo>
                  <a:lnTo>
                    <a:pt x="25582" y="46465"/>
                  </a:lnTo>
                  <a:lnTo>
                    <a:pt x="26032" y="44801"/>
                  </a:lnTo>
                  <a:lnTo>
                    <a:pt x="26279" y="43835"/>
                  </a:lnTo>
                  <a:lnTo>
                    <a:pt x="26571" y="42598"/>
                  </a:lnTo>
                  <a:lnTo>
                    <a:pt x="27290" y="39474"/>
                  </a:lnTo>
                  <a:lnTo>
                    <a:pt x="28077" y="35742"/>
                  </a:lnTo>
                  <a:lnTo>
                    <a:pt x="28886" y="31674"/>
                  </a:lnTo>
                  <a:lnTo>
                    <a:pt x="29696" y="27605"/>
                  </a:lnTo>
                  <a:lnTo>
                    <a:pt x="30393" y="23851"/>
                  </a:lnTo>
                  <a:lnTo>
                    <a:pt x="30954" y="20704"/>
                  </a:lnTo>
                  <a:lnTo>
                    <a:pt x="31157" y="19467"/>
                  </a:lnTo>
                  <a:lnTo>
                    <a:pt x="31292" y="18478"/>
                  </a:lnTo>
                  <a:lnTo>
                    <a:pt x="31427" y="17399"/>
                  </a:lnTo>
                  <a:lnTo>
                    <a:pt x="31584" y="16230"/>
                  </a:lnTo>
                  <a:lnTo>
                    <a:pt x="31696" y="14994"/>
                  </a:lnTo>
                  <a:lnTo>
                    <a:pt x="31809" y="13690"/>
                  </a:lnTo>
                  <a:lnTo>
                    <a:pt x="31854" y="12342"/>
                  </a:lnTo>
                  <a:lnTo>
                    <a:pt x="31876" y="11667"/>
                  </a:lnTo>
                  <a:lnTo>
                    <a:pt x="31876" y="10970"/>
                  </a:lnTo>
                  <a:lnTo>
                    <a:pt x="31854" y="10296"/>
                  </a:lnTo>
                  <a:lnTo>
                    <a:pt x="31831" y="9622"/>
                  </a:lnTo>
                  <a:lnTo>
                    <a:pt x="31786" y="8947"/>
                  </a:lnTo>
                  <a:lnTo>
                    <a:pt x="31719" y="8273"/>
                  </a:lnTo>
                  <a:lnTo>
                    <a:pt x="31629" y="7598"/>
                  </a:lnTo>
                  <a:lnTo>
                    <a:pt x="31516" y="6969"/>
                  </a:lnTo>
                  <a:lnTo>
                    <a:pt x="31404" y="6317"/>
                  </a:lnTo>
                  <a:lnTo>
                    <a:pt x="31247" y="5710"/>
                  </a:lnTo>
                  <a:lnTo>
                    <a:pt x="31067" y="5103"/>
                  </a:lnTo>
                  <a:lnTo>
                    <a:pt x="30842" y="4519"/>
                  </a:lnTo>
                  <a:lnTo>
                    <a:pt x="30617" y="3957"/>
                  </a:lnTo>
                  <a:lnTo>
                    <a:pt x="30348" y="3440"/>
                  </a:lnTo>
                  <a:lnTo>
                    <a:pt x="30055" y="2923"/>
                  </a:lnTo>
                  <a:lnTo>
                    <a:pt x="29718" y="2451"/>
                  </a:lnTo>
                  <a:lnTo>
                    <a:pt x="29358" y="2001"/>
                  </a:lnTo>
                  <a:lnTo>
                    <a:pt x="28954" y="1597"/>
                  </a:lnTo>
                  <a:lnTo>
                    <a:pt x="28504" y="1214"/>
                  </a:lnTo>
                  <a:lnTo>
                    <a:pt x="28279" y="1057"/>
                  </a:lnTo>
                  <a:lnTo>
                    <a:pt x="28032" y="900"/>
                  </a:lnTo>
                  <a:lnTo>
                    <a:pt x="27785" y="742"/>
                  </a:lnTo>
                  <a:lnTo>
                    <a:pt x="27515" y="607"/>
                  </a:lnTo>
                  <a:lnTo>
                    <a:pt x="27245" y="473"/>
                  </a:lnTo>
                  <a:lnTo>
                    <a:pt x="26953" y="360"/>
                  </a:lnTo>
                  <a:lnTo>
                    <a:pt x="26706" y="248"/>
                  </a:lnTo>
                  <a:lnTo>
                    <a:pt x="26436" y="180"/>
                  </a:lnTo>
                  <a:lnTo>
                    <a:pt x="26189" y="113"/>
                  </a:lnTo>
                  <a:lnTo>
                    <a:pt x="25942" y="68"/>
                  </a:lnTo>
                  <a:lnTo>
                    <a:pt x="2542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2480900" y="1219875"/>
              <a:ext cx="497375" cy="1891650"/>
            </a:xfrm>
            <a:custGeom>
              <a:avLst/>
              <a:gdLst/>
              <a:ahLst/>
              <a:cxnLst/>
              <a:rect l="l" t="t" r="r" b="b"/>
              <a:pathLst>
                <a:path w="19895" h="75666" extrusionOk="0">
                  <a:moveTo>
                    <a:pt x="18681" y="1"/>
                  </a:moveTo>
                  <a:lnTo>
                    <a:pt x="18209" y="1125"/>
                  </a:lnTo>
                  <a:lnTo>
                    <a:pt x="17692" y="2226"/>
                  </a:lnTo>
                  <a:lnTo>
                    <a:pt x="17197" y="3350"/>
                  </a:lnTo>
                  <a:lnTo>
                    <a:pt x="16725" y="4474"/>
                  </a:lnTo>
                  <a:lnTo>
                    <a:pt x="16230" y="5711"/>
                  </a:lnTo>
                  <a:lnTo>
                    <a:pt x="15781" y="6969"/>
                  </a:lnTo>
                  <a:lnTo>
                    <a:pt x="15331" y="8228"/>
                  </a:lnTo>
                  <a:lnTo>
                    <a:pt x="14927" y="9487"/>
                  </a:lnTo>
                  <a:lnTo>
                    <a:pt x="14117" y="12050"/>
                  </a:lnTo>
                  <a:lnTo>
                    <a:pt x="13353" y="14590"/>
                  </a:lnTo>
                  <a:lnTo>
                    <a:pt x="12499" y="17400"/>
                  </a:lnTo>
                  <a:lnTo>
                    <a:pt x="11645" y="20210"/>
                  </a:lnTo>
                  <a:lnTo>
                    <a:pt x="10836" y="23042"/>
                  </a:lnTo>
                  <a:lnTo>
                    <a:pt x="10049" y="25852"/>
                  </a:lnTo>
                  <a:lnTo>
                    <a:pt x="9262" y="28707"/>
                  </a:lnTo>
                  <a:lnTo>
                    <a:pt x="8520" y="31539"/>
                  </a:lnTo>
                  <a:lnTo>
                    <a:pt x="7801" y="34394"/>
                  </a:lnTo>
                  <a:lnTo>
                    <a:pt x="7104" y="37249"/>
                  </a:lnTo>
                  <a:lnTo>
                    <a:pt x="5688" y="43273"/>
                  </a:lnTo>
                  <a:lnTo>
                    <a:pt x="5013" y="46285"/>
                  </a:lnTo>
                  <a:lnTo>
                    <a:pt x="4339" y="49298"/>
                  </a:lnTo>
                  <a:lnTo>
                    <a:pt x="3687" y="52332"/>
                  </a:lnTo>
                  <a:lnTo>
                    <a:pt x="3080" y="55367"/>
                  </a:lnTo>
                  <a:lnTo>
                    <a:pt x="2496" y="58402"/>
                  </a:lnTo>
                  <a:lnTo>
                    <a:pt x="1934" y="61436"/>
                  </a:lnTo>
                  <a:lnTo>
                    <a:pt x="1642" y="63190"/>
                  </a:lnTo>
                  <a:lnTo>
                    <a:pt x="1372" y="64966"/>
                  </a:lnTo>
                  <a:lnTo>
                    <a:pt x="1125" y="66741"/>
                  </a:lnTo>
                  <a:lnTo>
                    <a:pt x="877" y="68517"/>
                  </a:lnTo>
                  <a:lnTo>
                    <a:pt x="428" y="72046"/>
                  </a:lnTo>
                  <a:lnTo>
                    <a:pt x="1" y="75598"/>
                  </a:lnTo>
                  <a:lnTo>
                    <a:pt x="1215" y="75666"/>
                  </a:lnTo>
                  <a:lnTo>
                    <a:pt x="1664" y="72024"/>
                  </a:lnTo>
                  <a:lnTo>
                    <a:pt x="2136" y="68405"/>
                  </a:lnTo>
                  <a:lnTo>
                    <a:pt x="2383" y="66584"/>
                  </a:lnTo>
                  <a:lnTo>
                    <a:pt x="2653" y="64786"/>
                  </a:lnTo>
                  <a:lnTo>
                    <a:pt x="2923" y="62965"/>
                  </a:lnTo>
                  <a:lnTo>
                    <a:pt x="3238" y="61167"/>
                  </a:lnTo>
                  <a:lnTo>
                    <a:pt x="3777" y="58199"/>
                  </a:lnTo>
                  <a:lnTo>
                    <a:pt x="4362" y="55255"/>
                  </a:lnTo>
                  <a:lnTo>
                    <a:pt x="4969" y="52287"/>
                  </a:lnTo>
                  <a:lnTo>
                    <a:pt x="5598" y="49343"/>
                  </a:lnTo>
                  <a:lnTo>
                    <a:pt x="6250" y="46398"/>
                  </a:lnTo>
                  <a:lnTo>
                    <a:pt x="6924" y="43453"/>
                  </a:lnTo>
                  <a:lnTo>
                    <a:pt x="8295" y="37586"/>
                  </a:lnTo>
                  <a:lnTo>
                    <a:pt x="9015" y="34664"/>
                  </a:lnTo>
                  <a:lnTo>
                    <a:pt x="9757" y="31741"/>
                  </a:lnTo>
                  <a:lnTo>
                    <a:pt x="10521" y="28819"/>
                  </a:lnTo>
                  <a:lnTo>
                    <a:pt x="11308" y="25919"/>
                  </a:lnTo>
                  <a:lnTo>
                    <a:pt x="12117" y="23020"/>
                  </a:lnTo>
                  <a:lnTo>
                    <a:pt x="12971" y="20120"/>
                  </a:lnTo>
                  <a:lnTo>
                    <a:pt x="13825" y="17242"/>
                  </a:lnTo>
                  <a:lnTo>
                    <a:pt x="14702" y="14365"/>
                  </a:lnTo>
                  <a:lnTo>
                    <a:pt x="15601" y="11533"/>
                  </a:lnTo>
                  <a:lnTo>
                    <a:pt x="16051" y="10139"/>
                  </a:lnTo>
                  <a:lnTo>
                    <a:pt x="16500" y="8745"/>
                  </a:lnTo>
                  <a:lnTo>
                    <a:pt x="16995" y="7352"/>
                  </a:lnTo>
                  <a:lnTo>
                    <a:pt x="17489" y="5958"/>
                  </a:lnTo>
                  <a:lnTo>
                    <a:pt x="18051" y="4587"/>
                  </a:lnTo>
                  <a:lnTo>
                    <a:pt x="18613" y="3238"/>
                  </a:lnTo>
                  <a:lnTo>
                    <a:pt x="19265" y="1777"/>
                  </a:lnTo>
                  <a:lnTo>
                    <a:pt x="19895" y="338"/>
                  </a:lnTo>
                  <a:lnTo>
                    <a:pt x="19737" y="271"/>
                  </a:lnTo>
                  <a:lnTo>
                    <a:pt x="19467" y="181"/>
                  </a:lnTo>
                  <a:lnTo>
                    <a:pt x="19220" y="113"/>
                  </a:lnTo>
                  <a:lnTo>
                    <a:pt x="18950" y="46"/>
                  </a:lnTo>
                  <a:lnTo>
                    <a:pt x="18681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563525" y="2992925"/>
              <a:ext cx="34850" cy="65775"/>
            </a:xfrm>
            <a:custGeom>
              <a:avLst/>
              <a:gdLst/>
              <a:ahLst/>
              <a:cxnLst/>
              <a:rect l="l" t="t" r="r" b="b"/>
              <a:pathLst>
                <a:path w="1394" h="2631" extrusionOk="0">
                  <a:moveTo>
                    <a:pt x="787" y="0"/>
                  </a:moveTo>
                  <a:lnTo>
                    <a:pt x="652" y="23"/>
                  </a:lnTo>
                  <a:lnTo>
                    <a:pt x="540" y="68"/>
                  </a:lnTo>
                  <a:lnTo>
                    <a:pt x="427" y="113"/>
                  </a:lnTo>
                  <a:lnTo>
                    <a:pt x="360" y="203"/>
                  </a:lnTo>
                  <a:lnTo>
                    <a:pt x="270" y="293"/>
                  </a:lnTo>
                  <a:lnTo>
                    <a:pt x="225" y="383"/>
                  </a:lnTo>
                  <a:lnTo>
                    <a:pt x="180" y="495"/>
                  </a:lnTo>
                  <a:lnTo>
                    <a:pt x="157" y="630"/>
                  </a:lnTo>
                  <a:lnTo>
                    <a:pt x="0" y="2024"/>
                  </a:lnTo>
                  <a:lnTo>
                    <a:pt x="23" y="2136"/>
                  </a:lnTo>
                  <a:lnTo>
                    <a:pt x="45" y="2248"/>
                  </a:lnTo>
                  <a:lnTo>
                    <a:pt x="112" y="2361"/>
                  </a:lnTo>
                  <a:lnTo>
                    <a:pt x="180" y="2451"/>
                  </a:lnTo>
                  <a:lnTo>
                    <a:pt x="292" y="2541"/>
                  </a:lnTo>
                  <a:lnTo>
                    <a:pt x="405" y="2586"/>
                  </a:lnTo>
                  <a:lnTo>
                    <a:pt x="517" y="2631"/>
                  </a:lnTo>
                  <a:lnTo>
                    <a:pt x="764" y="2631"/>
                  </a:lnTo>
                  <a:lnTo>
                    <a:pt x="877" y="2586"/>
                  </a:lnTo>
                  <a:lnTo>
                    <a:pt x="967" y="2541"/>
                  </a:lnTo>
                  <a:lnTo>
                    <a:pt x="1057" y="2451"/>
                  </a:lnTo>
                  <a:lnTo>
                    <a:pt x="1124" y="2361"/>
                  </a:lnTo>
                  <a:lnTo>
                    <a:pt x="1191" y="2248"/>
                  </a:lnTo>
                  <a:lnTo>
                    <a:pt x="1214" y="2136"/>
                  </a:lnTo>
                  <a:lnTo>
                    <a:pt x="1236" y="2024"/>
                  </a:lnTo>
                  <a:lnTo>
                    <a:pt x="1394" y="630"/>
                  </a:lnTo>
                  <a:lnTo>
                    <a:pt x="1394" y="495"/>
                  </a:lnTo>
                  <a:lnTo>
                    <a:pt x="1371" y="383"/>
                  </a:lnTo>
                  <a:lnTo>
                    <a:pt x="1304" y="293"/>
                  </a:lnTo>
                  <a:lnTo>
                    <a:pt x="1214" y="180"/>
                  </a:lnTo>
                  <a:lnTo>
                    <a:pt x="1124" y="113"/>
                  </a:lnTo>
                  <a:lnTo>
                    <a:pt x="1012" y="68"/>
                  </a:lnTo>
                  <a:lnTo>
                    <a:pt x="899" y="23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2684900" y="2747350"/>
              <a:ext cx="36000" cy="151175"/>
            </a:xfrm>
            <a:custGeom>
              <a:avLst/>
              <a:gdLst/>
              <a:ahLst/>
              <a:cxnLst/>
              <a:rect l="l" t="t" r="r" b="b"/>
              <a:pathLst>
                <a:path w="1440" h="6047" extrusionOk="0">
                  <a:moveTo>
                    <a:pt x="473" y="0"/>
                  </a:moveTo>
                  <a:lnTo>
                    <a:pt x="360" y="45"/>
                  </a:lnTo>
                  <a:lnTo>
                    <a:pt x="270" y="90"/>
                  </a:lnTo>
                  <a:lnTo>
                    <a:pt x="180" y="157"/>
                  </a:lnTo>
                  <a:lnTo>
                    <a:pt x="90" y="225"/>
                  </a:lnTo>
                  <a:lnTo>
                    <a:pt x="45" y="337"/>
                  </a:lnTo>
                  <a:lnTo>
                    <a:pt x="1" y="450"/>
                  </a:lnTo>
                  <a:lnTo>
                    <a:pt x="1" y="585"/>
                  </a:lnTo>
                  <a:lnTo>
                    <a:pt x="113" y="3012"/>
                  </a:lnTo>
                  <a:lnTo>
                    <a:pt x="203" y="5440"/>
                  </a:lnTo>
                  <a:lnTo>
                    <a:pt x="225" y="5575"/>
                  </a:lnTo>
                  <a:lnTo>
                    <a:pt x="270" y="5710"/>
                  </a:lnTo>
                  <a:lnTo>
                    <a:pt x="338" y="5800"/>
                  </a:lnTo>
                  <a:lnTo>
                    <a:pt x="428" y="5890"/>
                  </a:lnTo>
                  <a:lnTo>
                    <a:pt x="518" y="5957"/>
                  </a:lnTo>
                  <a:lnTo>
                    <a:pt x="607" y="6002"/>
                  </a:lnTo>
                  <a:lnTo>
                    <a:pt x="720" y="6024"/>
                  </a:lnTo>
                  <a:lnTo>
                    <a:pt x="855" y="6047"/>
                  </a:lnTo>
                  <a:lnTo>
                    <a:pt x="967" y="6024"/>
                  </a:lnTo>
                  <a:lnTo>
                    <a:pt x="1080" y="6002"/>
                  </a:lnTo>
                  <a:lnTo>
                    <a:pt x="1169" y="5957"/>
                  </a:lnTo>
                  <a:lnTo>
                    <a:pt x="1259" y="5890"/>
                  </a:lnTo>
                  <a:lnTo>
                    <a:pt x="1349" y="5800"/>
                  </a:lnTo>
                  <a:lnTo>
                    <a:pt x="1394" y="5710"/>
                  </a:lnTo>
                  <a:lnTo>
                    <a:pt x="1439" y="5575"/>
                  </a:lnTo>
                  <a:lnTo>
                    <a:pt x="1439" y="5440"/>
                  </a:lnTo>
                  <a:lnTo>
                    <a:pt x="1349" y="3012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35" y="157"/>
                  </a:lnTo>
                  <a:lnTo>
                    <a:pt x="922" y="90"/>
                  </a:lnTo>
                  <a:lnTo>
                    <a:pt x="832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2705700" y="2538275"/>
              <a:ext cx="48350" cy="135475"/>
            </a:xfrm>
            <a:custGeom>
              <a:avLst/>
              <a:gdLst/>
              <a:ahLst/>
              <a:cxnLst/>
              <a:rect l="l" t="t" r="r" b="b"/>
              <a:pathLst>
                <a:path w="1934" h="5419" extrusionOk="0">
                  <a:moveTo>
                    <a:pt x="1102" y="1"/>
                  </a:moveTo>
                  <a:lnTo>
                    <a:pt x="989" y="46"/>
                  </a:lnTo>
                  <a:lnTo>
                    <a:pt x="899" y="113"/>
                  </a:lnTo>
                  <a:lnTo>
                    <a:pt x="832" y="203"/>
                  </a:lnTo>
                  <a:lnTo>
                    <a:pt x="765" y="293"/>
                  </a:lnTo>
                  <a:lnTo>
                    <a:pt x="742" y="428"/>
                  </a:lnTo>
                  <a:lnTo>
                    <a:pt x="652" y="990"/>
                  </a:lnTo>
                  <a:lnTo>
                    <a:pt x="540" y="1529"/>
                  </a:lnTo>
                  <a:lnTo>
                    <a:pt x="315" y="2631"/>
                  </a:lnTo>
                  <a:lnTo>
                    <a:pt x="225" y="3170"/>
                  </a:lnTo>
                  <a:lnTo>
                    <a:pt x="113" y="3732"/>
                  </a:lnTo>
                  <a:lnTo>
                    <a:pt x="45" y="4272"/>
                  </a:lnTo>
                  <a:lnTo>
                    <a:pt x="0" y="4834"/>
                  </a:lnTo>
                  <a:lnTo>
                    <a:pt x="0" y="4969"/>
                  </a:lnTo>
                  <a:lnTo>
                    <a:pt x="45" y="5104"/>
                  </a:lnTo>
                  <a:lnTo>
                    <a:pt x="90" y="5194"/>
                  </a:lnTo>
                  <a:lnTo>
                    <a:pt x="158" y="5283"/>
                  </a:lnTo>
                  <a:lnTo>
                    <a:pt x="248" y="5351"/>
                  </a:lnTo>
                  <a:lnTo>
                    <a:pt x="360" y="5396"/>
                  </a:lnTo>
                  <a:lnTo>
                    <a:pt x="472" y="5418"/>
                  </a:lnTo>
                  <a:lnTo>
                    <a:pt x="697" y="5418"/>
                  </a:lnTo>
                  <a:lnTo>
                    <a:pt x="809" y="5396"/>
                  </a:lnTo>
                  <a:lnTo>
                    <a:pt x="922" y="5351"/>
                  </a:lnTo>
                  <a:lnTo>
                    <a:pt x="1012" y="5283"/>
                  </a:lnTo>
                  <a:lnTo>
                    <a:pt x="1102" y="5194"/>
                  </a:lnTo>
                  <a:lnTo>
                    <a:pt x="1169" y="5081"/>
                  </a:lnTo>
                  <a:lnTo>
                    <a:pt x="1214" y="4969"/>
                  </a:lnTo>
                  <a:lnTo>
                    <a:pt x="1237" y="4834"/>
                  </a:lnTo>
                  <a:lnTo>
                    <a:pt x="1282" y="4317"/>
                  </a:lnTo>
                  <a:lnTo>
                    <a:pt x="1349" y="3800"/>
                  </a:lnTo>
                  <a:lnTo>
                    <a:pt x="1439" y="3305"/>
                  </a:lnTo>
                  <a:lnTo>
                    <a:pt x="1551" y="2788"/>
                  </a:lnTo>
                  <a:lnTo>
                    <a:pt x="1754" y="1777"/>
                  </a:lnTo>
                  <a:lnTo>
                    <a:pt x="1844" y="1282"/>
                  </a:lnTo>
                  <a:lnTo>
                    <a:pt x="1933" y="765"/>
                  </a:lnTo>
                  <a:lnTo>
                    <a:pt x="1933" y="630"/>
                  </a:lnTo>
                  <a:lnTo>
                    <a:pt x="1911" y="495"/>
                  </a:lnTo>
                  <a:lnTo>
                    <a:pt x="1866" y="383"/>
                  </a:lnTo>
                  <a:lnTo>
                    <a:pt x="1821" y="271"/>
                  </a:lnTo>
                  <a:lnTo>
                    <a:pt x="1731" y="181"/>
                  </a:lnTo>
                  <a:lnTo>
                    <a:pt x="1641" y="113"/>
                  </a:lnTo>
                  <a:lnTo>
                    <a:pt x="1529" y="46"/>
                  </a:lnTo>
                  <a:lnTo>
                    <a:pt x="1416" y="23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2801800" y="2336525"/>
              <a:ext cx="29800" cy="30950"/>
            </a:xfrm>
            <a:custGeom>
              <a:avLst/>
              <a:gdLst/>
              <a:ahLst/>
              <a:cxnLst/>
              <a:rect l="l" t="t" r="r" b="b"/>
              <a:pathLst>
                <a:path w="1192" h="1238" extrusionOk="0">
                  <a:moveTo>
                    <a:pt x="585" y="1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6"/>
                  </a:lnTo>
                  <a:lnTo>
                    <a:pt x="0" y="518"/>
                  </a:lnTo>
                  <a:lnTo>
                    <a:pt x="0" y="630"/>
                  </a:lnTo>
                  <a:lnTo>
                    <a:pt x="0" y="743"/>
                  </a:lnTo>
                  <a:lnTo>
                    <a:pt x="23" y="855"/>
                  </a:lnTo>
                  <a:lnTo>
                    <a:pt x="68" y="945"/>
                  </a:lnTo>
                  <a:lnTo>
                    <a:pt x="135" y="1057"/>
                  </a:lnTo>
                  <a:lnTo>
                    <a:pt x="225" y="1125"/>
                  </a:lnTo>
                  <a:lnTo>
                    <a:pt x="337" y="1192"/>
                  </a:lnTo>
                  <a:lnTo>
                    <a:pt x="450" y="1237"/>
                  </a:lnTo>
                  <a:lnTo>
                    <a:pt x="719" y="1237"/>
                  </a:lnTo>
                  <a:lnTo>
                    <a:pt x="854" y="1192"/>
                  </a:lnTo>
                  <a:lnTo>
                    <a:pt x="944" y="1125"/>
                  </a:lnTo>
                  <a:lnTo>
                    <a:pt x="1034" y="1057"/>
                  </a:lnTo>
                  <a:lnTo>
                    <a:pt x="1102" y="945"/>
                  </a:lnTo>
                  <a:lnTo>
                    <a:pt x="1147" y="855"/>
                  </a:lnTo>
                  <a:lnTo>
                    <a:pt x="1169" y="743"/>
                  </a:lnTo>
                  <a:lnTo>
                    <a:pt x="1192" y="630"/>
                  </a:lnTo>
                  <a:lnTo>
                    <a:pt x="1169" y="518"/>
                  </a:lnTo>
                  <a:lnTo>
                    <a:pt x="1147" y="406"/>
                  </a:lnTo>
                  <a:lnTo>
                    <a:pt x="1102" y="293"/>
                  </a:lnTo>
                  <a:lnTo>
                    <a:pt x="1034" y="203"/>
                  </a:lnTo>
                  <a:lnTo>
                    <a:pt x="944" y="113"/>
                  </a:lnTo>
                  <a:lnTo>
                    <a:pt x="854" y="68"/>
                  </a:lnTo>
                  <a:lnTo>
                    <a:pt x="719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2741650" y="2741725"/>
              <a:ext cx="48925" cy="146125"/>
            </a:xfrm>
            <a:custGeom>
              <a:avLst/>
              <a:gdLst/>
              <a:ahLst/>
              <a:cxnLst/>
              <a:rect l="l" t="t" r="r" b="b"/>
              <a:pathLst>
                <a:path w="1957" h="5845" extrusionOk="0">
                  <a:moveTo>
                    <a:pt x="1237" y="0"/>
                  </a:moveTo>
                  <a:lnTo>
                    <a:pt x="1125" y="23"/>
                  </a:lnTo>
                  <a:lnTo>
                    <a:pt x="1035" y="68"/>
                  </a:lnTo>
                  <a:lnTo>
                    <a:pt x="923" y="113"/>
                  </a:lnTo>
                  <a:lnTo>
                    <a:pt x="855" y="203"/>
                  </a:lnTo>
                  <a:lnTo>
                    <a:pt x="788" y="315"/>
                  </a:lnTo>
                  <a:lnTo>
                    <a:pt x="743" y="450"/>
                  </a:lnTo>
                  <a:lnTo>
                    <a:pt x="518" y="1641"/>
                  </a:lnTo>
                  <a:lnTo>
                    <a:pt x="338" y="2855"/>
                  </a:lnTo>
                  <a:lnTo>
                    <a:pt x="158" y="4047"/>
                  </a:lnTo>
                  <a:lnTo>
                    <a:pt x="1" y="5260"/>
                  </a:lnTo>
                  <a:lnTo>
                    <a:pt x="1" y="5395"/>
                  </a:lnTo>
                  <a:lnTo>
                    <a:pt x="23" y="5508"/>
                  </a:lnTo>
                  <a:lnTo>
                    <a:pt x="68" y="5620"/>
                  </a:lnTo>
                  <a:lnTo>
                    <a:pt x="136" y="5710"/>
                  </a:lnTo>
                  <a:lnTo>
                    <a:pt x="226" y="5755"/>
                  </a:lnTo>
                  <a:lnTo>
                    <a:pt x="316" y="5800"/>
                  </a:lnTo>
                  <a:lnTo>
                    <a:pt x="428" y="5845"/>
                  </a:lnTo>
                  <a:lnTo>
                    <a:pt x="653" y="5845"/>
                  </a:lnTo>
                  <a:lnTo>
                    <a:pt x="788" y="5800"/>
                  </a:lnTo>
                  <a:lnTo>
                    <a:pt x="878" y="5755"/>
                  </a:lnTo>
                  <a:lnTo>
                    <a:pt x="990" y="5688"/>
                  </a:lnTo>
                  <a:lnTo>
                    <a:pt x="1080" y="5620"/>
                  </a:lnTo>
                  <a:lnTo>
                    <a:pt x="1147" y="5508"/>
                  </a:lnTo>
                  <a:lnTo>
                    <a:pt x="1215" y="5395"/>
                  </a:lnTo>
                  <a:lnTo>
                    <a:pt x="1237" y="5260"/>
                  </a:lnTo>
                  <a:lnTo>
                    <a:pt x="1395" y="4136"/>
                  </a:lnTo>
                  <a:lnTo>
                    <a:pt x="1552" y="3013"/>
                  </a:lnTo>
                  <a:lnTo>
                    <a:pt x="1732" y="1889"/>
                  </a:lnTo>
                  <a:lnTo>
                    <a:pt x="1934" y="787"/>
                  </a:lnTo>
                  <a:lnTo>
                    <a:pt x="1957" y="630"/>
                  </a:lnTo>
                  <a:lnTo>
                    <a:pt x="1934" y="517"/>
                  </a:lnTo>
                  <a:lnTo>
                    <a:pt x="1912" y="382"/>
                  </a:lnTo>
                  <a:lnTo>
                    <a:pt x="1844" y="293"/>
                  </a:lnTo>
                  <a:lnTo>
                    <a:pt x="1777" y="203"/>
                  </a:lnTo>
                  <a:lnTo>
                    <a:pt x="1687" y="135"/>
                  </a:lnTo>
                  <a:lnTo>
                    <a:pt x="1574" y="68"/>
                  </a:lnTo>
                  <a:lnTo>
                    <a:pt x="1462" y="23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2515175" y="1949900"/>
              <a:ext cx="38250" cy="74750"/>
            </a:xfrm>
            <a:custGeom>
              <a:avLst/>
              <a:gdLst/>
              <a:ahLst/>
              <a:cxnLst/>
              <a:rect l="l" t="t" r="r" b="b"/>
              <a:pathLst>
                <a:path w="1530" h="2990" extrusionOk="0">
                  <a:moveTo>
                    <a:pt x="833" y="0"/>
                  </a:moveTo>
                  <a:lnTo>
                    <a:pt x="720" y="23"/>
                  </a:lnTo>
                  <a:lnTo>
                    <a:pt x="608" y="68"/>
                  </a:lnTo>
                  <a:lnTo>
                    <a:pt x="495" y="135"/>
                  </a:lnTo>
                  <a:lnTo>
                    <a:pt x="405" y="225"/>
                  </a:lnTo>
                  <a:lnTo>
                    <a:pt x="361" y="337"/>
                  </a:lnTo>
                  <a:lnTo>
                    <a:pt x="316" y="450"/>
                  </a:lnTo>
                  <a:lnTo>
                    <a:pt x="1" y="2203"/>
                  </a:lnTo>
                  <a:lnTo>
                    <a:pt x="1" y="2316"/>
                  </a:lnTo>
                  <a:lnTo>
                    <a:pt x="1" y="2451"/>
                  </a:lnTo>
                  <a:lnTo>
                    <a:pt x="23" y="2563"/>
                  </a:lnTo>
                  <a:lnTo>
                    <a:pt x="68" y="2675"/>
                  </a:lnTo>
                  <a:lnTo>
                    <a:pt x="136" y="2765"/>
                  </a:lnTo>
                  <a:lnTo>
                    <a:pt x="226" y="2855"/>
                  </a:lnTo>
                  <a:lnTo>
                    <a:pt x="316" y="2923"/>
                  </a:lnTo>
                  <a:lnTo>
                    <a:pt x="428" y="2968"/>
                  </a:lnTo>
                  <a:lnTo>
                    <a:pt x="563" y="2990"/>
                  </a:lnTo>
                  <a:lnTo>
                    <a:pt x="675" y="2968"/>
                  </a:lnTo>
                  <a:lnTo>
                    <a:pt x="788" y="2945"/>
                  </a:lnTo>
                  <a:lnTo>
                    <a:pt x="900" y="2900"/>
                  </a:lnTo>
                  <a:lnTo>
                    <a:pt x="1012" y="2833"/>
                  </a:lnTo>
                  <a:lnTo>
                    <a:pt x="1102" y="2743"/>
                  </a:lnTo>
                  <a:lnTo>
                    <a:pt x="1170" y="2653"/>
                  </a:lnTo>
                  <a:lnTo>
                    <a:pt x="1192" y="2540"/>
                  </a:lnTo>
                  <a:lnTo>
                    <a:pt x="1507" y="787"/>
                  </a:lnTo>
                  <a:lnTo>
                    <a:pt x="1529" y="652"/>
                  </a:lnTo>
                  <a:lnTo>
                    <a:pt x="1507" y="540"/>
                  </a:lnTo>
                  <a:lnTo>
                    <a:pt x="1484" y="405"/>
                  </a:lnTo>
                  <a:lnTo>
                    <a:pt x="1440" y="315"/>
                  </a:lnTo>
                  <a:lnTo>
                    <a:pt x="1372" y="203"/>
                  </a:lnTo>
                  <a:lnTo>
                    <a:pt x="1305" y="135"/>
                  </a:lnTo>
                  <a:lnTo>
                    <a:pt x="1192" y="68"/>
                  </a:lnTo>
                  <a:lnTo>
                    <a:pt x="1080" y="23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2419075" y="2277525"/>
              <a:ext cx="66900" cy="202900"/>
            </a:xfrm>
            <a:custGeom>
              <a:avLst/>
              <a:gdLst/>
              <a:ahLst/>
              <a:cxnLst/>
              <a:rect l="l" t="t" r="r" b="b"/>
              <a:pathLst>
                <a:path w="2676" h="8116" extrusionOk="0">
                  <a:moveTo>
                    <a:pt x="1979" y="1"/>
                  </a:moveTo>
                  <a:lnTo>
                    <a:pt x="1867" y="23"/>
                  </a:lnTo>
                  <a:lnTo>
                    <a:pt x="1754" y="68"/>
                  </a:lnTo>
                  <a:lnTo>
                    <a:pt x="1664" y="113"/>
                  </a:lnTo>
                  <a:lnTo>
                    <a:pt x="1574" y="203"/>
                  </a:lnTo>
                  <a:lnTo>
                    <a:pt x="1530" y="315"/>
                  </a:lnTo>
                  <a:lnTo>
                    <a:pt x="1485" y="450"/>
                  </a:lnTo>
                  <a:lnTo>
                    <a:pt x="1282" y="1304"/>
                  </a:lnTo>
                  <a:lnTo>
                    <a:pt x="1125" y="2181"/>
                  </a:lnTo>
                  <a:lnTo>
                    <a:pt x="788" y="3912"/>
                  </a:lnTo>
                  <a:lnTo>
                    <a:pt x="451" y="5643"/>
                  </a:lnTo>
                  <a:lnTo>
                    <a:pt x="248" y="6497"/>
                  </a:lnTo>
                  <a:lnTo>
                    <a:pt x="23" y="7351"/>
                  </a:lnTo>
                  <a:lnTo>
                    <a:pt x="1" y="7509"/>
                  </a:lnTo>
                  <a:lnTo>
                    <a:pt x="23" y="7621"/>
                  </a:lnTo>
                  <a:lnTo>
                    <a:pt x="46" y="7733"/>
                  </a:lnTo>
                  <a:lnTo>
                    <a:pt x="91" y="7846"/>
                  </a:lnTo>
                  <a:lnTo>
                    <a:pt x="181" y="7936"/>
                  </a:lnTo>
                  <a:lnTo>
                    <a:pt x="271" y="8003"/>
                  </a:lnTo>
                  <a:lnTo>
                    <a:pt x="361" y="8071"/>
                  </a:lnTo>
                  <a:lnTo>
                    <a:pt x="473" y="8093"/>
                  </a:lnTo>
                  <a:lnTo>
                    <a:pt x="585" y="8116"/>
                  </a:lnTo>
                  <a:lnTo>
                    <a:pt x="810" y="8116"/>
                  </a:lnTo>
                  <a:lnTo>
                    <a:pt x="923" y="8071"/>
                  </a:lnTo>
                  <a:lnTo>
                    <a:pt x="1013" y="8003"/>
                  </a:lnTo>
                  <a:lnTo>
                    <a:pt x="1102" y="7936"/>
                  </a:lnTo>
                  <a:lnTo>
                    <a:pt x="1170" y="7823"/>
                  </a:lnTo>
                  <a:lnTo>
                    <a:pt x="1215" y="7688"/>
                  </a:lnTo>
                  <a:lnTo>
                    <a:pt x="1440" y="6834"/>
                  </a:lnTo>
                  <a:lnTo>
                    <a:pt x="1642" y="5980"/>
                  </a:lnTo>
                  <a:lnTo>
                    <a:pt x="1979" y="4249"/>
                  </a:lnTo>
                  <a:lnTo>
                    <a:pt x="2316" y="2496"/>
                  </a:lnTo>
                  <a:lnTo>
                    <a:pt x="2496" y="1642"/>
                  </a:lnTo>
                  <a:lnTo>
                    <a:pt x="2676" y="765"/>
                  </a:lnTo>
                  <a:lnTo>
                    <a:pt x="2676" y="630"/>
                  </a:lnTo>
                  <a:lnTo>
                    <a:pt x="2676" y="495"/>
                  </a:lnTo>
                  <a:lnTo>
                    <a:pt x="2631" y="383"/>
                  </a:lnTo>
                  <a:lnTo>
                    <a:pt x="2586" y="293"/>
                  </a:lnTo>
                  <a:lnTo>
                    <a:pt x="2496" y="203"/>
                  </a:lnTo>
                  <a:lnTo>
                    <a:pt x="2406" y="113"/>
                  </a:lnTo>
                  <a:lnTo>
                    <a:pt x="2316" y="68"/>
                  </a:lnTo>
                  <a:lnTo>
                    <a:pt x="2204" y="23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2517425" y="2179750"/>
              <a:ext cx="48925" cy="91625"/>
            </a:xfrm>
            <a:custGeom>
              <a:avLst/>
              <a:gdLst/>
              <a:ahLst/>
              <a:cxnLst/>
              <a:rect l="l" t="t" r="r" b="b"/>
              <a:pathLst>
                <a:path w="1957" h="3665" extrusionOk="0">
                  <a:moveTo>
                    <a:pt x="1282" y="0"/>
                  </a:moveTo>
                  <a:lnTo>
                    <a:pt x="1170" y="23"/>
                  </a:lnTo>
                  <a:lnTo>
                    <a:pt x="1057" y="68"/>
                  </a:lnTo>
                  <a:lnTo>
                    <a:pt x="945" y="113"/>
                  </a:lnTo>
                  <a:lnTo>
                    <a:pt x="855" y="203"/>
                  </a:lnTo>
                  <a:lnTo>
                    <a:pt x="788" y="315"/>
                  </a:lnTo>
                  <a:lnTo>
                    <a:pt x="743" y="427"/>
                  </a:lnTo>
                  <a:lnTo>
                    <a:pt x="23" y="2923"/>
                  </a:lnTo>
                  <a:lnTo>
                    <a:pt x="1" y="3057"/>
                  </a:lnTo>
                  <a:lnTo>
                    <a:pt x="1" y="3170"/>
                  </a:lnTo>
                  <a:lnTo>
                    <a:pt x="23" y="3282"/>
                  </a:lnTo>
                  <a:lnTo>
                    <a:pt x="68" y="3395"/>
                  </a:lnTo>
                  <a:lnTo>
                    <a:pt x="158" y="3484"/>
                  </a:lnTo>
                  <a:lnTo>
                    <a:pt x="248" y="3552"/>
                  </a:lnTo>
                  <a:lnTo>
                    <a:pt x="338" y="3619"/>
                  </a:lnTo>
                  <a:lnTo>
                    <a:pt x="450" y="3642"/>
                  </a:lnTo>
                  <a:lnTo>
                    <a:pt x="563" y="3664"/>
                  </a:lnTo>
                  <a:lnTo>
                    <a:pt x="788" y="3664"/>
                  </a:lnTo>
                  <a:lnTo>
                    <a:pt x="900" y="3619"/>
                  </a:lnTo>
                  <a:lnTo>
                    <a:pt x="990" y="3552"/>
                  </a:lnTo>
                  <a:lnTo>
                    <a:pt x="1080" y="3484"/>
                  </a:lnTo>
                  <a:lnTo>
                    <a:pt x="1170" y="3372"/>
                  </a:lnTo>
                  <a:lnTo>
                    <a:pt x="1215" y="3237"/>
                  </a:lnTo>
                  <a:lnTo>
                    <a:pt x="1934" y="765"/>
                  </a:lnTo>
                  <a:lnTo>
                    <a:pt x="1956" y="630"/>
                  </a:lnTo>
                  <a:lnTo>
                    <a:pt x="1956" y="495"/>
                  </a:lnTo>
                  <a:lnTo>
                    <a:pt x="1934" y="382"/>
                  </a:lnTo>
                  <a:lnTo>
                    <a:pt x="1867" y="292"/>
                  </a:lnTo>
                  <a:lnTo>
                    <a:pt x="1799" y="203"/>
                  </a:lnTo>
                  <a:lnTo>
                    <a:pt x="1709" y="113"/>
                  </a:lnTo>
                  <a:lnTo>
                    <a:pt x="1619" y="68"/>
                  </a:lnTo>
                  <a:lnTo>
                    <a:pt x="1507" y="23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2398850" y="2697875"/>
              <a:ext cx="53425" cy="120850"/>
            </a:xfrm>
            <a:custGeom>
              <a:avLst/>
              <a:gdLst/>
              <a:ahLst/>
              <a:cxnLst/>
              <a:rect l="l" t="t" r="r" b="b"/>
              <a:pathLst>
                <a:path w="2137" h="4834" extrusionOk="0">
                  <a:moveTo>
                    <a:pt x="1417" y="1"/>
                  </a:moveTo>
                  <a:lnTo>
                    <a:pt x="1304" y="23"/>
                  </a:lnTo>
                  <a:lnTo>
                    <a:pt x="1192" y="68"/>
                  </a:lnTo>
                  <a:lnTo>
                    <a:pt x="1102" y="113"/>
                  </a:lnTo>
                  <a:lnTo>
                    <a:pt x="1035" y="203"/>
                  </a:lnTo>
                  <a:lnTo>
                    <a:pt x="990" y="316"/>
                  </a:lnTo>
                  <a:lnTo>
                    <a:pt x="945" y="451"/>
                  </a:lnTo>
                  <a:lnTo>
                    <a:pt x="855" y="900"/>
                  </a:lnTo>
                  <a:lnTo>
                    <a:pt x="743" y="1372"/>
                  </a:lnTo>
                  <a:lnTo>
                    <a:pt x="495" y="2249"/>
                  </a:lnTo>
                  <a:lnTo>
                    <a:pt x="248" y="3148"/>
                  </a:lnTo>
                  <a:lnTo>
                    <a:pt x="113" y="3598"/>
                  </a:lnTo>
                  <a:lnTo>
                    <a:pt x="23" y="4070"/>
                  </a:lnTo>
                  <a:lnTo>
                    <a:pt x="1" y="4205"/>
                  </a:lnTo>
                  <a:lnTo>
                    <a:pt x="23" y="4339"/>
                  </a:lnTo>
                  <a:lnTo>
                    <a:pt x="46" y="4452"/>
                  </a:lnTo>
                  <a:lnTo>
                    <a:pt x="113" y="4542"/>
                  </a:lnTo>
                  <a:lnTo>
                    <a:pt x="181" y="4632"/>
                  </a:lnTo>
                  <a:lnTo>
                    <a:pt x="270" y="4722"/>
                  </a:lnTo>
                  <a:lnTo>
                    <a:pt x="383" y="4767"/>
                  </a:lnTo>
                  <a:lnTo>
                    <a:pt x="495" y="4811"/>
                  </a:lnTo>
                  <a:lnTo>
                    <a:pt x="608" y="4834"/>
                  </a:lnTo>
                  <a:lnTo>
                    <a:pt x="720" y="4834"/>
                  </a:lnTo>
                  <a:lnTo>
                    <a:pt x="832" y="4811"/>
                  </a:lnTo>
                  <a:lnTo>
                    <a:pt x="922" y="4767"/>
                  </a:lnTo>
                  <a:lnTo>
                    <a:pt x="1035" y="4722"/>
                  </a:lnTo>
                  <a:lnTo>
                    <a:pt x="1102" y="4632"/>
                  </a:lnTo>
                  <a:lnTo>
                    <a:pt x="1170" y="4519"/>
                  </a:lnTo>
                  <a:lnTo>
                    <a:pt x="1215" y="4384"/>
                  </a:lnTo>
                  <a:lnTo>
                    <a:pt x="1304" y="3935"/>
                  </a:lnTo>
                  <a:lnTo>
                    <a:pt x="1439" y="3485"/>
                  </a:lnTo>
                  <a:lnTo>
                    <a:pt x="1687" y="2586"/>
                  </a:lnTo>
                  <a:lnTo>
                    <a:pt x="1934" y="1687"/>
                  </a:lnTo>
                  <a:lnTo>
                    <a:pt x="2046" y="1237"/>
                  </a:lnTo>
                  <a:lnTo>
                    <a:pt x="2136" y="788"/>
                  </a:lnTo>
                  <a:lnTo>
                    <a:pt x="2136" y="630"/>
                  </a:lnTo>
                  <a:lnTo>
                    <a:pt x="2136" y="518"/>
                  </a:lnTo>
                  <a:lnTo>
                    <a:pt x="2091" y="383"/>
                  </a:lnTo>
                  <a:lnTo>
                    <a:pt x="2024" y="293"/>
                  </a:lnTo>
                  <a:lnTo>
                    <a:pt x="1934" y="203"/>
                  </a:lnTo>
                  <a:lnTo>
                    <a:pt x="1844" y="136"/>
                  </a:lnTo>
                  <a:lnTo>
                    <a:pt x="1754" y="68"/>
                  </a:lnTo>
                  <a:lnTo>
                    <a:pt x="1642" y="23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2753450" y="2126925"/>
              <a:ext cx="46125" cy="122525"/>
            </a:xfrm>
            <a:custGeom>
              <a:avLst/>
              <a:gdLst/>
              <a:ahLst/>
              <a:cxnLst/>
              <a:rect l="l" t="t" r="r" b="b"/>
              <a:pathLst>
                <a:path w="1845" h="4901" extrusionOk="0">
                  <a:moveTo>
                    <a:pt x="1013" y="0"/>
                  </a:moveTo>
                  <a:lnTo>
                    <a:pt x="923" y="45"/>
                  </a:lnTo>
                  <a:lnTo>
                    <a:pt x="833" y="113"/>
                  </a:lnTo>
                  <a:lnTo>
                    <a:pt x="743" y="203"/>
                  </a:lnTo>
                  <a:lnTo>
                    <a:pt x="675" y="292"/>
                  </a:lnTo>
                  <a:lnTo>
                    <a:pt x="630" y="427"/>
                  </a:lnTo>
                  <a:lnTo>
                    <a:pt x="451" y="1394"/>
                  </a:lnTo>
                  <a:lnTo>
                    <a:pt x="271" y="2361"/>
                  </a:lnTo>
                  <a:lnTo>
                    <a:pt x="113" y="3327"/>
                  </a:lnTo>
                  <a:lnTo>
                    <a:pt x="1" y="4316"/>
                  </a:lnTo>
                  <a:lnTo>
                    <a:pt x="1" y="4451"/>
                  </a:lnTo>
                  <a:lnTo>
                    <a:pt x="23" y="4563"/>
                  </a:lnTo>
                  <a:lnTo>
                    <a:pt x="68" y="4676"/>
                  </a:lnTo>
                  <a:lnTo>
                    <a:pt x="136" y="4766"/>
                  </a:lnTo>
                  <a:lnTo>
                    <a:pt x="226" y="4811"/>
                  </a:lnTo>
                  <a:lnTo>
                    <a:pt x="316" y="4856"/>
                  </a:lnTo>
                  <a:lnTo>
                    <a:pt x="428" y="4901"/>
                  </a:lnTo>
                  <a:lnTo>
                    <a:pt x="653" y="4901"/>
                  </a:lnTo>
                  <a:lnTo>
                    <a:pt x="765" y="4856"/>
                  </a:lnTo>
                  <a:lnTo>
                    <a:pt x="878" y="4811"/>
                  </a:lnTo>
                  <a:lnTo>
                    <a:pt x="990" y="4743"/>
                  </a:lnTo>
                  <a:lnTo>
                    <a:pt x="1080" y="4676"/>
                  </a:lnTo>
                  <a:lnTo>
                    <a:pt x="1147" y="4563"/>
                  </a:lnTo>
                  <a:lnTo>
                    <a:pt x="1192" y="4451"/>
                  </a:lnTo>
                  <a:lnTo>
                    <a:pt x="1237" y="4316"/>
                  </a:lnTo>
                  <a:lnTo>
                    <a:pt x="1350" y="3417"/>
                  </a:lnTo>
                  <a:lnTo>
                    <a:pt x="1485" y="2540"/>
                  </a:lnTo>
                  <a:lnTo>
                    <a:pt x="1642" y="1641"/>
                  </a:lnTo>
                  <a:lnTo>
                    <a:pt x="1822" y="764"/>
                  </a:lnTo>
                  <a:lnTo>
                    <a:pt x="1844" y="630"/>
                  </a:lnTo>
                  <a:lnTo>
                    <a:pt x="1844" y="495"/>
                  </a:lnTo>
                  <a:lnTo>
                    <a:pt x="1799" y="382"/>
                  </a:lnTo>
                  <a:lnTo>
                    <a:pt x="1732" y="270"/>
                  </a:lnTo>
                  <a:lnTo>
                    <a:pt x="1664" y="180"/>
                  </a:lnTo>
                  <a:lnTo>
                    <a:pt x="1574" y="113"/>
                  </a:lnTo>
                  <a:lnTo>
                    <a:pt x="1462" y="45"/>
                  </a:lnTo>
                  <a:lnTo>
                    <a:pt x="1350" y="23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2583175" y="2718675"/>
              <a:ext cx="34875" cy="154000"/>
            </a:xfrm>
            <a:custGeom>
              <a:avLst/>
              <a:gdLst/>
              <a:ahLst/>
              <a:cxnLst/>
              <a:rect l="l" t="t" r="r" b="b"/>
              <a:pathLst>
                <a:path w="1395" h="6160" extrusionOk="0">
                  <a:moveTo>
                    <a:pt x="765" y="1"/>
                  </a:moveTo>
                  <a:lnTo>
                    <a:pt x="653" y="23"/>
                  </a:lnTo>
                  <a:lnTo>
                    <a:pt x="540" y="46"/>
                  </a:lnTo>
                  <a:lnTo>
                    <a:pt x="428" y="91"/>
                  </a:lnTo>
                  <a:lnTo>
                    <a:pt x="338" y="158"/>
                  </a:lnTo>
                  <a:lnTo>
                    <a:pt x="271" y="248"/>
                  </a:lnTo>
                  <a:lnTo>
                    <a:pt x="203" y="338"/>
                  </a:lnTo>
                  <a:lnTo>
                    <a:pt x="158" y="473"/>
                  </a:lnTo>
                  <a:lnTo>
                    <a:pt x="158" y="608"/>
                  </a:lnTo>
                  <a:lnTo>
                    <a:pt x="136" y="1844"/>
                  </a:lnTo>
                  <a:lnTo>
                    <a:pt x="91" y="3080"/>
                  </a:lnTo>
                  <a:lnTo>
                    <a:pt x="46" y="4317"/>
                  </a:lnTo>
                  <a:lnTo>
                    <a:pt x="1" y="5553"/>
                  </a:lnTo>
                  <a:lnTo>
                    <a:pt x="1" y="5710"/>
                  </a:lnTo>
                  <a:lnTo>
                    <a:pt x="46" y="5823"/>
                  </a:lnTo>
                  <a:lnTo>
                    <a:pt x="113" y="5935"/>
                  </a:lnTo>
                  <a:lnTo>
                    <a:pt x="181" y="6003"/>
                  </a:lnTo>
                  <a:lnTo>
                    <a:pt x="271" y="6070"/>
                  </a:lnTo>
                  <a:lnTo>
                    <a:pt x="383" y="6115"/>
                  </a:lnTo>
                  <a:lnTo>
                    <a:pt x="495" y="6160"/>
                  </a:lnTo>
                  <a:lnTo>
                    <a:pt x="608" y="6160"/>
                  </a:lnTo>
                  <a:lnTo>
                    <a:pt x="720" y="6137"/>
                  </a:lnTo>
                  <a:lnTo>
                    <a:pt x="833" y="6115"/>
                  </a:lnTo>
                  <a:lnTo>
                    <a:pt x="945" y="6070"/>
                  </a:lnTo>
                  <a:lnTo>
                    <a:pt x="1035" y="6003"/>
                  </a:lnTo>
                  <a:lnTo>
                    <a:pt x="1102" y="5935"/>
                  </a:lnTo>
                  <a:lnTo>
                    <a:pt x="1170" y="5823"/>
                  </a:lnTo>
                  <a:lnTo>
                    <a:pt x="1215" y="5710"/>
                  </a:lnTo>
                  <a:lnTo>
                    <a:pt x="1237" y="5553"/>
                  </a:lnTo>
                  <a:lnTo>
                    <a:pt x="1282" y="4317"/>
                  </a:lnTo>
                  <a:lnTo>
                    <a:pt x="1327" y="3080"/>
                  </a:lnTo>
                  <a:lnTo>
                    <a:pt x="1372" y="1844"/>
                  </a:lnTo>
                  <a:lnTo>
                    <a:pt x="1395" y="608"/>
                  </a:lnTo>
                  <a:lnTo>
                    <a:pt x="1372" y="473"/>
                  </a:lnTo>
                  <a:lnTo>
                    <a:pt x="1327" y="338"/>
                  </a:lnTo>
                  <a:lnTo>
                    <a:pt x="1282" y="248"/>
                  </a:lnTo>
                  <a:lnTo>
                    <a:pt x="1192" y="158"/>
                  </a:lnTo>
                  <a:lnTo>
                    <a:pt x="1102" y="91"/>
                  </a:lnTo>
                  <a:lnTo>
                    <a:pt x="990" y="46"/>
                  </a:lnTo>
                  <a:lnTo>
                    <a:pt x="878" y="23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2602850" y="1700375"/>
              <a:ext cx="49475" cy="70275"/>
            </a:xfrm>
            <a:custGeom>
              <a:avLst/>
              <a:gdLst/>
              <a:ahLst/>
              <a:cxnLst/>
              <a:rect l="l" t="t" r="r" b="b"/>
              <a:pathLst>
                <a:path w="1979" h="2811" extrusionOk="0">
                  <a:moveTo>
                    <a:pt x="1327" y="1"/>
                  </a:moveTo>
                  <a:lnTo>
                    <a:pt x="1214" y="23"/>
                  </a:lnTo>
                  <a:lnTo>
                    <a:pt x="1102" y="46"/>
                  </a:lnTo>
                  <a:lnTo>
                    <a:pt x="1012" y="113"/>
                  </a:lnTo>
                  <a:lnTo>
                    <a:pt x="922" y="203"/>
                  </a:lnTo>
                  <a:lnTo>
                    <a:pt x="832" y="315"/>
                  </a:lnTo>
                  <a:lnTo>
                    <a:pt x="68" y="1866"/>
                  </a:lnTo>
                  <a:lnTo>
                    <a:pt x="23" y="2001"/>
                  </a:lnTo>
                  <a:lnTo>
                    <a:pt x="1" y="2136"/>
                  </a:lnTo>
                  <a:lnTo>
                    <a:pt x="1" y="2248"/>
                  </a:lnTo>
                  <a:lnTo>
                    <a:pt x="46" y="2361"/>
                  </a:lnTo>
                  <a:lnTo>
                    <a:pt x="91" y="2473"/>
                  </a:lnTo>
                  <a:lnTo>
                    <a:pt x="158" y="2563"/>
                  </a:lnTo>
                  <a:lnTo>
                    <a:pt x="248" y="2653"/>
                  </a:lnTo>
                  <a:lnTo>
                    <a:pt x="338" y="2721"/>
                  </a:lnTo>
                  <a:lnTo>
                    <a:pt x="450" y="2766"/>
                  </a:lnTo>
                  <a:lnTo>
                    <a:pt x="540" y="2810"/>
                  </a:lnTo>
                  <a:lnTo>
                    <a:pt x="765" y="2810"/>
                  </a:lnTo>
                  <a:lnTo>
                    <a:pt x="877" y="2766"/>
                  </a:lnTo>
                  <a:lnTo>
                    <a:pt x="967" y="2698"/>
                  </a:lnTo>
                  <a:lnTo>
                    <a:pt x="1057" y="2608"/>
                  </a:lnTo>
                  <a:lnTo>
                    <a:pt x="1147" y="2496"/>
                  </a:lnTo>
                  <a:lnTo>
                    <a:pt x="1911" y="945"/>
                  </a:lnTo>
                  <a:lnTo>
                    <a:pt x="1956" y="810"/>
                  </a:lnTo>
                  <a:lnTo>
                    <a:pt x="1979" y="697"/>
                  </a:lnTo>
                  <a:lnTo>
                    <a:pt x="1979" y="563"/>
                  </a:lnTo>
                  <a:lnTo>
                    <a:pt x="1934" y="450"/>
                  </a:lnTo>
                  <a:lnTo>
                    <a:pt x="1889" y="338"/>
                  </a:lnTo>
                  <a:lnTo>
                    <a:pt x="1821" y="248"/>
                  </a:lnTo>
                  <a:lnTo>
                    <a:pt x="1731" y="180"/>
                  </a:lnTo>
                  <a:lnTo>
                    <a:pt x="1642" y="113"/>
                  </a:lnTo>
                  <a:lnTo>
                    <a:pt x="1529" y="46"/>
                  </a:lnTo>
                  <a:lnTo>
                    <a:pt x="1439" y="23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4618650" y="1496375"/>
              <a:ext cx="604725" cy="1495450"/>
            </a:xfrm>
            <a:custGeom>
              <a:avLst/>
              <a:gdLst/>
              <a:ahLst/>
              <a:cxnLst/>
              <a:rect l="l" t="t" r="r" b="b"/>
              <a:pathLst>
                <a:path w="24189" h="59818" extrusionOk="0">
                  <a:moveTo>
                    <a:pt x="7981" y="1"/>
                  </a:moveTo>
                  <a:lnTo>
                    <a:pt x="7621" y="23"/>
                  </a:lnTo>
                  <a:lnTo>
                    <a:pt x="7239" y="68"/>
                  </a:lnTo>
                  <a:lnTo>
                    <a:pt x="6834" y="113"/>
                  </a:lnTo>
                  <a:lnTo>
                    <a:pt x="6475" y="180"/>
                  </a:lnTo>
                  <a:lnTo>
                    <a:pt x="6115" y="248"/>
                  </a:lnTo>
                  <a:lnTo>
                    <a:pt x="5755" y="360"/>
                  </a:lnTo>
                  <a:lnTo>
                    <a:pt x="5441" y="450"/>
                  </a:lnTo>
                  <a:lnTo>
                    <a:pt x="5104" y="563"/>
                  </a:lnTo>
                  <a:lnTo>
                    <a:pt x="4789" y="698"/>
                  </a:lnTo>
                  <a:lnTo>
                    <a:pt x="4497" y="832"/>
                  </a:lnTo>
                  <a:lnTo>
                    <a:pt x="4204" y="990"/>
                  </a:lnTo>
                  <a:lnTo>
                    <a:pt x="3935" y="1147"/>
                  </a:lnTo>
                  <a:lnTo>
                    <a:pt x="3665" y="1304"/>
                  </a:lnTo>
                  <a:lnTo>
                    <a:pt x="3418" y="1484"/>
                  </a:lnTo>
                  <a:lnTo>
                    <a:pt x="3170" y="1687"/>
                  </a:lnTo>
                  <a:lnTo>
                    <a:pt x="2946" y="1866"/>
                  </a:lnTo>
                  <a:lnTo>
                    <a:pt x="2721" y="2091"/>
                  </a:lnTo>
                  <a:lnTo>
                    <a:pt x="2496" y="2294"/>
                  </a:lnTo>
                  <a:lnTo>
                    <a:pt x="2114" y="2766"/>
                  </a:lnTo>
                  <a:lnTo>
                    <a:pt x="1754" y="3238"/>
                  </a:lnTo>
                  <a:lnTo>
                    <a:pt x="1439" y="3755"/>
                  </a:lnTo>
                  <a:lnTo>
                    <a:pt x="1147" y="4317"/>
                  </a:lnTo>
                  <a:lnTo>
                    <a:pt x="900" y="4879"/>
                  </a:lnTo>
                  <a:lnTo>
                    <a:pt x="698" y="5463"/>
                  </a:lnTo>
                  <a:lnTo>
                    <a:pt x="518" y="6070"/>
                  </a:lnTo>
                  <a:lnTo>
                    <a:pt x="360" y="6699"/>
                  </a:lnTo>
                  <a:lnTo>
                    <a:pt x="226" y="7351"/>
                  </a:lnTo>
                  <a:lnTo>
                    <a:pt x="136" y="8003"/>
                  </a:lnTo>
                  <a:lnTo>
                    <a:pt x="68" y="8655"/>
                  </a:lnTo>
                  <a:lnTo>
                    <a:pt x="23" y="9329"/>
                  </a:lnTo>
                  <a:lnTo>
                    <a:pt x="1" y="10004"/>
                  </a:lnTo>
                  <a:lnTo>
                    <a:pt x="1" y="10678"/>
                  </a:lnTo>
                  <a:lnTo>
                    <a:pt x="23" y="11353"/>
                  </a:lnTo>
                  <a:lnTo>
                    <a:pt x="68" y="12049"/>
                  </a:lnTo>
                  <a:lnTo>
                    <a:pt x="113" y="12701"/>
                  </a:lnTo>
                  <a:lnTo>
                    <a:pt x="203" y="13376"/>
                  </a:lnTo>
                  <a:lnTo>
                    <a:pt x="293" y="14028"/>
                  </a:lnTo>
                  <a:lnTo>
                    <a:pt x="383" y="14680"/>
                  </a:lnTo>
                  <a:lnTo>
                    <a:pt x="495" y="15309"/>
                  </a:lnTo>
                  <a:lnTo>
                    <a:pt x="630" y="15916"/>
                  </a:lnTo>
                  <a:lnTo>
                    <a:pt x="900" y="17107"/>
                  </a:lnTo>
                  <a:lnTo>
                    <a:pt x="1215" y="18321"/>
                  </a:lnTo>
                  <a:lnTo>
                    <a:pt x="1552" y="19513"/>
                  </a:lnTo>
                  <a:lnTo>
                    <a:pt x="2249" y="21940"/>
                  </a:lnTo>
                  <a:lnTo>
                    <a:pt x="3665" y="26751"/>
                  </a:lnTo>
                  <a:lnTo>
                    <a:pt x="4362" y="29179"/>
                  </a:lnTo>
                  <a:lnTo>
                    <a:pt x="4676" y="30392"/>
                  </a:lnTo>
                  <a:lnTo>
                    <a:pt x="4991" y="31606"/>
                  </a:lnTo>
                  <a:lnTo>
                    <a:pt x="5306" y="32820"/>
                  </a:lnTo>
                  <a:lnTo>
                    <a:pt x="5576" y="34034"/>
                  </a:lnTo>
                  <a:lnTo>
                    <a:pt x="5845" y="35270"/>
                  </a:lnTo>
                  <a:lnTo>
                    <a:pt x="6093" y="36507"/>
                  </a:lnTo>
                  <a:lnTo>
                    <a:pt x="6205" y="37249"/>
                  </a:lnTo>
                  <a:lnTo>
                    <a:pt x="6317" y="38238"/>
                  </a:lnTo>
                  <a:lnTo>
                    <a:pt x="6452" y="39429"/>
                  </a:lnTo>
                  <a:lnTo>
                    <a:pt x="6565" y="40778"/>
                  </a:lnTo>
                  <a:lnTo>
                    <a:pt x="6812" y="43790"/>
                  </a:lnTo>
                  <a:lnTo>
                    <a:pt x="7037" y="46959"/>
                  </a:lnTo>
                  <a:lnTo>
                    <a:pt x="7419" y="52534"/>
                  </a:lnTo>
                  <a:lnTo>
                    <a:pt x="7554" y="54940"/>
                  </a:lnTo>
                  <a:lnTo>
                    <a:pt x="8228" y="55546"/>
                  </a:lnTo>
                  <a:lnTo>
                    <a:pt x="8902" y="56086"/>
                  </a:lnTo>
                  <a:lnTo>
                    <a:pt x="9599" y="56581"/>
                  </a:lnTo>
                  <a:lnTo>
                    <a:pt x="10319" y="57008"/>
                  </a:lnTo>
                  <a:lnTo>
                    <a:pt x="11016" y="57390"/>
                  </a:lnTo>
                  <a:lnTo>
                    <a:pt x="11757" y="57749"/>
                  </a:lnTo>
                  <a:lnTo>
                    <a:pt x="12499" y="58042"/>
                  </a:lnTo>
                  <a:lnTo>
                    <a:pt x="13241" y="58311"/>
                  </a:lnTo>
                  <a:lnTo>
                    <a:pt x="14028" y="58559"/>
                  </a:lnTo>
                  <a:lnTo>
                    <a:pt x="14814" y="58761"/>
                  </a:lnTo>
                  <a:lnTo>
                    <a:pt x="15624" y="58963"/>
                  </a:lnTo>
                  <a:lnTo>
                    <a:pt x="16455" y="59121"/>
                  </a:lnTo>
                  <a:lnTo>
                    <a:pt x="17310" y="59278"/>
                  </a:lnTo>
                  <a:lnTo>
                    <a:pt x="18186" y="59435"/>
                  </a:lnTo>
                  <a:lnTo>
                    <a:pt x="20007" y="59728"/>
                  </a:lnTo>
                  <a:lnTo>
                    <a:pt x="20614" y="59818"/>
                  </a:lnTo>
                  <a:lnTo>
                    <a:pt x="21154" y="59818"/>
                  </a:lnTo>
                  <a:lnTo>
                    <a:pt x="21401" y="59795"/>
                  </a:lnTo>
                  <a:lnTo>
                    <a:pt x="21648" y="59773"/>
                  </a:lnTo>
                  <a:lnTo>
                    <a:pt x="21873" y="59728"/>
                  </a:lnTo>
                  <a:lnTo>
                    <a:pt x="22075" y="59683"/>
                  </a:lnTo>
                  <a:lnTo>
                    <a:pt x="22277" y="59615"/>
                  </a:lnTo>
                  <a:lnTo>
                    <a:pt x="22457" y="59525"/>
                  </a:lnTo>
                  <a:lnTo>
                    <a:pt x="22637" y="59435"/>
                  </a:lnTo>
                  <a:lnTo>
                    <a:pt x="22795" y="59345"/>
                  </a:lnTo>
                  <a:lnTo>
                    <a:pt x="22952" y="59211"/>
                  </a:lnTo>
                  <a:lnTo>
                    <a:pt x="23087" y="59098"/>
                  </a:lnTo>
                  <a:lnTo>
                    <a:pt x="23222" y="58941"/>
                  </a:lnTo>
                  <a:lnTo>
                    <a:pt x="23334" y="58806"/>
                  </a:lnTo>
                  <a:lnTo>
                    <a:pt x="23446" y="58649"/>
                  </a:lnTo>
                  <a:lnTo>
                    <a:pt x="23536" y="58469"/>
                  </a:lnTo>
                  <a:lnTo>
                    <a:pt x="23716" y="58109"/>
                  </a:lnTo>
                  <a:lnTo>
                    <a:pt x="23851" y="57704"/>
                  </a:lnTo>
                  <a:lnTo>
                    <a:pt x="23963" y="57255"/>
                  </a:lnTo>
                  <a:lnTo>
                    <a:pt x="24053" y="56783"/>
                  </a:lnTo>
                  <a:lnTo>
                    <a:pt x="24121" y="56288"/>
                  </a:lnTo>
                  <a:lnTo>
                    <a:pt x="24143" y="55749"/>
                  </a:lnTo>
                  <a:lnTo>
                    <a:pt x="24166" y="55187"/>
                  </a:lnTo>
                  <a:lnTo>
                    <a:pt x="24188" y="53096"/>
                  </a:lnTo>
                  <a:lnTo>
                    <a:pt x="24166" y="51006"/>
                  </a:lnTo>
                  <a:lnTo>
                    <a:pt x="24121" y="48915"/>
                  </a:lnTo>
                  <a:lnTo>
                    <a:pt x="24031" y="46825"/>
                  </a:lnTo>
                  <a:lnTo>
                    <a:pt x="23918" y="44734"/>
                  </a:lnTo>
                  <a:lnTo>
                    <a:pt x="23761" y="42666"/>
                  </a:lnTo>
                  <a:lnTo>
                    <a:pt x="23581" y="40575"/>
                  </a:lnTo>
                  <a:lnTo>
                    <a:pt x="23356" y="38485"/>
                  </a:lnTo>
                  <a:lnTo>
                    <a:pt x="23109" y="36417"/>
                  </a:lnTo>
                  <a:lnTo>
                    <a:pt x="22839" y="34326"/>
                  </a:lnTo>
                  <a:lnTo>
                    <a:pt x="22525" y="32258"/>
                  </a:lnTo>
                  <a:lnTo>
                    <a:pt x="22210" y="30190"/>
                  </a:lnTo>
                  <a:lnTo>
                    <a:pt x="21850" y="28122"/>
                  </a:lnTo>
                  <a:lnTo>
                    <a:pt x="21468" y="26076"/>
                  </a:lnTo>
                  <a:lnTo>
                    <a:pt x="21086" y="24031"/>
                  </a:lnTo>
                  <a:lnTo>
                    <a:pt x="20659" y="21985"/>
                  </a:lnTo>
                  <a:lnTo>
                    <a:pt x="20434" y="20974"/>
                  </a:lnTo>
                  <a:lnTo>
                    <a:pt x="20209" y="19962"/>
                  </a:lnTo>
                  <a:lnTo>
                    <a:pt x="19940" y="18951"/>
                  </a:lnTo>
                  <a:lnTo>
                    <a:pt x="19670" y="17961"/>
                  </a:lnTo>
                  <a:lnTo>
                    <a:pt x="19400" y="16972"/>
                  </a:lnTo>
                  <a:lnTo>
                    <a:pt x="19108" y="15961"/>
                  </a:lnTo>
                  <a:lnTo>
                    <a:pt x="18793" y="14994"/>
                  </a:lnTo>
                  <a:lnTo>
                    <a:pt x="18456" y="14005"/>
                  </a:lnTo>
                  <a:lnTo>
                    <a:pt x="17782" y="12049"/>
                  </a:lnTo>
                  <a:lnTo>
                    <a:pt x="17062" y="10094"/>
                  </a:lnTo>
                  <a:lnTo>
                    <a:pt x="16276" y="8183"/>
                  </a:lnTo>
                  <a:lnTo>
                    <a:pt x="15466" y="6272"/>
                  </a:lnTo>
                  <a:lnTo>
                    <a:pt x="15174" y="5643"/>
                  </a:lnTo>
                  <a:lnTo>
                    <a:pt x="14859" y="5014"/>
                  </a:lnTo>
                  <a:lnTo>
                    <a:pt x="14500" y="4384"/>
                  </a:lnTo>
                  <a:lnTo>
                    <a:pt x="14140" y="3777"/>
                  </a:lnTo>
                  <a:lnTo>
                    <a:pt x="13735" y="3215"/>
                  </a:lnTo>
                  <a:lnTo>
                    <a:pt x="13286" y="2676"/>
                  </a:lnTo>
                  <a:lnTo>
                    <a:pt x="12836" y="2159"/>
                  </a:lnTo>
                  <a:lnTo>
                    <a:pt x="12342" y="1687"/>
                  </a:lnTo>
                  <a:lnTo>
                    <a:pt x="12072" y="1484"/>
                  </a:lnTo>
                  <a:lnTo>
                    <a:pt x="11825" y="1259"/>
                  </a:lnTo>
                  <a:lnTo>
                    <a:pt x="11533" y="1080"/>
                  </a:lnTo>
                  <a:lnTo>
                    <a:pt x="11263" y="900"/>
                  </a:lnTo>
                  <a:lnTo>
                    <a:pt x="10971" y="742"/>
                  </a:lnTo>
                  <a:lnTo>
                    <a:pt x="10678" y="585"/>
                  </a:lnTo>
                  <a:lnTo>
                    <a:pt x="10364" y="450"/>
                  </a:lnTo>
                  <a:lnTo>
                    <a:pt x="10049" y="338"/>
                  </a:lnTo>
                  <a:lnTo>
                    <a:pt x="9734" y="225"/>
                  </a:lnTo>
                  <a:lnTo>
                    <a:pt x="9397" y="158"/>
                  </a:lnTo>
                  <a:lnTo>
                    <a:pt x="9060" y="91"/>
                  </a:lnTo>
                  <a:lnTo>
                    <a:pt x="8700" y="46"/>
                  </a:lnTo>
                  <a:lnTo>
                    <a:pt x="8363" y="2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4760825" y="1498625"/>
              <a:ext cx="271475" cy="1476350"/>
            </a:xfrm>
            <a:custGeom>
              <a:avLst/>
              <a:gdLst/>
              <a:ahLst/>
              <a:cxnLst/>
              <a:rect l="l" t="t" r="r" b="b"/>
              <a:pathLst>
                <a:path w="10859" h="59054" extrusionOk="0">
                  <a:moveTo>
                    <a:pt x="1260" y="1"/>
                  </a:moveTo>
                  <a:lnTo>
                    <a:pt x="608" y="113"/>
                  </a:lnTo>
                  <a:lnTo>
                    <a:pt x="1" y="270"/>
                  </a:lnTo>
                  <a:lnTo>
                    <a:pt x="203" y="945"/>
                  </a:lnTo>
                  <a:lnTo>
                    <a:pt x="428" y="1619"/>
                  </a:lnTo>
                  <a:lnTo>
                    <a:pt x="653" y="2293"/>
                  </a:lnTo>
                  <a:lnTo>
                    <a:pt x="900" y="2968"/>
                  </a:lnTo>
                  <a:lnTo>
                    <a:pt x="1417" y="4294"/>
                  </a:lnTo>
                  <a:lnTo>
                    <a:pt x="1957" y="5620"/>
                  </a:lnTo>
                  <a:lnTo>
                    <a:pt x="2496" y="6924"/>
                  </a:lnTo>
                  <a:lnTo>
                    <a:pt x="2991" y="8250"/>
                  </a:lnTo>
                  <a:lnTo>
                    <a:pt x="3238" y="8925"/>
                  </a:lnTo>
                  <a:lnTo>
                    <a:pt x="3463" y="9599"/>
                  </a:lnTo>
                  <a:lnTo>
                    <a:pt x="3665" y="10274"/>
                  </a:lnTo>
                  <a:lnTo>
                    <a:pt x="3845" y="10948"/>
                  </a:lnTo>
                  <a:lnTo>
                    <a:pt x="4474" y="13488"/>
                  </a:lnTo>
                  <a:lnTo>
                    <a:pt x="5081" y="16051"/>
                  </a:lnTo>
                  <a:lnTo>
                    <a:pt x="5666" y="18613"/>
                  </a:lnTo>
                  <a:lnTo>
                    <a:pt x="6228" y="21176"/>
                  </a:lnTo>
                  <a:lnTo>
                    <a:pt x="6722" y="23738"/>
                  </a:lnTo>
                  <a:lnTo>
                    <a:pt x="7194" y="26324"/>
                  </a:lnTo>
                  <a:lnTo>
                    <a:pt x="7397" y="27627"/>
                  </a:lnTo>
                  <a:lnTo>
                    <a:pt x="7599" y="28909"/>
                  </a:lnTo>
                  <a:lnTo>
                    <a:pt x="7779" y="30212"/>
                  </a:lnTo>
                  <a:lnTo>
                    <a:pt x="7936" y="31516"/>
                  </a:lnTo>
                  <a:lnTo>
                    <a:pt x="8206" y="33922"/>
                  </a:lnTo>
                  <a:lnTo>
                    <a:pt x="8431" y="36327"/>
                  </a:lnTo>
                  <a:lnTo>
                    <a:pt x="8633" y="38732"/>
                  </a:lnTo>
                  <a:lnTo>
                    <a:pt x="8790" y="41137"/>
                  </a:lnTo>
                  <a:lnTo>
                    <a:pt x="8925" y="43543"/>
                  </a:lnTo>
                  <a:lnTo>
                    <a:pt x="9038" y="45948"/>
                  </a:lnTo>
                  <a:lnTo>
                    <a:pt x="9262" y="50781"/>
                  </a:lnTo>
                  <a:lnTo>
                    <a:pt x="9442" y="54782"/>
                  </a:lnTo>
                  <a:lnTo>
                    <a:pt x="9600" y="58783"/>
                  </a:lnTo>
                  <a:lnTo>
                    <a:pt x="10858" y="59053"/>
                  </a:lnTo>
                  <a:lnTo>
                    <a:pt x="10679" y="55164"/>
                  </a:lnTo>
                  <a:lnTo>
                    <a:pt x="10521" y="51253"/>
                  </a:lnTo>
                  <a:lnTo>
                    <a:pt x="10296" y="46285"/>
                  </a:lnTo>
                  <a:lnTo>
                    <a:pt x="10184" y="43812"/>
                  </a:lnTo>
                  <a:lnTo>
                    <a:pt x="10049" y="41340"/>
                  </a:lnTo>
                  <a:lnTo>
                    <a:pt x="9892" y="38844"/>
                  </a:lnTo>
                  <a:lnTo>
                    <a:pt x="9689" y="36372"/>
                  </a:lnTo>
                  <a:lnTo>
                    <a:pt x="9465" y="33899"/>
                  </a:lnTo>
                  <a:lnTo>
                    <a:pt x="9172" y="31426"/>
                  </a:lnTo>
                  <a:lnTo>
                    <a:pt x="8880" y="29156"/>
                  </a:lnTo>
                  <a:lnTo>
                    <a:pt x="8521" y="26863"/>
                  </a:lnTo>
                  <a:lnTo>
                    <a:pt x="8138" y="24593"/>
                  </a:lnTo>
                  <a:lnTo>
                    <a:pt x="7711" y="22322"/>
                  </a:lnTo>
                  <a:lnTo>
                    <a:pt x="7239" y="20074"/>
                  </a:lnTo>
                  <a:lnTo>
                    <a:pt x="6745" y="17804"/>
                  </a:lnTo>
                  <a:lnTo>
                    <a:pt x="6228" y="15556"/>
                  </a:lnTo>
                  <a:lnTo>
                    <a:pt x="5688" y="13331"/>
                  </a:lnTo>
                  <a:lnTo>
                    <a:pt x="5194" y="11240"/>
                  </a:lnTo>
                  <a:lnTo>
                    <a:pt x="4924" y="10184"/>
                  </a:lnTo>
                  <a:lnTo>
                    <a:pt x="4632" y="9150"/>
                  </a:lnTo>
                  <a:lnTo>
                    <a:pt x="4339" y="8116"/>
                  </a:lnTo>
                  <a:lnTo>
                    <a:pt x="4025" y="7081"/>
                  </a:lnTo>
                  <a:lnTo>
                    <a:pt x="3665" y="6070"/>
                  </a:lnTo>
                  <a:lnTo>
                    <a:pt x="3260" y="5081"/>
                  </a:lnTo>
                  <a:lnTo>
                    <a:pt x="2204" y="2563"/>
                  </a:lnTo>
                  <a:lnTo>
                    <a:pt x="1687" y="1282"/>
                  </a:lnTo>
                  <a:lnTo>
                    <a:pt x="1462" y="652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5141850" y="2564700"/>
              <a:ext cx="39925" cy="151750"/>
            </a:xfrm>
            <a:custGeom>
              <a:avLst/>
              <a:gdLst/>
              <a:ahLst/>
              <a:cxnLst/>
              <a:rect l="l" t="t" r="r" b="b"/>
              <a:pathLst>
                <a:path w="1597" h="6070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45"/>
                  </a:lnTo>
                  <a:lnTo>
                    <a:pt x="271" y="113"/>
                  </a:lnTo>
                  <a:lnTo>
                    <a:pt x="181" y="180"/>
                  </a:lnTo>
                  <a:lnTo>
                    <a:pt x="91" y="270"/>
                  </a:lnTo>
                  <a:lnTo>
                    <a:pt x="46" y="360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36" y="3080"/>
                  </a:lnTo>
                  <a:lnTo>
                    <a:pt x="226" y="4316"/>
                  </a:lnTo>
                  <a:lnTo>
                    <a:pt x="293" y="4923"/>
                  </a:lnTo>
                  <a:lnTo>
                    <a:pt x="360" y="5530"/>
                  </a:lnTo>
                  <a:lnTo>
                    <a:pt x="383" y="5665"/>
                  </a:lnTo>
                  <a:lnTo>
                    <a:pt x="450" y="5778"/>
                  </a:lnTo>
                  <a:lnTo>
                    <a:pt x="518" y="5867"/>
                  </a:lnTo>
                  <a:lnTo>
                    <a:pt x="608" y="5957"/>
                  </a:lnTo>
                  <a:lnTo>
                    <a:pt x="720" y="6002"/>
                  </a:lnTo>
                  <a:lnTo>
                    <a:pt x="832" y="6047"/>
                  </a:lnTo>
                  <a:lnTo>
                    <a:pt x="945" y="6070"/>
                  </a:lnTo>
                  <a:lnTo>
                    <a:pt x="1057" y="6070"/>
                  </a:lnTo>
                  <a:lnTo>
                    <a:pt x="1170" y="6047"/>
                  </a:lnTo>
                  <a:lnTo>
                    <a:pt x="1282" y="6025"/>
                  </a:lnTo>
                  <a:lnTo>
                    <a:pt x="1372" y="5957"/>
                  </a:lnTo>
                  <a:lnTo>
                    <a:pt x="1462" y="5890"/>
                  </a:lnTo>
                  <a:lnTo>
                    <a:pt x="1529" y="5800"/>
                  </a:lnTo>
                  <a:lnTo>
                    <a:pt x="1574" y="5710"/>
                  </a:lnTo>
                  <a:lnTo>
                    <a:pt x="1597" y="5575"/>
                  </a:lnTo>
                  <a:lnTo>
                    <a:pt x="1597" y="5440"/>
                  </a:lnTo>
                  <a:lnTo>
                    <a:pt x="1529" y="4833"/>
                  </a:lnTo>
                  <a:lnTo>
                    <a:pt x="1462" y="4226"/>
                  </a:lnTo>
                  <a:lnTo>
                    <a:pt x="1372" y="2990"/>
                  </a:lnTo>
                  <a:lnTo>
                    <a:pt x="1237" y="540"/>
                  </a:lnTo>
                  <a:lnTo>
                    <a:pt x="1215" y="405"/>
                  </a:lnTo>
                  <a:lnTo>
                    <a:pt x="1170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5107025" y="2348900"/>
              <a:ext cx="34850" cy="63525"/>
            </a:xfrm>
            <a:custGeom>
              <a:avLst/>
              <a:gdLst/>
              <a:ahLst/>
              <a:cxnLst/>
              <a:rect l="l" t="t" r="r" b="b"/>
              <a:pathLst>
                <a:path w="1394" h="2541" extrusionOk="0">
                  <a:moveTo>
                    <a:pt x="562" y="0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83"/>
                  </a:lnTo>
                  <a:lnTo>
                    <a:pt x="0" y="517"/>
                  </a:lnTo>
                  <a:lnTo>
                    <a:pt x="0" y="652"/>
                  </a:lnTo>
                  <a:lnTo>
                    <a:pt x="157" y="1979"/>
                  </a:lnTo>
                  <a:lnTo>
                    <a:pt x="180" y="2113"/>
                  </a:lnTo>
                  <a:lnTo>
                    <a:pt x="225" y="2248"/>
                  </a:lnTo>
                  <a:lnTo>
                    <a:pt x="315" y="2338"/>
                  </a:lnTo>
                  <a:lnTo>
                    <a:pt x="405" y="2406"/>
                  </a:lnTo>
                  <a:lnTo>
                    <a:pt x="495" y="2473"/>
                  </a:lnTo>
                  <a:lnTo>
                    <a:pt x="607" y="2518"/>
                  </a:lnTo>
                  <a:lnTo>
                    <a:pt x="719" y="2541"/>
                  </a:lnTo>
                  <a:lnTo>
                    <a:pt x="832" y="2541"/>
                  </a:lnTo>
                  <a:lnTo>
                    <a:pt x="944" y="2518"/>
                  </a:lnTo>
                  <a:lnTo>
                    <a:pt x="1057" y="2473"/>
                  </a:lnTo>
                  <a:lnTo>
                    <a:pt x="1169" y="2428"/>
                  </a:lnTo>
                  <a:lnTo>
                    <a:pt x="1236" y="2361"/>
                  </a:lnTo>
                  <a:lnTo>
                    <a:pt x="1326" y="2271"/>
                  </a:lnTo>
                  <a:lnTo>
                    <a:pt x="1371" y="2158"/>
                  </a:lnTo>
                  <a:lnTo>
                    <a:pt x="1394" y="2046"/>
                  </a:lnTo>
                  <a:lnTo>
                    <a:pt x="1394" y="1889"/>
                  </a:lnTo>
                  <a:lnTo>
                    <a:pt x="1236" y="562"/>
                  </a:lnTo>
                  <a:lnTo>
                    <a:pt x="1214" y="428"/>
                  </a:lnTo>
                  <a:lnTo>
                    <a:pt x="1169" y="293"/>
                  </a:lnTo>
                  <a:lnTo>
                    <a:pt x="1079" y="203"/>
                  </a:lnTo>
                  <a:lnTo>
                    <a:pt x="1012" y="135"/>
                  </a:lnTo>
                  <a:lnTo>
                    <a:pt x="899" y="68"/>
                  </a:lnTo>
                  <a:lnTo>
                    <a:pt x="787" y="2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4924925" y="2520300"/>
              <a:ext cx="30375" cy="30925"/>
            </a:xfrm>
            <a:custGeom>
              <a:avLst/>
              <a:gdLst/>
              <a:ahLst/>
              <a:cxnLst/>
              <a:rect l="l" t="t" r="r" b="b"/>
              <a:pathLst>
                <a:path w="1215" h="1237" extrusionOk="0">
                  <a:moveTo>
                    <a:pt x="518" y="1"/>
                  </a:moveTo>
                  <a:lnTo>
                    <a:pt x="405" y="46"/>
                  </a:lnTo>
                  <a:lnTo>
                    <a:pt x="293" y="90"/>
                  </a:lnTo>
                  <a:lnTo>
                    <a:pt x="203" y="180"/>
                  </a:lnTo>
                  <a:lnTo>
                    <a:pt x="136" y="270"/>
                  </a:lnTo>
                  <a:lnTo>
                    <a:pt x="68" y="360"/>
                  </a:lnTo>
                  <a:lnTo>
                    <a:pt x="46" y="473"/>
                  </a:lnTo>
                  <a:lnTo>
                    <a:pt x="23" y="585"/>
                  </a:lnTo>
                  <a:lnTo>
                    <a:pt x="1" y="697"/>
                  </a:lnTo>
                  <a:lnTo>
                    <a:pt x="23" y="810"/>
                  </a:lnTo>
                  <a:lnTo>
                    <a:pt x="68" y="922"/>
                  </a:lnTo>
                  <a:lnTo>
                    <a:pt x="136" y="1012"/>
                  </a:lnTo>
                  <a:lnTo>
                    <a:pt x="226" y="1102"/>
                  </a:lnTo>
                  <a:lnTo>
                    <a:pt x="338" y="1169"/>
                  </a:lnTo>
                  <a:lnTo>
                    <a:pt x="473" y="1237"/>
                  </a:lnTo>
                  <a:lnTo>
                    <a:pt x="720" y="1237"/>
                  </a:lnTo>
                  <a:lnTo>
                    <a:pt x="833" y="1192"/>
                  </a:lnTo>
                  <a:lnTo>
                    <a:pt x="922" y="1147"/>
                  </a:lnTo>
                  <a:lnTo>
                    <a:pt x="1012" y="1080"/>
                  </a:lnTo>
                  <a:lnTo>
                    <a:pt x="1102" y="990"/>
                  </a:lnTo>
                  <a:lnTo>
                    <a:pt x="1147" y="877"/>
                  </a:lnTo>
                  <a:lnTo>
                    <a:pt x="1192" y="787"/>
                  </a:lnTo>
                  <a:lnTo>
                    <a:pt x="1215" y="675"/>
                  </a:lnTo>
                  <a:lnTo>
                    <a:pt x="1215" y="563"/>
                  </a:lnTo>
                  <a:lnTo>
                    <a:pt x="1215" y="450"/>
                  </a:lnTo>
                  <a:lnTo>
                    <a:pt x="1170" y="338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900" y="68"/>
                  </a:lnTo>
                  <a:lnTo>
                    <a:pt x="765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4839525" y="2051050"/>
              <a:ext cx="47225" cy="120300"/>
            </a:xfrm>
            <a:custGeom>
              <a:avLst/>
              <a:gdLst/>
              <a:ahLst/>
              <a:cxnLst/>
              <a:rect l="l" t="t" r="r" b="b"/>
              <a:pathLst>
                <a:path w="1889" h="4812" extrusionOk="0">
                  <a:moveTo>
                    <a:pt x="540" y="1"/>
                  </a:moveTo>
                  <a:lnTo>
                    <a:pt x="427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7" y="270"/>
                  </a:lnTo>
                  <a:lnTo>
                    <a:pt x="23" y="360"/>
                  </a:lnTo>
                  <a:lnTo>
                    <a:pt x="0" y="495"/>
                  </a:lnTo>
                  <a:lnTo>
                    <a:pt x="23" y="630"/>
                  </a:lnTo>
                  <a:lnTo>
                    <a:pt x="652" y="4272"/>
                  </a:lnTo>
                  <a:lnTo>
                    <a:pt x="674" y="4406"/>
                  </a:lnTo>
                  <a:lnTo>
                    <a:pt x="742" y="4519"/>
                  </a:lnTo>
                  <a:lnTo>
                    <a:pt x="809" y="4631"/>
                  </a:lnTo>
                  <a:lnTo>
                    <a:pt x="899" y="4699"/>
                  </a:lnTo>
                  <a:lnTo>
                    <a:pt x="1012" y="4766"/>
                  </a:lnTo>
                  <a:lnTo>
                    <a:pt x="1124" y="4789"/>
                  </a:lnTo>
                  <a:lnTo>
                    <a:pt x="1236" y="4811"/>
                  </a:lnTo>
                  <a:lnTo>
                    <a:pt x="1461" y="4811"/>
                  </a:lnTo>
                  <a:lnTo>
                    <a:pt x="1574" y="4766"/>
                  </a:lnTo>
                  <a:lnTo>
                    <a:pt x="1663" y="4721"/>
                  </a:lnTo>
                  <a:lnTo>
                    <a:pt x="1753" y="4631"/>
                  </a:lnTo>
                  <a:lnTo>
                    <a:pt x="1821" y="4564"/>
                  </a:lnTo>
                  <a:lnTo>
                    <a:pt x="1866" y="4451"/>
                  </a:lnTo>
                  <a:lnTo>
                    <a:pt x="1888" y="4317"/>
                  </a:lnTo>
                  <a:lnTo>
                    <a:pt x="1866" y="4182"/>
                  </a:lnTo>
                  <a:lnTo>
                    <a:pt x="1259" y="540"/>
                  </a:lnTo>
                  <a:lnTo>
                    <a:pt x="1214" y="405"/>
                  </a:lnTo>
                  <a:lnTo>
                    <a:pt x="1146" y="293"/>
                  </a:lnTo>
                  <a:lnTo>
                    <a:pt x="1079" y="203"/>
                  </a:lnTo>
                  <a:lnTo>
                    <a:pt x="989" y="113"/>
                  </a:lnTo>
                  <a:lnTo>
                    <a:pt x="877" y="68"/>
                  </a:lnTo>
                  <a:lnTo>
                    <a:pt x="764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4796250" y="2344975"/>
              <a:ext cx="40475" cy="78700"/>
            </a:xfrm>
            <a:custGeom>
              <a:avLst/>
              <a:gdLst/>
              <a:ahLst/>
              <a:cxnLst/>
              <a:rect l="l" t="t" r="r" b="b"/>
              <a:pathLst>
                <a:path w="1619" h="3148" extrusionOk="0">
                  <a:moveTo>
                    <a:pt x="517" y="0"/>
                  </a:moveTo>
                  <a:lnTo>
                    <a:pt x="405" y="23"/>
                  </a:lnTo>
                  <a:lnTo>
                    <a:pt x="270" y="68"/>
                  </a:lnTo>
                  <a:lnTo>
                    <a:pt x="180" y="157"/>
                  </a:lnTo>
                  <a:lnTo>
                    <a:pt x="113" y="247"/>
                  </a:lnTo>
                  <a:lnTo>
                    <a:pt x="45" y="337"/>
                  </a:lnTo>
                  <a:lnTo>
                    <a:pt x="0" y="450"/>
                  </a:lnTo>
                  <a:lnTo>
                    <a:pt x="0" y="562"/>
                  </a:lnTo>
                  <a:lnTo>
                    <a:pt x="0" y="674"/>
                  </a:lnTo>
                  <a:lnTo>
                    <a:pt x="0" y="809"/>
                  </a:lnTo>
                  <a:lnTo>
                    <a:pt x="427" y="2743"/>
                  </a:lnTo>
                  <a:lnTo>
                    <a:pt x="472" y="2855"/>
                  </a:lnTo>
                  <a:lnTo>
                    <a:pt x="540" y="2945"/>
                  </a:lnTo>
                  <a:lnTo>
                    <a:pt x="652" y="3035"/>
                  </a:lnTo>
                  <a:lnTo>
                    <a:pt x="742" y="3102"/>
                  </a:lnTo>
                  <a:lnTo>
                    <a:pt x="877" y="3147"/>
                  </a:lnTo>
                  <a:lnTo>
                    <a:pt x="1102" y="3147"/>
                  </a:lnTo>
                  <a:lnTo>
                    <a:pt x="1214" y="3125"/>
                  </a:lnTo>
                  <a:lnTo>
                    <a:pt x="1349" y="3080"/>
                  </a:lnTo>
                  <a:lnTo>
                    <a:pt x="1439" y="3012"/>
                  </a:lnTo>
                  <a:lnTo>
                    <a:pt x="1506" y="2922"/>
                  </a:lnTo>
                  <a:lnTo>
                    <a:pt x="1574" y="2810"/>
                  </a:lnTo>
                  <a:lnTo>
                    <a:pt x="1619" y="2698"/>
                  </a:lnTo>
                  <a:lnTo>
                    <a:pt x="1619" y="2585"/>
                  </a:lnTo>
                  <a:lnTo>
                    <a:pt x="1619" y="2473"/>
                  </a:lnTo>
                  <a:lnTo>
                    <a:pt x="1619" y="2338"/>
                  </a:lnTo>
                  <a:lnTo>
                    <a:pt x="1192" y="405"/>
                  </a:lnTo>
                  <a:lnTo>
                    <a:pt x="1147" y="292"/>
                  </a:lnTo>
                  <a:lnTo>
                    <a:pt x="1079" y="202"/>
                  </a:lnTo>
                  <a:lnTo>
                    <a:pt x="989" y="112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4858050" y="2697325"/>
              <a:ext cx="38250" cy="85450"/>
            </a:xfrm>
            <a:custGeom>
              <a:avLst/>
              <a:gdLst/>
              <a:ahLst/>
              <a:cxnLst/>
              <a:rect l="l" t="t" r="r" b="b"/>
              <a:pathLst>
                <a:path w="1530" h="3418" extrusionOk="0">
                  <a:moveTo>
                    <a:pt x="563" y="0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35"/>
                  </a:lnTo>
                  <a:lnTo>
                    <a:pt x="136" y="225"/>
                  </a:lnTo>
                  <a:lnTo>
                    <a:pt x="68" y="315"/>
                  </a:lnTo>
                  <a:lnTo>
                    <a:pt x="23" y="428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91" y="1214"/>
                  </a:lnTo>
                  <a:lnTo>
                    <a:pt x="158" y="1776"/>
                  </a:lnTo>
                  <a:lnTo>
                    <a:pt x="293" y="2878"/>
                  </a:lnTo>
                  <a:lnTo>
                    <a:pt x="316" y="3013"/>
                  </a:lnTo>
                  <a:lnTo>
                    <a:pt x="361" y="3125"/>
                  </a:lnTo>
                  <a:lnTo>
                    <a:pt x="450" y="3237"/>
                  </a:lnTo>
                  <a:lnTo>
                    <a:pt x="518" y="3305"/>
                  </a:lnTo>
                  <a:lnTo>
                    <a:pt x="630" y="3372"/>
                  </a:lnTo>
                  <a:lnTo>
                    <a:pt x="743" y="3395"/>
                  </a:lnTo>
                  <a:lnTo>
                    <a:pt x="855" y="3417"/>
                  </a:lnTo>
                  <a:lnTo>
                    <a:pt x="1080" y="3417"/>
                  </a:lnTo>
                  <a:lnTo>
                    <a:pt x="1192" y="3372"/>
                  </a:lnTo>
                  <a:lnTo>
                    <a:pt x="1282" y="3327"/>
                  </a:lnTo>
                  <a:lnTo>
                    <a:pt x="1372" y="3237"/>
                  </a:lnTo>
                  <a:lnTo>
                    <a:pt x="1440" y="3148"/>
                  </a:lnTo>
                  <a:lnTo>
                    <a:pt x="1507" y="3058"/>
                  </a:lnTo>
                  <a:lnTo>
                    <a:pt x="1529" y="2923"/>
                  </a:lnTo>
                  <a:lnTo>
                    <a:pt x="1529" y="2788"/>
                  </a:lnTo>
                  <a:lnTo>
                    <a:pt x="1395" y="1686"/>
                  </a:lnTo>
                  <a:lnTo>
                    <a:pt x="1327" y="1124"/>
                  </a:lnTo>
                  <a:lnTo>
                    <a:pt x="1237" y="585"/>
                  </a:lnTo>
                  <a:lnTo>
                    <a:pt x="1192" y="450"/>
                  </a:lnTo>
                  <a:lnTo>
                    <a:pt x="1147" y="338"/>
                  </a:lnTo>
                  <a:lnTo>
                    <a:pt x="1080" y="248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5012600" y="1977425"/>
              <a:ext cx="66350" cy="168625"/>
            </a:xfrm>
            <a:custGeom>
              <a:avLst/>
              <a:gdLst/>
              <a:ahLst/>
              <a:cxnLst/>
              <a:rect l="l" t="t" r="r" b="b"/>
              <a:pathLst>
                <a:path w="2654" h="6745" extrusionOk="0">
                  <a:moveTo>
                    <a:pt x="652" y="1"/>
                  </a:moveTo>
                  <a:lnTo>
                    <a:pt x="518" y="23"/>
                  </a:lnTo>
                  <a:lnTo>
                    <a:pt x="405" y="46"/>
                  </a:lnTo>
                  <a:lnTo>
                    <a:pt x="315" y="91"/>
                  </a:lnTo>
                  <a:lnTo>
                    <a:pt x="203" y="158"/>
                  </a:lnTo>
                  <a:lnTo>
                    <a:pt x="135" y="226"/>
                  </a:lnTo>
                  <a:lnTo>
                    <a:pt x="68" y="315"/>
                  </a:lnTo>
                  <a:lnTo>
                    <a:pt x="23" y="428"/>
                  </a:lnTo>
                  <a:lnTo>
                    <a:pt x="1" y="540"/>
                  </a:lnTo>
                  <a:lnTo>
                    <a:pt x="1" y="675"/>
                  </a:lnTo>
                  <a:lnTo>
                    <a:pt x="23" y="810"/>
                  </a:lnTo>
                  <a:lnTo>
                    <a:pt x="248" y="1484"/>
                  </a:lnTo>
                  <a:lnTo>
                    <a:pt x="450" y="2159"/>
                  </a:lnTo>
                  <a:lnTo>
                    <a:pt x="630" y="2856"/>
                  </a:lnTo>
                  <a:lnTo>
                    <a:pt x="787" y="3552"/>
                  </a:lnTo>
                  <a:lnTo>
                    <a:pt x="1102" y="4946"/>
                  </a:lnTo>
                  <a:lnTo>
                    <a:pt x="1259" y="5643"/>
                  </a:lnTo>
                  <a:lnTo>
                    <a:pt x="1439" y="6340"/>
                  </a:lnTo>
                  <a:lnTo>
                    <a:pt x="1507" y="6452"/>
                  </a:lnTo>
                  <a:lnTo>
                    <a:pt x="1574" y="6565"/>
                  </a:lnTo>
                  <a:lnTo>
                    <a:pt x="1664" y="6655"/>
                  </a:lnTo>
                  <a:lnTo>
                    <a:pt x="1754" y="6700"/>
                  </a:lnTo>
                  <a:lnTo>
                    <a:pt x="1866" y="6744"/>
                  </a:lnTo>
                  <a:lnTo>
                    <a:pt x="2091" y="6744"/>
                  </a:lnTo>
                  <a:lnTo>
                    <a:pt x="2204" y="6700"/>
                  </a:lnTo>
                  <a:lnTo>
                    <a:pt x="2316" y="6655"/>
                  </a:lnTo>
                  <a:lnTo>
                    <a:pt x="2406" y="6610"/>
                  </a:lnTo>
                  <a:lnTo>
                    <a:pt x="2496" y="6520"/>
                  </a:lnTo>
                  <a:lnTo>
                    <a:pt x="2563" y="6430"/>
                  </a:lnTo>
                  <a:lnTo>
                    <a:pt x="2608" y="6317"/>
                  </a:lnTo>
                  <a:lnTo>
                    <a:pt x="2653" y="6205"/>
                  </a:lnTo>
                  <a:lnTo>
                    <a:pt x="2653" y="6070"/>
                  </a:lnTo>
                  <a:lnTo>
                    <a:pt x="2631" y="5935"/>
                  </a:lnTo>
                  <a:lnTo>
                    <a:pt x="2428" y="5238"/>
                  </a:lnTo>
                  <a:lnTo>
                    <a:pt x="2271" y="4542"/>
                  </a:lnTo>
                  <a:lnTo>
                    <a:pt x="1956" y="3148"/>
                  </a:lnTo>
                  <a:lnTo>
                    <a:pt x="1799" y="2473"/>
                  </a:lnTo>
                  <a:lnTo>
                    <a:pt x="1619" y="1777"/>
                  </a:lnTo>
                  <a:lnTo>
                    <a:pt x="1417" y="1080"/>
                  </a:lnTo>
                  <a:lnTo>
                    <a:pt x="1192" y="405"/>
                  </a:lnTo>
                  <a:lnTo>
                    <a:pt x="1147" y="271"/>
                  </a:lnTo>
                  <a:lnTo>
                    <a:pt x="1057" y="181"/>
                  </a:lnTo>
                  <a:lnTo>
                    <a:pt x="967" y="91"/>
                  </a:lnTo>
                  <a:lnTo>
                    <a:pt x="877" y="46"/>
                  </a:lnTo>
                  <a:lnTo>
                    <a:pt x="765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4994625" y="2145475"/>
              <a:ext cx="66325" cy="142200"/>
            </a:xfrm>
            <a:custGeom>
              <a:avLst/>
              <a:gdLst/>
              <a:ahLst/>
              <a:cxnLst/>
              <a:rect l="l" t="t" r="r" b="b"/>
              <a:pathLst>
                <a:path w="2653" h="5688" extrusionOk="0">
                  <a:moveTo>
                    <a:pt x="517" y="0"/>
                  </a:moveTo>
                  <a:lnTo>
                    <a:pt x="405" y="45"/>
                  </a:lnTo>
                  <a:lnTo>
                    <a:pt x="315" y="90"/>
                  </a:lnTo>
                  <a:lnTo>
                    <a:pt x="203" y="157"/>
                  </a:lnTo>
                  <a:lnTo>
                    <a:pt x="135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74"/>
                  </a:lnTo>
                  <a:lnTo>
                    <a:pt x="23" y="809"/>
                  </a:lnTo>
                  <a:lnTo>
                    <a:pt x="225" y="1349"/>
                  </a:lnTo>
                  <a:lnTo>
                    <a:pt x="405" y="1911"/>
                  </a:lnTo>
                  <a:lnTo>
                    <a:pt x="742" y="3035"/>
                  </a:lnTo>
                  <a:lnTo>
                    <a:pt x="1079" y="4181"/>
                  </a:lnTo>
                  <a:lnTo>
                    <a:pt x="1259" y="4743"/>
                  </a:lnTo>
                  <a:lnTo>
                    <a:pt x="1439" y="5283"/>
                  </a:lnTo>
                  <a:lnTo>
                    <a:pt x="1506" y="5417"/>
                  </a:lnTo>
                  <a:lnTo>
                    <a:pt x="1574" y="5530"/>
                  </a:lnTo>
                  <a:lnTo>
                    <a:pt x="1664" y="5597"/>
                  </a:lnTo>
                  <a:lnTo>
                    <a:pt x="1776" y="5642"/>
                  </a:lnTo>
                  <a:lnTo>
                    <a:pt x="1888" y="5687"/>
                  </a:lnTo>
                  <a:lnTo>
                    <a:pt x="2113" y="5687"/>
                  </a:lnTo>
                  <a:lnTo>
                    <a:pt x="2226" y="5665"/>
                  </a:lnTo>
                  <a:lnTo>
                    <a:pt x="2338" y="5620"/>
                  </a:lnTo>
                  <a:lnTo>
                    <a:pt x="2428" y="5552"/>
                  </a:lnTo>
                  <a:lnTo>
                    <a:pt x="2518" y="5462"/>
                  </a:lnTo>
                  <a:lnTo>
                    <a:pt x="2585" y="5373"/>
                  </a:lnTo>
                  <a:lnTo>
                    <a:pt x="2630" y="5283"/>
                  </a:lnTo>
                  <a:lnTo>
                    <a:pt x="2653" y="5148"/>
                  </a:lnTo>
                  <a:lnTo>
                    <a:pt x="2653" y="5035"/>
                  </a:lnTo>
                  <a:lnTo>
                    <a:pt x="2608" y="4900"/>
                  </a:lnTo>
                  <a:lnTo>
                    <a:pt x="2428" y="4338"/>
                  </a:lnTo>
                  <a:lnTo>
                    <a:pt x="2248" y="3776"/>
                  </a:lnTo>
                  <a:lnTo>
                    <a:pt x="1911" y="2653"/>
                  </a:lnTo>
                  <a:lnTo>
                    <a:pt x="1574" y="1529"/>
                  </a:lnTo>
                  <a:lnTo>
                    <a:pt x="1394" y="967"/>
                  </a:lnTo>
                  <a:lnTo>
                    <a:pt x="1192" y="405"/>
                  </a:lnTo>
                  <a:lnTo>
                    <a:pt x="1147" y="270"/>
                  </a:lnTo>
                  <a:lnTo>
                    <a:pt x="1057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22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4686650" y="1807150"/>
              <a:ext cx="89950" cy="172550"/>
            </a:xfrm>
            <a:custGeom>
              <a:avLst/>
              <a:gdLst/>
              <a:ahLst/>
              <a:cxnLst/>
              <a:rect l="l" t="t" r="r" b="b"/>
              <a:pathLst>
                <a:path w="3598" h="6902" extrusionOk="0">
                  <a:moveTo>
                    <a:pt x="630" y="1"/>
                  </a:moveTo>
                  <a:lnTo>
                    <a:pt x="540" y="23"/>
                  </a:lnTo>
                  <a:lnTo>
                    <a:pt x="428" y="68"/>
                  </a:lnTo>
                  <a:lnTo>
                    <a:pt x="315" y="113"/>
                  </a:lnTo>
                  <a:lnTo>
                    <a:pt x="226" y="180"/>
                  </a:lnTo>
                  <a:lnTo>
                    <a:pt x="158" y="270"/>
                  </a:lnTo>
                  <a:lnTo>
                    <a:pt x="91" y="383"/>
                  </a:lnTo>
                  <a:lnTo>
                    <a:pt x="46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55"/>
                  </a:lnTo>
                  <a:lnTo>
                    <a:pt x="91" y="990"/>
                  </a:lnTo>
                  <a:lnTo>
                    <a:pt x="428" y="1664"/>
                  </a:lnTo>
                  <a:lnTo>
                    <a:pt x="743" y="2338"/>
                  </a:lnTo>
                  <a:lnTo>
                    <a:pt x="1057" y="3013"/>
                  </a:lnTo>
                  <a:lnTo>
                    <a:pt x="1350" y="3710"/>
                  </a:lnTo>
                  <a:lnTo>
                    <a:pt x="1642" y="4407"/>
                  </a:lnTo>
                  <a:lnTo>
                    <a:pt x="1889" y="5103"/>
                  </a:lnTo>
                  <a:lnTo>
                    <a:pt x="2406" y="6497"/>
                  </a:lnTo>
                  <a:lnTo>
                    <a:pt x="2451" y="6632"/>
                  </a:lnTo>
                  <a:lnTo>
                    <a:pt x="2541" y="6744"/>
                  </a:lnTo>
                  <a:lnTo>
                    <a:pt x="2631" y="6812"/>
                  </a:lnTo>
                  <a:lnTo>
                    <a:pt x="2721" y="6879"/>
                  </a:lnTo>
                  <a:lnTo>
                    <a:pt x="2833" y="6902"/>
                  </a:lnTo>
                  <a:lnTo>
                    <a:pt x="3058" y="6902"/>
                  </a:lnTo>
                  <a:lnTo>
                    <a:pt x="3170" y="6879"/>
                  </a:lnTo>
                  <a:lnTo>
                    <a:pt x="3283" y="6834"/>
                  </a:lnTo>
                  <a:lnTo>
                    <a:pt x="3373" y="6767"/>
                  </a:lnTo>
                  <a:lnTo>
                    <a:pt x="3463" y="6677"/>
                  </a:lnTo>
                  <a:lnTo>
                    <a:pt x="3530" y="6587"/>
                  </a:lnTo>
                  <a:lnTo>
                    <a:pt x="3575" y="6497"/>
                  </a:lnTo>
                  <a:lnTo>
                    <a:pt x="3597" y="6362"/>
                  </a:lnTo>
                  <a:lnTo>
                    <a:pt x="3597" y="6250"/>
                  </a:lnTo>
                  <a:lnTo>
                    <a:pt x="3575" y="6115"/>
                  </a:lnTo>
                  <a:lnTo>
                    <a:pt x="3305" y="5351"/>
                  </a:lnTo>
                  <a:lnTo>
                    <a:pt x="3035" y="4631"/>
                  </a:lnTo>
                  <a:lnTo>
                    <a:pt x="2766" y="3889"/>
                  </a:lnTo>
                  <a:lnTo>
                    <a:pt x="2451" y="3148"/>
                  </a:lnTo>
                  <a:lnTo>
                    <a:pt x="2136" y="2428"/>
                  </a:lnTo>
                  <a:lnTo>
                    <a:pt x="1822" y="1709"/>
                  </a:lnTo>
                  <a:lnTo>
                    <a:pt x="1462" y="1012"/>
                  </a:lnTo>
                  <a:lnTo>
                    <a:pt x="1125" y="315"/>
                  </a:lnTo>
                  <a:lnTo>
                    <a:pt x="1035" y="180"/>
                  </a:lnTo>
                  <a:lnTo>
                    <a:pt x="945" y="113"/>
                  </a:lnTo>
                  <a:lnTo>
                    <a:pt x="855" y="46"/>
                  </a:lnTo>
                  <a:lnTo>
                    <a:pt x="743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4746800" y="2079700"/>
              <a:ext cx="61275" cy="126475"/>
            </a:xfrm>
            <a:custGeom>
              <a:avLst/>
              <a:gdLst/>
              <a:ahLst/>
              <a:cxnLst/>
              <a:rect l="l" t="t" r="r" b="b"/>
              <a:pathLst>
                <a:path w="2451" h="5059" extrusionOk="0">
                  <a:moveTo>
                    <a:pt x="517" y="1"/>
                  </a:moveTo>
                  <a:lnTo>
                    <a:pt x="405" y="23"/>
                  </a:lnTo>
                  <a:lnTo>
                    <a:pt x="315" y="68"/>
                  </a:lnTo>
                  <a:lnTo>
                    <a:pt x="202" y="136"/>
                  </a:lnTo>
                  <a:lnTo>
                    <a:pt x="135" y="226"/>
                  </a:lnTo>
                  <a:lnTo>
                    <a:pt x="67" y="316"/>
                  </a:lnTo>
                  <a:lnTo>
                    <a:pt x="22" y="406"/>
                  </a:lnTo>
                  <a:lnTo>
                    <a:pt x="0" y="540"/>
                  </a:lnTo>
                  <a:lnTo>
                    <a:pt x="0" y="653"/>
                  </a:lnTo>
                  <a:lnTo>
                    <a:pt x="22" y="788"/>
                  </a:lnTo>
                  <a:lnTo>
                    <a:pt x="202" y="1282"/>
                  </a:lnTo>
                  <a:lnTo>
                    <a:pt x="337" y="1754"/>
                  </a:lnTo>
                  <a:lnTo>
                    <a:pt x="629" y="2721"/>
                  </a:lnTo>
                  <a:lnTo>
                    <a:pt x="922" y="3710"/>
                  </a:lnTo>
                  <a:lnTo>
                    <a:pt x="1057" y="4182"/>
                  </a:lnTo>
                  <a:lnTo>
                    <a:pt x="1236" y="4654"/>
                  </a:lnTo>
                  <a:lnTo>
                    <a:pt x="1281" y="4789"/>
                  </a:lnTo>
                  <a:lnTo>
                    <a:pt x="1371" y="4901"/>
                  </a:lnTo>
                  <a:lnTo>
                    <a:pt x="1461" y="4969"/>
                  </a:lnTo>
                  <a:lnTo>
                    <a:pt x="1574" y="5014"/>
                  </a:lnTo>
                  <a:lnTo>
                    <a:pt x="1686" y="5059"/>
                  </a:lnTo>
                  <a:lnTo>
                    <a:pt x="1911" y="5059"/>
                  </a:lnTo>
                  <a:lnTo>
                    <a:pt x="2023" y="5036"/>
                  </a:lnTo>
                  <a:lnTo>
                    <a:pt x="2136" y="4991"/>
                  </a:lnTo>
                  <a:lnTo>
                    <a:pt x="2225" y="4924"/>
                  </a:lnTo>
                  <a:lnTo>
                    <a:pt x="2315" y="4834"/>
                  </a:lnTo>
                  <a:lnTo>
                    <a:pt x="2383" y="4744"/>
                  </a:lnTo>
                  <a:lnTo>
                    <a:pt x="2428" y="4654"/>
                  </a:lnTo>
                  <a:lnTo>
                    <a:pt x="2450" y="4519"/>
                  </a:lnTo>
                  <a:lnTo>
                    <a:pt x="2428" y="4407"/>
                  </a:lnTo>
                  <a:lnTo>
                    <a:pt x="2405" y="4272"/>
                  </a:lnTo>
                  <a:lnTo>
                    <a:pt x="2248" y="3777"/>
                  </a:lnTo>
                  <a:lnTo>
                    <a:pt x="2091" y="3305"/>
                  </a:lnTo>
                  <a:lnTo>
                    <a:pt x="1798" y="2339"/>
                  </a:lnTo>
                  <a:lnTo>
                    <a:pt x="1506" y="1350"/>
                  </a:lnTo>
                  <a:lnTo>
                    <a:pt x="1371" y="878"/>
                  </a:lnTo>
                  <a:lnTo>
                    <a:pt x="1191" y="406"/>
                  </a:lnTo>
                  <a:lnTo>
                    <a:pt x="1146" y="271"/>
                  </a:lnTo>
                  <a:lnTo>
                    <a:pt x="1057" y="158"/>
                  </a:lnTo>
                  <a:lnTo>
                    <a:pt x="967" y="91"/>
                  </a:lnTo>
                  <a:lnTo>
                    <a:pt x="877" y="46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4924925" y="1280025"/>
              <a:ext cx="872225" cy="1785975"/>
            </a:xfrm>
            <a:custGeom>
              <a:avLst/>
              <a:gdLst/>
              <a:ahLst/>
              <a:cxnLst/>
              <a:rect l="l" t="t" r="r" b="b"/>
              <a:pathLst>
                <a:path w="34889" h="71439" extrusionOk="0">
                  <a:moveTo>
                    <a:pt x="5643" y="0"/>
                  </a:moveTo>
                  <a:lnTo>
                    <a:pt x="5171" y="23"/>
                  </a:lnTo>
                  <a:lnTo>
                    <a:pt x="4676" y="68"/>
                  </a:lnTo>
                  <a:lnTo>
                    <a:pt x="4204" y="135"/>
                  </a:lnTo>
                  <a:lnTo>
                    <a:pt x="3710" y="247"/>
                  </a:lnTo>
                  <a:lnTo>
                    <a:pt x="3260" y="382"/>
                  </a:lnTo>
                  <a:lnTo>
                    <a:pt x="2833" y="562"/>
                  </a:lnTo>
                  <a:lnTo>
                    <a:pt x="2451" y="787"/>
                  </a:lnTo>
                  <a:lnTo>
                    <a:pt x="2091" y="1057"/>
                  </a:lnTo>
                  <a:lnTo>
                    <a:pt x="1777" y="1371"/>
                  </a:lnTo>
                  <a:lnTo>
                    <a:pt x="1462" y="1709"/>
                  </a:lnTo>
                  <a:lnTo>
                    <a:pt x="1215" y="2113"/>
                  </a:lnTo>
                  <a:lnTo>
                    <a:pt x="967" y="2518"/>
                  </a:lnTo>
                  <a:lnTo>
                    <a:pt x="765" y="2990"/>
                  </a:lnTo>
                  <a:lnTo>
                    <a:pt x="585" y="3484"/>
                  </a:lnTo>
                  <a:lnTo>
                    <a:pt x="428" y="4001"/>
                  </a:lnTo>
                  <a:lnTo>
                    <a:pt x="293" y="4563"/>
                  </a:lnTo>
                  <a:lnTo>
                    <a:pt x="181" y="5148"/>
                  </a:lnTo>
                  <a:lnTo>
                    <a:pt x="113" y="5755"/>
                  </a:lnTo>
                  <a:lnTo>
                    <a:pt x="46" y="6407"/>
                  </a:lnTo>
                  <a:lnTo>
                    <a:pt x="1" y="7059"/>
                  </a:lnTo>
                  <a:lnTo>
                    <a:pt x="1" y="7756"/>
                  </a:lnTo>
                  <a:lnTo>
                    <a:pt x="1" y="8475"/>
                  </a:lnTo>
                  <a:lnTo>
                    <a:pt x="23" y="9217"/>
                  </a:lnTo>
                  <a:lnTo>
                    <a:pt x="68" y="9981"/>
                  </a:lnTo>
                  <a:lnTo>
                    <a:pt x="136" y="10768"/>
                  </a:lnTo>
                  <a:lnTo>
                    <a:pt x="203" y="11577"/>
                  </a:lnTo>
                  <a:lnTo>
                    <a:pt x="316" y="12386"/>
                  </a:lnTo>
                  <a:lnTo>
                    <a:pt x="428" y="13218"/>
                  </a:lnTo>
                  <a:lnTo>
                    <a:pt x="698" y="14949"/>
                  </a:lnTo>
                  <a:lnTo>
                    <a:pt x="1035" y="16702"/>
                  </a:lnTo>
                  <a:lnTo>
                    <a:pt x="1395" y="18501"/>
                  </a:lnTo>
                  <a:lnTo>
                    <a:pt x="1822" y="20344"/>
                  </a:lnTo>
                  <a:lnTo>
                    <a:pt x="2271" y="22187"/>
                  </a:lnTo>
                  <a:lnTo>
                    <a:pt x="2766" y="24053"/>
                  </a:lnTo>
                  <a:lnTo>
                    <a:pt x="3260" y="25919"/>
                  </a:lnTo>
                  <a:lnTo>
                    <a:pt x="3800" y="27784"/>
                  </a:lnTo>
                  <a:lnTo>
                    <a:pt x="4339" y="29605"/>
                  </a:lnTo>
                  <a:lnTo>
                    <a:pt x="4879" y="31403"/>
                  </a:lnTo>
                  <a:lnTo>
                    <a:pt x="5958" y="34865"/>
                  </a:lnTo>
                  <a:lnTo>
                    <a:pt x="7891" y="40980"/>
                  </a:lnTo>
                  <a:lnTo>
                    <a:pt x="8655" y="43475"/>
                  </a:lnTo>
                  <a:lnTo>
                    <a:pt x="8970" y="44531"/>
                  </a:lnTo>
                  <a:lnTo>
                    <a:pt x="9217" y="45475"/>
                  </a:lnTo>
                  <a:lnTo>
                    <a:pt x="9689" y="47251"/>
                  </a:lnTo>
                  <a:lnTo>
                    <a:pt x="10184" y="49027"/>
                  </a:lnTo>
                  <a:lnTo>
                    <a:pt x="10723" y="50780"/>
                  </a:lnTo>
                  <a:lnTo>
                    <a:pt x="11263" y="52511"/>
                  </a:lnTo>
                  <a:lnTo>
                    <a:pt x="11825" y="54265"/>
                  </a:lnTo>
                  <a:lnTo>
                    <a:pt x="12409" y="55996"/>
                  </a:lnTo>
                  <a:lnTo>
                    <a:pt x="13016" y="57727"/>
                  </a:lnTo>
                  <a:lnTo>
                    <a:pt x="13623" y="59457"/>
                  </a:lnTo>
                  <a:lnTo>
                    <a:pt x="13960" y="60469"/>
                  </a:lnTo>
                  <a:lnTo>
                    <a:pt x="14365" y="61818"/>
                  </a:lnTo>
                  <a:lnTo>
                    <a:pt x="14837" y="63391"/>
                  </a:lnTo>
                  <a:lnTo>
                    <a:pt x="15354" y="65055"/>
                  </a:lnTo>
                  <a:lnTo>
                    <a:pt x="15871" y="66673"/>
                  </a:lnTo>
                  <a:lnTo>
                    <a:pt x="16141" y="67415"/>
                  </a:lnTo>
                  <a:lnTo>
                    <a:pt x="16411" y="68112"/>
                  </a:lnTo>
                  <a:lnTo>
                    <a:pt x="16658" y="68719"/>
                  </a:lnTo>
                  <a:lnTo>
                    <a:pt x="16883" y="69258"/>
                  </a:lnTo>
                  <a:lnTo>
                    <a:pt x="17107" y="69663"/>
                  </a:lnTo>
                  <a:lnTo>
                    <a:pt x="17220" y="69820"/>
                  </a:lnTo>
                  <a:lnTo>
                    <a:pt x="17310" y="69933"/>
                  </a:lnTo>
                  <a:lnTo>
                    <a:pt x="17647" y="70270"/>
                  </a:lnTo>
                  <a:lnTo>
                    <a:pt x="18007" y="70540"/>
                  </a:lnTo>
                  <a:lnTo>
                    <a:pt x="18366" y="70787"/>
                  </a:lnTo>
                  <a:lnTo>
                    <a:pt x="18748" y="70967"/>
                  </a:lnTo>
                  <a:lnTo>
                    <a:pt x="19130" y="71124"/>
                  </a:lnTo>
                  <a:lnTo>
                    <a:pt x="19535" y="71259"/>
                  </a:lnTo>
                  <a:lnTo>
                    <a:pt x="19940" y="71349"/>
                  </a:lnTo>
                  <a:lnTo>
                    <a:pt x="20367" y="71394"/>
                  </a:lnTo>
                  <a:lnTo>
                    <a:pt x="20794" y="71439"/>
                  </a:lnTo>
                  <a:lnTo>
                    <a:pt x="21671" y="71439"/>
                  </a:lnTo>
                  <a:lnTo>
                    <a:pt x="22098" y="71416"/>
                  </a:lnTo>
                  <a:lnTo>
                    <a:pt x="22974" y="71304"/>
                  </a:lnTo>
                  <a:lnTo>
                    <a:pt x="23829" y="71169"/>
                  </a:lnTo>
                  <a:lnTo>
                    <a:pt x="24570" y="71034"/>
                  </a:lnTo>
                  <a:lnTo>
                    <a:pt x="25357" y="70877"/>
                  </a:lnTo>
                  <a:lnTo>
                    <a:pt x="26211" y="70674"/>
                  </a:lnTo>
                  <a:lnTo>
                    <a:pt x="27111" y="70450"/>
                  </a:lnTo>
                  <a:lnTo>
                    <a:pt x="28931" y="69955"/>
                  </a:lnTo>
                  <a:lnTo>
                    <a:pt x="29853" y="69685"/>
                  </a:lnTo>
                  <a:lnTo>
                    <a:pt x="30730" y="69416"/>
                  </a:lnTo>
                  <a:lnTo>
                    <a:pt x="31584" y="69123"/>
                  </a:lnTo>
                  <a:lnTo>
                    <a:pt x="32348" y="68854"/>
                  </a:lnTo>
                  <a:lnTo>
                    <a:pt x="33067" y="68606"/>
                  </a:lnTo>
                  <a:lnTo>
                    <a:pt x="33674" y="68337"/>
                  </a:lnTo>
                  <a:lnTo>
                    <a:pt x="34191" y="68112"/>
                  </a:lnTo>
                  <a:lnTo>
                    <a:pt x="34574" y="67887"/>
                  </a:lnTo>
                  <a:lnTo>
                    <a:pt x="34708" y="67797"/>
                  </a:lnTo>
                  <a:lnTo>
                    <a:pt x="34798" y="67707"/>
                  </a:lnTo>
                  <a:lnTo>
                    <a:pt x="34866" y="67617"/>
                  </a:lnTo>
                  <a:lnTo>
                    <a:pt x="34888" y="67527"/>
                  </a:lnTo>
                  <a:lnTo>
                    <a:pt x="34866" y="66965"/>
                  </a:lnTo>
                  <a:lnTo>
                    <a:pt x="34843" y="66358"/>
                  </a:lnTo>
                  <a:lnTo>
                    <a:pt x="34776" y="65752"/>
                  </a:lnTo>
                  <a:lnTo>
                    <a:pt x="34686" y="65145"/>
                  </a:lnTo>
                  <a:lnTo>
                    <a:pt x="34574" y="64515"/>
                  </a:lnTo>
                  <a:lnTo>
                    <a:pt x="34461" y="63863"/>
                  </a:lnTo>
                  <a:lnTo>
                    <a:pt x="34169" y="62604"/>
                  </a:lnTo>
                  <a:lnTo>
                    <a:pt x="33854" y="61323"/>
                  </a:lnTo>
                  <a:lnTo>
                    <a:pt x="33517" y="60087"/>
                  </a:lnTo>
                  <a:lnTo>
                    <a:pt x="32865" y="57771"/>
                  </a:lnTo>
                  <a:lnTo>
                    <a:pt x="31157" y="51657"/>
                  </a:lnTo>
                  <a:lnTo>
                    <a:pt x="29853" y="46959"/>
                  </a:lnTo>
                  <a:lnTo>
                    <a:pt x="28392" y="41699"/>
                  </a:lnTo>
                  <a:lnTo>
                    <a:pt x="26841" y="36304"/>
                  </a:lnTo>
                  <a:lnTo>
                    <a:pt x="25357" y="31156"/>
                  </a:lnTo>
                  <a:lnTo>
                    <a:pt x="24660" y="28818"/>
                  </a:lnTo>
                  <a:lnTo>
                    <a:pt x="24008" y="26683"/>
                  </a:lnTo>
                  <a:lnTo>
                    <a:pt x="23424" y="24817"/>
                  </a:lnTo>
                  <a:lnTo>
                    <a:pt x="22907" y="23289"/>
                  </a:lnTo>
                  <a:lnTo>
                    <a:pt x="22457" y="22007"/>
                  </a:lnTo>
                  <a:lnTo>
                    <a:pt x="21918" y="20456"/>
                  </a:lnTo>
                  <a:lnTo>
                    <a:pt x="21266" y="18703"/>
                  </a:lnTo>
                  <a:lnTo>
                    <a:pt x="20524" y="16792"/>
                  </a:lnTo>
                  <a:lnTo>
                    <a:pt x="20097" y="15781"/>
                  </a:lnTo>
                  <a:lnTo>
                    <a:pt x="19648" y="14746"/>
                  </a:lnTo>
                  <a:lnTo>
                    <a:pt x="19198" y="13712"/>
                  </a:lnTo>
                  <a:lnTo>
                    <a:pt x="18703" y="12656"/>
                  </a:lnTo>
                  <a:lnTo>
                    <a:pt x="18186" y="11622"/>
                  </a:lnTo>
                  <a:lnTo>
                    <a:pt x="17647" y="10565"/>
                  </a:lnTo>
                  <a:lnTo>
                    <a:pt x="17062" y="9531"/>
                  </a:lnTo>
                  <a:lnTo>
                    <a:pt x="16478" y="8520"/>
                  </a:lnTo>
                  <a:lnTo>
                    <a:pt x="15871" y="7531"/>
                  </a:lnTo>
                  <a:lnTo>
                    <a:pt x="15219" y="6587"/>
                  </a:lnTo>
                  <a:lnTo>
                    <a:pt x="14545" y="5665"/>
                  </a:lnTo>
                  <a:lnTo>
                    <a:pt x="13870" y="4788"/>
                  </a:lnTo>
                  <a:lnTo>
                    <a:pt x="13511" y="4384"/>
                  </a:lnTo>
                  <a:lnTo>
                    <a:pt x="13151" y="3979"/>
                  </a:lnTo>
                  <a:lnTo>
                    <a:pt x="12769" y="3574"/>
                  </a:lnTo>
                  <a:lnTo>
                    <a:pt x="12409" y="3215"/>
                  </a:lnTo>
                  <a:lnTo>
                    <a:pt x="12027" y="2855"/>
                  </a:lnTo>
                  <a:lnTo>
                    <a:pt x="11645" y="2518"/>
                  </a:lnTo>
                  <a:lnTo>
                    <a:pt x="11263" y="2181"/>
                  </a:lnTo>
                  <a:lnTo>
                    <a:pt x="10858" y="1888"/>
                  </a:lnTo>
                  <a:lnTo>
                    <a:pt x="10454" y="1596"/>
                  </a:lnTo>
                  <a:lnTo>
                    <a:pt x="10049" y="1349"/>
                  </a:lnTo>
                  <a:lnTo>
                    <a:pt x="9622" y="1102"/>
                  </a:lnTo>
                  <a:lnTo>
                    <a:pt x="9217" y="877"/>
                  </a:lnTo>
                  <a:lnTo>
                    <a:pt x="8790" y="675"/>
                  </a:lnTo>
                  <a:lnTo>
                    <a:pt x="8341" y="495"/>
                  </a:lnTo>
                  <a:lnTo>
                    <a:pt x="7913" y="360"/>
                  </a:lnTo>
                  <a:lnTo>
                    <a:pt x="7464" y="225"/>
                  </a:lnTo>
                  <a:lnTo>
                    <a:pt x="7014" y="135"/>
                  </a:lnTo>
                  <a:lnTo>
                    <a:pt x="6565" y="68"/>
                  </a:lnTo>
                  <a:lnTo>
                    <a:pt x="6093" y="23"/>
                  </a:lnTo>
                  <a:lnTo>
                    <a:pt x="564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5012050" y="1281700"/>
              <a:ext cx="572100" cy="1771375"/>
            </a:xfrm>
            <a:custGeom>
              <a:avLst/>
              <a:gdLst/>
              <a:ahLst/>
              <a:cxnLst/>
              <a:rect l="l" t="t" r="r" b="b"/>
              <a:pathLst>
                <a:path w="22884" h="70855" extrusionOk="0">
                  <a:moveTo>
                    <a:pt x="1236" y="1"/>
                  </a:moveTo>
                  <a:lnTo>
                    <a:pt x="742" y="68"/>
                  </a:lnTo>
                  <a:lnTo>
                    <a:pt x="225" y="180"/>
                  </a:lnTo>
                  <a:lnTo>
                    <a:pt x="0" y="225"/>
                  </a:lnTo>
                  <a:lnTo>
                    <a:pt x="719" y="2361"/>
                  </a:lnTo>
                  <a:lnTo>
                    <a:pt x="1461" y="4496"/>
                  </a:lnTo>
                  <a:lnTo>
                    <a:pt x="2226" y="6610"/>
                  </a:lnTo>
                  <a:lnTo>
                    <a:pt x="3012" y="8723"/>
                  </a:lnTo>
                  <a:lnTo>
                    <a:pt x="4586" y="12949"/>
                  </a:lnTo>
                  <a:lnTo>
                    <a:pt x="5373" y="15062"/>
                  </a:lnTo>
                  <a:lnTo>
                    <a:pt x="6114" y="17175"/>
                  </a:lnTo>
                  <a:lnTo>
                    <a:pt x="7868" y="22300"/>
                  </a:lnTo>
                  <a:lnTo>
                    <a:pt x="9576" y="27425"/>
                  </a:lnTo>
                  <a:lnTo>
                    <a:pt x="10408" y="30010"/>
                  </a:lnTo>
                  <a:lnTo>
                    <a:pt x="11240" y="32595"/>
                  </a:lnTo>
                  <a:lnTo>
                    <a:pt x="12049" y="35180"/>
                  </a:lnTo>
                  <a:lnTo>
                    <a:pt x="12836" y="37766"/>
                  </a:lnTo>
                  <a:lnTo>
                    <a:pt x="14319" y="42711"/>
                  </a:lnTo>
                  <a:lnTo>
                    <a:pt x="15061" y="45184"/>
                  </a:lnTo>
                  <a:lnTo>
                    <a:pt x="15758" y="47656"/>
                  </a:lnTo>
                  <a:lnTo>
                    <a:pt x="16455" y="50151"/>
                  </a:lnTo>
                  <a:lnTo>
                    <a:pt x="17129" y="52647"/>
                  </a:lnTo>
                  <a:lnTo>
                    <a:pt x="17759" y="55142"/>
                  </a:lnTo>
                  <a:lnTo>
                    <a:pt x="18388" y="57660"/>
                  </a:lnTo>
                  <a:lnTo>
                    <a:pt x="19152" y="60964"/>
                  </a:lnTo>
                  <a:lnTo>
                    <a:pt x="19939" y="64268"/>
                  </a:lnTo>
                  <a:lnTo>
                    <a:pt x="20344" y="65932"/>
                  </a:lnTo>
                  <a:lnTo>
                    <a:pt x="20771" y="67573"/>
                  </a:lnTo>
                  <a:lnTo>
                    <a:pt x="21220" y="69214"/>
                  </a:lnTo>
                  <a:lnTo>
                    <a:pt x="21670" y="70855"/>
                  </a:lnTo>
                  <a:lnTo>
                    <a:pt x="22884" y="70562"/>
                  </a:lnTo>
                  <a:lnTo>
                    <a:pt x="22434" y="68989"/>
                  </a:lnTo>
                  <a:lnTo>
                    <a:pt x="22007" y="67415"/>
                  </a:lnTo>
                  <a:lnTo>
                    <a:pt x="21602" y="65819"/>
                  </a:lnTo>
                  <a:lnTo>
                    <a:pt x="21198" y="64246"/>
                  </a:lnTo>
                  <a:lnTo>
                    <a:pt x="20456" y="61054"/>
                  </a:lnTo>
                  <a:lnTo>
                    <a:pt x="19692" y="57884"/>
                  </a:lnTo>
                  <a:lnTo>
                    <a:pt x="19062" y="55299"/>
                  </a:lnTo>
                  <a:lnTo>
                    <a:pt x="18410" y="52714"/>
                  </a:lnTo>
                  <a:lnTo>
                    <a:pt x="17736" y="50174"/>
                  </a:lnTo>
                  <a:lnTo>
                    <a:pt x="17017" y="47611"/>
                  </a:lnTo>
                  <a:lnTo>
                    <a:pt x="16297" y="45049"/>
                  </a:lnTo>
                  <a:lnTo>
                    <a:pt x="15556" y="42509"/>
                  </a:lnTo>
                  <a:lnTo>
                    <a:pt x="14027" y="37428"/>
                  </a:lnTo>
                  <a:lnTo>
                    <a:pt x="13263" y="34911"/>
                  </a:lnTo>
                  <a:lnTo>
                    <a:pt x="12476" y="32393"/>
                  </a:lnTo>
                  <a:lnTo>
                    <a:pt x="11689" y="29898"/>
                  </a:lnTo>
                  <a:lnTo>
                    <a:pt x="10880" y="27380"/>
                  </a:lnTo>
                  <a:lnTo>
                    <a:pt x="9216" y="22390"/>
                  </a:lnTo>
                  <a:lnTo>
                    <a:pt x="7508" y="17399"/>
                  </a:lnTo>
                  <a:lnTo>
                    <a:pt x="6721" y="15219"/>
                  </a:lnTo>
                  <a:lnTo>
                    <a:pt x="5935" y="13061"/>
                  </a:lnTo>
                  <a:lnTo>
                    <a:pt x="4316" y="8723"/>
                  </a:lnTo>
                  <a:lnTo>
                    <a:pt x="3507" y="6542"/>
                  </a:lnTo>
                  <a:lnTo>
                    <a:pt x="2720" y="4362"/>
                  </a:lnTo>
                  <a:lnTo>
                    <a:pt x="1956" y="2181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5590875" y="2649000"/>
              <a:ext cx="77575" cy="200075"/>
            </a:xfrm>
            <a:custGeom>
              <a:avLst/>
              <a:gdLst/>
              <a:ahLst/>
              <a:cxnLst/>
              <a:rect l="l" t="t" r="r" b="b"/>
              <a:pathLst>
                <a:path w="3103" h="8003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48" y="135"/>
                  </a:lnTo>
                  <a:lnTo>
                    <a:pt x="158" y="203"/>
                  </a:lnTo>
                  <a:lnTo>
                    <a:pt x="90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450" y="2473"/>
                  </a:lnTo>
                  <a:lnTo>
                    <a:pt x="877" y="4204"/>
                  </a:lnTo>
                  <a:lnTo>
                    <a:pt x="1102" y="5058"/>
                  </a:lnTo>
                  <a:lnTo>
                    <a:pt x="1349" y="5890"/>
                  </a:lnTo>
                  <a:lnTo>
                    <a:pt x="1596" y="6744"/>
                  </a:lnTo>
                  <a:lnTo>
                    <a:pt x="1889" y="7576"/>
                  </a:lnTo>
                  <a:lnTo>
                    <a:pt x="1934" y="7711"/>
                  </a:lnTo>
                  <a:lnTo>
                    <a:pt x="2024" y="7801"/>
                  </a:lnTo>
                  <a:lnTo>
                    <a:pt x="2114" y="7890"/>
                  </a:lnTo>
                  <a:lnTo>
                    <a:pt x="2203" y="7958"/>
                  </a:lnTo>
                  <a:lnTo>
                    <a:pt x="2316" y="7980"/>
                  </a:lnTo>
                  <a:lnTo>
                    <a:pt x="2451" y="8003"/>
                  </a:lnTo>
                  <a:lnTo>
                    <a:pt x="2563" y="8003"/>
                  </a:lnTo>
                  <a:lnTo>
                    <a:pt x="2675" y="7980"/>
                  </a:lnTo>
                  <a:lnTo>
                    <a:pt x="2788" y="7935"/>
                  </a:lnTo>
                  <a:lnTo>
                    <a:pt x="2878" y="7890"/>
                  </a:lnTo>
                  <a:lnTo>
                    <a:pt x="2968" y="7801"/>
                  </a:lnTo>
                  <a:lnTo>
                    <a:pt x="3035" y="7733"/>
                  </a:lnTo>
                  <a:lnTo>
                    <a:pt x="3080" y="7621"/>
                  </a:lnTo>
                  <a:lnTo>
                    <a:pt x="3103" y="7508"/>
                  </a:lnTo>
                  <a:lnTo>
                    <a:pt x="3103" y="7396"/>
                  </a:lnTo>
                  <a:lnTo>
                    <a:pt x="3080" y="7261"/>
                  </a:lnTo>
                  <a:lnTo>
                    <a:pt x="2788" y="6407"/>
                  </a:lnTo>
                  <a:lnTo>
                    <a:pt x="2541" y="5575"/>
                  </a:lnTo>
                  <a:lnTo>
                    <a:pt x="2293" y="4721"/>
                  </a:lnTo>
                  <a:lnTo>
                    <a:pt x="2069" y="3867"/>
                  </a:lnTo>
                  <a:lnTo>
                    <a:pt x="1641" y="2158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5354275" y="2865925"/>
              <a:ext cx="66350" cy="138275"/>
            </a:xfrm>
            <a:custGeom>
              <a:avLst/>
              <a:gdLst/>
              <a:ahLst/>
              <a:cxnLst/>
              <a:rect l="l" t="t" r="r" b="b"/>
              <a:pathLst>
                <a:path w="2654" h="5531" extrusionOk="0">
                  <a:moveTo>
                    <a:pt x="675" y="0"/>
                  </a:moveTo>
                  <a:lnTo>
                    <a:pt x="563" y="23"/>
                  </a:lnTo>
                  <a:lnTo>
                    <a:pt x="428" y="45"/>
                  </a:lnTo>
                  <a:lnTo>
                    <a:pt x="338" y="68"/>
                  </a:lnTo>
                  <a:lnTo>
                    <a:pt x="226" y="135"/>
                  </a:lnTo>
                  <a:lnTo>
                    <a:pt x="136" y="203"/>
                  </a:lnTo>
                  <a:lnTo>
                    <a:pt x="68" y="292"/>
                  </a:lnTo>
                  <a:lnTo>
                    <a:pt x="23" y="382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46" y="764"/>
                  </a:lnTo>
                  <a:lnTo>
                    <a:pt x="428" y="1843"/>
                  </a:lnTo>
                  <a:lnTo>
                    <a:pt x="788" y="2900"/>
                  </a:lnTo>
                  <a:lnTo>
                    <a:pt x="1125" y="4001"/>
                  </a:lnTo>
                  <a:lnTo>
                    <a:pt x="1439" y="5103"/>
                  </a:lnTo>
                  <a:lnTo>
                    <a:pt x="1484" y="5215"/>
                  </a:lnTo>
                  <a:lnTo>
                    <a:pt x="1552" y="5328"/>
                  </a:lnTo>
                  <a:lnTo>
                    <a:pt x="1642" y="5418"/>
                  </a:lnTo>
                  <a:lnTo>
                    <a:pt x="1732" y="5485"/>
                  </a:lnTo>
                  <a:lnTo>
                    <a:pt x="1844" y="5508"/>
                  </a:lnTo>
                  <a:lnTo>
                    <a:pt x="1956" y="5530"/>
                  </a:lnTo>
                  <a:lnTo>
                    <a:pt x="2069" y="5530"/>
                  </a:lnTo>
                  <a:lnTo>
                    <a:pt x="2181" y="5508"/>
                  </a:lnTo>
                  <a:lnTo>
                    <a:pt x="2294" y="5463"/>
                  </a:lnTo>
                  <a:lnTo>
                    <a:pt x="2384" y="5418"/>
                  </a:lnTo>
                  <a:lnTo>
                    <a:pt x="2474" y="5328"/>
                  </a:lnTo>
                  <a:lnTo>
                    <a:pt x="2563" y="5260"/>
                  </a:lnTo>
                  <a:lnTo>
                    <a:pt x="2608" y="5148"/>
                  </a:lnTo>
                  <a:lnTo>
                    <a:pt x="2653" y="5036"/>
                  </a:lnTo>
                  <a:lnTo>
                    <a:pt x="2653" y="4901"/>
                  </a:lnTo>
                  <a:lnTo>
                    <a:pt x="2631" y="4766"/>
                  </a:lnTo>
                  <a:lnTo>
                    <a:pt x="2316" y="3664"/>
                  </a:lnTo>
                  <a:lnTo>
                    <a:pt x="1979" y="2585"/>
                  </a:lnTo>
                  <a:lnTo>
                    <a:pt x="1619" y="1506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00" y="68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5327875" y="2675975"/>
              <a:ext cx="38225" cy="65200"/>
            </a:xfrm>
            <a:custGeom>
              <a:avLst/>
              <a:gdLst/>
              <a:ahLst/>
              <a:cxnLst/>
              <a:rect l="l" t="t" r="r" b="b"/>
              <a:pathLst>
                <a:path w="1529" h="2608" extrusionOk="0">
                  <a:moveTo>
                    <a:pt x="607" y="0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70" y="113"/>
                  </a:lnTo>
                  <a:lnTo>
                    <a:pt x="180" y="203"/>
                  </a:lnTo>
                  <a:lnTo>
                    <a:pt x="113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315" y="2158"/>
                  </a:lnTo>
                  <a:lnTo>
                    <a:pt x="360" y="2293"/>
                  </a:lnTo>
                  <a:lnTo>
                    <a:pt x="427" y="2406"/>
                  </a:lnTo>
                  <a:lnTo>
                    <a:pt x="517" y="2495"/>
                  </a:lnTo>
                  <a:lnTo>
                    <a:pt x="607" y="2563"/>
                  </a:lnTo>
                  <a:lnTo>
                    <a:pt x="720" y="2585"/>
                  </a:lnTo>
                  <a:lnTo>
                    <a:pt x="832" y="2608"/>
                  </a:lnTo>
                  <a:lnTo>
                    <a:pt x="944" y="2608"/>
                  </a:lnTo>
                  <a:lnTo>
                    <a:pt x="1057" y="2585"/>
                  </a:lnTo>
                  <a:lnTo>
                    <a:pt x="1169" y="2540"/>
                  </a:lnTo>
                  <a:lnTo>
                    <a:pt x="1259" y="2495"/>
                  </a:lnTo>
                  <a:lnTo>
                    <a:pt x="1349" y="2406"/>
                  </a:lnTo>
                  <a:lnTo>
                    <a:pt x="1439" y="2316"/>
                  </a:lnTo>
                  <a:lnTo>
                    <a:pt x="1484" y="2226"/>
                  </a:lnTo>
                  <a:lnTo>
                    <a:pt x="1529" y="2113"/>
                  </a:lnTo>
                  <a:lnTo>
                    <a:pt x="1529" y="1978"/>
                  </a:lnTo>
                  <a:lnTo>
                    <a:pt x="1529" y="1844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5389675" y="2796225"/>
              <a:ext cx="69725" cy="157950"/>
            </a:xfrm>
            <a:custGeom>
              <a:avLst/>
              <a:gdLst/>
              <a:ahLst/>
              <a:cxnLst/>
              <a:rect l="l" t="t" r="r" b="b"/>
              <a:pathLst>
                <a:path w="2789" h="6318" extrusionOk="0">
                  <a:moveTo>
                    <a:pt x="563" y="1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26" y="113"/>
                  </a:lnTo>
                  <a:lnTo>
                    <a:pt x="158" y="203"/>
                  </a:lnTo>
                  <a:lnTo>
                    <a:pt x="68" y="271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428" y="2046"/>
                  </a:lnTo>
                  <a:lnTo>
                    <a:pt x="833" y="3305"/>
                  </a:lnTo>
                  <a:lnTo>
                    <a:pt x="1215" y="4587"/>
                  </a:lnTo>
                  <a:lnTo>
                    <a:pt x="1395" y="5216"/>
                  </a:lnTo>
                  <a:lnTo>
                    <a:pt x="1575" y="5868"/>
                  </a:lnTo>
                  <a:lnTo>
                    <a:pt x="1619" y="6003"/>
                  </a:lnTo>
                  <a:lnTo>
                    <a:pt x="1687" y="6115"/>
                  </a:lnTo>
                  <a:lnTo>
                    <a:pt x="1754" y="6183"/>
                  </a:lnTo>
                  <a:lnTo>
                    <a:pt x="1867" y="6250"/>
                  </a:lnTo>
                  <a:lnTo>
                    <a:pt x="1979" y="6295"/>
                  </a:lnTo>
                  <a:lnTo>
                    <a:pt x="2069" y="6317"/>
                  </a:lnTo>
                  <a:lnTo>
                    <a:pt x="2204" y="6317"/>
                  </a:lnTo>
                  <a:lnTo>
                    <a:pt x="2316" y="6295"/>
                  </a:lnTo>
                  <a:lnTo>
                    <a:pt x="2406" y="6250"/>
                  </a:lnTo>
                  <a:lnTo>
                    <a:pt x="2519" y="6183"/>
                  </a:lnTo>
                  <a:lnTo>
                    <a:pt x="2609" y="6115"/>
                  </a:lnTo>
                  <a:lnTo>
                    <a:pt x="2676" y="6025"/>
                  </a:lnTo>
                  <a:lnTo>
                    <a:pt x="2743" y="5935"/>
                  </a:lnTo>
                  <a:lnTo>
                    <a:pt x="2766" y="5800"/>
                  </a:lnTo>
                  <a:lnTo>
                    <a:pt x="2788" y="5688"/>
                  </a:lnTo>
                  <a:lnTo>
                    <a:pt x="2766" y="5531"/>
                  </a:lnTo>
                  <a:lnTo>
                    <a:pt x="2586" y="4901"/>
                  </a:lnTo>
                  <a:lnTo>
                    <a:pt x="2406" y="4249"/>
                  </a:lnTo>
                  <a:lnTo>
                    <a:pt x="2024" y="2968"/>
                  </a:lnTo>
                  <a:lnTo>
                    <a:pt x="1619" y="1709"/>
                  </a:lnTo>
                  <a:lnTo>
                    <a:pt x="1215" y="428"/>
                  </a:lnTo>
                  <a:lnTo>
                    <a:pt x="1170" y="293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8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5281225" y="2382625"/>
              <a:ext cx="73075" cy="142750"/>
            </a:xfrm>
            <a:custGeom>
              <a:avLst/>
              <a:gdLst/>
              <a:ahLst/>
              <a:cxnLst/>
              <a:rect l="l" t="t" r="r" b="b"/>
              <a:pathLst>
                <a:path w="2923" h="5710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68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82"/>
                  </a:lnTo>
                  <a:lnTo>
                    <a:pt x="1" y="495"/>
                  </a:lnTo>
                  <a:lnTo>
                    <a:pt x="1" y="607"/>
                  </a:lnTo>
                  <a:lnTo>
                    <a:pt x="23" y="742"/>
                  </a:lnTo>
                  <a:lnTo>
                    <a:pt x="428" y="1911"/>
                  </a:lnTo>
                  <a:lnTo>
                    <a:pt x="855" y="3080"/>
                  </a:lnTo>
                  <a:lnTo>
                    <a:pt x="1304" y="4249"/>
                  </a:lnTo>
                  <a:lnTo>
                    <a:pt x="1799" y="5373"/>
                  </a:lnTo>
                  <a:lnTo>
                    <a:pt x="1866" y="5508"/>
                  </a:lnTo>
                  <a:lnTo>
                    <a:pt x="1934" y="5597"/>
                  </a:lnTo>
                  <a:lnTo>
                    <a:pt x="2046" y="5665"/>
                  </a:lnTo>
                  <a:lnTo>
                    <a:pt x="2136" y="5687"/>
                  </a:lnTo>
                  <a:lnTo>
                    <a:pt x="2248" y="5710"/>
                  </a:lnTo>
                  <a:lnTo>
                    <a:pt x="2361" y="5687"/>
                  </a:lnTo>
                  <a:lnTo>
                    <a:pt x="2473" y="5665"/>
                  </a:lnTo>
                  <a:lnTo>
                    <a:pt x="2563" y="5620"/>
                  </a:lnTo>
                  <a:lnTo>
                    <a:pt x="2653" y="5553"/>
                  </a:lnTo>
                  <a:lnTo>
                    <a:pt x="2743" y="5463"/>
                  </a:lnTo>
                  <a:lnTo>
                    <a:pt x="2810" y="5373"/>
                  </a:lnTo>
                  <a:lnTo>
                    <a:pt x="2878" y="5260"/>
                  </a:lnTo>
                  <a:lnTo>
                    <a:pt x="2900" y="5148"/>
                  </a:lnTo>
                  <a:lnTo>
                    <a:pt x="2923" y="5013"/>
                  </a:lnTo>
                  <a:lnTo>
                    <a:pt x="2900" y="4901"/>
                  </a:lnTo>
                  <a:lnTo>
                    <a:pt x="2855" y="4766"/>
                  </a:lnTo>
                  <a:lnTo>
                    <a:pt x="2406" y="3687"/>
                  </a:lnTo>
                  <a:lnTo>
                    <a:pt x="2001" y="2608"/>
                  </a:lnTo>
                  <a:lnTo>
                    <a:pt x="1597" y="1506"/>
                  </a:lnTo>
                  <a:lnTo>
                    <a:pt x="1214" y="427"/>
                  </a:lnTo>
                  <a:lnTo>
                    <a:pt x="1169" y="292"/>
                  </a:lnTo>
                  <a:lnTo>
                    <a:pt x="1080" y="180"/>
                  </a:lnTo>
                  <a:lnTo>
                    <a:pt x="990" y="113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5375075" y="1936975"/>
              <a:ext cx="73075" cy="134325"/>
            </a:xfrm>
            <a:custGeom>
              <a:avLst/>
              <a:gdLst/>
              <a:ahLst/>
              <a:cxnLst/>
              <a:rect l="l" t="t" r="r" b="b"/>
              <a:pathLst>
                <a:path w="2923" h="5373" extrusionOk="0">
                  <a:moveTo>
                    <a:pt x="630" y="0"/>
                  </a:moveTo>
                  <a:lnTo>
                    <a:pt x="518" y="23"/>
                  </a:lnTo>
                  <a:lnTo>
                    <a:pt x="405" y="45"/>
                  </a:lnTo>
                  <a:lnTo>
                    <a:pt x="315" y="90"/>
                  </a:lnTo>
                  <a:lnTo>
                    <a:pt x="225" y="158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23" y="787"/>
                  </a:lnTo>
                  <a:lnTo>
                    <a:pt x="90" y="922"/>
                  </a:lnTo>
                  <a:lnTo>
                    <a:pt x="360" y="1394"/>
                  </a:lnTo>
                  <a:lnTo>
                    <a:pt x="585" y="1889"/>
                  </a:lnTo>
                  <a:lnTo>
                    <a:pt x="810" y="2383"/>
                  </a:lnTo>
                  <a:lnTo>
                    <a:pt x="990" y="2900"/>
                  </a:lnTo>
                  <a:lnTo>
                    <a:pt x="1349" y="3912"/>
                  </a:lnTo>
                  <a:lnTo>
                    <a:pt x="1686" y="4946"/>
                  </a:lnTo>
                  <a:lnTo>
                    <a:pt x="1754" y="5081"/>
                  </a:lnTo>
                  <a:lnTo>
                    <a:pt x="1821" y="5193"/>
                  </a:lnTo>
                  <a:lnTo>
                    <a:pt x="1911" y="5260"/>
                  </a:lnTo>
                  <a:lnTo>
                    <a:pt x="2024" y="5328"/>
                  </a:lnTo>
                  <a:lnTo>
                    <a:pt x="2136" y="5350"/>
                  </a:lnTo>
                  <a:lnTo>
                    <a:pt x="2248" y="5373"/>
                  </a:lnTo>
                  <a:lnTo>
                    <a:pt x="2361" y="5373"/>
                  </a:lnTo>
                  <a:lnTo>
                    <a:pt x="2473" y="5350"/>
                  </a:lnTo>
                  <a:lnTo>
                    <a:pt x="2586" y="5305"/>
                  </a:lnTo>
                  <a:lnTo>
                    <a:pt x="2698" y="5260"/>
                  </a:lnTo>
                  <a:lnTo>
                    <a:pt x="2765" y="5193"/>
                  </a:lnTo>
                  <a:lnTo>
                    <a:pt x="2855" y="5103"/>
                  </a:lnTo>
                  <a:lnTo>
                    <a:pt x="2900" y="4991"/>
                  </a:lnTo>
                  <a:lnTo>
                    <a:pt x="2923" y="4878"/>
                  </a:lnTo>
                  <a:lnTo>
                    <a:pt x="2923" y="4766"/>
                  </a:lnTo>
                  <a:lnTo>
                    <a:pt x="2878" y="4631"/>
                  </a:lnTo>
                  <a:lnTo>
                    <a:pt x="2248" y="2765"/>
                  </a:lnTo>
                  <a:lnTo>
                    <a:pt x="1911" y="1844"/>
                  </a:lnTo>
                  <a:lnTo>
                    <a:pt x="1731" y="1394"/>
                  </a:lnTo>
                  <a:lnTo>
                    <a:pt x="1507" y="944"/>
                  </a:lnTo>
                  <a:lnTo>
                    <a:pt x="1507" y="832"/>
                  </a:lnTo>
                  <a:lnTo>
                    <a:pt x="1484" y="720"/>
                  </a:lnTo>
                  <a:lnTo>
                    <a:pt x="1417" y="585"/>
                  </a:lnTo>
                  <a:lnTo>
                    <a:pt x="1327" y="472"/>
                  </a:lnTo>
                  <a:lnTo>
                    <a:pt x="1169" y="292"/>
                  </a:lnTo>
                  <a:lnTo>
                    <a:pt x="1080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5529625" y="2435450"/>
              <a:ext cx="61825" cy="111850"/>
            </a:xfrm>
            <a:custGeom>
              <a:avLst/>
              <a:gdLst/>
              <a:ahLst/>
              <a:cxnLst/>
              <a:rect l="l" t="t" r="r" b="b"/>
              <a:pathLst>
                <a:path w="2473" h="4474" extrusionOk="0">
                  <a:moveTo>
                    <a:pt x="562" y="0"/>
                  </a:moveTo>
                  <a:lnTo>
                    <a:pt x="450" y="45"/>
                  </a:lnTo>
                  <a:lnTo>
                    <a:pt x="360" y="90"/>
                  </a:lnTo>
                  <a:lnTo>
                    <a:pt x="270" y="158"/>
                  </a:lnTo>
                  <a:lnTo>
                    <a:pt x="180" y="247"/>
                  </a:lnTo>
                  <a:lnTo>
                    <a:pt x="113" y="337"/>
                  </a:lnTo>
                  <a:lnTo>
                    <a:pt x="45" y="450"/>
                  </a:lnTo>
                  <a:lnTo>
                    <a:pt x="23" y="562"/>
                  </a:lnTo>
                  <a:lnTo>
                    <a:pt x="0" y="675"/>
                  </a:lnTo>
                  <a:lnTo>
                    <a:pt x="23" y="809"/>
                  </a:lnTo>
                  <a:lnTo>
                    <a:pt x="45" y="944"/>
                  </a:lnTo>
                  <a:lnTo>
                    <a:pt x="360" y="1709"/>
                  </a:lnTo>
                  <a:lnTo>
                    <a:pt x="675" y="2495"/>
                  </a:lnTo>
                  <a:lnTo>
                    <a:pt x="1237" y="4046"/>
                  </a:lnTo>
                  <a:lnTo>
                    <a:pt x="1304" y="4181"/>
                  </a:lnTo>
                  <a:lnTo>
                    <a:pt x="1371" y="4271"/>
                  </a:lnTo>
                  <a:lnTo>
                    <a:pt x="1461" y="4361"/>
                  </a:lnTo>
                  <a:lnTo>
                    <a:pt x="1574" y="4406"/>
                  </a:lnTo>
                  <a:lnTo>
                    <a:pt x="1686" y="4451"/>
                  </a:lnTo>
                  <a:lnTo>
                    <a:pt x="1799" y="4474"/>
                  </a:lnTo>
                  <a:lnTo>
                    <a:pt x="1933" y="4474"/>
                  </a:lnTo>
                  <a:lnTo>
                    <a:pt x="2046" y="4451"/>
                  </a:lnTo>
                  <a:lnTo>
                    <a:pt x="2136" y="4406"/>
                  </a:lnTo>
                  <a:lnTo>
                    <a:pt x="2248" y="4339"/>
                  </a:lnTo>
                  <a:lnTo>
                    <a:pt x="2338" y="4271"/>
                  </a:lnTo>
                  <a:lnTo>
                    <a:pt x="2406" y="4181"/>
                  </a:lnTo>
                  <a:lnTo>
                    <a:pt x="2450" y="4091"/>
                  </a:lnTo>
                  <a:lnTo>
                    <a:pt x="2473" y="3979"/>
                  </a:lnTo>
                  <a:lnTo>
                    <a:pt x="2473" y="3867"/>
                  </a:lnTo>
                  <a:lnTo>
                    <a:pt x="2428" y="3732"/>
                  </a:lnTo>
                  <a:lnTo>
                    <a:pt x="1799" y="2023"/>
                  </a:lnTo>
                  <a:lnTo>
                    <a:pt x="1461" y="1169"/>
                  </a:lnTo>
                  <a:lnTo>
                    <a:pt x="1124" y="315"/>
                  </a:lnTo>
                  <a:lnTo>
                    <a:pt x="1057" y="203"/>
                  </a:lnTo>
                  <a:lnTo>
                    <a:pt x="967" y="113"/>
                  </a:lnTo>
                  <a:lnTo>
                    <a:pt x="877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5258750" y="1553150"/>
              <a:ext cx="92175" cy="189400"/>
            </a:xfrm>
            <a:custGeom>
              <a:avLst/>
              <a:gdLst/>
              <a:ahLst/>
              <a:cxnLst/>
              <a:rect l="l" t="t" r="r" b="b"/>
              <a:pathLst>
                <a:path w="3687" h="7576" extrusionOk="0">
                  <a:moveTo>
                    <a:pt x="675" y="0"/>
                  </a:moveTo>
                  <a:lnTo>
                    <a:pt x="562" y="23"/>
                  </a:lnTo>
                  <a:lnTo>
                    <a:pt x="472" y="45"/>
                  </a:lnTo>
                  <a:lnTo>
                    <a:pt x="360" y="90"/>
                  </a:lnTo>
                  <a:lnTo>
                    <a:pt x="270" y="157"/>
                  </a:lnTo>
                  <a:lnTo>
                    <a:pt x="180" y="247"/>
                  </a:lnTo>
                  <a:lnTo>
                    <a:pt x="113" y="337"/>
                  </a:lnTo>
                  <a:lnTo>
                    <a:pt x="45" y="450"/>
                  </a:lnTo>
                  <a:lnTo>
                    <a:pt x="23" y="562"/>
                  </a:lnTo>
                  <a:lnTo>
                    <a:pt x="0" y="697"/>
                  </a:lnTo>
                  <a:lnTo>
                    <a:pt x="23" y="809"/>
                  </a:lnTo>
                  <a:lnTo>
                    <a:pt x="68" y="944"/>
                  </a:lnTo>
                  <a:lnTo>
                    <a:pt x="720" y="2473"/>
                  </a:lnTo>
                  <a:lnTo>
                    <a:pt x="1349" y="4024"/>
                  </a:lnTo>
                  <a:lnTo>
                    <a:pt x="1664" y="4788"/>
                  </a:lnTo>
                  <a:lnTo>
                    <a:pt x="1956" y="5575"/>
                  </a:lnTo>
                  <a:lnTo>
                    <a:pt x="2226" y="6362"/>
                  </a:lnTo>
                  <a:lnTo>
                    <a:pt x="2473" y="7148"/>
                  </a:lnTo>
                  <a:lnTo>
                    <a:pt x="2518" y="7283"/>
                  </a:lnTo>
                  <a:lnTo>
                    <a:pt x="2608" y="7396"/>
                  </a:lnTo>
                  <a:lnTo>
                    <a:pt x="2675" y="7463"/>
                  </a:lnTo>
                  <a:lnTo>
                    <a:pt x="2788" y="7531"/>
                  </a:lnTo>
                  <a:lnTo>
                    <a:pt x="2900" y="7576"/>
                  </a:lnTo>
                  <a:lnTo>
                    <a:pt x="3125" y="7576"/>
                  </a:lnTo>
                  <a:lnTo>
                    <a:pt x="3237" y="7553"/>
                  </a:lnTo>
                  <a:lnTo>
                    <a:pt x="3350" y="7531"/>
                  </a:lnTo>
                  <a:lnTo>
                    <a:pt x="3440" y="7463"/>
                  </a:lnTo>
                  <a:lnTo>
                    <a:pt x="3530" y="7396"/>
                  </a:lnTo>
                  <a:lnTo>
                    <a:pt x="3597" y="7306"/>
                  </a:lnTo>
                  <a:lnTo>
                    <a:pt x="3664" y="7193"/>
                  </a:lnTo>
                  <a:lnTo>
                    <a:pt x="3687" y="7081"/>
                  </a:lnTo>
                  <a:lnTo>
                    <a:pt x="3687" y="6969"/>
                  </a:lnTo>
                  <a:lnTo>
                    <a:pt x="3664" y="6811"/>
                  </a:lnTo>
                  <a:lnTo>
                    <a:pt x="3395" y="5979"/>
                  </a:lnTo>
                  <a:lnTo>
                    <a:pt x="3125" y="5170"/>
                  </a:lnTo>
                  <a:lnTo>
                    <a:pt x="2810" y="4339"/>
                  </a:lnTo>
                  <a:lnTo>
                    <a:pt x="2496" y="3529"/>
                  </a:lnTo>
                  <a:lnTo>
                    <a:pt x="1821" y="1933"/>
                  </a:lnTo>
                  <a:lnTo>
                    <a:pt x="1124" y="337"/>
                  </a:lnTo>
                  <a:lnTo>
                    <a:pt x="1057" y="202"/>
                  </a:lnTo>
                  <a:lnTo>
                    <a:pt x="989" y="112"/>
                  </a:lnTo>
                  <a:lnTo>
                    <a:pt x="877" y="45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5068800" y="1743650"/>
              <a:ext cx="65775" cy="157375"/>
            </a:xfrm>
            <a:custGeom>
              <a:avLst/>
              <a:gdLst/>
              <a:ahLst/>
              <a:cxnLst/>
              <a:rect l="l" t="t" r="r" b="b"/>
              <a:pathLst>
                <a:path w="2631" h="6295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0" y="765"/>
                  </a:lnTo>
                  <a:lnTo>
                    <a:pt x="315" y="2069"/>
                  </a:lnTo>
                  <a:lnTo>
                    <a:pt x="630" y="3350"/>
                  </a:lnTo>
                  <a:lnTo>
                    <a:pt x="810" y="3979"/>
                  </a:lnTo>
                  <a:lnTo>
                    <a:pt x="990" y="4609"/>
                  </a:lnTo>
                  <a:lnTo>
                    <a:pt x="1192" y="5238"/>
                  </a:lnTo>
                  <a:lnTo>
                    <a:pt x="1394" y="5868"/>
                  </a:lnTo>
                  <a:lnTo>
                    <a:pt x="1462" y="6002"/>
                  </a:lnTo>
                  <a:lnTo>
                    <a:pt x="1552" y="6115"/>
                  </a:lnTo>
                  <a:lnTo>
                    <a:pt x="1641" y="6182"/>
                  </a:lnTo>
                  <a:lnTo>
                    <a:pt x="1731" y="6250"/>
                  </a:lnTo>
                  <a:lnTo>
                    <a:pt x="1844" y="6272"/>
                  </a:lnTo>
                  <a:lnTo>
                    <a:pt x="1979" y="6295"/>
                  </a:lnTo>
                  <a:lnTo>
                    <a:pt x="2091" y="6295"/>
                  </a:lnTo>
                  <a:lnTo>
                    <a:pt x="2203" y="6272"/>
                  </a:lnTo>
                  <a:lnTo>
                    <a:pt x="2316" y="6227"/>
                  </a:lnTo>
                  <a:lnTo>
                    <a:pt x="2406" y="6182"/>
                  </a:lnTo>
                  <a:lnTo>
                    <a:pt x="2496" y="6115"/>
                  </a:lnTo>
                  <a:lnTo>
                    <a:pt x="2563" y="6025"/>
                  </a:lnTo>
                  <a:lnTo>
                    <a:pt x="2608" y="5912"/>
                  </a:lnTo>
                  <a:lnTo>
                    <a:pt x="2631" y="5800"/>
                  </a:lnTo>
                  <a:lnTo>
                    <a:pt x="2631" y="5688"/>
                  </a:lnTo>
                  <a:lnTo>
                    <a:pt x="2608" y="5553"/>
                  </a:lnTo>
                  <a:lnTo>
                    <a:pt x="2383" y="4923"/>
                  </a:lnTo>
                  <a:lnTo>
                    <a:pt x="2181" y="4294"/>
                  </a:lnTo>
                  <a:lnTo>
                    <a:pt x="2001" y="3642"/>
                  </a:lnTo>
                  <a:lnTo>
                    <a:pt x="1821" y="3013"/>
                  </a:lnTo>
                  <a:lnTo>
                    <a:pt x="1507" y="1731"/>
                  </a:lnTo>
                  <a:lnTo>
                    <a:pt x="1214" y="450"/>
                  </a:lnTo>
                  <a:lnTo>
                    <a:pt x="1147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5130050" y="2107250"/>
              <a:ext cx="46675" cy="84325"/>
            </a:xfrm>
            <a:custGeom>
              <a:avLst/>
              <a:gdLst/>
              <a:ahLst/>
              <a:cxnLst/>
              <a:rect l="l" t="t" r="r" b="b"/>
              <a:pathLst>
                <a:path w="1867" h="3373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35"/>
                  </a:lnTo>
                  <a:lnTo>
                    <a:pt x="181" y="203"/>
                  </a:lnTo>
                  <a:lnTo>
                    <a:pt x="91" y="293"/>
                  </a:lnTo>
                  <a:lnTo>
                    <a:pt x="46" y="383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46" y="765"/>
                  </a:lnTo>
                  <a:lnTo>
                    <a:pt x="653" y="2945"/>
                  </a:lnTo>
                  <a:lnTo>
                    <a:pt x="698" y="3080"/>
                  </a:lnTo>
                  <a:lnTo>
                    <a:pt x="787" y="3170"/>
                  </a:lnTo>
                  <a:lnTo>
                    <a:pt x="855" y="3260"/>
                  </a:lnTo>
                  <a:lnTo>
                    <a:pt x="967" y="3327"/>
                  </a:lnTo>
                  <a:lnTo>
                    <a:pt x="1080" y="3350"/>
                  </a:lnTo>
                  <a:lnTo>
                    <a:pt x="1192" y="3372"/>
                  </a:lnTo>
                  <a:lnTo>
                    <a:pt x="1304" y="3372"/>
                  </a:lnTo>
                  <a:lnTo>
                    <a:pt x="1417" y="3350"/>
                  </a:lnTo>
                  <a:lnTo>
                    <a:pt x="1529" y="3305"/>
                  </a:lnTo>
                  <a:lnTo>
                    <a:pt x="1619" y="3260"/>
                  </a:lnTo>
                  <a:lnTo>
                    <a:pt x="1709" y="3192"/>
                  </a:lnTo>
                  <a:lnTo>
                    <a:pt x="1777" y="3103"/>
                  </a:lnTo>
                  <a:lnTo>
                    <a:pt x="1844" y="2990"/>
                  </a:lnTo>
                  <a:lnTo>
                    <a:pt x="1866" y="2878"/>
                  </a:lnTo>
                  <a:lnTo>
                    <a:pt x="1866" y="2743"/>
                  </a:lnTo>
                  <a:lnTo>
                    <a:pt x="1844" y="2608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03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5524550" y="2305075"/>
              <a:ext cx="62975" cy="106225"/>
            </a:xfrm>
            <a:custGeom>
              <a:avLst/>
              <a:gdLst/>
              <a:ahLst/>
              <a:cxnLst/>
              <a:rect l="l" t="t" r="r" b="b"/>
              <a:pathLst>
                <a:path w="2519" h="4249" extrusionOk="0">
                  <a:moveTo>
                    <a:pt x="563" y="0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48" y="112"/>
                  </a:lnTo>
                  <a:lnTo>
                    <a:pt x="158" y="180"/>
                  </a:lnTo>
                  <a:lnTo>
                    <a:pt x="91" y="270"/>
                  </a:lnTo>
                  <a:lnTo>
                    <a:pt x="46" y="382"/>
                  </a:lnTo>
                  <a:lnTo>
                    <a:pt x="1" y="495"/>
                  </a:lnTo>
                  <a:lnTo>
                    <a:pt x="1" y="607"/>
                  </a:lnTo>
                  <a:lnTo>
                    <a:pt x="46" y="742"/>
                  </a:lnTo>
                  <a:lnTo>
                    <a:pt x="316" y="1529"/>
                  </a:lnTo>
                  <a:lnTo>
                    <a:pt x="630" y="2315"/>
                  </a:lnTo>
                  <a:lnTo>
                    <a:pt x="1282" y="3844"/>
                  </a:lnTo>
                  <a:lnTo>
                    <a:pt x="1350" y="3979"/>
                  </a:lnTo>
                  <a:lnTo>
                    <a:pt x="1440" y="4069"/>
                  </a:lnTo>
                  <a:lnTo>
                    <a:pt x="1530" y="4159"/>
                  </a:lnTo>
                  <a:lnTo>
                    <a:pt x="1642" y="4204"/>
                  </a:lnTo>
                  <a:lnTo>
                    <a:pt x="1754" y="4249"/>
                  </a:lnTo>
                  <a:lnTo>
                    <a:pt x="1979" y="4249"/>
                  </a:lnTo>
                  <a:lnTo>
                    <a:pt x="2092" y="4226"/>
                  </a:lnTo>
                  <a:lnTo>
                    <a:pt x="2204" y="4204"/>
                  </a:lnTo>
                  <a:lnTo>
                    <a:pt x="2316" y="4136"/>
                  </a:lnTo>
                  <a:lnTo>
                    <a:pt x="2384" y="4069"/>
                  </a:lnTo>
                  <a:lnTo>
                    <a:pt x="2451" y="3979"/>
                  </a:lnTo>
                  <a:lnTo>
                    <a:pt x="2496" y="3889"/>
                  </a:lnTo>
                  <a:lnTo>
                    <a:pt x="2519" y="3777"/>
                  </a:lnTo>
                  <a:lnTo>
                    <a:pt x="2519" y="3642"/>
                  </a:lnTo>
                  <a:lnTo>
                    <a:pt x="2474" y="3529"/>
                  </a:lnTo>
                  <a:lnTo>
                    <a:pt x="1822" y="1978"/>
                  </a:lnTo>
                  <a:lnTo>
                    <a:pt x="1507" y="1214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180"/>
                  </a:lnTo>
                  <a:lnTo>
                    <a:pt x="1013" y="112"/>
                  </a:lnTo>
                  <a:lnTo>
                    <a:pt x="900" y="45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5431275" y="1218750"/>
              <a:ext cx="796900" cy="1894450"/>
            </a:xfrm>
            <a:custGeom>
              <a:avLst/>
              <a:gdLst/>
              <a:ahLst/>
              <a:cxnLst/>
              <a:rect l="l" t="t" r="r" b="b"/>
              <a:pathLst>
                <a:path w="31876" h="75778" extrusionOk="0">
                  <a:moveTo>
                    <a:pt x="24930" y="1"/>
                  </a:moveTo>
                  <a:lnTo>
                    <a:pt x="24435" y="46"/>
                  </a:lnTo>
                  <a:lnTo>
                    <a:pt x="23941" y="136"/>
                  </a:lnTo>
                  <a:lnTo>
                    <a:pt x="23446" y="271"/>
                  </a:lnTo>
                  <a:lnTo>
                    <a:pt x="22974" y="451"/>
                  </a:lnTo>
                  <a:lnTo>
                    <a:pt x="22502" y="653"/>
                  </a:lnTo>
                  <a:lnTo>
                    <a:pt x="22030" y="900"/>
                  </a:lnTo>
                  <a:lnTo>
                    <a:pt x="21580" y="1192"/>
                  </a:lnTo>
                  <a:lnTo>
                    <a:pt x="21131" y="1507"/>
                  </a:lnTo>
                  <a:lnTo>
                    <a:pt x="20704" y="1844"/>
                  </a:lnTo>
                  <a:lnTo>
                    <a:pt x="20254" y="2204"/>
                  </a:lnTo>
                  <a:lnTo>
                    <a:pt x="19849" y="2586"/>
                  </a:lnTo>
                  <a:lnTo>
                    <a:pt x="19422" y="2991"/>
                  </a:lnTo>
                  <a:lnTo>
                    <a:pt x="19018" y="3418"/>
                  </a:lnTo>
                  <a:lnTo>
                    <a:pt x="18636" y="3845"/>
                  </a:lnTo>
                  <a:lnTo>
                    <a:pt x="18253" y="4295"/>
                  </a:lnTo>
                  <a:lnTo>
                    <a:pt x="17894" y="4767"/>
                  </a:lnTo>
                  <a:lnTo>
                    <a:pt x="17197" y="5688"/>
                  </a:lnTo>
                  <a:lnTo>
                    <a:pt x="16545" y="6610"/>
                  </a:lnTo>
                  <a:lnTo>
                    <a:pt x="15938" y="7531"/>
                  </a:lnTo>
                  <a:lnTo>
                    <a:pt x="15399" y="8386"/>
                  </a:lnTo>
                  <a:lnTo>
                    <a:pt x="14927" y="9195"/>
                  </a:lnTo>
                  <a:lnTo>
                    <a:pt x="14522" y="9914"/>
                  </a:lnTo>
                  <a:lnTo>
                    <a:pt x="13645" y="11533"/>
                  </a:lnTo>
                  <a:lnTo>
                    <a:pt x="12813" y="13174"/>
                  </a:lnTo>
                  <a:lnTo>
                    <a:pt x="12027" y="14837"/>
                  </a:lnTo>
                  <a:lnTo>
                    <a:pt x="11240" y="16546"/>
                  </a:lnTo>
                  <a:lnTo>
                    <a:pt x="10521" y="18254"/>
                  </a:lnTo>
                  <a:lnTo>
                    <a:pt x="9801" y="19985"/>
                  </a:lnTo>
                  <a:lnTo>
                    <a:pt x="9127" y="21738"/>
                  </a:lnTo>
                  <a:lnTo>
                    <a:pt x="8498" y="23514"/>
                  </a:lnTo>
                  <a:lnTo>
                    <a:pt x="7868" y="25290"/>
                  </a:lnTo>
                  <a:lnTo>
                    <a:pt x="7284" y="27066"/>
                  </a:lnTo>
                  <a:lnTo>
                    <a:pt x="6699" y="28864"/>
                  </a:lnTo>
                  <a:lnTo>
                    <a:pt x="6160" y="30662"/>
                  </a:lnTo>
                  <a:lnTo>
                    <a:pt x="5643" y="32438"/>
                  </a:lnTo>
                  <a:lnTo>
                    <a:pt x="5126" y="34214"/>
                  </a:lnTo>
                  <a:lnTo>
                    <a:pt x="4654" y="36012"/>
                  </a:lnTo>
                  <a:lnTo>
                    <a:pt x="4182" y="37766"/>
                  </a:lnTo>
                  <a:lnTo>
                    <a:pt x="3709" y="39722"/>
                  </a:lnTo>
                  <a:lnTo>
                    <a:pt x="3282" y="41655"/>
                  </a:lnTo>
                  <a:lnTo>
                    <a:pt x="2878" y="43610"/>
                  </a:lnTo>
                  <a:lnTo>
                    <a:pt x="2518" y="45589"/>
                  </a:lnTo>
                  <a:lnTo>
                    <a:pt x="2181" y="47544"/>
                  </a:lnTo>
                  <a:lnTo>
                    <a:pt x="1889" y="49522"/>
                  </a:lnTo>
                  <a:lnTo>
                    <a:pt x="1619" y="51501"/>
                  </a:lnTo>
                  <a:lnTo>
                    <a:pt x="1349" y="53479"/>
                  </a:lnTo>
                  <a:lnTo>
                    <a:pt x="877" y="57278"/>
                  </a:lnTo>
                  <a:lnTo>
                    <a:pt x="630" y="59188"/>
                  </a:lnTo>
                  <a:lnTo>
                    <a:pt x="428" y="61099"/>
                  </a:lnTo>
                  <a:lnTo>
                    <a:pt x="248" y="63010"/>
                  </a:lnTo>
                  <a:lnTo>
                    <a:pt x="90" y="64921"/>
                  </a:lnTo>
                  <a:lnTo>
                    <a:pt x="45" y="65865"/>
                  </a:lnTo>
                  <a:lnTo>
                    <a:pt x="23" y="66831"/>
                  </a:lnTo>
                  <a:lnTo>
                    <a:pt x="0" y="67775"/>
                  </a:lnTo>
                  <a:lnTo>
                    <a:pt x="0" y="68742"/>
                  </a:lnTo>
                  <a:lnTo>
                    <a:pt x="0" y="69259"/>
                  </a:lnTo>
                  <a:lnTo>
                    <a:pt x="23" y="69754"/>
                  </a:lnTo>
                  <a:lnTo>
                    <a:pt x="113" y="70698"/>
                  </a:lnTo>
                  <a:lnTo>
                    <a:pt x="248" y="71574"/>
                  </a:lnTo>
                  <a:lnTo>
                    <a:pt x="405" y="72384"/>
                  </a:lnTo>
                  <a:lnTo>
                    <a:pt x="585" y="73080"/>
                  </a:lnTo>
                  <a:lnTo>
                    <a:pt x="697" y="73373"/>
                  </a:lnTo>
                  <a:lnTo>
                    <a:pt x="810" y="73665"/>
                  </a:lnTo>
                  <a:lnTo>
                    <a:pt x="900" y="73890"/>
                  </a:lnTo>
                  <a:lnTo>
                    <a:pt x="1012" y="74115"/>
                  </a:lnTo>
                  <a:lnTo>
                    <a:pt x="1124" y="74272"/>
                  </a:lnTo>
                  <a:lnTo>
                    <a:pt x="1237" y="74407"/>
                  </a:lnTo>
                  <a:lnTo>
                    <a:pt x="1327" y="74497"/>
                  </a:lnTo>
                  <a:lnTo>
                    <a:pt x="1462" y="74587"/>
                  </a:lnTo>
                  <a:lnTo>
                    <a:pt x="1776" y="74744"/>
                  </a:lnTo>
                  <a:lnTo>
                    <a:pt x="2181" y="74901"/>
                  </a:lnTo>
                  <a:lnTo>
                    <a:pt x="2675" y="75036"/>
                  </a:lnTo>
                  <a:lnTo>
                    <a:pt x="3237" y="75171"/>
                  </a:lnTo>
                  <a:lnTo>
                    <a:pt x="3867" y="75306"/>
                  </a:lnTo>
                  <a:lnTo>
                    <a:pt x="4564" y="75418"/>
                  </a:lnTo>
                  <a:lnTo>
                    <a:pt x="5305" y="75508"/>
                  </a:lnTo>
                  <a:lnTo>
                    <a:pt x="6115" y="75598"/>
                  </a:lnTo>
                  <a:lnTo>
                    <a:pt x="6946" y="75666"/>
                  </a:lnTo>
                  <a:lnTo>
                    <a:pt x="7823" y="75711"/>
                  </a:lnTo>
                  <a:lnTo>
                    <a:pt x="8722" y="75756"/>
                  </a:lnTo>
                  <a:lnTo>
                    <a:pt x="9644" y="75778"/>
                  </a:lnTo>
                  <a:lnTo>
                    <a:pt x="10588" y="75778"/>
                  </a:lnTo>
                  <a:lnTo>
                    <a:pt x="11532" y="75756"/>
                  </a:lnTo>
                  <a:lnTo>
                    <a:pt x="12499" y="75711"/>
                  </a:lnTo>
                  <a:lnTo>
                    <a:pt x="13443" y="75643"/>
                  </a:lnTo>
                  <a:lnTo>
                    <a:pt x="14365" y="75576"/>
                  </a:lnTo>
                  <a:lnTo>
                    <a:pt x="15264" y="75463"/>
                  </a:lnTo>
                  <a:lnTo>
                    <a:pt x="16163" y="75328"/>
                  </a:lnTo>
                  <a:lnTo>
                    <a:pt x="17017" y="75171"/>
                  </a:lnTo>
                  <a:lnTo>
                    <a:pt x="17826" y="74991"/>
                  </a:lnTo>
                  <a:lnTo>
                    <a:pt x="18591" y="74789"/>
                  </a:lnTo>
                  <a:lnTo>
                    <a:pt x="19310" y="74564"/>
                  </a:lnTo>
                  <a:lnTo>
                    <a:pt x="19962" y="74294"/>
                  </a:lnTo>
                  <a:lnTo>
                    <a:pt x="20254" y="74159"/>
                  </a:lnTo>
                  <a:lnTo>
                    <a:pt x="20546" y="74002"/>
                  </a:lnTo>
                  <a:lnTo>
                    <a:pt x="20794" y="73845"/>
                  </a:lnTo>
                  <a:lnTo>
                    <a:pt x="21041" y="73687"/>
                  </a:lnTo>
                  <a:lnTo>
                    <a:pt x="21266" y="73508"/>
                  </a:lnTo>
                  <a:lnTo>
                    <a:pt x="21490" y="73328"/>
                  </a:lnTo>
                  <a:lnTo>
                    <a:pt x="21670" y="73148"/>
                  </a:lnTo>
                  <a:lnTo>
                    <a:pt x="21828" y="72946"/>
                  </a:lnTo>
                  <a:lnTo>
                    <a:pt x="21962" y="72743"/>
                  </a:lnTo>
                  <a:lnTo>
                    <a:pt x="22075" y="72519"/>
                  </a:lnTo>
                  <a:lnTo>
                    <a:pt x="22165" y="72294"/>
                  </a:lnTo>
                  <a:lnTo>
                    <a:pt x="22232" y="72069"/>
                  </a:lnTo>
                  <a:lnTo>
                    <a:pt x="22255" y="71844"/>
                  </a:lnTo>
                  <a:lnTo>
                    <a:pt x="22277" y="71597"/>
                  </a:lnTo>
                  <a:lnTo>
                    <a:pt x="22232" y="69866"/>
                  </a:lnTo>
                  <a:lnTo>
                    <a:pt x="22255" y="68135"/>
                  </a:lnTo>
                  <a:lnTo>
                    <a:pt x="22300" y="66427"/>
                  </a:lnTo>
                  <a:lnTo>
                    <a:pt x="22390" y="64741"/>
                  </a:lnTo>
                  <a:lnTo>
                    <a:pt x="22524" y="63055"/>
                  </a:lnTo>
                  <a:lnTo>
                    <a:pt x="22682" y="61391"/>
                  </a:lnTo>
                  <a:lnTo>
                    <a:pt x="22884" y="59728"/>
                  </a:lnTo>
                  <a:lnTo>
                    <a:pt x="23109" y="58064"/>
                  </a:lnTo>
                  <a:lnTo>
                    <a:pt x="23379" y="56401"/>
                  </a:lnTo>
                  <a:lnTo>
                    <a:pt x="23671" y="54760"/>
                  </a:lnTo>
                  <a:lnTo>
                    <a:pt x="23986" y="53097"/>
                  </a:lnTo>
                  <a:lnTo>
                    <a:pt x="24345" y="51456"/>
                  </a:lnTo>
                  <a:lnTo>
                    <a:pt x="24727" y="49792"/>
                  </a:lnTo>
                  <a:lnTo>
                    <a:pt x="25132" y="48151"/>
                  </a:lnTo>
                  <a:lnTo>
                    <a:pt x="25559" y="46488"/>
                  </a:lnTo>
                  <a:lnTo>
                    <a:pt x="26031" y="44802"/>
                  </a:lnTo>
                  <a:lnTo>
                    <a:pt x="26278" y="43858"/>
                  </a:lnTo>
                  <a:lnTo>
                    <a:pt x="26571" y="42621"/>
                  </a:lnTo>
                  <a:lnTo>
                    <a:pt x="27267" y="39497"/>
                  </a:lnTo>
                  <a:lnTo>
                    <a:pt x="28077" y="35743"/>
                  </a:lnTo>
                  <a:lnTo>
                    <a:pt x="28886" y="31674"/>
                  </a:lnTo>
                  <a:lnTo>
                    <a:pt x="29695" y="27628"/>
                  </a:lnTo>
                  <a:lnTo>
                    <a:pt x="30392" y="23851"/>
                  </a:lnTo>
                  <a:lnTo>
                    <a:pt x="30954" y="20727"/>
                  </a:lnTo>
                  <a:lnTo>
                    <a:pt x="31156" y="19468"/>
                  </a:lnTo>
                  <a:lnTo>
                    <a:pt x="31291" y="18501"/>
                  </a:lnTo>
                  <a:lnTo>
                    <a:pt x="31426" y="17422"/>
                  </a:lnTo>
                  <a:lnTo>
                    <a:pt x="31561" y="16253"/>
                  </a:lnTo>
                  <a:lnTo>
                    <a:pt x="31696" y="14995"/>
                  </a:lnTo>
                  <a:lnTo>
                    <a:pt x="31786" y="13691"/>
                  </a:lnTo>
                  <a:lnTo>
                    <a:pt x="31853" y="12342"/>
                  </a:lnTo>
                  <a:lnTo>
                    <a:pt x="31876" y="11668"/>
                  </a:lnTo>
                  <a:lnTo>
                    <a:pt x="31876" y="10993"/>
                  </a:lnTo>
                  <a:lnTo>
                    <a:pt x="31853" y="10296"/>
                  </a:lnTo>
                  <a:lnTo>
                    <a:pt x="31831" y="9622"/>
                  </a:lnTo>
                  <a:lnTo>
                    <a:pt x="31786" y="8948"/>
                  </a:lnTo>
                  <a:lnTo>
                    <a:pt x="31718" y="8273"/>
                  </a:lnTo>
                  <a:lnTo>
                    <a:pt x="31628" y="7621"/>
                  </a:lnTo>
                  <a:lnTo>
                    <a:pt x="31516" y="6970"/>
                  </a:lnTo>
                  <a:lnTo>
                    <a:pt x="31381" y="6340"/>
                  </a:lnTo>
                  <a:lnTo>
                    <a:pt x="31224" y="5711"/>
                  </a:lnTo>
                  <a:lnTo>
                    <a:pt x="31044" y="5104"/>
                  </a:lnTo>
                  <a:lnTo>
                    <a:pt x="30842" y="4542"/>
                  </a:lnTo>
                  <a:lnTo>
                    <a:pt x="30617" y="3980"/>
                  </a:lnTo>
                  <a:lnTo>
                    <a:pt x="30347" y="3440"/>
                  </a:lnTo>
                  <a:lnTo>
                    <a:pt x="30032" y="2946"/>
                  </a:lnTo>
                  <a:lnTo>
                    <a:pt x="29718" y="2451"/>
                  </a:lnTo>
                  <a:lnTo>
                    <a:pt x="29336" y="2024"/>
                  </a:lnTo>
                  <a:lnTo>
                    <a:pt x="28931" y="1597"/>
                  </a:lnTo>
                  <a:lnTo>
                    <a:pt x="28504" y="1237"/>
                  </a:lnTo>
                  <a:lnTo>
                    <a:pt x="28279" y="1058"/>
                  </a:lnTo>
                  <a:lnTo>
                    <a:pt x="28032" y="900"/>
                  </a:lnTo>
                  <a:lnTo>
                    <a:pt x="27762" y="743"/>
                  </a:lnTo>
                  <a:lnTo>
                    <a:pt x="27515" y="608"/>
                  </a:lnTo>
                  <a:lnTo>
                    <a:pt x="27245" y="473"/>
                  </a:lnTo>
                  <a:lnTo>
                    <a:pt x="26953" y="361"/>
                  </a:lnTo>
                  <a:lnTo>
                    <a:pt x="26683" y="271"/>
                  </a:lnTo>
                  <a:lnTo>
                    <a:pt x="26436" y="181"/>
                  </a:lnTo>
                  <a:lnTo>
                    <a:pt x="26188" y="113"/>
                  </a:lnTo>
                  <a:lnTo>
                    <a:pt x="25919" y="68"/>
                  </a:lnTo>
                  <a:lnTo>
                    <a:pt x="25424" y="23"/>
                  </a:lnTo>
                  <a:lnTo>
                    <a:pt x="24930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5611100" y="1220450"/>
              <a:ext cx="497375" cy="1891650"/>
            </a:xfrm>
            <a:custGeom>
              <a:avLst/>
              <a:gdLst/>
              <a:ahLst/>
              <a:cxnLst/>
              <a:rect l="l" t="t" r="r" b="b"/>
              <a:pathLst>
                <a:path w="19895" h="75666" extrusionOk="0">
                  <a:moveTo>
                    <a:pt x="18703" y="0"/>
                  </a:moveTo>
                  <a:lnTo>
                    <a:pt x="18231" y="1124"/>
                  </a:lnTo>
                  <a:lnTo>
                    <a:pt x="17714" y="2248"/>
                  </a:lnTo>
                  <a:lnTo>
                    <a:pt x="17220" y="3372"/>
                  </a:lnTo>
                  <a:lnTo>
                    <a:pt x="16748" y="4496"/>
                  </a:lnTo>
                  <a:lnTo>
                    <a:pt x="16253" y="5733"/>
                  </a:lnTo>
                  <a:lnTo>
                    <a:pt x="15781" y="6969"/>
                  </a:lnTo>
                  <a:lnTo>
                    <a:pt x="15354" y="8228"/>
                  </a:lnTo>
                  <a:lnTo>
                    <a:pt x="14927" y="9509"/>
                  </a:lnTo>
                  <a:lnTo>
                    <a:pt x="14140" y="12049"/>
                  </a:lnTo>
                  <a:lnTo>
                    <a:pt x="13376" y="14589"/>
                  </a:lnTo>
                  <a:lnTo>
                    <a:pt x="12499" y="17399"/>
                  </a:lnTo>
                  <a:lnTo>
                    <a:pt x="11667" y="20209"/>
                  </a:lnTo>
                  <a:lnTo>
                    <a:pt x="10858" y="23041"/>
                  </a:lnTo>
                  <a:lnTo>
                    <a:pt x="10049" y="25874"/>
                  </a:lnTo>
                  <a:lnTo>
                    <a:pt x="9285" y="28706"/>
                  </a:lnTo>
                  <a:lnTo>
                    <a:pt x="8543" y="31561"/>
                  </a:lnTo>
                  <a:lnTo>
                    <a:pt x="7823" y="34393"/>
                  </a:lnTo>
                  <a:lnTo>
                    <a:pt x="7127" y="37248"/>
                  </a:lnTo>
                  <a:lnTo>
                    <a:pt x="5710" y="43273"/>
                  </a:lnTo>
                  <a:lnTo>
                    <a:pt x="5014" y="46285"/>
                  </a:lnTo>
                  <a:lnTo>
                    <a:pt x="4362" y="49320"/>
                  </a:lnTo>
                  <a:lnTo>
                    <a:pt x="3710" y="52332"/>
                  </a:lnTo>
                  <a:lnTo>
                    <a:pt x="3080" y="55366"/>
                  </a:lnTo>
                  <a:lnTo>
                    <a:pt x="2496" y="58401"/>
                  </a:lnTo>
                  <a:lnTo>
                    <a:pt x="1956" y="61436"/>
                  </a:lnTo>
                  <a:lnTo>
                    <a:pt x="1664" y="63212"/>
                  </a:lnTo>
                  <a:lnTo>
                    <a:pt x="1394" y="64965"/>
                  </a:lnTo>
                  <a:lnTo>
                    <a:pt x="1147" y="66741"/>
                  </a:lnTo>
                  <a:lnTo>
                    <a:pt x="900" y="68517"/>
                  </a:lnTo>
                  <a:lnTo>
                    <a:pt x="450" y="72068"/>
                  </a:lnTo>
                  <a:lnTo>
                    <a:pt x="1" y="75620"/>
                  </a:lnTo>
                  <a:lnTo>
                    <a:pt x="1237" y="75665"/>
                  </a:lnTo>
                  <a:lnTo>
                    <a:pt x="1687" y="72046"/>
                  </a:lnTo>
                  <a:lnTo>
                    <a:pt x="2159" y="68404"/>
                  </a:lnTo>
                  <a:lnTo>
                    <a:pt x="2406" y="66606"/>
                  </a:lnTo>
                  <a:lnTo>
                    <a:pt x="2676" y="64785"/>
                  </a:lnTo>
                  <a:lnTo>
                    <a:pt x="2945" y="62987"/>
                  </a:lnTo>
                  <a:lnTo>
                    <a:pt x="3260" y="61166"/>
                  </a:lnTo>
                  <a:lnTo>
                    <a:pt x="3800" y="58221"/>
                  </a:lnTo>
                  <a:lnTo>
                    <a:pt x="4384" y="55254"/>
                  </a:lnTo>
                  <a:lnTo>
                    <a:pt x="4991" y="52287"/>
                  </a:lnTo>
                  <a:lnTo>
                    <a:pt x="5620" y="49342"/>
                  </a:lnTo>
                  <a:lnTo>
                    <a:pt x="6272" y="46397"/>
                  </a:lnTo>
                  <a:lnTo>
                    <a:pt x="6947" y="43453"/>
                  </a:lnTo>
                  <a:lnTo>
                    <a:pt x="8318" y="37585"/>
                  </a:lnTo>
                  <a:lnTo>
                    <a:pt x="9037" y="34663"/>
                  </a:lnTo>
                  <a:lnTo>
                    <a:pt x="9779" y="31741"/>
                  </a:lnTo>
                  <a:lnTo>
                    <a:pt x="10543" y="28819"/>
                  </a:lnTo>
                  <a:lnTo>
                    <a:pt x="11330" y="25919"/>
                  </a:lnTo>
                  <a:lnTo>
                    <a:pt x="12139" y="23019"/>
                  </a:lnTo>
                  <a:lnTo>
                    <a:pt x="12971" y="20142"/>
                  </a:lnTo>
                  <a:lnTo>
                    <a:pt x="13848" y="17242"/>
                  </a:lnTo>
                  <a:lnTo>
                    <a:pt x="14724" y="14365"/>
                  </a:lnTo>
                  <a:lnTo>
                    <a:pt x="15601" y="11555"/>
                  </a:lnTo>
                  <a:lnTo>
                    <a:pt x="16051" y="10139"/>
                  </a:lnTo>
                  <a:lnTo>
                    <a:pt x="16523" y="8745"/>
                  </a:lnTo>
                  <a:lnTo>
                    <a:pt x="17017" y="7351"/>
                  </a:lnTo>
                  <a:lnTo>
                    <a:pt x="17512" y="5957"/>
                  </a:lnTo>
                  <a:lnTo>
                    <a:pt x="18051" y="4586"/>
                  </a:lnTo>
                  <a:lnTo>
                    <a:pt x="18636" y="3237"/>
                  </a:lnTo>
                  <a:lnTo>
                    <a:pt x="19288" y="1799"/>
                  </a:lnTo>
                  <a:lnTo>
                    <a:pt x="19895" y="360"/>
                  </a:lnTo>
                  <a:lnTo>
                    <a:pt x="19760" y="293"/>
                  </a:lnTo>
                  <a:lnTo>
                    <a:pt x="19490" y="203"/>
                  </a:lnTo>
                  <a:lnTo>
                    <a:pt x="19220" y="113"/>
                  </a:lnTo>
                  <a:lnTo>
                    <a:pt x="18973" y="45"/>
                  </a:lnTo>
                  <a:lnTo>
                    <a:pt x="1870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5694275" y="2994050"/>
              <a:ext cx="34875" cy="65775"/>
            </a:xfrm>
            <a:custGeom>
              <a:avLst/>
              <a:gdLst/>
              <a:ahLst/>
              <a:cxnLst/>
              <a:rect l="l" t="t" r="r" b="b"/>
              <a:pathLst>
                <a:path w="1395" h="2631" extrusionOk="0">
                  <a:moveTo>
                    <a:pt x="653" y="0"/>
                  </a:moveTo>
                  <a:lnTo>
                    <a:pt x="540" y="45"/>
                  </a:lnTo>
                  <a:lnTo>
                    <a:pt x="428" y="113"/>
                  </a:lnTo>
                  <a:lnTo>
                    <a:pt x="338" y="180"/>
                  </a:lnTo>
                  <a:lnTo>
                    <a:pt x="270" y="270"/>
                  </a:lnTo>
                  <a:lnTo>
                    <a:pt x="225" y="383"/>
                  </a:lnTo>
                  <a:lnTo>
                    <a:pt x="180" y="495"/>
                  </a:lnTo>
                  <a:lnTo>
                    <a:pt x="158" y="607"/>
                  </a:lnTo>
                  <a:lnTo>
                    <a:pt x="1" y="2001"/>
                  </a:lnTo>
                  <a:lnTo>
                    <a:pt x="1" y="2136"/>
                  </a:lnTo>
                  <a:lnTo>
                    <a:pt x="46" y="2248"/>
                  </a:lnTo>
                  <a:lnTo>
                    <a:pt x="113" y="2338"/>
                  </a:lnTo>
                  <a:lnTo>
                    <a:pt x="180" y="2451"/>
                  </a:lnTo>
                  <a:lnTo>
                    <a:pt x="293" y="2518"/>
                  </a:lnTo>
                  <a:lnTo>
                    <a:pt x="383" y="2586"/>
                  </a:lnTo>
                  <a:lnTo>
                    <a:pt x="518" y="2608"/>
                  </a:lnTo>
                  <a:lnTo>
                    <a:pt x="630" y="2630"/>
                  </a:lnTo>
                  <a:lnTo>
                    <a:pt x="742" y="2608"/>
                  </a:lnTo>
                  <a:lnTo>
                    <a:pt x="877" y="2586"/>
                  </a:lnTo>
                  <a:lnTo>
                    <a:pt x="967" y="2518"/>
                  </a:lnTo>
                  <a:lnTo>
                    <a:pt x="1057" y="2451"/>
                  </a:lnTo>
                  <a:lnTo>
                    <a:pt x="1125" y="2338"/>
                  </a:lnTo>
                  <a:lnTo>
                    <a:pt x="1192" y="2248"/>
                  </a:lnTo>
                  <a:lnTo>
                    <a:pt x="1214" y="2136"/>
                  </a:lnTo>
                  <a:lnTo>
                    <a:pt x="1237" y="2001"/>
                  </a:lnTo>
                  <a:lnTo>
                    <a:pt x="1394" y="607"/>
                  </a:lnTo>
                  <a:lnTo>
                    <a:pt x="1394" y="495"/>
                  </a:lnTo>
                  <a:lnTo>
                    <a:pt x="1349" y="383"/>
                  </a:lnTo>
                  <a:lnTo>
                    <a:pt x="1304" y="270"/>
                  </a:lnTo>
                  <a:lnTo>
                    <a:pt x="1214" y="180"/>
                  </a:lnTo>
                  <a:lnTo>
                    <a:pt x="1125" y="113"/>
                  </a:lnTo>
                  <a:lnTo>
                    <a:pt x="1012" y="45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5815675" y="2747900"/>
              <a:ext cx="35975" cy="151200"/>
            </a:xfrm>
            <a:custGeom>
              <a:avLst/>
              <a:gdLst/>
              <a:ahLst/>
              <a:cxnLst/>
              <a:rect l="l" t="t" r="r" b="b"/>
              <a:pathLst>
                <a:path w="1439" h="6048" extrusionOk="0">
                  <a:moveTo>
                    <a:pt x="585" y="1"/>
                  </a:moveTo>
                  <a:lnTo>
                    <a:pt x="472" y="23"/>
                  </a:lnTo>
                  <a:lnTo>
                    <a:pt x="360" y="46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38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112" y="3035"/>
                  </a:lnTo>
                  <a:lnTo>
                    <a:pt x="202" y="5463"/>
                  </a:lnTo>
                  <a:lnTo>
                    <a:pt x="225" y="5598"/>
                  </a:lnTo>
                  <a:lnTo>
                    <a:pt x="270" y="5710"/>
                  </a:lnTo>
                  <a:lnTo>
                    <a:pt x="337" y="5823"/>
                  </a:lnTo>
                  <a:lnTo>
                    <a:pt x="405" y="5913"/>
                  </a:lnTo>
                  <a:lnTo>
                    <a:pt x="517" y="5958"/>
                  </a:lnTo>
                  <a:lnTo>
                    <a:pt x="607" y="6025"/>
                  </a:lnTo>
                  <a:lnTo>
                    <a:pt x="719" y="6047"/>
                  </a:lnTo>
                  <a:lnTo>
                    <a:pt x="967" y="6047"/>
                  </a:lnTo>
                  <a:lnTo>
                    <a:pt x="1057" y="6025"/>
                  </a:lnTo>
                  <a:lnTo>
                    <a:pt x="1169" y="5980"/>
                  </a:lnTo>
                  <a:lnTo>
                    <a:pt x="1259" y="5913"/>
                  </a:lnTo>
                  <a:lnTo>
                    <a:pt x="1349" y="5823"/>
                  </a:lnTo>
                  <a:lnTo>
                    <a:pt x="1394" y="5710"/>
                  </a:lnTo>
                  <a:lnTo>
                    <a:pt x="1439" y="5598"/>
                  </a:lnTo>
                  <a:lnTo>
                    <a:pt x="1439" y="5463"/>
                  </a:lnTo>
                  <a:lnTo>
                    <a:pt x="1349" y="3035"/>
                  </a:lnTo>
                  <a:lnTo>
                    <a:pt x="1236" y="608"/>
                  </a:lnTo>
                  <a:lnTo>
                    <a:pt x="1214" y="473"/>
                  </a:lnTo>
                  <a:lnTo>
                    <a:pt x="1169" y="338"/>
                  </a:lnTo>
                  <a:lnTo>
                    <a:pt x="1102" y="248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09" y="46"/>
                  </a:lnTo>
                  <a:lnTo>
                    <a:pt x="697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5836450" y="2538850"/>
              <a:ext cx="48350" cy="136025"/>
            </a:xfrm>
            <a:custGeom>
              <a:avLst/>
              <a:gdLst/>
              <a:ahLst/>
              <a:cxnLst/>
              <a:rect l="l" t="t" r="r" b="b"/>
              <a:pathLst>
                <a:path w="1934" h="5441" extrusionOk="0">
                  <a:moveTo>
                    <a:pt x="1192" y="0"/>
                  </a:moveTo>
                  <a:lnTo>
                    <a:pt x="1080" y="23"/>
                  </a:lnTo>
                  <a:lnTo>
                    <a:pt x="990" y="45"/>
                  </a:lnTo>
                  <a:lnTo>
                    <a:pt x="900" y="113"/>
                  </a:lnTo>
                  <a:lnTo>
                    <a:pt x="833" y="203"/>
                  </a:lnTo>
                  <a:lnTo>
                    <a:pt x="765" y="315"/>
                  </a:lnTo>
                  <a:lnTo>
                    <a:pt x="743" y="450"/>
                  </a:lnTo>
                  <a:lnTo>
                    <a:pt x="653" y="989"/>
                  </a:lnTo>
                  <a:lnTo>
                    <a:pt x="540" y="1551"/>
                  </a:lnTo>
                  <a:lnTo>
                    <a:pt x="316" y="2630"/>
                  </a:lnTo>
                  <a:lnTo>
                    <a:pt x="203" y="3192"/>
                  </a:lnTo>
                  <a:lnTo>
                    <a:pt x="113" y="3732"/>
                  </a:lnTo>
                  <a:lnTo>
                    <a:pt x="46" y="4294"/>
                  </a:lnTo>
                  <a:lnTo>
                    <a:pt x="1" y="4833"/>
                  </a:lnTo>
                  <a:lnTo>
                    <a:pt x="1" y="4991"/>
                  </a:lnTo>
                  <a:lnTo>
                    <a:pt x="23" y="5103"/>
                  </a:lnTo>
                  <a:lnTo>
                    <a:pt x="91" y="5216"/>
                  </a:lnTo>
                  <a:lnTo>
                    <a:pt x="158" y="5283"/>
                  </a:lnTo>
                  <a:lnTo>
                    <a:pt x="248" y="5350"/>
                  </a:lnTo>
                  <a:lnTo>
                    <a:pt x="360" y="5395"/>
                  </a:lnTo>
                  <a:lnTo>
                    <a:pt x="450" y="5418"/>
                  </a:lnTo>
                  <a:lnTo>
                    <a:pt x="585" y="5440"/>
                  </a:lnTo>
                  <a:lnTo>
                    <a:pt x="698" y="5418"/>
                  </a:lnTo>
                  <a:lnTo>
                    <a:pt x="810" y="5395"/>
                  </a:lnTo>
                  <a:lnTo>
                    <a:pt x="922" y="5350"/>
                  </a:lnTo>
                  <a:lnTo>
                    <a:pt x="1012" y="5283"/>
                  </a:lnTo>
                  <a:lnTo>
                    <a:pt x="1102" y="5193"/>
                  </a:lnTo>
                  <a:lnTo>
                    <a:pt x="1170" y="5103"/>
                  </a:lnTo>
                  <a:lnTo>
                    <a:pt x="1215" y="4991"/>
                  </a:lnTo>
                  <a:lnTo>
                    <a:pt x="1237" y="4833"/>
                  </a:lnTo>
                  <a:lnTo>
                    <a:pt x="1282" y="4316"/>
                  </a:lnTo>
                  <a:lnTo>
                    <a:pt x="1350" y="3822"/>
                  </a:lnTo>
                  <a:lnTo>
                    <a:pt x="1439" y="3305"/>
                  </a:lnTo>
                  <a:lnTo>
                    <a:pt x="1529" y="2810"/>
                  </a:lnTo>
                  <a:lnTo>
                    <a:pt x="1754" y="1799"/>
                  </a:lnTo>
                  <a:lnTo>
                    <a:pt x="1844" y="1282"/>
                  </a:lnTo>
                  <a:lnTo>
                    <a:pt x="1934" y="765"/>
                  </a:lnTo>
                  <a:lnTo>
                    <a:pt x="1934" y="630"/>
                  </a:lnTo>
                  <a:lnTo>
                    <a:pt x="1912" y="495"/>
                  </a:lnTo>
                  <a:lnTo>
                    <a:pt x="1867" y="383"/>
                  </a:lnTo>
                  <a:lnTo>
                    <a:pt x="1799" y="293"/>
                  </a:lnTo>
                  <a:lnTo>
                    <a:pt x="1732" y="203"/>
                  </a:lnTo>
                  <a:lnTo>
                    <a:pt x="1642" y="113"/>
                  </a:lnTo>
                  <a:lnTo>
                    <a:pt x="1529" y="68"/>
                  </a:lnTo>
                  <a:lnTo>
                    <a:pt x="1417" y="23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5932000" y="2337650"/>
              <a:ext cx="30375" cy="30950"/>
            </a:xfrm>
            <a:custGeom>
              <a:avLst/>
              <a:gdLst/>
              <a:ahLst/>
              <a:cxnLst/>
              <a:rect l="l" t="t" r="r" b="b"/>
              <a:pathLst>
                <a:path w="1215" h="1238" extrusionOk="0">
                  <a:moveTo>
                    <a:pt x="472" y="1"/>
                  </a:moveTo>
                  <a:lnTo>
                    <a:pt x="337" y="46"/>
                  </a:lnTo>
                  <a:lnTo>
                    <a:pt x="248" y="113"/>
                  </a:lnTo>
                  <a:lnTo>
                    <a:pt x="158" y="181"/>
                  </a:lnTo>
                  <a:lnTo>
                    <a:pt x="90" y="271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23" y="720"/>
                  </a:lnTo>
                  <a:lnTo>
                    <a:pt x="45" y="833"/>
                  </a:lnTo>
                  <a:lnTo>
                    <a:pt x="90" y="945"/>
                  </a:lnTo>
                  <a:lnTo>
                    <a:pt x="158" y="1035"/>
                  </a:lnTo>
                  <a:lnTo>
                    <a:pt x="248" y="1125"/>
                  </a:lnTo>
                  <a:lnTo>
                    <a:pt x="337" y="1170"/>
                  </a:lnTo>
                  <a:lnTo>
                    <a:pt x="472" y="1215"/>
                  </a:lnTo>
                  <a:lnTo>
                    <a:pt x="607" y="1237"/>
                  </a:lnTo>
                  <a:lnTo>
                    <a:pt x="742" y="1215"/>
                  </a:lnTo>
                  <a:lnTo>
                    <a:pt x="877" y="1170"/>
                  </a:lnTo>
                  <a:lnTo>
                    <a:pt x="967" y="1125"/>
                  </a:lnTo>
                  <a:lnTo>
                    <a:pt x="1057" y="1035"/>
                  </a:lnTo>
                  <a:lnTo>
                    <a:pt x="1124" y="945"/>
                  </a:lnTo>
                  <a:lnTo>
                    <a:pt x="1169" y="833"/>
                  </a:lnTo>
                  <a:lnTo>
                    <a:pt x="1192" y="720"/>
                  </a:lnTo>
                  <a:lnTo>
                    <a:pt x="1214" y="608"/>
                  </a:lnTo>
                  <a:lnTo>
                    <a:pt x="1192" y="495"/>
                  </a:lnTo>
                  <a:lnTo>
                    <a:pt x="1169" y="383"/>
                  </a:lnTo>
                  <a:lnTo>
                    <a:pt x="1124" y="271"/>
                  </a:lnTo>
                  <a:lnTo>
                    <a:pt x="1057" y="181"/>
                  </a:lnTo>
                  <a:lnTo>
                    <a:pt x="967" y="113"/>
                  </a:lnTo>
                  <a:lnTo>
                    <a:pt x="877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5872425" y="2742850"/>
              <a:ext cx="48925" cy="145575"/>
            </a:xfrm>
            <a:custGeom>
              <a:avLst/>
              <a:gdLst/>
              <a:ahLst/>
              <a:cxnLst/>
              <a:rect l="l" t="t" r="r" b="b"/>
              <a:pathLst>
                <a:path w="1957" h="5823" extrusionOk="0">
                  <a:moveTo>
                    <a:pt x="1124" y="0"/>
                  </a:moveTo>
                  <a:lnTo>
                    <a:pt x="1012" y="45"/>
                  </a:lnTo>
                  <a:lnTo>
                    <a:pt x="922" y="113"/>
                  </a:lnTo>
                  <a:lnTo>
                    <a:pt x="855" y="203"/>
                  </a:lnTo>
                  <a:lnTo>
                    <a:pt x="787" y="292"/>
                  </a:lnTo>
                  <a:lnTo>
                    <a:pt x="742" y="427"/>
                  </a:lnTo>
                  <a:lnTo>
                    <a:pt x="517" y="1641"/>
                  </a:lnTo>
                  <a:lnTo>
                    <a:pt x="315" y="2833"/>
                  </a:lnTo>
                  <a:lnTo>
                    <a:pt x="158" y="4047"/>
                  </a:lnTo>
                  <a:lnTo>
                    <a:pt x="0" y="5238"/>
                  </a:lnTo>
                  <a:lnTo>
                    <a:pt x="0" y="5373"/>
                  </a:lnTo>
                  <a:lnTo>
                    <a:pt x="23" y="5508"/>
                  </a:lnTo>
                  <a:lnTo>
                    <a:pt x="68" y="5598"/>
                  </a:lnTo>
                  <a:lnTo>
                    <a:pt x="135" y="5687"/>
                  </a:lnTo>
                  <a:lnTo>
                    <a:pt x="225" y="5755"/>
                  </a:lnTo>
                  <a:lnTo>
                    <a:pt x="315" y="5800"/>
                  </a:lnTo>
                  <a:lnTo>
                    <a:pt x="428" y="5822"/>
                  </a:lnTo>
                  <a:lnTo>
                    <a:pt x="652" y="5822"/>
                  </a:lnTo>
                  <a:lnTo>
                    <a:pt x="765" y="5800"/>
                  </a:lnTo>
                  <a:lnTo>
                    <a:pt x="877" y="5755"/>
                  </a:lnTo>
                  <a:lnTo>
                    <a:pt x="990" y="5687"/>
                  </a:lnTo>
                  <a:lnTo>
                    <a:pt x="1079" y="5598"/>
                  </a:lnTo>
                  <a:lnTo>
                    <a:pt x="1147" y="5508"/>
                  </a:lnTo>
                  <a:lnTo>
                    <a:pt x="1214" y="5373"/>
                  </a:lnTo>
                  <a:lnTo>
                    <a:pt x="1237" y="5238"/>
                  </a:lnTo>
                  <a:lnTo>
                    <a:pt x="1394" y="4114"/>
                  </a:lnTo>
                  <a:lnTo>
                    <a:pt x="1552" y="2990"/>
                  </a:lnTo>
                  <a:lnTo>
                    <a:pt x="1731" y="1889"/>
                  </a:lnTo>
                  <a:lnTo>
                    <a:pt x="1934" y="765"/>
                  </a:lnTo>
                  <a:lnTo>
                    <a:pt x="1956" y="630"/>
                  </a:lnTo>
                  <a:lnTo>
                    <a:pt x="1934" y="495"/>
                  </a:lnTo>
                  <a:lnTo>
                    <a:pt x="1889" y="382"/>
                  </a:lnTo>
                  <a:lnTo>
                    <a:pt x="1844" y="270"/>
                  </a:lnTo>
                  <a:lnTo>
                    <a:pt x="1754" y="180"/>
                  </a:lnTo>
                  <a:lnTo>
                    <a:pt x="1664" y="113"/>
                  </a:lnTo>
                  <a:lnTo>
                    <a:pt x="1574" y="68"/>
                  </a:lnTo>
                  <a:lnTo>
                    <a:pt x="1462" y="2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5645375" y="1950450"/>
              <a:ext cx="38250" cy="74775"/>
            </a:xfrm>
            <a:custGeom>
              <a:avLst/>
              <a:gdLst/>
              <a:ahLst/>
              <a:cxnLst/>
              <a:rect l="l" t="t" r="r" b="b"/>
              <a:pathLst>
                <a:path w="1530" h="2991" extrusionOk="0">
                  <a:moveTo>
                    <a:pt x="855" y="1"/>
                  </a:moveTo>
                  <a:lnTo>
                    <a:pt x="743" y="46"/>
                  </a:lnTo>
                  <a:lnTo>
                    <a:pt x="630" y="91"/>
                  </a:lnTo>
                  <a:lnTo>
                    <a:pt x="518" y="158"/>
                  </a:lnTo>
                  <a:lnTo>
                    <a:pt x="428" y="248"/>
                  </a:lnTo>
                  <a:lnTo>
                    <a:pt x="361" y="338"/>
                  </a:lnTo>
                  <a:lnTo>
                    <a:pt x="338" y="450"/>
                  </a:lnTo>
                  <a:lnTo>
                    <a:pt x="23" y="2204"/>
                  </a:lnTo>
                  <a:lnTo>
                    <a:pt x="1" y="2339"/>
                  </a:lnTo>
                  <a:lnTo>
                    <a:pt x="23" y="2451"/>
                  </a:lnTo>
                  <a:lnTo>
                    <a:pt x="46" y="2563"/>
                  </a:lnTo>
                  <a:lnTo>
                    <a:pt x="91" y="2676"/>
                  </a:lnTo>
                  <a:lnTo>
                    <a:pt x="158" y="2788"/>
                  </a:lnTo>
                  <a:lnTo>
                    <a:pt x="226" y="2856"/>
                  </a:lnTo>
                  <a:lnTo>
                    <a:pt x="338" y="2923"/>
                  </a:lnTo>
                  <a:lnTo>
                    <a:pt x="451" y="2968"/>
                  </a:lnTo>
                  <a:lnTo>
                    <a:pt x="563" y="2990"/>
                  </a:lnTo>
                  <a:lnTo>
                    <a:pt x="698" y="2990"/>
                  </a:lnTo>
                  <a:lnTo>
                    <a:pt x="810" y="2968"/>
                  </a:lnTo>
                  <a:lnTo>
                    <a:pt x="923" y="2901"/>
                  </a:lnTo>
                  <a:lnTo>
                    <a:pt x="1035" y="2856"/>
                  </a:lnTo>
                  <a:lnTo>
                    <a:pt x="1125" y="2766"/>
                  </a:lnTo>
                  <a:lnTo>
                    <a:pt x="1170" y="2653"/>
                  </a:lnTo>
                  <a:lnTo>
                    <a:pt x="1215" y="2541"/>
                  </a:lnTo>
                  <a:lnTo>
                    <a:pt x="1530" y="788"/>
                  </a:lnTo>
                  <a:lnTo>
                    <a:pt x="1530" y="653"/>
                  </a:lnTo>
                  <a:lnTo>
                    <a:pt x="1530" y="540"/>
                  </a:lnTo>
                  <a:lnTo>
                    <a:pt x="1507" y="428"/>
                  </a:lnTo>
                  <a:lnTo>
                    <a:pt x="1462" y="315"/>
                  </a:lnTo>
                  <a:lnTo>
                    <a:pt x="1395" y="226"/>
                  </a:lnTo>
                  <a:lnTo>
                    <a:pt x="1305" y="136"/>
                  </a:lnTo>
                  <a:lnTo>
                    <a:pt x="1215" y="68"/>
                  </a:lnTo>
                  <a:lnTo>
                    <a:pt x="1102" y="23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5549850" y="2278650"/>
              <a:ext cx="66900" cy="202900"/>
            </a:xfrm>
            <a:custGeom>
              <a:avLst/>
              <a:gdLst/>
              <a:ahLst/>
              <a:cxnLst/>
              <a:rect l="l" t="t" r="r" b="b"/>
              <a:pathLst>
                <a:path w="2676" h="8116" extrusionOk="0">
                  <a:moveTo>
                    <a:pt x="1866" y="1"/>
                  </a:moveTo>
                  <a:lnTo>
                    <a:pt x="1754" y="46"/>
                  </a:lnTo>
                  <a:lnTo>
                    <a:pt x="1664" y="113"/>
                  </a:lnTo>
                  <a:lnTo>
                    <a:pt x="1574" y="203"/>
                  </a:lnTo>
                  <a:lnTo>
                    <a:pt x="1507" y="293"/>
                  </a:lnTo>
                  <a:lnTo>
                    <a:pt x="1462" y="428"/>
                  </a:lnTo>
                  <a:lnTo>
                    <a:pt x="1282" y="1304"/>
                  </a:lnTo>
                  <a:lnTo>
                    <a:pt x="1124" y="2159"/>
                  </a:lnTo>
                  <a:lnTo>
                    <a:pt x="787" y="3889"/>
                  </a:lnTo>
                  <a:lnTo>
                    <a:pt x="450" y="5620"/>
                  </a:lnTo>
                  <a:lnTo>
                    <a:pt x="248" y="6497"/>
                  </a:lnTo>
                  <a:lnTo>
                    <a:pt x="23" y="7351"/>
                  </a:lnTo>
                  <a:lnTo>
                    <a:pt x="1" y="7486"/>
                  </a:lnTo>
                  <a:lnTo>
                    <a:pt x="1" y="7621"/>
                  </a:lnTo>
                  <a:lnTo>
                    <a:pt x="45" y="7733"/>
                  </a:lnTo>
                  <a:lnTo>
                    <a:pt x="90" y="7823"/>
                  </a:lnTo>
                  <a:lnTo>
                    <a:pt x="158" y="7913"/>
                  </a:lnTo>
                  <a:lnTo>
                    <a:pt x="248" y="7981"/>
                  </a:lnTo>
                  <a:lnTo>
                    <a:pt x="360" y="8048"/>
                  </a:lnTo>
                  <a:lnTo>
                    <a:pt x="473" y="8093"/>
                  </a:lnTo>
                  <a:lnTo>
                    <a:pt x="585" y="8115"/>
                  </a:lnTo>
                  <a:lnTo>
                    <a:pt x="697" y="8115"/>
                  </a:lnTo>
                  <a:lnTo>
                    <a:pt x="810" y="8093"/>
                  </a:lnTo>
                  <a:lnTo>
                    <a:pt x="922" y="8048"/>
                  </a:lnTo>
                  <a:lnTo>
                    <a:pt x="1012" y="8003"/>
                  </a:lnTo>
                  <a:lnTo>
                    <a:pt x="1102" y="7913"/>
                  </a:lnTo>
                  <a:lnTo>
                    <a:pt x="1169" y="7801"/>
                  </a:lnTo>
                  <a:lnTo>
                    <a:pt x="1214" y="7666"/>
                  </a:lnTo>
                  <a:lnTo>
                    <a:pt x="1439" y="6812"/>
                  </a:lnTo>
                  <a:lnTo>
                    <a:pt x="1641" y="5958"/>
                  </a:lnTo>
                  <a:lnTo>
                    <a:pt x="1979" y="4227"/>
                  </a:lnTo>
                  <a:lnTo>
                    <a:pt x="2316" y="2496"/>
                  </a:lnTo>
                  <a:lnTo>
                    <a:pt x="2473" y="1619"/>
                  </a:lnTo>
                  <a:lnTo>
                    <a:pt x="2653" y="765"/>
                  </a:lnTo>
                  <a:lnTo>
                    <a:pt x="2676" y="630"/>
                  </a:lnTo>
                  <a:lnTo>
                    <a:pt x="2676" y="495"/>
                  </a:lnTo>
                  <a:lnTo>
                    <a:pt x="2631" y="383"/>
                  </a:lnTo>
                  <a:lnTo>
                    <a:pt x="2563" y="270"/>
                  </a:lnTo>
                  <a:lnTo>
                    <a:pt x="2496" y="180"/>
                  </a:lnTo>
                  <a:lnTo>
                    <a:pt x="2406" y="113"/>
                  </a:lnTo>
                  <a:lnTo>
                    <a:pt x="2316" y="46"/>
                  </a:lnTo>
                  <a:lnTo>
                    <a:pt x="2203" y="2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5647625" y="2180875"/>
              <a:ext cx="49500" cy="91625"/>
            </a:xfrm>
            <a:custGeom>
              <a:avLst/>
              <a:gdLst/>
              <a:ahLst/>
              <a:cxnLst/>
              <a:rect l="l" t="t" r="r" b="b"/>
              <a:pathLst>
                <a:path w="1980" h="3665" extrusionOk="0">
                  <a:moveTo>
                    <a:pt x="1170" y="0"/>
                  </a:moveTo>
                  <a:lnTo>
                    <a:pt x="1080" y="45"/>
                  </a:lnTo>
                  <a:lnTo>
                    <a:pt x="967" y="113"/>
                  </a:lnTo>
                  <a:lnTo>
                    <a:pt x="878" y="180"/>
                  </a:lnTo>
                  <a:lnTo>
                    <a:pt x="810" y="292"/>
                  </a:lnTo>
                  <a:lnTo>
                    <a:pt x="765" y="427"/>
                  </a:lnTo>
                  <a:lnTo>
                    <a:pt x="46" y="2900"/>
                  </a:lnTo>
                  <a:lnTo>
                    <a:pt x="1" y="3035"/>
                  </a:lnTo>
                  <a:lnTo>
                    <a:pt x="23" y="3170"/>
                  </a:lnTo>
                  <a:lnTo>
                    <a:pt x="46" y="3282"/>
                  </a:lnTo>
                  <a:lnTo>
                    <a:pt x="91" y="3372"/>
                  </a:lnTo>
                  <a:lnTo>
                    <a:pt x="158" y="3462"/>
                  </a:lnTo>
                  <a:lnTo>
                    <a:pt x="248" y="3552"/>
                  </a:lnTo>
                  <a:lnTo>
                    <a:pt x="361" y="3597"/>
                  </a:lnTo>
                  <a:lnTo>
                    <a:pt x="473" y="3642"/>
                  </a:lnTo>
                  <a:lnTo>
                    <a:pt x="585" y="3664"/>
                  </a:lnTo>
                  <a:lnTo>
                    <a:pt x="698" y="3664"/>
                  </a:lnTo>
                  <a:lnTo>
                    <a:pt x="810" y="3642"/>
                  </a:lnTo>
                  <a:lnTo>
                    <a:pt x="923" y="3597"/>
                  </a:lnTo>
                  <a:lnTo>
                    <a:pt x="1012" y="3552"/>
                  </a:lnTo>
                  <a:lnTo>
                    <a:pt x="1102" y="3462"/>
                  </a:lnTo>
                  <a:lnTo>
                    <a:pt x="1170" y="3350"/>
                  </a:lnTo>
                  <a:lnTo>
                    <a:pt x="1237" y="3237"/>
                  </a:lnTo>
                  <a:lnTo>
                    <a:pt x="1957" y="742"/>
                  </a:lnTo>
                  <a:lnTo>
                    <a:pt x="1979" y="607"/>
                  </a:lnTo>
                  <a:lnTo>
                    <a:pt x="1979" y="495"/>
                  </a:lnTo>
                  <a:lnTo>
                    <a:pt x="1934" y="382"/>
                  </a:lnTo>
                  <a:lnTo>
                    <a:pt x="1889" y="270"/>
                  </a:lnTo>
                  <a:lnTo>
                    <a:pt x="1822" y="180"/>
                  </a:lnTo>
                  <a:lnTo>
                    <a:pt x="1732" y="113"/>
                  </a:lnTo>
                  <a:lnTo>
                    <a:pt x="1619" y="45"/>
                  </a:lnTo>
                  <a:lnTo>
                    <a:pt x="1529" y="23"/>
                  </a:lnTo>
                  <a:lnTo>
                    <a:pt x="141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5529625" y="2699000"/>
              <a:ext cx="53400" cy="120300"/>
            </a:xfrm>
            <a:custGeom>
              <a:avLst/>
              <a:gdLst/>
              <a:ahLst/>
              <a:cxnLst/>
              <a:rect l="l" t="t" r="r" b="b"/>
              <a:pathLst>
                <a:path w="2136" h="4812" extrusionOk="0">
                  <a:moveTo>
                    <a:pt x="1304" y="1"/>
                  </a:moveTo>
                  <a:lnTo>
                    <a:pt x="1192" y="46"/>
                  </a:lnTo>
                  <a:lnTo>
                    <a:pt x="1102" y="113"/>
                  </a:lnTo>
                  <a:lnTo>
                    <a:pt x="1034" y="203"/>
                  </a:lnTo>
                  <a:lnTo>
                    <a:pt x="967" y="293"/>
                  </a:lnTo>
                  <a:lnTo>
                    <a:pt x="944" y="428"/>
                  </a:lnTo>
                  <a:lnTo>
                    <a:pt x="854" y="900"/>
                  </a:lnTo>
                  <a:lnTo>
                    <a:pt x="742" y="1350"/>
                  </a:lnTo>
                  <a:lnTo>
                    <a:pt x="495" y="2249"/>
                  </a:lnTo>
                  <a:lnTo>
                    <a:pt x="225" y="3148"/>
                  </a:lnTo>
                  <a:lnTo>
                    <a:pt x="113" y="3598"/>
                  </a:lnTo>
                  <a:lnTo>
                    <a:pt x="0" y="4047"/>
                  </a:lnTo>
                  <a:lnTo>
                    <a:pt x="0" y="4182"/>
                  </a:lnTo>
                  <a:lnTo>
                    <a:pt x="0" y="4317"/>
                  </a:lnTo>
                  <a:lnTo>
                    <a:pt x="45" y="4429"/>
                  </a:lnTo>
                  <a:lnTo>
                    <a:pt x="113" y="4542"/>
                  </a:lnTo>
                  <a:lnTo>
                    <a:pt x="180" y="4632"/>
                  </a:lnTo>
                  <a:lnTo>
                    <a:pt x="270" y="4699"/>
                  </a:lnTo>
                  <a:lnTo>
                    <a:pt x="382" y="4766"/>
                  </a:lnTo>
                  <a:lnTo>
                    <a:pt x="495" y="4789"/>
                  </a:lnTo>
                  <a:lnTo>
                    <a:pt x="607" y="4811"/>
                  </a:lnTo>
                  <a:lnTo>
                    <a:pt x="832" y="4811"/>
                  </a:lnTo>
                  <a:lnTo>
                    <a:pt x="922" y="4766"/>
                  </a:lnTo>
                  <a:lnTo>
                    <a:pt x="1012" y="4699"/>
                  </a:lnTo>
                  <a:lnTo>
                    <a:pt x="1102" y="4609"/>
                  </a:lnTo>
                  <a:lnTo>
                    <a:pt x="1169" y="4519"/>
                  </a:lnTo>
                  <a:lnTo>
                    <a:pt x="1214" y="4384"/>
                  </a:lnTo>
                  <a:lnTo>
                    <a:pt x="1304" y="3912"/>
                  </a:lnTo>
                  <a:lnTo>
                    <a:pt x="1416" y="3463"/>
                  </a:lnTo>
                  <a:lnTo>
                    <a:pt x="1686" y="2586"/>
                  </a:lnTo>
                  <a:lnTo>
                    <a:pt x="1933" y="1687"/>
                  </a:lnTo>
                  <a:lnTo>
                    <a:pt x="2046" y="1215"/>
                  </a:lnTo>
                  <a:lnTo>
                    <a:pt x="2136" y="765"/>
                  </a:lnTo>
                  <a:lnTo>
                    <a:pt x="2136" y="630"/>
                  </a:lnTo>
                  <a:lnTo>
                    <a:pt x="2113" y="495"/>
                  </a:lnTo>
                  <a:lnTo>
                    <a:pt x="2091" y="383"/>
                  </a:lnTo>
                  <a:lnTo>
                    <a:pt x="2023" y="271"/>
                  </a:lnTo>
                  <a:lnTo>
                    <a:pt x="1933" y="181"/>
                  </a:lnTo>
                  <a:lnTo>
                    <a:pt x="1844" y="113"/>
                  </a:lnTo>
                  <a:lnTo>
                    <a:pt x="1731" y="46"/>
                  </a:lnTo>
                  <a:lnTo>
                    <a:pt x="1641" y="23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5883675" y="2127475"/>
              <a:ext cx="46650" cy="123100"/>
            </a:xfrm>
            <a:custGeom>
              <a:avLst/>
              <a:gdLst/>
              <a:ahLst/>
              <a:cxnLst/>
              <a:rect l="l" t="t" r="r" b="b"/>
              <a:pathLst>
                <a:path w="1866" h="4924" extrusionOk="0">
                  <a:moveTo>
                    <a:pt x="1146" y="1"/>
                  </a:moveTo>
                  <a:lnTo>
                    <a:pt x="1034" y="23"/>
                  </a:lnTo>
                  <a:lnTo>
                    <a:pt x="944" y="68"/>
                  </a:lnTo>
                  <a:lnTo>
                    <a:pt x="832" y="113"/>
                  </a:lnTo>
                  <a:lnTo>
                    <a:pt x="764" y="203"/>
                  </a:lnTo>
                  <a:lnTo>
                    <a:pt x="697" y="315"/>
                  </a:lnTo>
                  <a:lnTo>
                    <a:pt x="652" y="450"/>
                  </a:lnTo>
                  <a:lnTo>
                    <a:pt x="450" y="1417"/>
                  </a:lnTo>
                  <a:lnTo>
                    <a:pt x="292" y="2383"/>
                  </a:lnTo>
                  <a:lnTo>
                    <a:pt x="135" y="3350"/>
                  </a:lnTo>
                  <a:lnTo>
                    <a:pt x="23" y="4317"/>
                  </a:lnTo>
                  <a:lnTo>
                    <a:pt x="0" y="4452"/>
                  </a:lnTo>
                  <a:lnTo>
                    <a:pt x="45" y="4586"/>
                  </a:lnTo>
                  <a:lnTo>
                    <a:pt x="90" y="4676"/>
                  </a:lnTo>
                  <a:lnTo>
                    <a:pt x="157" y="4766"/>
                  </a:lnTo>
                  <a:lnTo>
                    <a:pt x="247" y="4834"/>
                  </a:lnTo>
                  <a:lnTo>
                    <a:pt x="337" y="4879"/>
                  </a:lnTo>
                  <a:lnTo>
                    <a:pt x="450" y="4901"/>
                  </a:lnTo>
                  <a:lnTo>
                    <a:pt x="562" y="4924"/>
                  </a:lnTo>
                  <a:lnTo>
                    <a:pt x="674" y="4901"/>
                  </a:lnTo>
                  <a:lnTo>
                    <a:pt x="787" y="4879"/>
                  </a:lnTo>
                  <a:lnTo>
                    <a:pt x="899" y="4834"/>
                  </a:lnTo>
                  <a:lnTo>
                    <a:pt x="1012" y="4766"/>
                  </a:lnTo>
                  <a:lnTo>
                    <a:pt x="1102" y="4676"/>
                  </a:lnTo>
                  <a:lnTo>
                    <a:pt x="1169" y="4586"/>
                  </a:lnTo>
                  <a:lnTo>
                    <a:pt x="1214" y="4452"/>
                  </a:lnTo>
                  <a:lnTo>
                    <a:pt x="1259" y="4317"/>
                  </a:lnTo>
                  <a:lnTo>
                    <a:pt x="1371" y="3440"/>
                  </a:lnTo>
                  <a:lnTo>
                    <a:pt x="1506" y="2541"/>
                  </a:lnTo>
                  <a:lnTo>
                    <a:pt x="1663" y="1664"/>
                  </a:lnTo>
                  <a:lnTo>
                    <a:pt x="1843" y="765"/>
                  </a:lnTo>
                  <a:lnTo>
                    <a:pt x="1866" y="630"/>
                  </a:lnTo>
                  <a:lnTo>
                    <a:pt x="1843" y="495"/>
                  </a:lnTo>
                  <a:lnTo>
                    <a:pt x="1821" y="383"/>
                  </a:lnTo>
                  <a:lnTo>
                    <a:pt x="1753" y="293"/>
                  </a:lnTo>
                  <a:lnTo>
                    <a:pt x="1686" y="203"/>
                  </a:lnTo>
                  <a:lnTo>
                    <a:pt x="1596" y="113"/>
                  </a:lnTo>
                  <a:lnTo>
                    <a:pt x="1484" y="68"/>
                  </a:lnTo>
                  <a:lnTo>
                    <a:pt x="1371" y="23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5713950" y="2719800"/>
              <a:ext cx="34875" cy="153450"/>
            </a:xfrm>
            <a:custGeom>
              <a:avLst/>
              <a:gdLst/>
              <a:ahLst/>
              <a:cxnLst/>
              <a:rect l="l" t="t" r="r" b="b"/>
              <a:pathLst>
                <a:path w="1395" h="6138" extrusionOk="0">
                  <a:moveTo>
                    <a:pt x="652" y="1"/>
                  </a:moveTo>
                  <a:lnTo>
                    <a:pt x="540" y="46"/>
                  </a:lnTo>
                  <a:lnTo>
                    <a:pt x="427" y="91"/>
                  </a:lnTo>
                  <a:lnTo>
                    <a:pt x="338" y="136"/>
                  </a:lnTo>
                  <a:lnTo>
                    <a:pt x="248" y="225"/>
                  </a:lnTo>
                  <a:lnTo>
                    <a:pt x="203" y="338"/>
                  </a:lnTo>
                  <a:lnTo>
                    <a:pt x="158" y="450"/>
                  </a:lnTo>
                  <a:lnTo>
                    <a:pt x="135" y="585"/>
                  </a:lnTo>
                  <a:lnTo>
                    <a:pt x="135" y="1844"/>
                  </a:lnTo>
                  <a:lnTo>
                    <a:pt x="90" y="3080"/>
                  </a:lnTo>
                  <a:lnTo>
                    <a:pt x="23" y="4317"/>
                  </a:lnTo>
                  <a:lnTo>
                    <a:pt x="0" y="5553"/>
                  </a:lnTo>
                  <a:lnTo>
                    <a:pt x="0" y="5688"/>
                  </a:lnTo>
                  <a:lnTo>
                    <a:pt x="45" y="5800"/>
                  </a:lnTo>
                  <a:lnTo>
                    <a:pt x="90" y="5913"/>
                  </a:lnTo>
                  <a:lnTo>
                    <a:pt x="180" y="6003"/>
                  </a:lnTo>
                  <a:lnTo>
                    <a:pt x="270" y="6070"/>
                  </a:lnTo>
                  <a:lnTo>
                    <a:pt x="383" y="6115"/>
                  </a:lnTo>
                  <a:lnTo>
                    <a:pt x="472" y="6137"/>
                  </a:lnTo>
                  <a:lnTo>
                    <a:pt x="720" y="6137"/>
                  </a:lnTo>
                  <a:lnTo>
                    <a:pt x="832" y="6115"/>
                  </a:lnTo>
                  <a:lnTo>
                    <a:pt x="922" y="6070"/>
                  </a:lnTo>
                  <a:lnTo>
                    <a:pt x="1034" y="6003"/>
                  </a:lnTo>
                  <a:lnTo>
                    <a:pt x="1102" y="5913"/>
                  </a:lnTo>
                  <a:lnTo>
                    <a:pt x="1169" y="5800"/>
                  </a:lnTo>
                  <a:lnTo>
                    <a:pt x="1214" y="5688"/>
                  </a:lnTo>
                  <a:lnTo>
                    <a:pt x="1237" y="5553"/>
                  </a:lnTo>
                  <a:lnTo>
                    <a:pt x="1259" y="4317"/>
                  </a:lnTo>
                  <a:lnTo>
                    <a:pt x="1327" y="3080"/>
                  </a:lnTo>
                  <a:lnTo>
                    <a:pt x="1372" y="1844"/>
                  </a:lnTo>
                  <a:lnTo>
                    <a:pt x="1394" y="585"/>
                  </a:lnTo>
                  <a:lnTo>
                    <a:pt x="1372" y="450"/>
                  </a:lnTo>
                  <a:lnTo>
                    <a:pt x="1327" y="338"/>
                  </a:lnTo>
                  <a:lnTo>
                    <a:pt x="1259" y="225"/>
                  </a:lnTo>
                  <a:lnTo>
                    <a:pt x="1192" y="136"/>
                  </a:lnTo>
                  <a:lnTo>
                    <a:pt x="1102" y="91"/>
                  </a:lnTo>
                  <a:lnTo>
                    <a:pt x="989" y="46"/>
                  </a:lnTo>
                  <a:lnTo>
                    <a:pt x="877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5733625" y="1701500"/>
              <a:ext cx="49475" cy="69700"/>
            </a:xfrm>
            <a:custGeom>
              <a:avLst/>
              <a:gdLst/>
              <a:ahLst/>
              <a:cxnLst/>
              <a:rect l="l" t="t" r="r" b="b"/>
              <a:pathLst>
                <a:path w="1979" h="2788" extrusionOk="0">
                  <a:moveTo>
                    <a:pt x="1214" y="1"/>
                  </a:moveTo>
                  <a:lnTo>
                    <a:pt x="1102" y="45"/>
                  </a:lnTo>
                  <a:lnTo>
                    <a:pt x="989" y="113"/>
                  </a:lnTo>
                  <a:lnTo>
                    <a:pt x="922" y="203"/>
                  </a:lnTo>
                  <a:lnTo>
                    <a:pt x="832" y="315"/>
                  </a:lnTo>
                  <a:lnTo>
                    <a:pt x="68" y="1866"/>
                  </a:lnTo>
                  <a:lnTo>
                    <a:pt x="23" y="2001"/>
                  </a:lnTo>
                  <a:lnTo>
                    <a:pt x="0" y="2114"/>
                  </a:lnTo>
                  <a:lnTo>
                    <a:pt x="0" y="2248"/>
                  </a:lnTo>
                  <a:lnTo>
                    <a:pt x="23" y="2361"/>
                  </a:lnTo>
                  <a:lnTo>
                    <a:pt x="90" y="2473"/>
                  </a:lnTo>
                  <a:lnTo>
                    <a:pt x="158" y="2563"/>
                  </a:lnTo>
                  <a:lnTo>
                    <a:pt x="225" y="2631"/>
                  </a:lnTo>
                  <a:lnTo>
                    <a:pt x="337" y="2698"/>
                  </a:lnTo>
                  <a:lnTo>
                    <a:pt x="427" y="2765"/>
                  </a:lnTo>
                  <a:lnTo>
                    <a:pt x="540" y="2788"/>
                  </a:lnTo>
                  <a:lnTo>
                    <a:pt x="764" y="2788"/>
                  </a:lnTo>
                  <a:lnTo>
                    <a:pt x="877" y="2743"/>
                  </a:lnTo>
                  <a:lnTo>
                    <a:pt x="967" y="2698"/>
                  </a:lnTo>
                  <a:lnTo>
                    <a:pt x="1057" y="2608"/>
                  </a:lnTo>
                  <a:lnTo>
                    <a:pt x="1124" y="2473"/>
                  </a:lnTo>
                  <a:lnTo>
                    <a:pt x="1911" y="945"/>
                  </a:lnTo>
                  <a:lnTo>
                    <a:pt x="1956" y="810"/>
                  </a:lnTo>
                  <a:lnTo>
                    <a:pt x="1978" y="675"/>
                  </a:lnTo>
                  <a:lnTo>
                    <a:pt x="1978" y="563"/>
                  </a:lnTo>
                  <a:lnTo>
                    <a:pt x="1933" y="428"/>
                  </a:lnTo>
                  <a:lnTo>
                    <a:pt x="1888" y="338"/>
                  </a:lnTo>
                  <a:lnTo>
                    <a:pt x="1821" y="248"/>
                  </a:lnTo>
                  <a:lnTo>
                    <a:pt x="1731" y="158"/>
                  </a:lnTo>
                  <a:lnTo>
                    <a:pt x="1641" y="90"/>
                  </a:lnTo>
                  <a:lnTo>
                    <a:pt x="1529" y="45"/>
                  </a:lnTo>
                  <a:lnTo>
                    <a:pt x="1416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4243250" y="1428375"/>
              <a:ext cx="925050" cy="1966375"/>
            </a:xfrm>
            <a:custGeom>
              <a:avLst/>
              <a:gdLst/>
              <a:ahLst/>
              <a:cxnLst/>
              <a:rect l="l" t="t" r="r" b="b"/>
              <a:pathLst>
                <a:path w="37002" h="78655" extrusionOk="0">
                  <a:moveTo>
                    <a:pt x="33922" y="1"/>
                  </a:moveTo>
                  <a:lnTo>
                    <a:pt x="33607" y="23"/>
                  </a:lnTo>
                  <a:lnTo>
                    <a:pt x="33315" y="46"/>
                  </a:lnTo>
                  <a:lnTo>
                    <a:pt x="33022" y="91"/>
                  </a:lnTo>
                  <a:lnTo>
                    <a:pt x="32730" y="158"/>
                  </a:lnTo>
                  <a:lnTo>
                    <a:pt x="32416" y="248"/>
                  </a:lnTo>
                  <a:lnTo>
                    <a:pt x="32123" y="360"/>
                  </a:lnTo>
                  <a:lnTo>
                    <a:pt x="31831" y="473"/>
                  </a:lnTo>
                  <a:lnTo>
                    <a:pt x="31539" y="608"/>
                  </a:lnTo>
                  <a:lnTo>
                    <a:pt x="30932" y="922"/>
                  </a:lnTo>
                  <a:lnTo>
                    <a:pt x="30370" y="1282"/>
                  </a:lnTo>
                  <a:lnTo>
                    <a:pt x="29808" y="1687"/>
                  </a:lnTo>
                  <a:lnTo>
                    <a:pt x="29268" y="2091"/>
                  </a:lnTo>
                  <a:lnTo>
                    <a:pt x="28751" y="2518"/>
                  </a:lnTo>
                  <a:lnTo>
                    <a:pt x="28257" y="2945"/>
                  </a:lnTo>
                  <a:lnTo>
                    <a:pt x="27807" y="3350"/>
                  </a:lnTo>
                  <a:lnTo>
                    <a:pt x="27021" y="4114"/>
                  </a:lnTo>
                  <a:lnTo>
                    <a:pt x="26661" y="4497"/>
                  </a:lnTo>
                  <a:lnTo>
                    <a:pt x="26301" y="4924"/>
                  </a:lnTo>
                  <a:lnTo>
                    <a:pt x="25942" y="5396"/>
                  </a:lnTo>
                  <a:lnTo>
                    <a:pt x="25604" y="5890"/>
                  </a:lnTo>
                  <a:lnTo>
                    <a:pt x="25267" y="6407"/>
                  </a:lnTo>
                  <a:lnTo>
                    <a:pt x="24930" y="6969"/>
                  </a:lnTo>
                  <a:lnTo>
                    <a:pt x="24593" y="7554"/>
                  </a:lnTo>
                  <a:lnTo>
                    <a:pt x="24278" y="8138"/>
                  </a:lnTo>
                  <a:lnTo>
                    <a:pt x="23963" y="8768"/>
                  </a:lnTo>
                  <a:lnTo>
                    <a:pt x="23671" y="9397"/>
                  </a:lnTo>
                  <a:lnTo>
                    <a:pt x="23109" y="10678"/>
                  </a:lnTo>
                  <a:lnTo>
                    <a:pt x="22570" y="11960"/>
                  </a:lnTo>
                  <a:lnTo>
                    <a:pt x="22098" y="13241"/>
                  </a:lnTo>
                  <a:lnTo>
                    <a:pt x="21648" y="14455"/>
                  </a:lnTo>
                  <a:lnTo>
                    <a:pt x="21266" y="15601"/>
                  </a:lnTo>
                  <a:lnTo>
                    <a:pt x="20951" y="16658"/>
                  </a:lnTo>
                  <a:lnTo>
                    <a:pt x="20682" y="17602"/>
                  </a:lnTo>
                  <a:lnTo>
                    <a:pt x="20479" y="18366"/>
                  </a:lnTo>
                  <a:lnTo>
                    <a:pt x="20344" y="18951"/>
                  </a:lnTo>
                  <a:lnTo>
                    <a:pt x="20277" y="19333"/>
                  </a:lnTo>
                  <a:lnTo>
                    <a:pt x="20277" y="19423"/>
                  </a:lnTo>
                  <a:lnTo>
                    <a:pt x="20277" y="19468"/>
                  </a:lnTo>
                  <a:lnTo>
                    <a:pt x="20052" y="19940"/>
                  </a:lnTo>
                  <a:lnTo>
                    <a:pt x="19603" y="20951"/>
                  </a:lnTo>
                  <a:lnTo>
                    <a:pt x="18996" y="22367"/>
                  </a:lnTo>
                  <a:lnTo>
                    <a:pt x="18299" y="24098"/>
                  </a:lnTo>
                  <a:lnTo>
                    <a:pt x="17557" y="25942"/>
                  </a:lnTo>
                  <a:lnTo>
                    <a:pt x="16860" y="27807"/>
                  </a:lnTo>
                  <a:lnTo>
                    <a:pt x="16545" y="28706"/>
                  </a:lnTo>
                  <a:lnTo>
                    <a:pt x="16253" y="29538"/>
                  </a:lnTo>
                  <a:lnTo>
                    <a:pt x="16028" y="30325"/>
                  </a:lnTo>
                  <a:lnTo>
                    <a:pt x="15826" y="30999"/>
                  </a:lnTo>
                  <a:lnTo>
                    <a:pt x="15759" y="30010"/>
                  </a:lnTo>
                  <a:lnTo>
                    <a:pt x="15714" y="28999"/>
                  </a:lnTo>
                  <a:lnTo>
                    <a:pt x="15714" y="28010"/>
                  </a:lnTo>
                  <a:lnTo>
                    <a:pt x="15736" y="26998"/>
                  </a:lnTo>
                  <a:lnTo>
                    <a:pt x="15781" y="25987"/>
                  </a:lnTo>
                  <a:lnTo>
                    <a:pt x="15849" y="24997"/>
                  </a:lnTo>
                  <a:lnTo>
                    <a:pt x="16006" y="22974"/>
                  </a:lnTo>
                  <a:lnTo>
                    <a:pt x="16141" y="20974"/>
                  </a:lnTo>
                  <a:lnTo>
                    <a:pt x="16208" y="19962"/>
                  </a:lnTo>
                  <a:lnTo>
                    <a:pt x="16231" y="18973"/>
                  </a:lnTo>
                  <a:lnTo>
                    <a:pt x="16253" y="17961"/>
                  </a:lnTo>
                  <a:lnTo>
                    <a:pt x="16208" y="16950"/>
                  </a:lnTo>
                  <a:lnTo>
                    <a:pt x="16141" y="15961"/>
                  </a:lnTo>
                  <a:lnTo>
                    <a:pt x="16028" y="14949"/>
                  </a:lnTo>
                  <a:lnTo>
                    <a:pt x="15916" y="14185"/>
                  </a:lnTo>
                  <a:lnTo>
                    <a:pt x="15759" y="13286"/>
                  </a:lnTo>
                  <a:lnTo>
                    <a:pt x="15646" y="12791"/>
                  </a:lnTo>
                  <a:lnTo>
                    <a:pt x="15511" y="12319"/>
                  </a:lnTo>
                  <a:lnTo>
                    <a:pt x="15354" y="11847"/>
                  </a:lnTo>
                  <a:lnTo>
                    <a:pt x="15174" y="11398"/>
                  </a:lnTo>
                  <a:lnTo>
                    <a:pt x="14972" y="10970"/>
                  </a:lnTo>
                  <a:lnTo>
                    <a:pt x="14725" y="10588"/>
                  </a:lnTo>
                  <a:lnTo>
                    <a:pt x="14590" y="10431"/>
                  </a:lnTo>
                  <a:lnTo>
                    <a:pt x="14455" y="10274"/>
                  </a:lnTo>
                  <a:lnTo>
                    <a:pt x="14297" y="10116"/>
                  </a:lnTo>
                  <a:lnTo>
                    <a:pt x="14140" y="10004"/>
                  </a:lnTo>
                  <a:lnTo>
                    <a:pt x="13983" y="9891"/>
                  </a:lnTo>
                  <a:lnTo>
                    <a:pt x="13803" y="9802"/>
                  </a:lnTo>
                  <a:lnTo>
                    <a:pt x="13601" y="9734"/>
                  </a:lnTo>
                  <a:lnTo>
                    <a:pt x="13398" y="9689"/>
                  </a:lnTo>
                  <a:lnTo>
                    <a:pt x="13196" y="9667"/>
                  </a:lnTo>
                  <a:lnTo>
                    <a:pt x="12971" y="9689"/>
                  </a:lnTo>
                  <a:lnTo>
                    <a:pt x="12724" y="9712"/>
                  </a:lnTo>
                  <a:lnTo>
                    <a:pt x="12477" y="9779"/>
                  </a:lnTo>
                  <a:lnTo>
                    <a:pt x="12139" y="9891"/>
                  </a:lnTo>
                  <a:lnTo>
                    <a:pt x="11825" y="10026"/>
                  </a:lnTo>
                  <a:lnTo>
                    <a:pt x="11533" y="10206"/>
                  </a:lnTo>
                  <a:lnTo>
                    <a:pt x="11263" y="10409"/>
                  </a:lnTo>
                  <a:lnTo>
                    <a:pt x="10993" y="10633"/>
                  </a:lnTo>
                  <a:lnTo>
                    <a:pt x="10746" y="10881"/>
                  </a:lnTo>
                  <a:lnTo>
                    <a:pt x="10521" y="11150"/>
                  </a:lnTo>
                  <a:lnTo>
                    <a:pt x="10296" y="11443"/>
                  </a:lnTo>
                  <a:lnTo>
                    <a:pt x="10094" y="11757"/>
                  </a:lnTo>
                  <a:lnTo>
                    <a:pt x="9914" y="12094"/>
                  </a:lnTo>
                  <a:lnTo>
                    <a:pt x="9734" y="12432"/>
                  </a:lnTo>
                  <a:lnTo>
                    <a:pt x="9577" y="12791"/>
                  </a:lnTo>
                  <a:lnTo>
                    <a:pt x="9420" y="13173"/>
                  </a:lnTo>
                  <a:lnTo>
                    <a:pt x="9307" y="13556"/>
                  </a:lnTo>
                  <a:lnTo>
                    <a:pt x="9172" y="13938"/>
                  </a:lnTo>
                  <a:lnTo>
                    <a:pt x="9060" y="14342"/>
                  </a:lnTo>
                  <a:lnTo>
                    <a:pt x="8880" y="15152"/>
                  </a:lnTo>
                  <a:lnTo>
                    <a:pt x="8745" y="15961"/>
                  </a:lnTo>
                  <a:lnTo>
                    <a:pt x="8633" y="16770"/>
                  </a:lnTo>
                  <a:lnTo>
                    <a:pt x="8565" y="17579"/>
                  </a:lnTo>
                  <a:lnTo>
                    <a:pt x="8543" y="18344"/>
                  </a:lnTo>
                  <a:lnTo>
                    <a:pt x="8520" y="19040"/>
                  </a:lnTo>
                  <a:lnTo>
                    <a:pt x="8543" y="19715"/>
                  </a:lnTo>
                  <a:lnTo>
                    <a:pt x="8588" y="20299"/>
                  </a:lnTo>
                  <a:lnTo>
                    <a:pt x="8655" y="20749"/>
                  </a:lnTo>
                  <a:lnTo>
                    <a:pt x="8745" y="21198"/>
                  </a:lnTo>
                  <a:lnTo>
                    <a:pt x="8858" y="21693"/>
                  </a:lnTo>
                  <a:lnTo>
                    <a:pt x="9015" y="22188"/>
                  </a:lnTo>
                  <a:lnTo>
                    <a:pt x="9172" y="22705"/>
                  </a:lnTo>
                  <a:lnTo>
                    <a:pt x="9375" y="23222"/>
                  </a:lnTo>
                  <a:lnTo>
                    <a:pt x="9577" y="23761"/>
                  </a:lnTo>
                  <a:lnTo>
                    <a:pt x="9802" y="24301"/>
                  </a:lnTo>
                  <a:lnTo>
                    <a:pt x="10319" y="25402"/>
                  </a:lnTo>
                  <a:lnTo>
                    <a:pt x="10858" y="26504"/>
                  </a:lnTo>
                  <a:lnTo>
                    <a:pt x="11443" y="27583"/>
                  </a:lnTo>
                  <a:lnTo>
                    <a:pt x="12027" y="28639"/>
                  </a:lnTo>
                  <a:lnTo>
                    <a:pt x="12634" y="29628"/>
                  </a:lnTo>
                  <a:lnTo>
                    <a:pt x="13196" y="30550"/>
                  </a:lnTo>
                  <a:lnTo>
                    <a:pt x="13735" y="31381"/>
                  </a:lnTo>
                  <a:lnTo>
                    <a:pt x="14208" y="32101"/>
                  </a:lnTo>
                  <a:lnTo>
                    <a:pt x="14949" y="33157"/>
                  </a:lnTo>
                  <a:lnTo>
                    <a:pt x="15152" y="33450"/>
                  </a:lnTo>
                  <a:lnTo>
                    <a:pt x="15264" y="33562"/>
                  </a:lnTo>
                  <a:lnTo>
                    <a:pt x="15084" y="34529"/>
                  </a:lnTo>
                  <a:lnTo>
                    <a:pt x="14904" y="35495"/>
                  </a:lnTo>
                  <a:lnTo>
                    <a:pt x="14770" y="36462"/>
                  </a:lnTo>
                  <a:lnTo>
                    <a:pt x="14635" y="37428"/>
                  </a:lnTo>
                  <a:lnTo>
                    <a:pt x="14477" y="38755"/>
                  </a:lnTo>
                  <a:lnTo>
                    <a:pt x="14342" y="40103"/>
                  </a:lnTo>
                  <a:lnTo>
                    <a:pt x="14208" y="41452"/>
                  </a:lnTo>
                  <a:lnTo>
                    <a:pt x="14118" y="42801"/>
                  </a:lnTo>
                  <a:lnTo>
                    <a:pt x="13938" y="45498"/>
                  </a:lnTo>
                  <a:lnTo>
                    <a:pt x="13780" y="48196"/>
                  </a:lnTo>
                  <a:lnTo>
                    <a:pt x="13556" y="47746"/>
                  </a:lnTo>
                  <a:lnTo>
                    <a:pt x="13353" y="47274"/>
                  </a:lnTo>
                  <a:lnTo>
                    <a:pt x="13174" y="46802"/>
                  </a:lnTo>
                  <a:lnTo>
                    <a:pt x="13016" y="46308"/>
                  </a:lnTo>
                  <a:lnTo>
                    <a:pt x="12859" y="45813"/>
                  </a:lnTo>
                  <a:lnTo>
                    <a:pt x="12724" y="45319"/>
                  </a:lnTo>
                  <a:lnTo>
                    <a:pt x="12477" y="44307"/>
                  </a:lnTo>
                  <a:lnTo>
                    <a:pt x="12027" y="42261"/>
                  </a:lnTo>
                  <a:lnTo>
                    <a:pt x="11802" y="41250"/>
                  </a:lnTo>
                  <a:lnTo>
                    <a:pt x="11510" y="40238"/>
                  </a:lnTo>
                  <a:lnTo>
                    <a:pt x="11308" y="39609"/>
                  </a:lnTo>
                  <a:lnTo>
                    <a:pt x="11105" y="39002"/>
                  </a:lnTo>
                  <a:lnTo>
                    <a:pt x="10858" y="38395"/>
                  </a:lnTo>
                  <a:lnTo>
                    <a:pt x="10611" y="37788"/>
                  </a:lnTo>
                  <a:lnTo>
                    <a:pt x="10341" y="37181"/>
                  </a:lnTo>
                  <a:lnTo>
                    <a:pt x="10071" y="36597"/>
                  </a:lnTo>
                  <a:lnTo>
                    <a:pt x="9487" y="35428"/>
                  </a:lnTo>
                  <a:lnTo>
                    <a:pt x="9015" y="34529"/>
                  </a:lnTo>
                  <a:lnTo>
                    <a:pt x="8745" y="34012"/>
                  </a:lnTo>
                  <a:lnTo>
                    <a:pt x="8430" y="33472"/>
                  </a:lnTo>
                  <a:lnTo>
                    <a:pt x="8093" y="32933"/>
                  </a:lnTo>
                  <a:lnTo>
                    <a:pt x="7711" y="32371"/>
                  </a:lnTo>
                  <a:lnTo>
                    <a:pt x="7329" y="31831"/>
                  </a:lnTo>
                  <a:lnTo>
                    <a:pt x="6902" y="31314"/>
                  </a:lnTo>
                  <a:lnTo>
                    <a:pt x="6475" y="30820"/>
                  </a:lnTo>
                  <a:lnTo>
                    <a:pt x="6250" y="30595"/>
                  </a:lnTo>
                  <a:lnTo>
                    <a:pt x="6003" y="30392"/>
                  </a:lnTo>
                  <a:lnTo>
                    <a:pt x="5755" y="30213"/>
                  </a:lnTo>
                  <a:lnTo>
                    <a:pt x="5508" y="30033"/>
                  </a:lnTo>
                  <a:lnTo>
                    <a:pt x="5261" y="29875"/>
                  </a:lnTo>
                  <a:lnTo>
                    <a:pt x="5014" y="29741"/>
                  </a:lnTo>
                  <a:lnTo>
                    <a:pt x="4744" y="29628"/>
                  </a:lnTo>
                  <a:lnTo>
                    <a:pt x="4497" y="29561"/>
                  </a:lnTo>
                  <a:lnTo>
                    <a:pt x="4227" y="29493"/>
                  </a:lnTo>
                  <a:lnTo>
                    <a:pt x="3935" y="29471"/>
                  </a:lnTo>
                  <a:lnTo>
                    <a:pt x="3665" y="29471"/>
                  </a:lnTo>
                  <a:lnTo>
                    <a:pt x="3373" y="29493"/>
                  </a:lnTo>
                  <a:lnTo>
                    <a:pt x="3103" y="29561"/>
                  </a:lnTo>
                  <a:lnTo>
                    <a:pt x="2811" y="29651"/>
                  </a:lnTo>
                  <a:lnTo>
                    <a:pt x="2384" y="29830"/>
                  </a:lnTo>
                  <a:lnTo>
                    <a:pt x="2001" y="30055"/>
                  </a:lnTo>
                  <a:lnTo>
                    <a:pt x="1664" y="30303"/>
                  </a:lnTo>
                  <a:lnTo>
                    <a:pt x="1372" y="30550"/>
                  </a:lnTo>
                  <a:lnTo>
                    <a:pt x="1125" y="30842"/>
                  </a:lnTo>
                  <a:lnTo>
                    <a:pt x="900" y="31134"/>
                  </a:lnTo>
                  <a:lnTo>
                    <a:pt x="720" y="31471"/>
                  </a:lnTo>
                  <a:lnTo>
                    <a:pt x="585" y="31809"/>
                  </a:lnTo>
                  <a:lnTo>
                    <a:pt x="473" y="32168"/>
                  </a:lnTo>
                  <a:lnTo>
                    <a:pt x="383" y="32528"/>
                  </a:lnTo>
                  <a:lnTo>
                    <a:pt x="338" y="32910"/>
                  </a:lnTo>
                  <a:lnTo>
                    <a:pt x="293" y="33292"/>
                  </a:lnTo>
                  <a:lnTo>
                    <a:pt x="293" y="33697"/>
                  </a:lnTo>
                  <a:lnTo>
                    <a:pt x="338" y="34101"/>
                  </a:lnTo>
                  <a:lnTo>
                    <a:pt x="383" y="34506"/>
                  </a:lnTo>
                  <a:lnTo>
                    <a:pt x="450" y="34933"/>
                  </a:lnTo>
                  <a:lnTo>
                    <a:pt x="540" y="35338"/>
                  </a:lnTo>
                  <a:lnTo>
                    <a:pt x="630" y="35765"/>
                  </a:lnTo>
                  <a:lnTo>
                    <a:pt x="765" y="36192"/>
                  </a:lnTo>
                  <a:lnTo>
                    <a:pt x="900" y="36597"/>
                  </a:lnTo>
                  <a:lnTo>
                    <a:pt x="1215" y="37406"/>
                  </a:lnTo>
                  <a:lnTo>
                    <a:pt x="1574" y="38193"/>
                  </a:lnTo>
                  <a:lnTo>
                    <a:pt x="1956" y="38934"/>
                  </a:lnTo>
                  <a:lnTo>
                    <a:pt x="2339" y="39609"/>
                  </a:lnTo>
                  <a:lnTo>
                    <a:pt x="2721" y="40216"/>
                  </a:lnTo>
                  <a:lnTo>
                    <a:pt x="3103" y="40733"/>
                  </a:lnTo>
                  <a:lnTo>
                    <a:pt x="3687" y="41475"/>
                  </a:lnTo>
                  <a:lnTo>
                    <a:pt x="4272" y="42194"/>
                  </a:lnTo>
                  <a:lnTo>
                    <a:pt x="4879" y="42891"/>
                  </a:lnTo>
                  <a:lnTo>
                    <a:pt x="5508" y="43588"/>
                  </a:lnTo>
                  <a:lnTo>
                    <a:pt x="6745" y="44959"/>
                  </a:lnTo>
                  <a:lnTo>
                    <a:pt x="8003" y="46330"/>
                  </a:lnTo>
                  <a:lnTo>
                    <a:pt x="8588" y="47004"/>
                  </a:lnTo>
                  <a:lnTo>
                    <a:pt x="9195" y="47679"/>
                  </a:lnTo>
                  <a:lnTo>
                    <a:pt x="9847" y="48331"/>
                  </a:lnTo>
                  <a:lnTo>
                    <a:pt x="10161" y="48645"/>
                  </a:lnTo>
                  <a:lnTo>
                    <a:pt x="10521" y="48960"/>
                  </a:lnTo>
                  <a:lnTo>
                    <a:pt x="10881" y="49252"/>
                  </a:lnTo>
                  <a:lnTo>
                    <a:pt x="11240" y="49522"/>
                  </a:lnTo>
                  <a:lnTo>
                    <a:pt x="11600" y="49792"/>
                  </a:lnTo>
                  <a:lnTo>
                    <a:pt x="12005" y="50017"/>
                  </a:lnTo>
                  <a:lnTo>
                    <a:pt x="12387" y="50219"/>
                  </a:lnTo>
                  <a:lnTo>
                    <a:pt x="12791" y="50399"/>
                  </a:lnTo>
                  <a:lnTo>
                    <a:pt x="13218" y="50556"/>
                  </a:lnTo>
                  <a:lnTo>
                    <a:pt x="13668" y="50669"/>
                  </a:lnTo>
                  <a:lnTo>
                    <a:pt x="13511" y="53546"/>
                  </a:lnTo>
                  <a:lnTo>
                    <a:pt x="13331" y="56423"/>
                  </a:lnTo>
                  <a:lnTo>
                    <a:pt x="13218" y="57817"/>
                  </a:lnTo>
                  <a:lnTo>
                    <a:pt x="13106" y="59256"/>
                  </a:lnTo>
                  <a:lnTo>
                    <a:pt x="12971" y="60694"/>
                  </a:lnTo>
                  <a:lnTo>
                    <a:pt x="12791" y="62155"/>
                  </a:lnTo>
                  <a:lnTo>
                    <a:pt x="12477" y="61301"/>
                  </a:lnTo>
                  <a:lnTo>
                    <a:pt x="12184" y="60402"/>
                  </a:lnTo>
                  <a:lnTo>
                    <a:pt x="11915" y="59503"/>
                  </a:lnTo>
                  <a:lnTo>
                    <a:pt x="11645" y="58581"/>
                  </a:lnTo>
                  <a:lnTo>
                    <a:pt x="11398" y="57660"/>
                  </a:lnTo>
                  <a:lnTo>
                    <a:pt x="11128" y="56760"/>
                  </a:lnTo>
                  <a:lnTo>
                    <a:pt x="10836" y="55884"/>
                  </a:lnTo>
                  <a:lnTo>
                    <a:pt x="10678" y="55479"/>
                  </a:lnTo>
                  <a:lnTo>
                    <a:pt x="10499" y="55052"/>
                  </a:lnTo>
                  <a:lnTo>
                    <a:pt x="10026" y="53995"/>
                  </a:lnTo>
                  <a:lnTo>
                    <a:pt x="9532" y="52961"/>
                  </a:lnTo>
                  <a:lnTo>
                    <a:pt x="8992" y="51927"/>
                  </a:lnTo>
                  <a:lnTo>
                    <a:pt x="8408" y="50938"/>
                  </a:lnTo>
                  <a:lnTo>
                    <a:pt x="7913" y="50152"/>
                  </a:lnTo>
                  <a:lnTo>
                    <a:pt x="7644" y="49702"/>
                  </a:lnTo>
                  <a:lnTo>
                    <a:pt x="7329" y="49252"/>
                  </a:lnTo>
                  <a:lnTo>
                    <a:pt x="7014" y="48825"/>
                  </a:lnTo>
                  <a:lnTo>
                    <a:pt x="6655" y="48376"/>
                  </a:lnTo>
                  <a:lnTo>
                    <a:pt x="6295" y="47949"/>
                  </a:lnTo>
                  <a:lnTo>
                    <a:pt x="5913" y="47544"/>
                  </a:lnTo>
                  <a:lnTo>
                    <a:pt x="5486" y="47162"/>
                  </a:lnTo>
                  <a:lnTo>
                    <a:pt x="5081" y="46847"/>
                  </a:lnTo>
                  <a:lnTo>
                    <a:pt x="4856" y="46712"/>
                  </a:lnTo>
                  <a:lnTo>
                    <a:pt x="4631" y="46577"/>
                  </a:lnTo>
                  <a:lnTo>
                    <a:pt x="4407" y="46465"/>
                  </a:lnTo>
                  <a:lnTo>
                    <a:pt x="4182" y="46375"/>
                  </a:lnTo>
                  <a:lnTo>
                    <a:pt x="3935" y="46285"/>
                  </a:lnTo>
                  <a:lnTo>
                    <a:pt x="3710" y="46218"/>
                  </a:lnTo>
                  <a:lnTo>
                    <a:pt x="3463" y="46195"/>
                  </a:lnTo>
                  <a:lnTo>
                    <a:pt x="3215" y="46173"/>
                  </a:lnTo>
                  <a:lnTo>
                    <a:pt x="2968" y="46173"/>
                  </a:lnTo>
                  <a:lnTo>
                    <a:pt x="2721" y="46195"/>
                  </a:lnTo>
                  <a:lnTo>
                    <a:pt x="2451" y="46263"/>
                  </a:lnTo>
                  <a:lnTo>
                    <a:pt x="2204" y="46330"/>
                  </a:lnTo>
                  <a:lnTo>
                    <a:pt x="1867" y="46465"/>
                  </a:lnTo>
                  <a:lnTo>
                    <a:pt x="1552" y="46622"/>
                  </a:lnTo>
                  <a:lnTo>
                    <a:pt x="1260" y="46802"/>
                  </a:lnTo>
                  <a:lnTo>
                    <a:pt x="1012" y="46982"/>
                  </a:lnTo>
                  <a:lnTo>
                    <a:pt x="788" y="47162"/>
                  </a:lnTo>
                  <a:lnTo>
                    <a:pt x="608" y="47364"/>
                  </a:lnTo>
                  <a:lnTo>
                    <a:pt x="428" y="47589"/>
                  </a:lnTo>
                  <a:lnTo>
                    <a:pt x="293" y="47814"/>
                  </a:lnTo>
                  <a:lnTo>
                    <a:pt x="181" y="48061"/>
                  </a:lnTo>
                  <a:lnTo>
                    <a:pt x="113" y="48308"/>
                  </a:lnTo>
                  <a:lnTo>
                    <a:pt x="46" y="48556"/>
                  </a:lnTo>
                  <a:lnTo>
                    <a:pt x="23" y="48825"/>
                  </a:lnTo>
                  <a:lnTo>
                    <a:pt x="1" y="49117"/>
                  </a:lnTo>
                  <a:lnTo>
                    <a:pt x="23" y="49387"/>
                  </a:lnTo>
                  <a:lnTo>
                    <a:pt x="46" y="49702"/>
                  </a:lnTo>
                  <a:lnTo>
                    <a:pt x="113" y="49994"/>
                  </a:lnTo>
                  <a:lnTo>
                    <a:pt x="181" y="50309"/>
                  </a:lnTo>
                  <a:lnTo>
                    <a:pt x="271" y="50624"/>
                  </a:lnTo>
                  <a:lnTo>
                    <a:pt x="383" y="50938"/>
                  </a:lnTo>
                  <a:lnTo>
                    <a:pt x="518" y="51275"/>
                  </a:lnTo>
                  <a:lnTo>
                    <a:pt x="833" y="51950"/>
                  </a:lnTo>
                  <a:lnTo>
                    <a:pt x="1215" y="52647"/>
                  </a:lnTo>
                  <a:lnTo>
                    <a:pt x="1642" y="53344"/>
                  </a:lnTo>
                  <a:lnTo>
                    <a:pt x="2136" y="54063"/>
                  </a:lnTo>
                  <a:lnTo>
                    <a:pt x="2676" y="54782"/>
                  </a:lnTo>
                  <a:lnTo>
                    <a:pt x="3238" y="55524"/>
                  </a:lnTo>
                  <a:lnTo>
                    <a:pt x="3845" y="56243"/>
                  </a:lnTo>
                  <a:lnTo>
                    <a:pt x="4474" y="56963"/>
                  </a:lnTo>
                  <a:lnTo>
                    <a:pt x="5126" y="57682"/>
                  </a:lnTo>
                  <a:lnTo>
                    <a:pt x="5778" y="58379"/>
                  </a:lnTo>
                  <a:lnTo>
                    <a:pt x="6452" y="59053"/>
                  </a:lnTo>
                  <a:lnTo>
                    <a:pt x="7127" y="59705"/>
                  </a:lnTo>
                  <a:lnTo>
                    <a:pt x="8430" y="60964"/>
                  </a:lnTo>
                  <a:lnTo>
                    <a:pt x="9689" y="62088"/>
                  </a:lnTo>
                  <a:lnTo>
                    <a:pt x="10813" y="63055"/>
                  </a:lnTo>
                  <a:lnTo>
                    <a:pt x="11757" y="63819"/>
                  </a:lnTo>
                  <a:lnTo>
                    <a:pt x="12499" y="64381"/>
                  </a:lnTo>
                  <a:lnTo>
                    <a:pt x="12229" y="66112"/>
                  </a:lnTo>
                  <a:lnTo>
                    <a:pt x="11915" y="67843"/>
                  </a:lnTo>
                  <a:lnTo>
                    <a:pt x="11555" y="69573"/>
                  </a:lnTo>
                  <a:lnTo>
                    <a:pt x="11353" y="70428"/>
                  </a:lnTo>
                  <a:lnTo>
                    <a:pt x="11150" y="71259"/>
                  </a:lnTo>
                  <a:lnTo>
                    <a:pt x="10926" y="72114"/>
                  </a:lnTo>
                  <a:lnTo>
                    <a:pt x="10678" y="72945"/>
                  </a:lnTo>
                  <a:lnTo>
                    <a:pt x="10431" y="73755"/>
                  </a:lnTo>
                  <a:lnTo>
                    <a:pt x="10161" y="74586"/>
                  </a:lnTo>
                  <a:lnTo>
                    <a:pt x="9869" y="75373"/>
                  </a:lnTo>
                  <a:lnTo>
                    <a:pt x="9577" y="76160"/>
                  </a:lnTo>
                  <a:lnTo>
                    <a:pt x="9262" y="76947"/>
                  </a:lnTo>
                  <a:lnTo>
                    <a:pt x="8925" y="77711"/>
                  </a:lnTo>
                  <a:lnTo>
                    <a:pt x="8880" y="77846"/>
                  </a:lnTo>
                  <a:lnTo>
                    <a:pt x="8858" y="77958"/>
                  </a:lnTo>
                  <a:lnTo>
                    <a:pt x="8880" y="78093"/>
                  </a:lnTo>
                  <a:lnTo>
                    <a:pt x="8903" y="78205"/>
                  </a:lnTo>
                  <a:lnTo>
                    <a:pt x="8970" y="78318"/>
                  </a:lnTo>
                  <a:lnTo>
                    <a:pt x="9037" y="78408"/>
                  </a:lnTo>
                  <a:lnTo>
                    <a:pt x="9127" y="78498"/>
                  </a:lnTo>
                  <a:lnTo>
                    <a:pt x="9217" y="78565"/>
                  </a:lnTo>
                  <a:lnTo>
                    <a:pt x="9330" y="78610"/>
                  </a:lnTo>
                  <a:lnTo>
                    <a:pt x="9420" y="78633"/>
                  </a:lnTo>
                  <a:lnTo>
                    <a:pt x="9532" y="78655"/>
                  </a:lnTo>
                  <a:lnTo>
                    <a:pt x="9644" y="78633"/>
                  </a:lnTo>
                  <a:lnTo>
                    <a:pt x="9757" y="78610"/>
                  </a:lnTo>
                  <a:lnTo>
                    <a:pt x="9847" y="78543"/>
                  </a:lnTo>
                  <a:lnTo>
                    <a:pt x="9937" y="78453"/>
                  </a:lnTo>
                  <a:lnTo>
                    <a:pt x="10004" y="78318"/>
                  </a:lnTo>
                  <a:lnTo>
                    <a:pt x="10341" y="77531"/>
                  </a:lnTo>
                  <a:lnTo>
                    <a:pt x="10678" y="76744"/>
                  </a:lnTo>
                  <a:lnTo>
                    <a:pt x="10971" y="75935"/>
                  </a:lnTo>
                  <a:lnTo>
                    <a:pt x="11263" y="75126"/>
                  </a:lnTo>
                  <a:lnTo>
                    <a:pt x="11555" y="74317"/>
                  </a:lnTo>
                  <a:lnTo>
                    <a:pt x="11802" y="73485"/>
                  </a:lnTo>
                  <a:lnTo>
                    <a:pt x="12050" y="72653"/>
                  </a:lnTo>
                  <a:lnTo>
                    <a:pt x="12274" y="71821"/>
                  </a:lnTo>
                  <a:lnTo>
                    <a:pt x="12499" y="70990"/>
                  </a:lnTo>
                  <a:lnTo>
                    <a:pt x="12701" y="70158"/>
                  </a:lnTo>
                  <a:lnTo>
                    <a:pt x="13061" y="68450"/>
                  </a:lnTo>
                  <a:lnTo>
                    <a:pt x="13376" y="66741"/>
                  </a:lnTo>
                  <a:lnTo>
                    <a:pt x="13668" y="65010"/>
                  </a:lnTo>
                  <a:lnTo>
                    <a:pt x="14747" y="64583"/>
                  </a:lnTo>
                  <a:lnTo>
                    <a:pt x="15759" y="64156"/>
                  </a:lnTo>
                  <a:lnTo>
                    <a:pt x="16725" y="63706"/>
                  </a:lnTo>
                  <a:lnTo>
                    <a:pt x="17647" y="63257"/>
                  </a:lnTo>
                  <a:lnTo>
                    <a:pt x="18501" y="62785"/>
                  </a:lnTo>
                  <a:lnTo>
                    <a:pt x="19333" y="62290"/>
                  </a:lnTo>
                  <a:lnTo>
                    <a:pt x="20120" y="61796"/>
                  </a:lnTo>
                  <a:lnTo>
                    <a:pt x="20884" y="61279"/>
                  </a:lnTo>
                  <a:lnTo>
                    <a:pt x="21603" y="60739"/>
                  </a:lnTo>
                  <a:lnTo>
                    <a:pt x="22322" y="60200"/>
                  </a:lnTo>
                  <a:lnTo>
                    <a:pt x="22997" y="59615"/>
                  </a:lnTo>
                  <a:lnTo>
                    <a:pt x="23671" y="59031"/>
                  </a:lnTo>
                  <a:lnTo>
                    <a:pt x="24323" y="58424"/>
                  </a:lnTo>
                  <a:lnTo>
                    <a:pt x="24975" y="57794"/>
                  </a:lnTo>
                  <a:lnTo>
                    <a:pt x="25604" y="57143"/>
                  </a:lnTo>
                  <a:lnTo>
                    <a:pt x="26256" y="56446"/>
                  </a:lnTo>
                  <a:lnTo>
                    <a:pt x="26998" y="55659"/>
                  </a:lnTo>
                  <a:lnTo>
                    <a:pt x="27380" y="55209"/>
                  </a:lnTo>
                  <a:lnTo>
                    <a:pt x="27785" y="54715"/>
                  </a:lnTo>
                  <a:lnTo>
                    <a:pt x="28167" y="54220"/>
                  </a:lnTo>
                  <a:lnTo>
                    <a:pt x="28549" y="53681"/>
                  </a:lnTo>
                  <a:lnTo>
                    <a:pt x="28909" y="53141"/>
                  </a:lnTo>
                  <a:lnTo>
                    <a:pt x="29224" y="52602"/>
                  </a:lnTo>
                  <a:lnTo>
                    <a:pt x="29493" y="52017"/>
                  </a:lnTo>
                  <a:lnTo>
                    <a:pt x="29628" y="51748"/>
                  </a:lnTo>
                  <a:lnTo>
                    <a:pt x="29718" y="51455"/>
                  </a:lnTo>
                  <a:lnTo>
                    <a:pt x="29808" y="51163"/>
                  </a:lnTo>
                  <a:lnTo>
                    <a:pt x="29898" y="50871"/>
                  </a:lnTo>
                  <a:lnTo>
                    <a:pt x="29943" y="50579"/>
                  </a:lnTo>
                  <a:lnTo>
                    <a:pt x="29988" y="50286"/>
                  </a:lnTo>
                  <a:lnTo>
                    <a:pt x="30010" y="49994"/>
                  </a:lnTo>
                  <a:lnTo>
                    <a:pt x="29988" y="49724"/>
                  </a:lnTo>
                  <a:lnTo>
                    <a:pt x="29965" y="49432"/>
                  </a:lnTo>
                  <a:lnTo>
                    <a:pt x="29920" y="49140"/>
                  </a:lnTo>
                  <a:lnTo>
                    <a:pt x="29853" y="48870"/>
                  </a:lnTo>
                  <a:lnTo>
                    <a:pt x="29741" y="48578"/>
                  </a:lnTo>
                  <a:lnTo>
                    <a:pt x="29628" y="48308"/>
                  </a:lnTo>
                  <a:lnTo>
                    <a:pt x="29471" y="48038"/>
                  </a:lnTo>
                  <a:lnTo>
                    <a:pt x="29313" y="47791"/>
                  </a:lnTo>
                  <a:lnTo>
                    <a:pt x="29134" y="47566"/>
                  </a:lnTo>
                  <a:lnTo>
                    <a:pt x="28954" y="47387"/>
                  </a:lnTo>
                  <a:lnTo>
                    <a:pt x="28774" y="47229"/>
                  </a:lnTo>
                  <a:lnTo>
                    <a:pt x="28594" y="47094"/>
                  </a:lnTo>
                  <a:lnTo>
                    <a:pt x="28392" y="46982"/>
                  </a:lnTo>
                  <a:lnTo>
                    <a:pt x="28212" y="46892"/>
                  </a:lnTo>
                  <a:lnTo>
                    <a:pt x="28010" y="46825"/>
                  </a:lnTo>
                  <a:lnTo>
                    <a:pt x="27830" y="46780"/>
                  </a:lnTo>
                  <a:lnTo>
                    <a:pt x="27628" y="46757"/>
                  </a:lnTo>
                  <a:lnTo>
                    <a:pt x="27425" y="46757"/>
                  </a:lnTo>
                  <a:lnTo>
                    <a:pt x="27223" y="46780"/>
                  </a:lnTo>
                  <a:lnTo>
                    <a:pt x="27021" y="46825"/>
                  </a:lnTo>
                  <a:lnTo>
                    <a:pt x="26818" y="46870"/>
                  </a:lnTo>
                  <a:lnTo>
                    <a:pt x="26638" y="46937"/>
                  </a:lnTo>
                  <a:lnTo>
                    <a:pt x="26436" y="47027"/>
                  </a:lnTo>
                  <a:lnTo>
                    <a:pt x="26032" y="47229"/>
                  </a:lnTo>
                  <a:lnTo>
                    <a:pt x="25649" y="47477"/>
                  </a:lnTo>
                  <a:lnTo>
                    <a:pt x="25267" y="47769"/>
                  </a:lnTo>
                  <a:lnTo>
                    <a:pt x="24908" y="48083"/>
                  </a:lnTo>
                  <a:lnTo>
                    <a:pt x="24570" y="48421"/>
                  </a:lnTo>
                  <a:lnTo>
                    <a:pt x="24256" y="48758"/>
                  </a:lnTo>
                  <a:lnTo>
                    <a:pt x="23941" y="49117"/>
                  </a:lnTo>
                  <a:lnTo>
                    <a:pt x="23671" y="49455"/>
                  </a:lnTo>
                  <a:lnTo>
                    <a:pt x="23042" y="50286"/>
                  </a:lnTo>
                  <a:lnTo>
                    <a:pt x="22412" y="51163"/>
                  </a:lnTo>
                  <a:lnTo>
                    <a:pt x="21805" y="52017"/>
                  </a:lnTo>
                  <a:lnTo>
                    <a:pt x="21221" y="52894"/>
                  </a:lnTo>
                  <a:lnTo>
                    <a:pt x="20075" y="54647"/>
                  </a:lnTo>
                  <a:lnTo>
                    <a:pt x="18928" y="56423"/>
                  </a:lnTo>
                  <a:lnTo>
                    <a:pt x="17759" y="58177"/>
                  </a:lnTo>
                  <a:lnTo>
                    <a:pt x="17175" y="59031"/>
                  </a:lnTo>
                  <a:lnTo>
                    <a:pt x="16568" y="59907"/>
                  </a:lnTo>
                  <a:lnTo>
                    <a:pt x="15938" y="60739"/>
                  </a:lnTo>
                  <a:lnTo>
                    <a:pt x="15287" y="61571"/>
                  </a:lnTo>
                  <a:lnTo>
                    <a:pt x="14612" y="62403"/>
                  </a:lnTo>
                  <a:lnTo>
                    <a:pt x="13915" y="63212"/>
                  </a:lnTo>
                  <a:lnTo>
                    <a:pt x="14073" y="61751"/>
                  </a:lnTo>
                  <a:lnTo>
                    <a:pt x="14230" y="60267"/>
                  </a:lnTo>
                  <a:lnTo>
                    <a:pt x="14365" y="58806"/>
                  </a:lnTo>
                  <a:lnTo>
                    <a:pt x="14477" y="57322"/>
                  </a:lnTo>
                  <a:lnTo>
                    <a:pt x="14680" y="54355"/>
                  </a:lnTo>
                  <a:lnTo>
                    <a:pt x="14859" y="51388"/>
                  </a:lnTo>
                  <a:lnTo>
                    <a:pt x="14994" y="51343"/>
                  </a:lnTo>
                  <a:lnTo>
                    <a:pt x="15264" y="51208"/>
                  </a:lnTo>
                  <a:lnTo>
                    <a:pt x="16141" y="50691"/>
                  </a:lnTo>
                  <a:lnTo>
                    <a:pt x="17310" y="49949"/>
                  </a:lnTo>
                  <a:lnTo>
                    <a:pt x="18658" y="49073"/>
                  </a:lnTo>
                  <a:lnTo>
                    <a:pt x="20030" y="48128"/>
                  </a:lnTo>
                  <a:lnTo>
                    <a:pt x="21333" y="47207"/>
                  </a:lnTo>
                  <a:lnTo>
                    <a:pt x="22390" y="46442"/>
                  </a:lnTo>
                  <a:lnTo>
                    <a:pt x="22795" y="46128"/>
                  </a:lnTo>
                  <a:lnTo>
                    <a:pt x="23087" y="45858"/>
                  </a:lnTo>
                  <a:lnTo>
                    <a:pt x="23357" y="45588"/>
                  </a:lnTo>
                  <a:lnTo>
                    <a:pt x="23649" y="45274"/>
                  </a:lnTo>
                  <a:lnTo>
                    <a:pt x="23963" y="44936"/>
                  </a:lnTo>
                  <a:lnTo>
                    <a:pt x="24256" y="44554"/>
                  </a:lnTo>
                  <a:lnTo>
                    <a:pt x="24863" y="43745"/>
                  </a:lnTo>
                  <a:lnTo>
                    <a:pt x="25492" y="42846"/>
                  </a:lnTo>
                  <a:lnTo>
                    <a:pt x="26076" y="41879"/>
                  </a:lnTo>
                  <a:lnTo>
                    <a:pt x="26638" y="40868"/>
                  </a:lnTo>
                  <a:lnTo>
                    <a:pt x="27178" y="39856"/>
                  </a:lnTo>
                  <a:lnTo>
                    <a:pt x="27650" y="38845"/>
                  </a:lnTo>
                  <a:lnTo>
                    <a:pt x="27852" y="38350"/>
                  </a:lnTo>
                  <a:lnTo>
                    <a:pt x="28032" y="37855"/>
                  </a:lnTo>
                  <a:lnTo>
                    <a:pt x="28212" y="37383"/>
                  </a:lnTo>
                  <a:lnTo>
                    <a:pt x="28347" y="36934"/>
                  </a:lnTo>
                  <a:lnTo>
                    <a:pt x="28482" y="36484"/>
                  </a:lnTo>
                  <a:lnTo>
                    <a:pt x="28572" y="36057"/>
                  </a:lnTo>
                  <a:lnTo>
                    <a:pt x="28639" y="35675"/>
                  </a:lnTo>
                  <a:lnTo>
                    <a:pt x="28684" y="35293"/>
                  </a:lnTo>
                  <a:lnTo>
                    <a:pt x="28684" y="34956"/>
                  </a:lnTo>
                  <a:lnTo>
                    <a:pt x="28662" y="34641"/>
                  </a:lnTo>
                  <a:lnTo>
                    <a:pt x="28594" y="34371"/>
                  </a:lnTo>
                  <a:lnTo>
                    <a:pt x="28504" y="34124"/>
                  </a:lnTo>
                  <a:lnTo>
                    <a:pt x="28437" y="34012"/>
                  </a:lnTo>
                  <a:lnTo>
                    <a:pt x="28369" y="33922"/>
                  </a:lnTo>
                  <a:lnTo>
                    <a:pt x="28302" y="33832"/>
                  </a:lnTo>
                  <a:lnTo>
                    <a:pt x="28189" y="33764"/>
                  </a:lnTo>
                  <a:lnTo>
                    <a:pt x="28100" y="33697"/>
                  </a:lnTo>
                  <a:lnTo>
                    <a:pt x="27987" y="33652"/>
                  </a:lnTo>
                  <a:lnTo>
                    <a:pt x="27852" y="33607"/>
                  </a:lnTo>
                  <a:lnTo>
                    <a:pt x="27717" y="33584"/>
                  </a:lnTo>
                  <a:lnTo>
                    <a:pt x="27448" y="33562"/>
                  </a:lnTo>
                  <a:lnTo>
                    <a:pt x="27178" y="33539"/>
                  </a:lnTo>
                  <a:lnTo>
                    <a:pt x="26886" y="33539"/>
                  </a:lnTo>
                  <a:lnTo>
                    <a:pt x="26638" y="33562"/>
                  </a:lnTo>
                  <a:lnTo>
                    <a:pt x="26369" y="33584"/>
                  </a:lnTo>
                  <a:lnTo>
                    <a:pt x="26099" y="33629"/>
                  </a:lnTo>
                  <a:lnTo>
                    <a:pt x="25604" y="33742"/>
                  </a:lnTo>
                  <a:lnTo>
                    <a:pt x="25110" y="33899"/>
                  </a:lnTo>
                  <a:lnTo>
                    <a:pt x="24638" y="34124"/>
                  </a:lnTo>
                  <a:lnTo>
                    <a:pt x="24188" y="34371"/>
                  </a:lnTo>
                  <a:lnTo>
                    <a:pt x="23761" y="34663"/>
                  </a:lnTo>
                  <a:lnTo>
                    <a:pt x="23334" y="35001"/>
                  </a:lnTo>
                  <a:lnTo>
                    <a:pt x="22929" y="35338"/>
                  </a:lnTo>
                  <a:lnTo>
                    <a:pt x="22547" y="35720"/>
                  </a:lnTo>
                  <a:lnTo>
                    <a:pt x="22165" y="36125"/>
                  </a:lnTo>
                  <a:lnTo>
                    <a:pt x="21805" y="36552"/>
                  </a:lnTo>
                  <a:lnTo>
                    <a:pt x="21446" y="37001"/>
                  </a:lnTo>
                  <a:lnTo>
                    <a:pt x="21131" y="37451"/>
                  </a:lnTo>
                  <a:lnTo>
                    <a:pt x="20794" y="37900"/>
                  </a:lnTo>
                  <a:lnTo>
                    <a:pt x="20412" y="38485"/>
                  </a:lnTo>
                  <a:lnTo>
                    <a:pt x="20030" y="39092"/>
                  </a:lnTo>
                  <a:lnTo>
                    <a:pt x="19692" y="39676"/>
                  </a:lnTo>
                  <a:lnTo>
                    <a:pt x="19333" y="40283"/>
                  </a:lnTo>
                  <a:lnTo>
                    <a:pt x="18681" y="41497"/>
                  </a:lnTo>
                  <a:lnTo>
                    <a:pt x="18029" y="42688"/>
                  </a:lnTo>
                  <a:lnTo>
                    <a:pt x="17377" y="43880"/>
                  </a:lnTo>
                  <a:lnTo>
                    <a:pt x="17040" y="44487"/>
                  </a:lnTo>
                  <a:lnTo>
                    <a:pt x="16680" y="45049"/>
                  </a:lnTo>
                  <a:lnTo>
                    <a:pt x="16321" y="45633"/>
                  </a:lnTo>
                  <a:lnTo>
                    <a:pt x="15938" y="46195"/>
                  </a:lnTo>
                  <a:lnTo>
                    <a:pt x="15511" y="46757"/>
                  </a:lnTo>
                  <a:lnTo>
                    <a:pt x="15084" y="47297"/>
                  </a:lnTo>
                  <a:lnTo>
                    <a:pt x="15197" y="45498"/>
                  </a:lnTo>
                  <a:lnTo>
                    <a:pt x="15332" y="43723"/>
                  </a:lnTo>
                  <a:lnTo>
                    <a:pt x="15466" y="41969"/>
                  </a:lnTo>
                  <a:lnTo>
                    <a:pt x="15646" y="40193"/>
                  </a:lnTo>
                  <a:lnTo>
                    <a:pt x="15826" y="38440"/>
                  </a:lnTo>
                  <a:lnTo>
                    <a:pt x="16073" y="36709"/>
                  </a:lnTo>
                  <a:lnTo>
                    <a:pt x="16321" y="35001"/>
                  </a:lnTo>
                  <a:lnTo>
                    <a:pt x="16635" y="33292"/>
                  </a:lnTo>
                  <a:lnTo>
                    <a:pt x="17557" y="33247"/>
                  </a:lnTo>
                  <a:lnTo>
                    <a:pt x="18501" y="33157"/>
                  </a:lnTo>
                  <a:lnTo>
                    <a:pt x="19423" y="33045"/>
                  </a:lnTo>
                  <a:lnTo>
                    <a:pt x="20367" y="32933"/>
                  </a:lnTo>
                  <a:lnTo>
                    <a:pt x="21288" y="32753"/>
                  </a:lnTo>
                  <a:lnTo>
                    <a:pt x="22210" y="32573"/>
                  </a:lnTo>
                  <a:lnTo>
                    <a:pt x="23132" y="32348"/>
                  </a:lnTo>
                  <a:lnTo>
                    <a:pt x="24053" y="32078"/>
                  </a:lnTo>
                  <a:lnTo>
                    <a:pt x="24953" y="31786"/>
                  </a:lnTo>
                  <a:lnTo>
                    <a:pt x="25829" y="31449"/>
                  </a:lnTo>
                  <a:lnTo>
                    <a:pt x="26706" y="31089"/>
                  </a:lnTo>
                  <a:lnTo>
                    <a:pt x="27538" y="30685"/>
                  </a:lnTo>
                  <a:lnTo>
                    <a:pt x="28369" y="30258"/>
                  </a:lnTo>
                  <a:lnTo>
                    <a:pt x="29179" y="29763"/>
                  </a:lnTo>
                  <a:lnTo>
                    <a:pt x="29965" y="29246"/>
                  </a:lnTo>
                  <a:lnTo>
                    <a:pt x="30707" y="28684"/>
                  </a:lnTo>
                  <a:lnTo>
                    <a:pt x="31449" y="28055"/>
                  </a:lnTo>
                  <a:lnTo>
                    <a:pt x="31876" y="27695"/>
                  </a:lnTo>
                  <a:lnTo>
                    <a:pt x="32281" y="27313"/>
                  </a:lnTo>
                  <a:lnTo>
                    <a:pt x="32708" y="26908"/>
                  </a:lnTo>
                  <a:lnTo>
                    <a:pt x="33112" y="26459"/>
                  </a:lnTo>
                  <a:lnTo>
                    <a:pt x="33495" y="25987"/>
                  </a:lnTo>
                  <a:lnTo>
                    <a:pt x="33832" y="25514"/>
                  </a:lnTo>
                  <a:lnTo>
                    <a:pt x="34146" y="25020"/>
                  </a:lnTo>
                  <a:lnTo>
                    <a:pt x="34281" y="24773"/>
                  </a:lnTo>
                  <a:lnTo>
                    <a:pt x="34416" y="24525"/>
                  </a:lnTo>
                  <a:lnTo>
                    <a:pt x="34529" y="24278"/>
                  </a:lnTo>
                  <a:lnTo>
                    <a:pt x="34618" y="24008"/>
                  </a:lnTo>
                  <a:lnTo>
                    <a:pt x="34686" y="23761"/>
                  </a:lnTo>
                  <a:lnTo>
                    <a:pt x="34731" y="23491"/>
                  </a:lnTo>
                  <a:lnTo>
                    <a:pt x="34776" y="23244"/>
                  </a:lnTo>
                  <a:lnTo>
                    <a:pt x="34776" y="22974"/>
                  </a:lnTo>
                  <a:lnTo>
                    <a:pt x="34776" y="22727"/>
                  </a:lnTo>
                  <a:lnTo>
                    <a:pt x="34731" y="22457"/>
                  </a:lnTo>
                  <a:lnTo>
                    <a:pt x="34686" y="22210"/>
                  </a:lnTo>
                  <a:lnTo>
                    <a:pt x="34596" y="21963"/>
                  </a:lnTo>
                  <a:lnTo>
                    <a:pt x="34484" y="21715"/>
                  </a:lnTo>
                  <a:lnTo>
                    <a:pt x="34326" y="21468"/>
                  </a:lnTo>
                  <a:lnTo>
                    <a:pt x="34146" y="21198"/>
                  </a:lnTo>
                  <a:lnTo>
                    <a:pt x="33967" y="20974"/>
                  </a:lnTo>
                  <a:lnTo>
                    <a:pt x="33764" y="20771"/>
                  </a:lnTo>
                  <a:lnTo>
                    <a:pt x="33540" y="20592"/>
                  </a:lnTo>
                  <a:lnTo>
                    <a:pt x="33315" y="20434"/>
                  </a:lnTo>
                  <a:lnTo>
                    <a:pt x="33090" y="20322"/>
                  </a:lnTo>
                  <a:lnTo>
                    <a:pt x="32865" y="20209"/>
                  </a:lnTo>
                  <a:lnTo>
                    <a:pt x="32618" y="20142"/>
                  </a:lnTo>
                  <a:lnTo>
                    <a:pt x="32371" y="20075"/>
                  </a:lnTo>
                  <a:lnTo>
                    <a:pt x="32101" y="20052"/>
                  </a:lnTo>
                  <a:lnTo>
                    <a:pt x="31854" y="20030"/>
                  </a:lnTo>
                  <a:lnTo>
                    <a:pt x="31314" y="20030"/>
                  </a:lnTo>
                  <a:lnTo>
                    <a:pt x="31044" y="20075"/>
                  </a:lnTo>
                  <a:lnTo>
                    <a:pt x="30775" y="20119"/>
                  </a:lnTo>
                  <a:lnTo>
                    <a:pt x="30505" y="20187"/>
                  </a:lnTo>
                  <a:lnTo>
                    <a:pt x="29943" y="20344"/>
                  </a:lnTo>
                  <a:lnTo>
                    <a:pt x="29403" y="20547"/>
                  </a:lnTo>
                  <a:lnTo>
                    <a:pt x="28886" y="20794"/>
                  </a:lnTo>
                  <a:lnTo>
                    <a:pt x="28369" y="21064"/>
                  </a:lnTo>
                  <a:lnTo>
                    <a:pt x="27875" y="21333"/>
                  </a:lnTo>
                  <a:lnTo>
                    <a:pt x="27403" y="21626"/>
                  </a:lnTo>
                  <a:lnTo>
                    <a:pt x="26976" y="21918"/>
                  </a:lnTo>
                  <a:lnTo>
                    <a:pt x="26593" y="22210"/>
                  </a:lnTo>
                  <a:lnTo>
                    <a:pt x="26279" y="22457"/>
                  </a:lnTo>
                  <a:lnTo>
                    <a:pt x="25964" y="22727"/>
                  </a:lnTo>
                  <a:lnTo>
                    <a:pt x="25672" y="23019"/>
                  </a:lnTo>
                  <a:lnTo>
                    <a:pt x="25380" y="23312"/>
                  </a:lnTo>
                  <a:lnTo>
                    <a:pt x="24795" y="23941"/>
                  </a:lnTo>
                  <a:lnTo>
                    <a:pt x="24233" y="24615"/>
                  </a:lnTo>
                  <a:lnTo>
                    <a:pt x="23671" y="25312"/>
                  </a:lnTo>
                  <a:lnTo>
                    <a:pt x="23109" y="26031"/>
                  </a:lnTo>
                  <a:lnTo>
                    <a:pt x="22008" y="27470"/>
                  </a:lnTo>
                  <a:lnTo>
                    <a:pt x="21446" y="28189"/>
                  </a:lnTo>
                  <a:lnTo>
                    <a:pt x="20884" y="28864"/>
                  </a:lnTo>
                  <a:lnTo>
                    <a:pt x="20277" y="29516"/>
                  </a:lnTo>
                  <a:lnTo>
                    <a:pt x="19670" y="30123"/>
                  </a:lnTo>
                  <a:lnTo>
                    <a:pt x="19355" y="30392"/>
                  </a:lnTo>
                  <a:lnTo>
                    <a:pt x="19041" y="30662"/>
                  </a:lnTo>
                  <a:lnTo>
                    <a:pt x="18703" y="30909"/>
                  </a:lnTo>
                  <a:lnTo>
                    <a:pt x="18366" y="31157"/>
                  </a:lnTo>
                  <a:lnTo>
                    <a:pt x="18029" y="31359"/>
                  </a:lnTo>
                  <a:lnTo>
                    <a:pt x="17669" y="31561"/>
                  </a:lnTo>
                  <a:lnTo>
                    <a:pt x="17310" y="31719"/>
                  </a:lnTo>
                  <a:lnTo>
                    <a:pt x="16928" y="31876"/>
                  </a:lnTo>
                  <a:lnTo>
                    <a:pt x="16928" y="31876"/>
                  </a:lnTo>
                  <a:lnTo>
                    <a:pt x="17197" y="30730"/>
                  </a:lnTo>
                  <a:lnTo>
                    <a:pt x="17489" y="29606"/>
                  </a:lnTo>
                  <a:lnTo>
                    <a:pt x="17804" y="28482"/>
                  </a:lnTo>
                  <a:lnTo>
                    <a:pt x="18141" y="27358"/>
                  </a:lnTo>
                  <a:lnTo>
                    <a:pt x="18524" y="26256"/>
                  </a:lnTo>
                  <a:lnTo>
                    <a:pt x="18928" y="25177"/>
                  </a:lnTo>
                  <a:lnTo>
                    <a:pt x="19378" y="24098"/>
                  </a:lnTo>
                  <a:lnTo>
                    <a:pt x="19850" y="23042"/>
                  </a:lnTo>
                  <a:lnTo>
                    <a:pt x="20367" y="21985"/>
                  </a:lnTo>
                  <a:lnTo>
                    <a:pt x="20906" y="20951"/>
                  </a:lnTo>
                  <a:lnTo>
                    <a:pt x="21491" y="19940"/>
                  </a:lnTo>
                  <a:lnTo>
                    <a:pt x="22120" y="18928"/>
                  </a:lnTo>
                  <a:lnTo>
                    <a:pt x="22772" y="17939"/>
                  </a:lnTo>
                  <a:lnTo>
                    <a:pt x="23491" y="16972"/>
                  </a:lnTo>
                  <a:lnTo>
                    <a:pt x="24256" y="16006"/>
                  </a:lnTo>
                  <a:lnTo>
                    <a:pt x="25042" y="15062"/>
                  </a:lnTo>
                  <a:lnTo>
                    <a:pt x="25694" y="14410"/>
                  </a:lnTo>
                  <a:lnTo>
                    <a:pt x="26054" y="14095"/>
                  </a:lnTo>
                  <a:lnTo>
                    <a:pt x="26391" y="13780"/>
                  </a:lnTo>
                  <a:lnTo>
                    <a:pt x="26751" y="13466"/>
                  </a:lnTo>
                  <a:lnTo>
                    <a:pt x="27133" y="13173"/>
                  </a:lnTo>
                  <a:lnTo>
                    <a:pt x="27515" y="12904"/>
                  </a:lnTo>
                  <a:lnTo>
                    <a:pt x="27920" y="12634"/>
                  </a:lnTo>
                  <a:lnTo>
                    <a:pt x="29448" y="11667"/>
                  </a:lnTo>
                  <a:lnTo>
                    <a:pt x="30213" y="11195"/>
                  </a:lnTo>
                  <a:lnTo>
                    <a:pt x="30954" y="10723"/>
                  </a:lnTo>
                  <a:lnTo>
                    <a:pt x="31696" y="10229"/>
                  </a:lnTo>
                  <a:lnTo>
                    <a:pt x="32416" y="9712"/>
                  </a:lnTo>
                  <a:lnTo>
                    <a:pt x="33112" y="9150"/>
                  </a:lnTo>
                  <a:lnTo>
                    <a:pt x="33450" y="8835"/>
                  </a:lnTo>
                  <a:lnTo>
                    <a:pt x="33787" y="8520"/>
                  </a:lnTo>
                  <a:lnTo>
                    <a:pt x="34146" y="8161"/>
                  </a:lnTo>
                  <a:lnTo>
                    <a:pt x="34529" y="7756"/>
                  </a:lnTo>
                  <a:lnTo>
                    <a:pt x="34911" y="7306"/>
                  </a:lnTo>
                  <a:lnTo>
                    <a:pt x="35315" y="6834"/>
                  </a:lnTo>
                  <a:lnTo>
                    <a:pt x="35675" y="6317"/>
                  </a:lnTo>
                  <a:lnTo>
                    <a:pt x="36035" y="5778"/>
                  </a:lnTo>
                  <a:lnTo>
                    <a:pt x="36349" y="5216"/>
                  </a:lnTo>
                  <a:lnTo>
                    <a:pt x="36619" y="4654"/>
                  </a:lnTo>
                  <a:lnTo>
                    <a:pt x="36732" y="4362"/>
                  </a:lnTo>
                  <a:lnTo>
                    <a:pt x="36821" y="4092"/>
                  </a:lnTo>
                  <a:lnTo>
                    <a:pt x="36889" y="3800"/>
                  </a:lnTo>
                  <a:lnTo>
                    <a:pt x="36956" y="3507"/>
                  </a:lnTo>
                  <a:lnTo>
                    <a:pt x="37001" y="3238"/>
                  </a:lnTo>
                  <a:lnTo>
                    <a:pt x="37001" y="2945"/>
                  </a:lnTo>
                  <a:lnTo>
                    <a:pt x="37001" y="2676"/>
                  </a:lnTo>
                  <a:lnTo>
                    <a:pt x="36956" y="2406"/>
                  </a:lnTo>
                  <a:lnTo>
                    <a:pt x="36911" y="2159"/>
                  </a:lnTo>
                  <a:lnTo>
                    <a:pt x="36821" y="1889"/>
                  </a:lnTo>
                  <a:lnTo>
                    <a:pt x="36687" y="1642"/>
                  </a:lnTo>
                  <a:lnTo>
                    <a:pt x="36552" y="1394"/>
                  </a:lnTo>
                  <a:lnTo>
                    <a:pt x="36349" y="1170"/>
                  </a:lnTo>
                  <a:lnTo>
                    <a:pt x="36147" y="945"/>
                  </a:lnTo>
                  <a:lnTo>
                    <a:pt x="35900" y="720"/>
                  </a:lnTo>
                  <a:lnTo>
                    <a:pt x="35608" y="518"/>
                  </a:lnTo>
                  <a:lnTo>
                    <a:pt x="35338" y="360"/>
                  </a:lnTo>
                  <a:lnTo>
                    <a:pt x="35046" y="225"/>
                  </a:lnTo>
                  <a:lnTo>
                    <a:pt x="34776" y="136"/>
                  </a:lnTo>
                  <a:lnTo>
                    <a:pt x="34484" y="68"/>
                  </a:lnTo>
                  <a:lnTo>
                    <a:pt x="34191" y="23"/>
                  </a:lnTo>
                  <a:lnTo>
                    <a:pt x="3392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4659125" y="2718125"/>
              <a:ext cx="252350" cy="270900"/>
            </a:xfrm>
            <a:custGeom>
              <a:avLst/>
              <a:gdLst/>
              <a:ahLst/>
              <a:cxnLst/>
              <a:rect l="l" t="t" r="r" b="b"/>
              <a:pathLst>
                <a:path w="10094" h="10836" extrusionOk="0">
                  <a:moveTo>
                    <a:pt x="9329" y="0"/>
                  </a:moveTo>
                  <a:lnTo>
                    <a:pt x="9217" y="23"/>
                  </a:lnTo>
                  <a:lnTo>
                    <a:pt x="9104" y="90"/>
                  </a:lnTo>
                  <a:lnTo>
                    <a:pt x="8992" y="158"/>
                  </a:lnTo>
                  <a:lnTo>
                    <a:pt x="8902" y="270"/>
                  </a:lnTo>
                  <a:lnTo>
                    <a:pt x="8430" y="922"/>
                  </a:lnTo>
                  <a:lnTo>
                    <a:pt x="7958" y="1551"/>
                  </a:lnTo>
                  <a:lnTo>
                    <a:pt x="7441" y="2181"/>
                  </a:lnTo>
                  <a:lnTo>
                    <a:pt x="6924" y="2810"/>
                  </a:lnTo>
                  <a:lnTo>
                    <a:pt x="5867" y="4024"/>
                  </a:lnTo>
                  <a:lnTo>
                    <a:pt x="4766" y="5215"/>
                  </a:lnTo>
                  <a:lnTo>
                    <a:pt x="3619" y="6384"/>
                  </a:lnTo>
                  <a:lnTo>
                    <a:pt x="2473" y="7531"/>
                  </a:lnTo>
                  <a:lnTo>
                    <a:pt x="180" y="9779"/>
                  </a:lnTo>
                  <a:lnTo>
                    <a:pt x="90" y="9891"/>
                  </a:lnTo>
                  <a:lnTo>
                    <a:pt x="23" y="10003"/>
                  </a:lnTo>
                  <a:lnTo>
                    <a:pt x="0" y="10116"/>
                  </a:lnTo>
                  <a:lnTo>
                    <a:pt x="0" y="10228"/>
                  </a:lnTo>
                  <a:lnTo>
                    <a:pt x="23" y="10341"/>
                  </a:lnTo>
                  <a:lnTo>
                    <a:pt x="45" y="10453"/>
                  </a:lnTo>
                  <a:lnTo>
                    <a:pt x="113" y="10565"/>
                  </a:lnTo>
                  <a:lnTo>
                    <a:pt x="180" y="10633"/>
                  </a:lnTo>
                  <a:lnTo>
                    <a:pt x="270" y="10723"/>
                  </a:lnTo>
                  <a:lnTo>
                    <a:pt x="382" y="10768"/>
                  </a:lnTo>
                  <a:lnTo>
                    <a:pt x="472" y="10813"/>
                  </a:lnTo>
                  <a:lnTo>
                    <a:pt x="585" y="10835"/>
                  </a:lnTo>
                  <a:lnTo>
                    <a:pt x="720" y="10835"/>
                  </a:lnTo>
                  <a:lnTo>
                    <a:pt x="832" y="10813"/>
                  </a:lnTo>
                  <a:lnTo>
                    <a:pt x="944" y="10745"/>
                  </a:lnTo>
                  <a:lnTo>
                    <a:pt x="1057" y="10655"/>
                  </a:lnTo>
                  <a:lnTo>
                    <a:pt x="3417" y="8362"/>
                  </a:lnTo>
                  <a:lnTo>
                    <a:pt x="4586" y="7171"/>
                  </a:lnTo>
                  <a:lnTo>
                    <a:pt x="5732" y="5980"/>
                  </a:lnTo>
                  <a:lnTo>
                    <a:pt x="6856" y="4743"/>
                  </a:lnTo>
                  <a:lnTo>
                    <a:pt x="7418" y="4136"/>
                  </a:lnTo>
                  <a:lnTo>
                    <a:pt x="7958" y="3507"/>
                  </a:lnTo>
                  <a:lnTo>
                    <a:pt x="8475" y="2855"/>
                  </a:lnTo>
                  <a:lnTo>
                    <a:pt x="8992" y="2203"/>
                  </a:lnTo>
                  <a:lnTo>
                    <a:pt x="9486" y="1551"/>
                  </a:lnTo>
                  <a:lnTo>
                    <a:pt x="9981" y="899"/>
                  </a:lnTo>
                  <a:lnTo>
                    <a:pt x="10048" y="764"/>
                  </a:lnTo>
                  <a:lnTo>
                    <a:pt x="10071" y="652"/>
                  </a:lnTo>
                  <a:lnTo>
                    <a:pt x="10093" y="540"/>
                  </a:lnTo>
                  <a:lnTo>
                    <a:pt x="10071" y="427"/>
                  </a:lnTo>
                  <a:lnTo>
                    <a:pt x="10026" y="337"/>
                  </a:lnTo>
                  <a:lnTo>
                    <a:pt x="9958" y="247"/>
                  </a:lnTo>
                  <a:lnTo>
                    <a:pt x="9869" y="158"/>
                  </a:lnTo>
                  <a:lnTo>
                    <a:pt x="9779" y="90"/>
                  </a:lnTo>
                  <a:lnTo>
                    <a:pt x="9666" y="45"/>
                  </a:lnTo>
                  <a:lnTo>
                    <a:pt x="955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4339350" y="2699575"/>
              <a:ext cx="183225" cy="267525"/>
            </a:xfrm>
            <a:custGeom>
              <a:avLst/>
              <a:gdLst/>
              <a:ahLst/>
              <a:cxnLst/>
              <a:rect l="l" t="t" r="r" b="b"/>
              <a:pathLst>
                <a:path w="7329" h="10701" extrusionOk="0">
                  <a:moveTo>
                    <a:pt x="563" y="0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68" y="270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113" y="1079"/>
                  </a:lnTo>
                  <a:lnTo>
                    <a:pt x="248" y="1394"/>
                  </a:lnTo>
                  <a:lnTo>
                    <a:pt x="383" y="1709"/>
                  </a:lnTo>
                  <a:lnTo>
                    <a:pt x="518" y="2001"/>
                  </a:lnTo>
                  <a:lnTo>
                    <a:pt x="855" y="2585"/>
                  </a:lnTo>
                  <a:lnTo>
                    <a:pt x="1237" y="3147"/>
                  </a:lnTo>
                  <a:lnTo>
                    <a:pt x="1619" y="3709"/>
                  </a:lnTo>
                  <a:lnTo>
                    <a:pt x="2024" y="4249"/>
                  </a:lnTo>
                  <a:lnTo>
                    <a:pt x="2406" y="4811"/>
                  </a:lnTo>
                  <a:lnTo>
                    <a:pt x="2788" y="5373"/>
                  </a:lnTo>
                  <a:lnTo>
                    <a:pt x="3620" y="6677"/>
                  </a:lnTo>
                  <a:lnTo>
                    <a:pt x="4474" y="7958"/>
                  </a:lnTo>
                  <a:lnTo>
                    <a:pt x="5373" y="9239"/>
                  </a:lnTo>
                  <a:lnTo>
                    <a:pt x="5845" y="9869"/>
                  </a:lnTo>
                  <a:lnTo>
                    <a:pt x="6317" y="10476"/>
                  </a:lnTo>
                  <a:lnTo>
                    <a:pt x="6407" y="10588"/>
                  </a:lnTo>
                  <a:lnTo>
                    <a:pt x="6520" y="10655"/>
                  </a:lnTo>
                  <a:lnTo>
                    <a:pt x="6610" y="10678"/>
                  </a:lnTo>
                  <a:lnTo>
                    <a:pt x="6722" y="10700"/>
                  </a:lnTo>
                  <a:lnTo>
                    <a:pt x="6834" y="10678"/>
                  </a:lnTo>
                  <a:lnTo>
                    <a:pt x="6947" y="10633"/>
                  </a:lnTo>
                  <a:lnTo>
                    <a:pt x="7037" y="10588"/>
                  </a:lnTo>
                  <a:lnTo>
                    <a:pt x="7127" y="10498"/>
                  </a:lnTo>
                  <a:lnTo>
                    <a:pt x="7194" y="10408"/>
                  </a:lnTo>
                  <a:lnTo>
                    <a:pt x="7261" y="10318"/>
                  </a:lnTo>
                  <a:lnTo>
                    <a:pt x="7306" y="10206"/>
                  </a:lnTo>
                  <a:lnTo>
                    <a:pt x="7329" y="10093"/>
                  </a:lnTo>
                  <a:lnTo>
                    <a:pt x="7329" y="9959"/>
                  </a:lnTo>
                  <a:lnTo>
                    <a:pt x="7306" y="9846"/>
                  </a:lnTo>
                  <a:lnTo>
                    <a:pt x="7261" y="9711"/>
                  </a:lnTo>
                  <a:lnTo>
                    <a:pt x="7194" y="9599"/>
                  </a:lnTo>
                  <a:lnTo>
                    <a:pt x="6744" y="9014"/>
                  </a:lnTo>
                  <a:lnTo>
                    <a:pt x="6295" y="8430"/>
                  </a:lnTo>
                  <a:lnTo>
                    <a:pt x="5463" y="7216"/>
                  </a:lnTo>
                  <a:lnTo>
                    <a:pt x="4654" y="5980"/>
                  </a:lnTo>
                  <a:lnTo>
                    <a:pt x="3845" y="4743"/>
                  </a:lnTo>
                  <a:lnTo>
                    <a:pt x="3507" y="4226"/>
                  </a:lnTo>
                  <a:lnTo>
                    <a:pt x="3125" y="3709"/>
                  </a:lnTo>
                  <a:lnTo>
                    <a:pt x="2361" y="2675"/>
                  </a:lnTo>
                  <a:lnTo>
                    <a:pt x="2024" y="2136"/>
                  </a:lnTo>
                  <a:lnTo>
                    <a:pt x="1687" y="1574"/>
                  </a:lnTo>
                  <a:lnTo>
                    <a:pt x="1552" y="1304"/>
                  </a:lnTo>
                  <a:lnTo>
                    <a:pt x="1417" y="1012"/>
                  </a:lnTo>
                  <a:lnTo>
                    <a:pt x="1305" y="720"/>
                  </a:lnTo>
                  <a:lnTo>
                    <a:pt x="1215" y="427"/>
                  </a:lnTo>
                  <a:lnTo>
                    <a:pt x="1147" y="315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45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4369150" y="2302825"/>
              <a:ext cx="203450" cy="347325"/>
            </a:xfrm>
            <a:custGeom>
              <a:avLst/>
              <a:gdLst/>
              <a:ahLst/>
              <a:cxnLst/>
              <a:rect l="l" t="t" r="r" b="b"/>
              <a:pathLst>
                <a:path w="8138" h="13893" extrusionOk="0">
                  <a:moveTo>
                    <a:pt x="652" y="0"/>
                  </a:moveTo>
                  <a:lnTo>
                    <a:pt x="562" y="23"/>
                  </a:lnTo>
                  <a:lnTo>
                    <a:pt x="450" y="45"/>
                  </a:lnTo>
                  <a:lnTo>
                    <a:pt x="337" y="90"/>
                  </a:lnTo>
                  <a:lnTo>
                    <a:pt x="247" y="158"/>
                  </a:lnTo>
                  <a:lnTo>
                    <a:pt x="157" y="247"/>
                  </a:lnTo>
                  <a:lnTo>
                    <a:pt x="90" y="337"/>
                  </a:lnTo>
                  <a:lnTo>
                    <a:pt x="45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23" y="809"/>
                  </a:lnTo>
                  <a:lnTo>
                    <a:pt x="68" y="944"/>
                  </a:lnTo>
                  <a:lnTo>
                    <a:pt x="899" y="2540"/>
                  </a:lnTo>
                  <a:lnTo>
                    <a:pt x="1753" y="4136"/>
                  </a:lnTo>
                  <a:lnTo>
                    <a:pt x="2608" y="5710"/>
                  </a:lnTo>
                  <a:lnTo>
                    <a:pt x="3484" y="7283"/>
                  </a:lnTo>
                  <a:lnTo>
                    <a:pt x="5260" y="10430"/>
                  </a:lnTo>
                  <a:lnTo>
                    <a:pt x="6137" y="12004"/>
                  </a:lnTo>
                  <a:lnTo>
                    <a:pt x="6991" y="13578"/>
                  </a:lnTo>
                  <a:lnTo>
                    <a:pt x="7059" y="13690"/>
                  </a:lnTo>
                  <a:lnTo>
                    <a:pt x="7148" y="13780"/>
                  </a:lnTo>
                  <a:lnTo>
                    <a:pt x="7261" y="13847"/>
                  </a:lnTo>
                  <a:lnTo>
                    <a:pt x="7373" y="13892"/>
                  </a:lnTo>
                  <a:lnTo>
                    <a:pt x="7486" y="13892"/>
                  </a:lnTo>
                  <a:lnTo>
                    <a:pt x="7598" y="13870"/>
                  </a:lnTo>
                  <a:lnTo>
                    <a:pt x="7688" y="13847"/>
                  </a:lnTo>
                  <a:lnTo>
                    <a:pt x="7800" y="13802"/>
                  </a:lnTo>
                  <a:lnTo>
                    <a:pt x="7890" y="13735"/>
                  </a:lnTo>
                  <a:lnTo>
                    <a:pt x="7980" y="13645"/>
                  </a:lnTo>
                  <a:lnTo>
                    <a:pt x="8048" y="13555"/>
                  </a:lnTo>
                  <a:lnTo>
                    <a:pt x="8093" y="13443"/>
                  </a:lnTo>
                  <a:lnTo>
                    <a:pt x="8138" y="13330"/>
                  </a:lnTo>
                  <a:lnTo>
                    <a:pt x="8138" y="13218"/>
                  </a:lnTo>
                  <a:lnTo>
                    <a:pt x="8115" y="13083"/>
                  </a:lnTo>
                  <a:lnTo>
                    <a:pt x="8048" y="12948"/>
                  </a:lnTo>
                  <a:lnTo>
                    <a:pt x="7193" y="11375"/>
                  </a:lnTo>
                  <a:lnTo>
                    <a:pt x="6317" y="9801"/>
                  </a:lnTo>
                  <a:lnTo>
                    <a:pt x="4563" y="6654"/>
                  </a:lnTo>
                  <a:lnTo>
                    <a:pt x="3687" y="5080"/>
                  </a:lnTo>
                  <a:lnTo>
                    <a:pt x="2810" y="3507"/>
                  </a:lnTo>
                  <a:lnTo>
                    <a:pt x="1978" y="1911"/>
                  </a:lnTo>
                  <a:lnTo>
                    <a:pt x="1147" y="315"/>
                  </a:lnTo>
                  <a:lnTo>
                    <a:pt x="1057" y="202"/>
                  </a:lnTo>
                  <a:lnTo>
                    <a:pt x="989" y="113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4654050" y="2364075"/>
              <a:ext cx="227075" cy="260775"/>
            </a:xfrm>
            <a:custGeom>
              <a:avLst/>
              <a:gdLst/>
              <a:ahLst/>
              <a:cxnLst/>
              <a:rect l="l" t="t" r="r" b="b"/>
              <a:pathLst>
                <a:path w="9083" h="10431" extrusionOk="0">
                  <a:moveTo>
                    <a:pt x="8476" y="0"/>
                  </a:moveTo>
                  <a:lnTo>
                    <a:pt x="8386" y="23"/>
                  </a:lnTo>
                  <a:lnTo>
                    <a:pt x="8273" y="45"/>
                  </a:lnTo>
                  <a:lnTo>
                    <a:pt x="8161" y="113"/>
                  </a:lnTo>
                  <a:lnTo>
                    <a:pt x="8071" y="225"/>
                  </a:lnTo>
                  <a:lnTo>
                    <a:pt x="6160" y="2563"/>
                  </a:lnTo>
                  <a:lnTo>
                    <a:pt x="4205" y="4856"/>
                  </a:lnTo>
                  <a:lnTo>
                    <a:pt x="2204" y="7126"/>
                  </a:lnTo>
                  <a:lnTo>
                    <a:pt x="181" y="9352"/>
                  </a:lnTo>
                  <a:lnTo>
                    <a:pt x="91" y="9464"/>
                  </a:lnTo>
                  <a:lnTo>
                    <a:pt x="46" y="9576"/>
                  </a:lnTo>
                  <a:lnTo>
                    <a:pt x="1" y="9689"/>
                  </a:lnTo>
                  <a:lnTo>
                    <a:pt x="1" y="9824"/>
                  </a:lnTo>
                  <a:lnTo>
                    <a:pt x="23" y="9936"/>
                  </a:lnTo>
                  <a:lnTo>
                    <a:pt x="68" y="10049"/>
                  </a:lnTo>
                  <a:lnTo>
                    <a:pt x="136" y="10138"/>
                  </a:lnTo>
                  <a:lnTo>
                    <a:pt x="203" y="10228"/>
                  </a:lnTo>
                  <a:lnTo>
                    <a:pt x="293" y="10296"/>
                  </a:lnTo>
                  <a:lnTo>
                    <a:pt x="383" y="10363"/>
                  </a:lnTo>
                  <a:lnTo>
                    <a:pt x="496" y="10408"/>
                  </a:lnTo>
                  <a:lnTo>
                    <a:pt x="608" y="10431"/>
                  </a:lnTo>
                  <a:lnTo>
                    <a:pt x="720" y="10408"/>
                  </a:lnTo>
                  <a:lnTo>
                    <a:pt x="833" y="10386"/>
                  </a:lnTo>
                  <a:lnTo>
                    <a:pt x="945" y="10318"/>
                  </a:lnTo>
                  <a:lnTo>
                    <a:pt x="1057" y="10228"/>
                  </a:lnTo>
                  <a:lnTo>
                    <a:pt x="3081" y="8003"/>
                  </a:lnTo>
                  <a:lnTo>
                    <a:pt x="5081" y="5733"/>
                  </a:lnTo>
                  <a:lnTo>
                    <a:pt x="7037" y="3440"/>
                  </a:lnTo>
                  <a:lnTo>
                    <a:pt x="8948" y="1102"/>
                  </a:lnTo>
                  <a:lnTo>
                    <a:pt x="9015" y="967"/>
                  </a:lnTo>
                  <a:lnTo>
                    <a:pt x="9060" y="855"/>
                  </a:lnTo>
                  <a:lnTo>
                    <a:pt x="9082" y="742"/>
                  </a:lnTo>
                  <a:lnTo>
                    <a:pt x="9082" y="607"/>
                  </a:lnTo>
                  <a:lnTo>
                    <a:pt x="9060" y="495"/>
                  </a:lnTo>
                  <a:lnTo>
                    <a:pt x="9015" y="383"/>
                  </a:lnTo>
                  <a:lnTo>
                    <a:pt x="8948" y="293"/>
                  </a:lnTo>
                  <a:lnTo>
                    <a:pt x="8880" y="203"/>
                  </a:lnTo>
                  <a:lnTo>
                    <a:pt x="8790" y="113"/>
                  </a:lnTo>
                  <a:lnTo>
                    <a:pt x="8700" y="68"/>
                  </a:lnTo>
                  <a:lnTo>
                    <a:pt x="8588" y="23"/>
                  </a:lnTo>
                  <a:lnTo>
                    <a:pt x="8476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4544475" y="1790300"/>
              <a:ext cx="82625" cy="384400"/>
            </a:xfrm>
            <a:custGeom>
              <a:avLst/>
              <a:gdLst/>
              <a:ahLst/>
              <a:cxnLst/>
              <a:rect l="l" t="t" r="r" b="b"/>
              <a:pathLst>
                <a:path w="3305" h="15376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25"/>
                  </a:lnTo>
                  <a:lnTo>
                    <a:pt x="46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46" y="2383"/>
                  </a:lnTo>
                  <a:lnTo>
                    <a:pt x="135" y="4204"/>
                  </a:lnTo>
                  <a:lnTo>
                    <a:pt x="203" y="5103"/>
                  </a:lnTo>
                  <a:lnTo>
                    <a:pt x="293" y="6025"/>
                  </a:lnTo>
                  <a:lnTo>
                    <a:pt x="383" y="6946"/>
                  </a:lnTo>
                  <a:lnTo>
                    <a:pt x="495" y="7868"/>
                  </a:lnTo>
                  <a:lnTo>
                    <a:pt x="630" y="8767"/>
                  </a:lnTo>
                  <a:lnTo>
                    <a:pt x="787" y="9689"/>
                  </a:lnTo>
                  <a:lnTo>
                    <a:pt x="945" y="10588"/>
                  </a:lnTo>
                  <a:lnTo>
                    <a:pt x="1147" y="11487"/>
                  </a:lnTo>
                  <a:lnTo>
                    <a:pt x="1349" y="12364"/>
                  </a:lnTo>
                  <a:lnTo>
                    <a:pt x="1574" y="13240"/>
                  </a:lnTo>
                  <a:lnTo>
                    <a:pt x="1821" y="14117"/>
                  </a:lnTo>
                  <a:lnTo>
                    <a:pt x="2069" y="14949"/>
                  </a:lnTo>
                  <a:lnTo>
                    <a:pt x="2136" y="15084"/>
                  </a:lnTo>
                  <a:lnTo>
                    <a:pt x="2204" y="15196"/>
                  </a:lnTo>
                  <a:lnTo>
                    <a:pt x="2293" y="15264"/>
                  </a:lnTo>
                  <a:lnTo>
                    <a:pt x="2406" y="15331"/>
                  </a:lnTo>
                  <a:lnTo>
                    <a:pt x="2518" y="15353"/>
                  </a:lnTo>
                  <a:lnTo>
                    <a:pt x="2631" y="15376"/>
                  </a:lnTo>
                  <a:lnTo>
                    <a:pt x="2743" y="15376"/>
                  </a:lnTo>
                  <a:lnTo>
                    <a:pt x="2855" y="15353"/>
                  </a:lnTo>
                  <a:lnTo>
                    <a:pt x="2968" y="15308"/>
                  </a:lnTo>
                  <a:lnTo>
                    <a:pt x="3080" y="15264"/>
                  </a:lnTo>
                  <a:lnTo>
                    <a:pt x="3148" y="15196"/>
                  </a:lnTo>
                  <a:lnTo>
                    <a:pt x="3215" y="15106"/>
                  </a:lnTo>
                  <a:lnTo>
                    <a:pt x="3283" y="14994"/>
                  </a:lnTo>
                  <a:lnTo>
                    <a:pt x="3305" y="14881"/>
                  </a:lnTo>
                  <a:lnTo>
                    <a:pt x="3305" y="14769"/>
                  </a:lnTo>
                  <a:lnTo>
                    <a:pt x="3260" y="14612"/>
                  </a:lnTo>
                  <a:lnTo>
                    <a:pt x="3013" y="13780"/>
                  </a:lnTo>
                  <a:lnTo>
                    <a:pt x="2765" y="12948"/>
                  </a:lnTo>
                  <a:lnTo>
                    <a:pt x="2541" y="12094"/>
                  </a:lnTo>
                  <a:lnTo>
                    <a:pt x="2338" y="11217"/>
                  </a:lnTo>
                  <a:lnTo>
                    <a:pt x="2159" y="10341"/>
                  </a:lnTo>
                  <a:lnTo>
                    <a:pt x="2001" y="9464"/>
                  </a:lnTo>
                  <a:lnTo>
                    <a:pt x="1866" y="8587"/>
                  </a:lnTo>
                  <a:lnTo>
                    <a:pt x="1731" y="7688"/>
                  </a:lnTo>
                  <a:lnTo>
                    <a:pt x="1619" y="6811"/>
                  </a:lnTo>
                  <a:lnTo>
                    <a:pt x="1529" y="5912"/>
                  </a:lnTo>
                  <a:lnTo>
                    <a:pt x="1439" y="5013"/>
                  </a:lnTo>
                  <a:lnTo>
                    <a:pt x="1372" y="4136"/>
                  </a:lnTo>
                  <a:lnTo>
                    <a:pt x="1282" y="2361"/>
                  </a:lnTo>
                  <a:lnTo>
                    <a:pt x="1237" y="607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47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4758600" y="2044300"/>
              <a:ext cx="257950" cy="181550"/>
            </a:xfrm>
            <a:custGeom>
              <a:avLst/>
              <a:gdLst/>
              <a:ahLst/>
              <a:cxnLst/>
              <a:rect l="l" t="t" r="r" b="b"/>
              <a:pathLst>
                <a:path w="10318" h="7262" extrusionOk="0">
                  <a:moveTo>
                    <a:pt x="9666" y="1"/>
                  </a:moveTo>
                  <a:lnTo>
                    <a:pt x="9554" y="46"/>
                  </a:lnTo>
                  <a:lnTo>
                    <a:pt x="9419" y="113"/>
                  </a:lnTo>
                  <a:lnTo>
                    <a:pt x="8340" y="945"/>
                  </a:lnTo>
                  <a:lnTo>
                    <a:pt x="7216" y="1732"/>
                  </a:lnTo>
                  <a:lnTo>
                    <a:pt x="6092" y="2518"/>
                  </a:lnTo>
                  <a:lnTo>
                    <a:pt x="4968" y="3283"/>
                  </a:lnTo>
                  <a:lnTo>
                    <a:pt x="3822" y="4025"/>
                  </a:lnTo>
                  <a:lnTo>
                    <a:pt x="2653" y="4744"/>
                  </a:lnTo>
                  <a:lnTo>
                    <a:pt x="1484" y="5441"/>
                  </a:lnTo>
                  <a:lnTo>
                    <a:pt x="292" y="6115"/>
                  </a:lnTo>
                  <a:lnTo>
                    <a:pt x="180" y="6183"/>
                  </a:lnTo>
                  <a:lnTo>
                    <a:pt x="90" y="6272"/>
                  </a:lnTo>
                  <a:lnTo>
                    <a:pt x="45" y="6385"/>
                  </a:lnTo>
                  <a:lnTo>
                    <a:pt x="0" y="6497"/>
                  </a:lnTo>
                  <a:lnTo>
                    <a:pt x="0" y="6610"/>
                  </a:lnTo>
                  <a:lnTo>
                    <a:pt x="0" y="6722"/>
                  </a:lnTo>
                  <a:lnTo>
                    <a:pt x="45" y="6834"/>
                  </a:lnTo>
                  <a:lnTo>
                    <a:pt x="90" y="6924"/>
                  </a:lnTo>
                  <a:lnTo>
                    <a:pt x="157" y="7014"/>
                  </a:lnTo>
                  <a:lnTo>
                    <a:pt x="225" y="7104"/>
                  </a:lnTo>
                  <a:lnTo>
                    <a:pt x="337" y="7172"/>
                  </a:lnTo>
                  <a:lnTo>
                    <a:pt x="427" y="7217"/>
                  </a:lnTo>
                  <a:lnTo>
                    <a:pt x="540" y="7262"/>
                  </a:lnTo>
                  <a:lnTo>
                    <a:pt x="674" y="7262"/>
                  </a:lnTo>
                  <a:lnTo>
                    <a:pt x="787" y="7239"/>
                  </a:lnTo>
                  <a:lnTo>
                    <a:pt x="922" y="7172"/>
                  </a:lnTo>
                  <a:lnTo>
                    <a:pt x="2113" y="6497"/>
                  </a:lnTo>
                  <a:lnTo>
                    <a:pt x="3282" y="5800"/>
                  </a:lnTo>
                  <a:lnTo>
                    <a:pt x="4451" y="5081"/>
                  </a:lnTo>
                  <a:lnTo>
                    <a:pt x="5597" y="4339"/>
                  </a:lnTo>
                  <a:lnTo>
                    <a:pt x="6721" y="3575"/>
                  </a:lnTo>
                  <a:lnTo>
                    <a:pt x="7845" y="2811"/>
                  </a:lnTo>
                  <a:lnTo>
                    <a:pt x="8947" y="2001"/>
                  </a:lnTo>
                  <a:lnTo>
                    <a:pt x="10048" y="1192"/>
                  </a:lnTo>
                  <a:lnTo>
                    <a:pt x="10161" y="1102"/>
                  </a:lnTo>
                  <a:lnTo>
                    <a:pt x="10228" y="990"/>
                  </a:lnTo>
                  <a:lnTo>
                    <a:pt x="10273" y="877"/>
                  </a:lnTo>
                  <a:lnTo>
                    <a:pt x="10318" y="765"/>
                  </a:lnTo>
                  <a:lnTo>
                    <a:pt x="10318" y="630"/>
                  </a:lnTo>
                  <a:lnTo>
                    <a:pt x="10295" y="518"/>
                  </a:lnTo>
                  <a:lnTo>
                    <a:pt x="10273" y="405"/>
                  </a:lnTo>
                  <a:lnTo>
                    <a:pt x="10206" y="293"/>
                  </a:lnTo>
                  <a:lnTo>
                    <a:pt x="10138" y="203"/>
                  </a:lnTo>
                  <a:lnTo>
                    <a:pt x="10071" y="113"/>
                  </a:lnTo>
                  <a:lnTo>
                    <a:pt x="9981" y="68"/>
                  </a:lnTo>
                  <a:lnTo>
                    <a:pt x="9891" y="23"/>
                  </a:lnTo>
                  <a:lnTo>
                    <a:pt x="9778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4827150" y="1531225"/>
              <a:ext cx="212450" cy="254025"/>
            </a:xfrm>
            <a:custGeom>
              <a:avLst/>
              <a:gdLst/>
              <a:ahLst/>
              <a:cxnLst/>
              <a:rect l="l" t="t" r="r" b="b"/>
              <a:pathLst>
                <a:path w="8498" h="10161" extrusionOk="0">
                  <a:moveTo>
                    <a:pt x="7778" y="0"/>
                  </a:moveTo>
                  <a:lnTo>
                    <a:pt x="7666" y="23"/>
                  </a:lnTo>
                  <a:lnTo>
                    <a:pt x="7553" y="68"/>
                  </a:lnTo>
                  <a:lnTo>
                    <a:pt x="7441" y="158"/>
                  </a:lnTo>
                  <a:lnTo>
                    <a:pt x="6340" y="1192"/>
                  </a:lnTo>
                  <a:lnTo>
                    <a:pt x="5800" y="1709"/>
                  </a:lnTo>
                  <a:lnTo>
                    <a:pt x="5261" y="2248"/>
                  </a:lnTo>
                  <a:lnTo>
                    <a:pt x="4744" y="2788"/>
                  </a:lnTo>
                  <a:lnTo>
                    <a:pt x="4227" y="3350"/>
                  </a:lnTo>
                  <a:lnTo>
                    <a:pt x="3732" y="3934"/>
                  </a:lnTo>
                  <a:lnTo>
                    <a:pt x="3282" y="4519"/>
                  </a:lnTo>
                  <a:lnTo>
                    <a:pt x="2855" y="5103"/>
                  </a:lnTo>
                  <a:lnTo>
                    <a:pt x="2451" y="5688"/>
                  </a:lnTo>
                  <a:lnTo>
                    <a:pt x="1686" y="6879"/>
                  </a:lnTo>
                  <a:lnTo>
                    <a:pt x="922" y="8093"/>
                  </a:lnTo>
                  <a:lnTo>
                    <a:pt x="518" y="8677"/>
                  </a:lnTo>
                  <a:lnTo>
                    <a:pt x="113" y="9262"/>
                  </a:lnTo>
                  <a:lnTo>
                    <a:pt x="45" y="9374"/>
                  </a:lnTo>
                  <a:lnTo>
                    <a:pt x="1" y="9487"/>
                  </a:lnTo>
                  <a:lnTo>
                    <a:pt x="1" y="9599"/>
                  </a:lnTo>
                  <a:lnTo>
                    <a:pt x="23" y="9711"/>
                  </a:lnTo>
                  <a:lnTo>
                    <a:pt x="68" y="9824"/>
                  </a:lnTo>
                  <a:lnTo>
                    <a:pt x="135" y="9914"/>
                  </a:lnTo>
                  <a:lnTo>
                    <a:pt x="203" y="9981"/>
                  </a:lnTo>
                  <a:lnTo>
                    <a:pt x="293" y="10049"/>
                  </a:lnTo>
                  <a:lnTo>
                    <a:pt x="405" y="10093"/>
                  </a:lnTo>
                  <a:lnTo>
                    <a:pt x="518" y="10138"/>
                  </a:lnTo>
                  <a:lnTo>
                    <a:pt x="630" y="10161"/>
                  </a:lnTo>
                  <a:lnTo>
                    <a:pt x="765" y="10138"/>
                  </a:lnTo>
                  <a:lnTo>
                    <a:pt x="877" y="10116"/>
                  </a:lnTo>
                  <a:lnTo>
                    <a:pt x="990" y="10071"/>
                  </a:lnTo>
                  <a:lnTo>
                    <a:pt x="1102" y="9981"/>
                  </a:lnTo>
                  <a:lnTo>
                    <a:pt x="1192" y="9891"/>
                  </a:lnTo>
                  <a:lnTo>
                    <a:pt x="1619" y="9262"/>
                  </a:lnTo>
                  <a:lnTo>
                    <a:pt x="2024" y="8655"/>
                  </a:lnTo>
                  <a:lnTo>
                    <a:pt x="2833" y="7374"/>
                  </a:lnTo>
                  <a:lnTo>
                    <a:pt x="3237" y="6744"/>
                  </a:lnTo>
                  <a:lnTo>
                    <a:pt x="3642" y="6115"/>
                  </a:lnTo>
                  <a:lnTo>
                    <a:pt x="4069" y="5508"/>
                  </a:lnTo>
                  <a:lnTo>
                    <a:pt x="4519" y="4923"/>
                  </a:lnTo>
                  <a:lnTo>
                    <a:pt x="4968" y="4384"/>
                  </a:lnTo>
                  <a:lnTo>
                    <a:pt x="5418" y="3889"/>
                  </a:lnTo>
                  <a:lnTo>
                    <a:pt x="5868" y="3395"/>
                  </a:lnTo>
                  <a:lnTo>
                    <a:pt x="6340" y="2900"/>
                  </a:lnTo>
                  <a:lnTo>
                    <a:pt x="7329" y="1956"/>
                  </a:lnTo>
                  <a:lnTo>
                    <a:pt x="8318" y="1034"/>
                  </a:lnTo>
                  <a:lnTo>
                    <a:pt x="8408" y="922"/>
                  </a:lnTo>
                  <a:lnTo>
                    <a:pt x="8475" y="810"/>
                  </a:lnTo>
                  <a:lnTo>
                    <a:pt x="8498" y="697"/>
                  </a:lnTo>
                  <a:lnTo>
                    <a:pt x="8498" y="585"/>
                  </a:lnTo>
                  <a:lnTo>
                    <a:pt x="8498" y="472"/>
                  </a:lnTo>
                  <a:lnTo>
                    <a:pt x="8453" y="383"/>
                  </a:lnTo>
                  <a:lnTo>
                    <a:pt x="8385" y="270"/>
                  </a:lnTo>
                  <a:lnTo>
                    <a:pt x="8318" y="180"/>
                  </a:lnTo>
                  <a:lnTo>
                    <a:pt x="8228" y="113"/>
                  </a:lnTo>
                  <a:lnTo>
                    <a:pt x="8138" y="45"/>
                  </a:lnTo>
                  <a:lnTo>
                    <a:pt x="8026" y="23"/>
                  </a:lnTo>
                  <a:lnTo>
                    <a:pt x="791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2784375" y="1707675"/>
              <a:ext cx="808700" cy="2041700"/>
            </a:xfrm>
            <a:custGeom>
              <a:avLst/>
              <a:gdLst/>
              <a:ahLst/>
              <a:cxnLst/>
              <a:rect l="l" t="t" r="r" b="b"/>
              <a:pathLst>
                <a:path w="32348" h="81668" extrusionOk="0">
                  <a:moveTo>
                    <a:pt x="27874" y="1"/>
                  </a:moveTo>
                  <a:lnTo>
                    <a:pt x="27582" y="23"/>
                  </a:lnTo>
                  <a:lnTo>
                    <a:pt x="27290" y="91"/>
                  </a:lnTo>
                  <a:lnTo>
                    <a:pt x="26998" y="158"/>
                  </a:lnTo>
                  <a:lnTo>
                    <a:pt x="26728" y="271"/>
                  </a:lnTo>
                  <a:lnTo>
                    <a:pt x="26436" y="383"/>
                  </a:lnTo>
                  <a:lnTo>
                    <a:pt x="26166" y="518"/>
                  </a:lnTo>
                  <a:lnTo>
                    <a:pt x="25874" y="675"/>
                  </a:lnTo>
                  <a:lnTo>
                    <a:pt x="25604" y="855"/>
                  </a:lnTo>
                  <a:lnTo>
                    <a:pt x="25334" y="1035"/>
                  </a:lnTo>
                  <a:lnTo>
                    <a:pt x="24817" y="1439"/>
                  </a:lnTo>
                  <a:lnTo>
                    <a:pt x="24300" y="1889"/>
                  </a:lnTo>
                  <a:lnTo>
                    <a:pt x="23806" y="2361"/>
                  </a:lnTo>
                  <a:lnTo>
                    <a:pt x="23356" y="2856"/>
                  </a:lnTo>
                  <a:lnTo>
                    <a:pt x="22906" y="3373"/>
                  </a:lnTo>
                  <a:lnTo>
                    <a:pt x="22502" y="3867"/>
                  </a:lnTo>
                  <a:lnTo>
                    <a:pt x="22120" y="4362"/>
                  </a:lnTo>
                  <a:lnTo>
                    <a:pt x="21490" y="5238"/>
                  </a:lnTo>
                  <a:lnTo>
                    <a:pt x="21198" y="5688"/>
                  </a:lnTo>
                  <a:lnTo>
                    <a:pt x="20906" y="6160"/>
                  </a:lnTo>
                  <a:lnTo>
                    <a:pt x="20636" y="6677"/>
                  </a:lnTo>
                  <a:lnTo>
                    <a:pt x="20389" y="7217"/>
                  </a:lnTo>
                  <a:lnTo>
                    <a:pt x="20142" y="7801"/>
                  </a:lnTo>
                  <a:lnTo>
                    <a:pt x="19894" y="8408"/>
                  </a:lnTo>
                  <a:lnTo>
                    <a:pt x="19669" y="9037"/>
                  </a:lnTo>
                  <a:lnTo>
                    <a:pt x="19467" y="9667"/>
                  </a:lnTo>
                  <a:lnTo>
                    <a:pt x="19265" y="10341"/>
                  </a:lnTo>
                  <a:lnTo>
                    <a:pt x="19063" y="10993"/>
                  </a:lnTo>
                  <a:lnTo>
                    <a:pt x="18725" y="12364"/>
                  </a:lnTo>
                  <a:lnTo>
                    <a:pt x="18411" y="13713"/>
                  </a:lnTo>
                  <a:lnTo>
                    <a:pt x="18163" y="15062"/>
                  </a:lnTo>
                  <a:lnTo>
                    <a:pt x="17939" y="16343"/>
                  </a:lnTo>
                  <a:lnTo>
                    <a:pt x="17759" y="17534"/>
                  </a:lnTo>
                  <a:lnTo>
                    <a:pt x="17601" y="18636"/>
                  </a:lnTo>
                  <a:lnTo>
                    <a:pt x="17489" y="19580"/>
                  </a:lnTo>
                  <a:lnTo>
                    <a:pt x="17422" y="20389"/>
                  </a:lnTo>
                  <a:lnTo>
                    <a:pt x="17399" y="20996"/>
                  </a:lnTo>
                  <a:lnTo>
                    <a:pt x="17399" y="21378"/>
                  </a:lnTo>
                  <a:lnTo>
                    <a:pt x="17399" y="21468"/>
                  </a:lnTo>
                  <a:lnTo>
                    <a:pt x="17422" y="21513"/>
                  </a:lnTo>
                  <a:lnTo>
                    <a:pt x="17287" y="22008"/>
                  </a:lnTo>
                  <a:lnTo>
                    <a:pt x="17017" y="23064"/>
                  </a:lnTo>
                  <a:lnTo>
                    <a:pt x="16635" y="24593"/>
                  </a:lnTo>
                  <a:lnTo>
                    <a:pt x="16230" y="26391"/>
                  </a:lnTo>
                  <a:lnTo>
                    <a:pt x="15826" y="28347"/>
                  </a:lnTo>
                  <a:lnTo>
                    <a:pt x="15443" y="30303"/>
                  </a:lnTo>
                  <a:lnTo>
                    <a:pt x="15286" y="31224"/>
                  </a:lnTo>
                  <a:lnTo>
                    <a:pt x="15151" y="32123"/>
                  </a:lnTo>
                  <a:lnTo>
                    <a:pt x="15039" y="32910"/>
                  </a:lnTo>
                  <a:lnTo>
                    <a:pt x="14971" y="33630"/>
                  </a:lnTo>
                  <a:lnTo>
                    <a:pt x="14724" y="32663"/>
                  </a:lnTo>
                  <a:lnTo>
                    <a:pt x="14522" y="31674"/>
                  </a:lnTo>
                  <a:lnTo>
                    <a:pt x="14342" y="30685"/>
                  </a:lnTo>
                  <a:lnTo>
                    <a:pt x="14207" y="29696"/>
                  </a:lnTo>
                  <a:lnTo>
                    <a:pt x="14072" y="28707"/>
                  </a:lnTo>
                  <a:lnTo>
                    <a:pt x="13982" y="27695"/>
                  </a:lnTo>
                  <a:lnTo>
                    <a:pt x="13802" y="25694"/>
                  </a:lnTo>
                  <a:lnTo>
                    <a:pt x="13600" y="23694"/>
                  </a:lnTo>
                  <a:lnTo>
                    <a:pt x="13488" y="22682"/>
                  </a:lnTo>
                  <a:lnTo>
                    <a:pt x="13353" y="21693"/>
                  </a:lnTo>
                  <a:lnTo>
                    <a:pt x="13173" y="20704"/>
                  </a:lnTo>
                  <a:lnTo>
                    <a:pt x="12993" y="19715"/>
                  </a:lnTo>
                  <a:lnTo>
                    <a:pt x="12746" y="18726"/>
                  </a:lnTo>
                  <a:lnTo>
                    <a:pt x="12476" y="17759"/>
                  </a:lnTo>
                  <a:lnTo>
                    <a:pt x="12229" y="17017"/>
                  </a:lnTo>
                  <a:lnTo>
                    <a:pt x="11914" y="16163"/>
                  </a:lnTo>
                  <a:lnTo>
                    <a:pt x="11734" y="15714"/>
                  </a:lnTo>
                  <a:lnTo>
                    <a:pt x="11510" y="15264"/>
                  </a:lnTo>
                  <a:lnTo>
                    <a:pt x="11285" y="14815"/>
                  </a:lnTo>
                  <a:lnTo>
                    <a:pt x="11038" y="14410"/>
                  </a:lnTo>
                  <a:lnTo>
                    <a:pt x="10745" y="14028"/>
                  </a:lnTo>
                  <a:lnTo>
                    <a:pt x="10453" y="13691"/>
                  </a:lnTo>
                  <a:lnTo>
                    <a:pt x="10296" y="13533"/>
                  </a:lnTo>
                  <a:lnTo>
                    <a:pt x="10138" y="13421"/>
                  </a:lnTo>
                  <a:lnTo>
                    <a:pt x="9959" y="13286"/>
                  </a:lnTo>
                  <a:lnTo>
                    <a:pt x="9779" y="13196"/>
                  </a:lnTo>
                  <a:lnTo>
                    <a:pt x="9599" y="13129"/>
                  </a:lnTo>
                  <a:lnTo>
                    <a:pt x="9397" y="13061"/>
                  </a:lnTo>
                  <a:lnTo>
                    <a:pt x="9194" y="13039"/>
                  </a:lnTo>
                  <a:lnTo>
                    <a:pt x="8992" y="13016"/>
                  </a:lnTo>
                  <a:lnTo>
                    <a:pt x="8790" y="13039"/>
                  </a:lnTo>
                  <a:lnTo>
                    <a:pt x="8565" y="13084"/>
                  </a:lnTo>
                  <a:lnTo>
                    <a:pt x="8340" y="13151"/>
                  </a:lnTo>
                  <a:lnTo>
                    <a:pt x="8093" y="13263"/>
                  </a:lnTo>
                  <a:lnTo>
                    <a:pt x="7801" y="13421"/>
                  </a:lnTo>
                  <a:lnTo>
                    <a:pt x="7508" y="13623"/>
                  </a:lnTo>
                  <a:lnTo>
                    <a:pt x="7239" y="13848"/>
                  </a:lnTo>
                  <a:lnTo>
                    <a:pt x="6991" y="14095"/>
                  </a:lnTo>
                  <a:lnTo>
                    <a:pt x="6789" y="14365"/>
                  </a:lnTo>
                  <a:lnTo>
                    <a:pt x="6587" y="14657"/>
                  </a:lnTo>
                  <a:lnTo>
                    <a:pt x="6384" y="14949"/>
                  </a:lnTo>
                  <a:lnTo>
                    <a:pt x="6227" y="15287"/>
                  </a:lnTo>
                  <a:lnTo>
                    <a:pt x="6092" y="15624"/>
                  </a:lnTo>
                  <a:lnTo>
                    <a:pt x="5957" y="15983"/>
                  </a:lnTo>
                  <a:lnTo>
                    <a:pt x="5845" y="16343"/>
                  </a:lnTo>
                  <a:lnTo>
                    <a:pt x="5755" y="16725"/>
                  </a:lnTo>
                  <a:lnTo>
                    <a:pt x="5665" y="17130"/>
                  </a:lnTo>
                  <a:lnTo>
                    <a:pt x="5598" y="17512"/>
                  </a:lnTo>
                  <a:lnTo>
                    <a:pt x="5530" y="17917"/>
                  </a:lnTo>
                  <a:lnTo>
                    <a:pt x="5508" y="18344"/>
                  </a:lnTo>
                  <a:lnTo>
                    <a:pt x="5463" y="19153"/>
                  </a:lnTo>
                  <a:lnTo>
                    <a:pt x="5440" y="19985"/>
                  </a:lnTo>
                  <a:lnTo>
                    <a:pt x="5485" y="20816"/>
                  </a:lnTo>
                  <a:lnTo>
                    <a:pt x="5553" y="21603"/>
                  </a:lnTo>
                  <a:lnTo>
                    <a:pt x="5643" y="22367"/>
                  </a:lnTo>
                  <a:lnTo>
                    <a:pt x="5755" y="23064"/>
                  </a:lnTo>
                  <a:lnTo>
                    <a:pt x="5890" y="23716"/>
                  </a:lnTo>
                  <a:lnTo>
                    <a:pt x="6047" y="24278"/>
                  </a:lnTo>
                  <a:lnTo>
                    <a:pt x="6160" y="24705"/>
                  </a:lnTo>
                  <a:lnTo>
                    <a:pt x="6339" y="25155"/>
                  </a:lnTo>
                  <a:lnTo>
                    <a:pt x="6542" y="25604"/>
                  </a:lnTo>
                  <a:lnTo>
                    <a:pt x="6766" y="26077"/>
                  </a:lnTo>
                  <a:lnTo>
                    <a:pt x="7014" y="26571"/>
                  </a:lnTo>
                  <a:lnTo>
                    <a:pt x="7284" y="27043"/>
                  </a:lnTo>
                  <a:lnTo>
                    <a:pt x="7598" y="27538"/>
                  </a:lnTo>
                  <a:lnTo>
                    <a:pt x="7913" y="28032"/>
                  </a:lnTo>
                  <a:lnTo>
                    <a:pt x="8587" y="29044"/>
                  </a:lnTo>
                  <a:lnTo>
                    <a:pt x="9307" y="30033"/>
                  </a:lnTo>
                  <a:lnTo>
                    <a:pt x="10071" y="30999"/>
                  </a:lnTo>
                  <a:lnTo>
                    <a:pt x="10835" y="31921"/>
                  </a:lnTo>
                  <a:lnTo>
                    <a:pt x="11577" y="32820"/>
                  </a:lnTo>
                  <a:lnTo>
                    <a:pt x="12296" y="33630"/>
                  </a:lnTo>
                  <a:lnTo>
                    <a:pt x="12971" y="34349"/>
                  </a:lnTo>
                  <a:lnTo>
                    <a:pt x="13555" y="34978"/>
                  </a:lnTo>
                  <a:lnTo>
                    <a:pt x="14454" y="35900"/>
                  </a:lnTo>
                  <a:lnTo>
                    <a:pt x="14724" y="36147"/>
                  </a:lnTo>
                  <a:lnTo>
                    <a:pt x="14836" y="36237"/>
                  </a:lnTo>
                  <a:lnTo>
                    <a:pt x="14814" y="37226"/>
                  </a:lnTo>
                  <a:lnTo>
                    <a:pt x="14814" y="38193"/>
                  </a:lnTo>
                  <a:lnTo>
                    <a:pt x="14836" y="39182"/>
                  </a:lnTo>
                  <a:lnTo>
                    <a:pt x="14859" y="40148"/>
                  </a:lnTo>
                  <a:lnTo>
                    <a:pt x="14926" y="41497"/>
                  </a:lnTo>
                  <a:lnTo>
                    <a:pt x="15016" y="42846"/>
                  </a:lnTo>
                  <a:lnTo>
                    <a:pt x="15129" y="44195"/>
                  </a:lnTo>
                  <a:lnTo>
                    <a:pt x="15264" y="45543"/>
                  </a:lnTo>
                  <a:lnTo>
                    <a:pt x="15533" y="48241"/>
                  </a:lnTo>
                  <a:lnTo>
                    <a:pt x="15848" y="50916"/>
                  </a:lnTo>
                  <a:lnTo>
                    <a:pt x="15533" y="50511"/>
                  </a:lnTo>
                  <a:lnTo>
                    <a:pt x="15264" y="50084"/>
                  </a:lnTo>
                  <a:lnTo>
                    <a:pt x="15016" y="49635"/>
                  </a:lnTo>
                  <a:lnTo>
                    <a:pt x="14769" y="49185"/>
                  </a:lnTo>
                  <a:lnTo>
                    <a:pt x="14522" y="48735"/>
                  </a:lnTo>
                  <a:lnTo>
                    <a:pt x="14319" y="48263"/>
                  </a:lnTo>
                  <a:lnTo>
                    <a:pt x="13892" y="47297"/>
                  </a:lnTo>
                  <a:lnTo>
                    <a:pt x="13128" y="45364"/>
                  </a:lnTo>
                  <a:lnTo>
                    <a:pt x="12701" y="44397"/>
                  </a:lnTo>
                  <a:lnTo>
                    <a:pt x="12274" y="43453"/>
                  </a:lnTo>
                  <a:lnTo>
                    <a:pt x="11959" y="42868"/>
                  </a:lnTo>
                  <a:lnTo>
                    <a:pt x="11644" y="42306"/>
                  </a:lnTo>
                  <a:lnTo>
                    <a:pt x="11307" y="41744"/>
                  </a:lnTo>
                  <a:lnTo>
                    <a:pt x="10970" y="41182"/>
                  </a:lnTo>
                  <a:lnTo>
                    <a:pt x="10588" y="40643"/>
                  </a:lnTo>
                  <a:lnTo>
                    <a:pt x="10228" y="40103"/>
                  </a:lnTo>
                  <a:lnTo>
                    <a:pt x="9464" y="39047"/>
                  </a:lnTo>
                  <a:lnTo>
                    <a:pt x="8835" y="38260"/>
                  </a:lnTo>
                  <a:lnTo>
                    <a:pt x="8475" y="37788"/>
                  </a:lnTo>
                  <a:lnTo>
                    <a:pt x="8093" y="37316"/>
                  </a:lnTo>
                  <a:lnTo>
                    <a:pt x="7666" y="36822"/>
                  </a:lnTo>
                  <a:lnTo>
                    <a:pt x="7194" y="36327"/>
                  </a:lnTo>
                  <a:lnTo>
                    <a:pt x="6722" y="35855"/>
                  </a:lnTo>
                  <a:lnTo>
                    <a:pt x="6227" y="35428"/>
                  </a:lnTo>
                  <a:lnTo>
                    <a:pt x="5710" y="35023"/>
                  </a:lnTo>
                  <a:lnTo>
                    <a:pt x="5440" y="34843"/>
                  </a:lnTo>
                  <a:lnTo>
                    <a:pt x="5170" y="34686"/>
                  </a:lnTo>
                  <a:lnTo>
                    <a:pt x="4923" y="34529"/>
                  </a:lnTo>
                  <a:lnTo>
                    <a:pt x="4631" y="34394"/>
                  </a:lnTo>
                  <a:lnTo>
                    <a:pt x="4361" y="34281"/>
                  </a:lnTo>
                  <a:lnTo>
                    <a:pt x="4091" y="34214"/>
                  </a:lnTo>
                  <a:lnTo>
                    <a:pt x="3822" y="34147"/>
                  </a:lnTo>
                  <a:lnTo>
                    <a:pt x="3552" y="34102"/>
                  </a:lnTo>
                  <a:lnTo>
                    <a:pt x="3260" y="34079"/>
                  </a:lnTo>
                  <a:lnTo>
                    <a:pt x="2990" y="34102"/>
                  </a:lnTo>
                  <a:lnTo>
                    <a:pt x="2720" y="34147"/>
                  </a:lnTo>
                  <a:lnTo>
                    <a:pt x="2451" y="34236"/>
                  </a:lnTo>
                  <a:lnTo>
                    <a:pt x="2181" y="34326"/>
                  </a:lnTo>
                  <a:lnTo>
                    <a:pt x="1911" y="34484"/>
                  </a:lnTo>
                  <a:lnTo>
                    <a:pt x="1529" y="34731"/>
                  </a:lnTo>
                  <a:lnTo>
                    <a:pt x="1192" y="35001"/>
                  </a:lnTo>
                  <a:lnTo>
                    <a:pt x="899" y="35293"/>
                  </a:lnTo>
                  <a:lnTo>
                    <a:pt x="652" y="35608"/>
                  </a:lnTo>
                  <a:lnTo>
                    <a:pt x="450" y="35945"/>
                  </a:lnTo>
                  <a:lnTo>
                    <a:pt x="293" y="36282"/>
                  </a:lnTo>
                  <a:lnTo>
                    <a:pt x="158" y="36619"/>
                  </a:lnTo>
                  <a:lnTo>
                    <a:pt x="68" y="36979"/>
                  </a:lnTo>
                  <a:lnTo>
                    <a:pt x="23" y="37339"/>
                  </a:lnTo>
                  <a:lnTo>
                    <a:pt x="0" y="37721"/>
                  </a:lnTo>
                  <a:lnTo>
                    <a:pt x="0" y="38103"/>
                  </a:lnTo>
                  <a:lnTo>
                    <a:pt x="45" y="38507"/>
                  </a:lnTo>
                  <a:lnTo>
                    <a:pt x="113" y="38890"/>
                  </a:lnTo>
                  <a:lnTo>
                    <a:pt x="203" y="39294"/>
                  </a:lnTo>
                  <a:lnTo>
                    <a:pt x="315" y="39676"/>
                  </a:lnTo>
                  <a:lnTo>
                    <a:pt x="472" y="40081"/>
                  </a:lnTo>
                  <a:lnTo>
                    <a:pt x="630" y="40486"/>
                  </a:lnTo>
                  <a:lnTo>
                    <a:pt x="787" y="40868"/>
                  </a:lnTo>
                  <a:lnTo>
                    <a:pt x="989" y="41250"/>
                  </a:lnTo>
                  <a:lnTo>
                    <a:pt x="1192" y="41655"/>
                  </a:lnTo>
                  <a:lnTo>
                    <a:pt x="1641" y="42396"/>
                  </a:lnTo>
                  <a:lnTo>
                    <a:pt x="2113" y="43093"/>
                  </a:lnTo>
                  <a:lnTo>
                    <a:pt x="2608" y="43768"/>
                  </a:lnTo>
                  <a:lnTo>
                    <a:pt x="3102" y="44375"/>
                  </a:lnTo>
                  <a:lnTo>
                    <a:pt x="3597" y="44914"/>
                  </a:lnTo>
                  <a:lnTo>
                    <a:pt x="4069" y="45364"/>
                  </a:lnTo>
                  <a:lnTo>
                    <a:pt x="4743" y="45993"/>
                  </a:lnTo>
                  <a:lnTo>
                    <a:pt x="5463" y="46577"/>
                  </a:lnTo>
                  <a:lnTo>
                    <a:pt x="6182" y="47184"/>
                  </a:lnTo>
                  <a:lnTo>
                    <a:pt x="6901" y="47769"/>
                  </a:lnTo>
                  <a:lnTo>
                    <a:pt x="8363" y="48915"/>
                  </a:lnTo>
                  <a:lnTo>
                    <a:pt x="9824" y="50062"/>
                  </a:lnTo>
                  <a:lnTo>
                    <a:pt x="10498" y="50624"/>
                  </a:lnTo>
                  <a:lnTo>
                    <a:pt x="11217" y="51163"/>
                  </a:lnTo>
                  <a:lnTo>
                    <a:pt x="11982" y="51725"/>
                  </a:lnTo>
                  <a:lnTo>
                    <a:pt x="12364" y="51972"/>
                  </a:lnTo>
                  <a:lnTo>
                    <a:pt x="12746" y="52220"/>
                  </a:lnTo>
                  <a:lnTo>
                    <a:pt x="13151" y="52445"/>
                  </a:lnTo>
                  <a:lnTo>
                    <a:pt x="13555" y="52647"/>
                  </a:lnTo>
                  <a:lnTo>
                    <a:pt x="13960" y="52849"/>
                  </a:lnTo>
                  <a:lnTo>
                    <a:pt x="14387" y="53006"/>
                  </a:lnTo>
                  <a:lnTo>
                    <a:pt x="14814" y="53141"/>
                  </a:lnTo>
                  <a:lnTo>
                    <a:pt x="15241" y="53254"/>
                  </a:lnTo>
                  <a:lnTo>
                    <a:pt x="15691" y="53344"/>
                  </a:lnTo>
                  <a:lnTo>
                    <a:pt x="16140" y="53389"/>
                  </a:lnTo>
                  <a:lnTo>
                    <a:pt x="16477" y="56243"/>
                  </a:lnTo>
                  <a:lnTo>
                    <a:pt x="16770" y="59098"/>
                  </a:lnTo>
                  <a:lnTo>
                    <a:pt x="16905" y="60492"/>
                  </a:lnTo>
                  <a:lnTo>
                    <a:pt x="17039" y="61931"/>
                  </a:lnTo>
                  <a:lnTo>
                    <a:pt x="17129" y="63392"/>
                  </a:lnTo>
                  <a:lnTo>
                    <a:pt x="17219" y="64853"/>
                  </a:lnTo>
                  <a:lnTo>
                    <a:pt x="16747" y="64044"/>
                  </a:lnTo>
                  <a:lnTo>
                    <a:pt x="16320" y="63234"/>
                  </a:lnTo>
                  <a:lnTo>
                    <a:pt x="15893" y="62380"/>
                  </a:lnTo>
                  <a:lnTo>
                    <a:pt x="15488" y="61504"/>
                  </a:lnTo>
                  <a:lnTo>
                    <a:pt x="15084" y="60649"/>
                  </a:lnTo>
                  <a:lnTo>
                    <a:pt x="14657" y="59818"/>
                  </a:lnTo>
                  <a:lnTo>
                    <a:pt x="14230" y="59008"/>
                  </a:lnTo>
                  <a:lnTo>
                    <a:pt x="14005" y="58604"/>
                  </a:lnTo>
                  <a:lnTo>
                    <a:pt x="13757" y="58222"/>
                  </a:lnTo>
                  <a:lnTo>
                    <a:pt x="13128" y="57255"/>
                  </a:lnTo>
                  <a:lnTo>
                    <a:pt x="12454" y="56333"/>
                  </a:lnTo>
                  <a:lnTo>
                    <a:pt x="11734" y="55412"/>
                  </a:lnTo>
                  <a:lnTo>
                    <a:pt x="10993" y="54513"/>
                  </a:lnTo>
                  <a:lnTo>
                    <a:pt x="10386" y="53816"/>
                  </a:lnTo>
                  <a:lnTo>
                    <a:pt x="10048" y="53434"/>
                  </a:lnTo>
                  <a:lnTo>
                    <a:pt x="9666" y="53051"/>
                  </a:lnTo>
                  <a:lnTo>
                    <a:pt x="9262" y="52669"/>
                  </a:lnTo>
                  <a:lnTo>
                    <a:pt x="8857" y="52287"/>
                  </a:lnTo>
                  <a:lnTo>
                    <a:pt x="8407" y="51927"/>
                  </a:lnTo>
                  <a:lnTo>
                    <a:pt x="7958" y="51590"/>
                  </a:lnTo>
                  <a:lnTo>
                    <a:pt x="7508" y="51298"/>
                  </a:lnTo>
                  <a:lnTo>
                    <a:pt x="7036" y="51051"/>
                  </a:lnTo>
                  <a:lnTo>
                    <a:pt x="6789" y="50938"/>
                  </a:lnTo>
                  <a:lnTo>
                    <a:pt x="6542" y="50848"/>
                  </a:lnTo>
                  <a:lnTo>
                    <a:pt x="6294" y="50781"/>
                  </a:lnTo>
                  <a:lnTo>
                    <a:pt x="6047" y="50736"/>
                  </a:lnTo>
                  <a:lnTo>
                    <a:pt x="5822" y="50691"/>
                  </a:lnTo>
                  <a:lnTo>
                    <a:pt x="5575" y="50669"/>
                  </a:lnTo>
                  <a:lnTo>
                    <a:pt x="5328" y="50669"/>
                  </a:lnTo>
                  <a:lnTo>
                    <a:pt x="5081" y="50691"/>
                  </a:lnTo>
                  <a:lnTo>
                    <a:pt x="4833" y="50736"/>
                  </a:lnTo>
                  <a:lnTo>
                    <a:pt x="4586" y="50804"/>
                  </a:lnTo>
                  <a:lnTo>
                    <a:pt x="4361" y="50916"/>
                  </a:lnTo>
                  <a:lnTo>
                    <a:pt x="4114" y="51028"/>
                  </a:lnTo>
                  <a:lnTo>
                    <a:pt x="3799" y="51231"/>
                  </a:lnTo>
                  <a:lnTo>
                    <a:pt x="3507" y="51433"/>
                  </a:lnTo>
                  <a:lnTo>
                    <a:pt x="3260" y="51635"/>
                  </a:lnTo>
                  <a:lnTo>
                    <a:pt x="3035" y="51860"/>
                  </a:lnTo>
                  <a:lnTo>
                    <a:pt x="2855" y="52085"/>
                  </a:lnTo>
                  <a:lnTo>
                    <a:pt x="2698" y="52310"/>
                  </a:lnTo>
                  <a:lnTo>
                    <a:pt x="2585" y="52557"/>
                  </a:lnTo>
                  <a:lnTo>
                    <a:pt x="2473" y="52804"/>
                  </a:lnTo>
                  <a:lnTo>
                    <a:pt x="2406" y="53051"/>
                  </a:lnTo>
                  <a:lnTo>
                    <a:pt x="2383" y="53321"/>
                  </a:lnTo>
                  <a:lnTo>
                    <a:pt x="2361" y="53591"/>
                  </a:lnTo>
                  <a:lnTo>
                    <a:pt x="2383" y="53861"/>
                  </a:lnTo>
                  <a:lnTo>
                    <a:pt x="2406" y="54130"/>
                  </a:lnTo>
                  <a:lnTo>
                    <a:pt x="2473" y="54423"/>
                  </a:lnTo>
                  <a:lnTo>
                    <a:pt x="2563" y="54692"/>
                  </a:lnTo>
                  <a:lnTo>
                    <a:pt x="2653" y="54985"/>
                  </a:lnTo>
                  <a:lnTo>
                    <a:pt x="2788" y="55277"/>
                  </a:lnTo>
                  <a:lnTo>
                    <a:pt x="2923" y="55592"/>
                  </a:lnTo>
                  <a:lnTo>
                    <a:pt x="3102" y="55884"/>
                  </a:lnTo>
                  <a:lnTo>
                    <a:pt x="3282" y="56176"/>
                  </a:lnTo>
                  <a:lnTo>
                    <a:pt x="3709" y="56805"/>
                  </a:lnTo>
                  <a:lnTo>
                    <a:pt x="4204" y="57412"/>
                  </a:lnTo>
                  <a:lnTo>
                    <a:pt x="4743" y="58042"/>
                  </a:lnTo>
                  <a:lnTo>
                    <a:pt x="5350" y="58671"/>
                  </a:lnTo>
                  <a:lnTo>
                    <a:pt x="6002" y="59278"/>
                  </a:lnTo>
                  <a:lnTo>
                    <a:pt x="6677" y="59908"/>
                  </a:lnTo>
                  <a:lnTo>
                    <a:pt x="7396" y="60514"/>
                  </a:lnTo>
                  <a:lnTo>
                    <a:pt x="8138" y="61121"/>
                  </a:lnTo>
                  <a:lnTo>
                    <a:pt x="8880" y="61706"/>
                  </a:lnTo>
                  <a:lnTo>
                    <a:pt x="9666" y="62290"/>
                  </a:lnTo>
                  <a:lnTo>
                    <a:pt x="10431" y="62852"/>
                  </a:lnTo>
                  <a:lnTo>
                    <a:pt x="11195" y="63392"/>
                  </a:lnTo>
                  <a:lnTo>
                    <a:pt x="12701" y="64403"/>
                  </a:lnTo>
                  <a:lnTo>
                    <a:pt x="14140" y="65303"/>
                  </a:lnTo>
                  <a:lnTo>
                    <a:pt x="15398" y="66044"/>
                  </a:lnTo>
                  <a:lnTo>
                    <a:pt x="16477" y="66651"/>
                  </a:lnTo>
                  <a:lnTo>
                    <a:pt x="17309" y="67078"/>
                  </a:lnTo>
                  <a:lnTo>
                    <a:pt x="17332" y="68832"/>
                  </a:lnTo>
                  <a:lnTo>
                    <a:pt x="17309" y="70608"/>
                  </a:lnTo>
                  <a:lnTo>
                    <a:pt x="17242" y="72361"/>
                  </a:lnTo>
                  <a:lnTo>
                    <a:pt x="17174" y="73238"/>
                  </a:lnTo>
                  <a:lnTo>
                    <a:pt x="17107" y="74114"/>
                  </a:lnTo>
                  <a:lnTo>
                    <a:pt x="17039" y="74969"/>
                  </a:lnTo>
                  <a:lnTo>
                    <a:pt x="16927" y="75823"/>
                  </a:lnTo>
                  <a:lnTo>
                    <a:pt x="16815" y="76677"/>
                  </a:lnTo>
                  <a:lnTo>
                    <a:pt x="16702" y="77531"/>
                  </a:lnTo>
                  <a:lnTo>
                    <a:pt x="16545" y="78363"/>
                  </a:lnTo>
                  <a:lnTo>
                    <a:pt x="16388" y="79195"/>
                  </a:lnTo>
                  <a:lnTo>
                    <a:pt x="16208" y="80004"/>
                  </a:lnTo>
                  <a:lnTo>
                    <a:pt x="16005" y="80813"/>
                  </a:lnTo>
                  <a:lnTo>
                    <a:pt x="15983" y="80970"/>
                  </a:lnTo>
                  <a:lnTo>
                    <a:pt x="15983" y="81083"/>
                  </a:lnTo>
                  <a:lnTo>
                    <a:pt x="16028" y="81218"/>
                  </a:lnTo>
                  <a:lnTo>
                    <a:pt x="16073" y="81330"/>
                  </a:lnTo>
                  <a:lnTo>
                    <a:pt x="16140" y="81420"/>
                  </a:lnTo>
                  <a:lnTo>
                    <a:pt x="16230" y="81487"/>
                  </a:lnTo>
                  <a:lnTo>
                    <a:pt x="16343" y="81555"/>
                  </a:lnTo>
                  <a:lnTo>
                    <a:pt x="16432" y="81622"/>
                  </a:lnTo>
                  <a:lnTo>
                    <a:pt x="16545" y="81645"/>
                  </a:lnTo>
                  <a:lnTo>
                    <a:pt x="16657" y="81667"/>
                  </a:lnTo>
                  <a:lnTo>
                    <a:pt x="16770" y="81645"/>
                  </a:lnTo>
                  <a:lnTo>
                    <a:pt x="16882" y="81622"/>
                  </a:lnTo>
                  <a:lnTo>
                    <a:pt x="16972" y="81577"/>
                  </a:lnTo>
                  <a:lnTo>
                    <a:pt x="17062" y="81487"/>
                  </a:lnTo>
                  <a:lnTo>
                    <a:pt x="17129" y="81398"/>
                  </a:lnTo>
                  <a:lnTo>
                    <a:pt x="17174" y="81263"/>
                  </a:lnTo>
                  <a:lnTo>
                    <a:pt x="17377" y="80408"/>
                  </a:lnTo>
                  <a:lnTo>
                    <a:pt x="17556" y="79577"/>
                  </a:lnTo>
                  <a:lnTo>
                    <a:pt x="17736" y="78723"/>
                  </a:lnTo>
                  <a:lnTo>
                    <a:pt x="17894" y="77891"/>
                  </a:lnTo>
                  <a:lnTo>
                    <a:pt x="18028" y="77037"/>
                  </a:lnTo>
                  <a:lnTo>
                    <a:pt x="18141" y="76182"/>
                  </a:lnTo>
                  <a:lnTo>
                    <a:pt x="18253" y="75328"/>
                  </a:lnTo>
                  <a:lnTo>
                    <a:pt x="18343" y="74474"/>
                  </a:lnTo>
                  <a:lnTo>
                    <a:pt x="18411" y="73597"/>
                  </a:lnTo>
                  <a:lnTo>
                    <a:pt x="18456" y="72743"/>
                  </a:lnTo>
                  <a:lnTo>
                    <a:pt x="18545" y="71012"/>
                  </a:lnTo>
                  <a:lnTo>
                    <a:pt x="18568" y="69259"/>
                  </a:lnTo>
                  <a:lnTo>
                    <a:pt x="18545" y="67528"/>
                  </a:lnTo>
                  <a:lnTo>
                    <a:pt x="19535" y="66921"/>
                  </a:lnTo>
                  <a:lnTo>
                    <a:pt x="20479" y="66314"/>
                  </a:lnTo>
                  <a:lnTo>
                    <a:pt x="21355" y="65730"/>
                  </a:lnTo>
                  <a:lnTo>
                    <a:pt x="22165" y="65123"/>
                  </a:lnTo>
                  <a:lnTo>
                    <a:pt x="22951" y="64516"/>
                  </a:lnTo>
                  <a:lnTo>
                    <a:pt x="23671" y="63886"/>
                  </a:lnTo>
                  <a:lnTo>
                    <a:pt x="24368" y="63257"/>
                  </a:lnTo>
                  <a:lnTo>
                    <a:pt x="25042" y="62628"/>
                  </a:lnTo>
                  <a:lnTo>
                    <a:pt x="25671" y="61976"/>
                  </a:lnTo>
                  <a:lnTo>
                    <a:pt x="26256" y="61301"/>
                  </a:lnTo>
                  <a:lnTo>
                    <a:pt x="26840" y="60627"/>
                  </a:lnTo>
                  <a:lnTo>
                    <a:pt x="27402" y="59930"/>
                  </a:lnTo>
                  <a:lnTo>
                    <a:pt x="27942" y="59233"/>
                  </a:lnTo>
                  <a:lnTo>
                    <a:pt x="28481" y="58491"/>
                  </a:lnTo>
                  <a:lnTo>
                    <a:pt x="28998" y="57750"/>
                  </a:lnTo>
                  <a:lnTo>
                    <a:pt x="29515" y="56963"/>
                  </a:lnTo>
                  <a:lnTo>
                    <a:pt x="30122" y="56041"/>
                  </a:lnTo>
                  <a:lnTo>
                    <a:pt x="30437" y="55524"/>
                  </a:lnTo>
                  <a:lnTo>
                    <a:pt x="30729" y="54985"/>
                  </a:lnTo>
                  <a:lnTo>
                    <a:pt x="31044" y="54423"/>
                  </a:lnTo>
                  <a:lnTo>
                    <a:pt x="31314" y="53861"/>
                  </a:lnTo>
                  <a:lnTo>
                    <a:pt x="31583" y="53254"/>
                  </a:lnTo>
                  <a:lnTo>
                    <a:pt x="31808" y="52647"/>
                  </a:lnTo>
                  <a:lnTo>
                    <a:pt x="31988" y="52040"/>
                  </a:lnTo>
                  <a:lnTo>
                    <a:pt x="32055" y="51748"/>
                  </a:lnTo>
                  <a:lnTo>
                    <a:pt x="32100" y="51455"/>
                  </a:lnTo>
                  <a:lnTo>
                    <a:pt x="32145" y="51141"/>
                  </a:lnTo>
                  <a:lnTo>
                    <a:pt x="32168" y="50848"/>
                  </a:lnTo>
                  <a:lnTo>
                    <a:pt x="32168" y="50556"/>
                  </a:lnTo>
                  <a:lnTo>
                    <a:pt x="32168" y="50264"/>
                  </a:lnTo>
                  <a:lnTo>
                    <a:pt x="32123" y="49972"/>
                  </a:lnTo>
                  <a:lnTo>
                    <a:pt x="32078" y="49680"/>
                  </a:lnTo>
                  <a:lnTo>
                    <a:pt x="32010" y="49410"/>
                  </a:lnTo>
                  <a:lnTo>
                    <a:pt x="31898" y="49140"/>
                  </a:lnTo>
                  <a:lnTo>
                    <a:pt x="31786" y="48870"/>
                  </a:lnTo>
                  <a:lnTo>
                    <a:pt x="31651" y="48623"/>
                  </a:lnTo>
                  <a:lnTo>
                    <a:pt x="31471" y="48376"/>
                  </a:lnTo>
                  <a:lnTo>
                    <a:pt x="31269" y="48129"/>
                  </a:lnTo>
                  <a:lnTo>
                    <a:pt x="31066" y="47904"/>
                  </a:lnTo>
                  <a:lnTo>
                    <a:pt x="30864" y="47724"/>
                  </a:lnTo>
                  <a:lnTo>
                    <a:pt x="30662" y="47567"/>
                  </a:lnTo>
                  <a:lnTo>
                    <a:pt x="30459" y="47432"/>
                  </a:lnTo>
                  <a:lnTo>
                    <a:pt x="30257" y="47342"/>
                  </a:lnTo>
                  <a:lnTo>
                    <a:pt x="30055" y="47252"/>
                  </a:lnTo>
                  <a:lnTo>
                    <a:pt x="29852" y="47207"/>
                  </a:lnTo>
                  <a:lnTo>
                    <a:pt x="29650" y="47184"/>
                  </a:lnTo>
                  <a:lnTo>
                    <a:pt x="29448" y="47162"/>
                  </a:lnTo>
                  <a:lnTo>
                    <a:pt x="29246" y="47184"/>
                  </a:lnTo>
                  <a:lnTo>
                    <a:pt x="29043" y="47207"/>
                  </a:lnTo>
                  <a:lnTo>
                    <a:pt x="28863" y="47274"/>
                  </a:lnTo>
                  <a:lnTo>
                    <a:pt x="28661" y="47342"/>
                  </a:lnTo>
                  <a:lnTo>
                    <a:pt x="28481" y="47432"/>
                  </a:lnTo>
                  <a:lnTo>
                    <a:pt x="28301" y="47522"/>
                  </a:lnTo>
                  <a:lnTo>
                    <a:pt x="28122" y="47634"/>
                  </a:lnTo>
                  <a:lnTo>
                    <a:pt x="27762" y="47904"/>
                  </a:lnTo>
                  <a:lnTo>
                    <a:pt x="27425" y="48218"/>
                  </a:lnTo>
                  <a:lnTo>
                    <a:pt x="27088" y="48556"/>
                  </a:lnTo>
                  <a:lnTo>
                    <a:pt x="26795" y="48938"/>
                  </a:lnTo>
                  <a:lnTo>
                    <a:pt x="26503" y="49320"/>
                  </a:lnTo>
                  <a:lnTo>
                    <a:pt x="26256" y="49725"/>
                  </a:lnTo>
                  <a:lnTo>
                    <a:pt x="26009" y="50107"/>
                  </a:lnTo>
                  <a:lnTo>
                    <a:pt x="25806" y="50489"/>
                  </a:lnTo>
                  <a:lnTo>
                    <a:pt x="25312" y="51433"/>
                  </a:lnTo>
                  <a:lnTo>
                    <a:pt x="24840" y="52377"/>
                  </a:lnTo>
                  <a:lnTo>
                    <a:pt x="24390" y="53344"/>
                  </a:lnTo>
                  <a:lnTo>
                    <a:pt x="23963" y="54288"/>
                  </a:lnTo>
                  <a:lnTo>
                    <a:pt x="23131" y="56221"/>
                  </a:lnTo>
                  <a:lnTo>
                    <a:pt x="22299" y="58154"/>
                  </a:lnTo>
                  <a:lnTo>
                    <a:pt x="21445" y="60087"/>
                  </a:lnTo>
                  <a:lnTo>
                    <a:pt x="20996" y="61032"/>
                  </a:lnTo>
                  <a:lnTo>
                    <a:pt x="20546" y="61998"/>
                  </a:lnTo>
                  <a:lnTo>
                    <a:pt x="20074" y="62920"/>
                  </a:lnTo>
                  <a:lnTo>
                    <a:pt x="19557" y="63864"/>
                  </a:lnTo>
                  <a:lnTo>
                    <a:pt x="19040" y="64786"/>
                  </a:lnTo>
                  <a:lnTo>
                    <a:pt x="18478" y="65685"/>
                  </a:lnTo>
                  <a:lnTo>
                    <a:pt x="18411" y="64224"/>
                  </a:lnTo>
                  <a:lnTo>
                    <a:pt x="18298" y="62740"/>
                  </a:lnTo>
                  <a:lnTo>
                    <a:pt x="18186" y="61279"/>
                  </a:lnTo>
                  <a:lnTo>
                    <a:pt x="18051" y="59795"/>
                  </a:lnTo>
                  <a:lnTo>
                    <a:pt x="17759" y="56850"/>
                  </a:lnTo>
                  <a:lnTo>
                    <a:pt x="17422" y="53883"/>
                  </a:lnTo>
                  <a:lnTo>
                    <a:pt x="17556" y="53816"/>
                  </a:lnTo>
                  <a:lnTo>
                    <a:pt x="17804" y="53636"/>
                  </a:lnTo>
                  <a:lnTo>
                    <a:pt x="18568" y="52984"/>
                  </a:lnTo>
                  <a:lnTo>
                    <a:pt x="19602" y="52062"/>
                  </a:lnTo>
                  <a:lnTo>
                    <a:pt x="20793" y="50961"/>
                  </a:lnTo>
                  <a:lnTo>
                    <a:pt x="21985" y="49792"/>
                  </a:lnTo>
                  <a:lnTo>
                    <a:pt x="23109" y="48690"/>
                  </a:lnTo>
                  <a:lnTo>
                    <a:pt x="24030" y="47746"/>
                  </a:lnTo>
                  <a:lnTo>
                    <a:pt x="24368" y="47364"/>
                  </a:lnTo>
                  <a:lnTo>
                    <a:pt x="24615" y="47050"/>
                  </a:lnTo>
                  <a:lnTo>
                    <a:pt x="24840" y="46735"/>
                  </a:lnTo>
                  <a:lnTo>
                    <a:pt x="25087" y="46375"/>
                  </a:lnTo>
                  <a:lnTo>
                    <a:pt x="25312" y="45993"/>
                  </a:lnTo>
                  <a:lnTo>
                    <a:pt x="25559" y="45566"/>
                  </a:lnTo>
                  <a:lnTo>
                    <a:pt x="26031" y="44667"/>
                  </a:lnTo>
                  <a:lnTo>
                    <a:pt x="26481" y="43678"/>
                  </a:lnTo>
                  <a:lnTo>
                    <a:pt x="26908" y="42621"/>
                  </a:lnTo>
                  <a:lnTo>
                    <a:pt x="27290" y="41542"/>
                  </a:lnTo>
                  <a:lnTo>
                    <a:pt x="27627" y="40441"/>
                  </a:lnTo>
                  <a:lnTo>
                    <a:pt x="27919" y="39384"/>
                  </a:lnTo>
                  <a:lnTo>
                    <a:pt x="28054" y="38845"/>
                  </a:lnTo>
                  <a:lnTo>
                    <a:pt x="28167" y="38328"/>
                  </a:lnTo>
                  <a:lnTo>
                    <a:pt x="28234" y="37833"/>
                  </a:lnTo>
                  <a:lnTo>
                    <a:pt x="28301" y="37361"/>
                  </a:lnTo>
                  <a:lnTo>
                    <a:pt x="28346" y="36911"/>
                  </a:lnTo>
                  <a:lnTo>
                    <a:pt x="28391" y="36484"/>
                  </a:lnTo>
                  <a:lnTo>
                    <a:pt x="28391" y="36080"/>
                  </a:lnTo>
                  <a:lnTo>
                    <a:pt x="28346" y="35698"/>
                  </a:lnTo>
                  <a:lnTo>
                    <a:pt x="28301" y="35360"/>
                  </a:lnTo>
                  <a:lnTo>
                    <a:pt x="28234" y="35046"/>
                  </a:lnTo>
                  <a:lnTo>
                    <a:pt x="28122" y="34798"/>
                  </a:lnTo>
                  <a:lnTo>
                    <a:pt x="27987" y="34574"/>
                  </a:lnTo>
                  <a:lnTo>
                    <a:pt x="27919" y="34484"/>
                  </a:lnTo>
                  <a:lnTo>
                    <a:pt x="27829" y="34394"/>
                  </a:lnTo>
                  <a:lnTo>
                    <a:pt x="27739" y="34326"/>
                  </a:lnTo>
                  <a:lnTo>
                    <a:pt x="27627" y="34281"/>
                  </a:lnTo>
                  <a:lnTo>
                    <a:pt x="27515" y="34236"/>
                  </a:lnTo>
                  <a:lnTo>
                    <a:pt x="27402" y="34191"/>
                  </a:lnTo>
                  <a:lnTo>
                    <a:pt x="27267" y="34169"/>
                  </a:lnTo>
                  <a:lnTo>
                    <a:pt x="27132" y="34169"/>
                  </a:lnTo>
                  <a:lnTo>
                    <a:pt x="26840" y="34191"/>
                  </a:lnTo>
                  <a:lnTo>
                    <a:pt x="26571" y="34214"/>
                  </a:lnTo>
                  <a:lnTo>
                    <a:pt x="26301" y="34259"/>
                  </a:lnTo>
                  <a:lnTo>
                    <a:pt x="26031" y="34326"/>
                  </a:lnTo>
                  <a:lnTo>
                    <a:pt x="25784" y="34394"/>
                  </a:lnTo>
                  <a:lnTo>
                    <a:pt x="25536" y="34484"/>
                  </a:lnTo>
                  <a:lnTo>
                    <a:pt x="25064" y="34686"/>
                  </a:lnTo>
                  <a:lnTo>
                    <a:pt x="24615" y="34933"/>
                  </a:lnTo>
                  <a:lnTo>
                    <a:pt x="24188" y="35226"/>
                  </a:lnTo>
                  <a:lnTo>
                    <a:pt x="23783" y="35540"/>
                  </a:lnTo>
                  <a:lnTo>
                    <a:pt x="23401" y="35900"/>
                  </a:lnTo>
                  <a:lnTo>
                    <a:pt x="23041" y="36305"/>
                  </a:lnTo>
                  <a:lnTo>
                    <a:pt x="22704" y="36709"/>
                  </a:lnTo>
                  <a:lnTo>
                    <a:pt x="22389" y="37159"/>
                  </a:lnTo>
                  <a:lnTo>
                    <a:pt x="22075" y="37608"/>
                  </a:lnTo>
                  <a:lnTo>
                    <a:pt x="21782" y="38103"/>
                  </a:lnTo>
                  <a:lnTo>
                    <a:pt x="21513" y="38597"/>
                  </a:lnTo>
                  <a:lnTo>
                    <a:pt x="21265" y="39092"/>
                  </a:lnTo>
                  <a:lnTo>
                    <a:pt x="21018" y="39586"/>
                  </a:lnTo>
                  <a:lnTo>
                    <a:pt x="20748" y="40238"/>
                  </a:lnTo>
                  <a:lnTo>
                    <a:pt x="20479" y="40890"/>
                  </a:lnTo>
                  <a:lnTo>
                    <a:pt x="20231" y="41542"/>
                  </a:lnTo>
                  <a:lnTo>
                    <a:pt x="19984" y="42172"/>
                  </a:lnTo>
                  <a:lnTo>
                    <a:pt x="19535" y="43475"/>
                  </a:lnTo>
                  <a:lnTo>
                    <a:pt x="19107" y="44779"/>
                  </a:lnTo>
                  <a:lnTo>
                    <a:pt x="18658" y="46060"/>
                  </a:lnTo>
                  <a:lnTo>
                    <a:pt x="18411" y="46712"/>
                  </a:lnTo>
                  <a:lnTo>
                    <a:pt x="18163" y="47342"/>
                  </a:lnTo>
                  <a:lnTo>
                    <a:pt x="17894" y="47971"/>
                  </a:lnTo>
                  <a:lnTo>
                    <a:pt x="17624" y="48578"/>
                  </a:lnTo>
                  <a:lnTo>
                    <a:pt x="17309" y="49208"/>
                  </a:lnTo>
                  <a:lnTo>
                    <a:pt x="16972" y="49814"/>
                  </a:lnTo>
                  <a:lnTo>
                    <a:pt x="16792" y="48039"/>
                  </a:lnTo>
                  <a:lnTo>
                    <a:pt x="16612" y="46263"/>
                  </a:lnTo>
                  <a:lnTo>
                    <a:pt x="16455" y="44487"/>
                  </a:lnTo>
                  <a:lnTo>
                    <a:pt x="16320" y="42734"/>
                  </a:lnTo>
                  <a:lnTo>
                    <a:pt x="16230" y="40958"/>
                  </a:lnTo>
                  <a:lnTo>
                    <a:pt x="16163" y="39204"/>
                  </a:lnTo>
                  <a:lnTo>
                    <a:pt x="16140" y="37473"/>
                  </a:lnTo>
                  <a:lnTo>
                    <a:pt x="16140" y="35743"/>
                  </a:lnTo>
                  <a:lnTo>
                    <a:pt x="17062" y="35540"/>
                  </a:lnTo>
                  <a:lnTo>
                    <a:pt x="17961" y="35293"/>
                  </a:lnTo>
                  <a:lnTo>
                    <a:pt x="18860" y="35046"/>
                  </a:lnTo>
                  <a:lnTo>
                    <a:pt x="19759" y="34753"/>
                  </a:lnTo>
                  <a:lnTo>
                    <a:pt x="20659" y="34439"/>
                  </a:lnTo>
                  <a:lnTo>
                    <a:pt x="21535" y="34102"/>
                  </a:lnTo>
                  <a:lnTo>
                    <a:pt x="22389" y="33719"/>
                  </a:lnTo>
                  <a:lnTo>
                    <a:pt x="23244" y="33315"/>
                  </a:lnTo>
                  <a:lnTo>
                    <a:pt x="24075" y="32865"/>
                  </a:lnTo>
                  <a:lnTo>
                    <a:pt x="24907" y="32393"/>
                  </a:lnTo>
                  <a:lnTo>
                    <a:pt x="25694" y="31876"/>
                  </a:lnTo>
                  <a:lnTo>
                    <a:pt x="26458" y="31337"/>
                  </a:lnTo>
                  <a:lnTo>
                    <a:pt x="27200" y="30775"/>
                  </a:lnTo>
                  <a:lnTo>
                    <a:pt x="27919" y="30168"/>
                  </a:lnTo>
                  <a:lnTo>
                    <a:pt x="28594" y="29516"/>
                  </a:lnTo>
                  <a:lnTo>
                    <a:pt x="29246" y="28841"/>
                  </a:lnTo>
                  <a:lnTo>
                    <a:pt x="29875" y="28100"/>
                  </a:lnTo>
                  <a:lnTo>
                    <a:pt x="30212" y="27673"/>
                  </a:lnTo>
                  <a:lnTo>
                    <a:pt x="30572" y="27223"/>
                  </a:lnTo>
                  <a:lnTo>
                    <a:pt x="30909" y="26751"/>
                  </a:lnTo>
                  <a:lnTo>
                    <a:pt x="31224" y="26234"/>
                  </a:lnTo>
                  <a:lnTo>
                    <a:pt x="31538" y="25717"/>
                  </a:lnTo>
                  <a:lnTo>
                    <a:pt x="31808" y="25200"/>
                  </a:lnTo>
                  <a:lnTo>
                    <a:pt x="32033" y="24660"/>
                  </a:lnTo>
                  <a:lnTo>
                    <a:pt x="32123" y="24391"/>
                  </a:lnTo>
                  <a:lnTo>
                    <a:pt x="32190" y="24121"/>
                  </a:lnTo>
                  <a:lnTo>
                    <a:pt x="32258" y="23851"/>
                  </a:lnTo>
                  <a:lnTo>
                    <a:pt x="32303" y="23581"/>
                  </a:lnTo>
                  <a:lnTo>
                    <a:pt x="32325" y="23312"/>
                  </a:lnTo>
                  <a:lnTo>
                    <a:pt x="32348" y="23042"/>
                  </a:lnTo>
                  <a:lnTo>
                    <a:pt x="32325" y="22795"/>
                  </a:lnTo>
                  <a:lnTo>
                    <a:pt x="32303" y="22525"/>
                  </a:lnTo>
                  <a:lnTo>
                    <a:pt x="32258" y="22278"/>
                  </a:lnTo>
                  <a:lnTo>
                    <a:pt x="32168" y="22030"/>
                  </a:lnTo>
                  <a:lnTo>
                    <a:pt x="32078" y="21783"/>
                  </a:lnTo>
                  <a:lnTo>
                    <a:pt x="31943" y="21558"/>
                  </a:lnTo>
                  <a:lnTo>
                    <a:pt x="31786" y="21333"/>
                  </a:lnTo>
                  <a:lnTo>
                    <a:pt x="31606" y="21109"/>
                  </a:lnTo>
                  <a:lnTo>
                    <a:pt x="31381" y="20884"/>
                  </a:lnTo>
                  <a:lnTo>
                    <a:pt x="31156" y="20682"/>
                  </a:lnTo>
                  <a:lnTo>
                    <a:pt x="30931" y="20524"/>
                  </a:lnTo>
                  <a:lnTo>
                    <a:pt x="30684" y="20389"/>
                  </a:lnTo>
                  <a:lnTo>
                    <a:pt x="30437" y="20277"/>
                  </a:lnTo>
                  <a:lnTo>
                    <a:pt x="30190" y="20187"/>
                  </a:lnTo>
                  <a:lnTo>
                    <a:pt x="29942" y="20120"/>
                  </a:lnTo>
                  <a:lnTo>
                    <a:pt x="29695" y="20097"/>
                  </a:lnTo>
                  <a:lnTo>
                    <a:pt x="29425" y="20075"/>
                  </a:lnTo>
                  <a:lnTo>
                    <a:pt x="29178" y="20075"/>
                  </a:lnTo>
                  <a:lnTo>
                    <a:pt x="28908" y="20120"/>
                  </a:lnTo>
                  <a:lnTo>
                    <a:pt x="28661" y="20165"/>
                  </a:lnTo>
                  <a:lnTo>
                    <a:pt x="28391" y="20209"/>
                  </a:lnTo>
                  <a:lnTo>
                    <a:pt x="28122" y="20299"/>
                  </a:lnTo>
                  <a:lnTo>
                    <a:pt x="27874" y="20389"/>
                  </a:lnTo>
                  <a:lnTo>
                    <a:pt x="27605" y="20502"/>
                  </a:lnTo>
                  <a:lnTo>
                    <a:pt x="27088" y="20749"/>
                  </a:lnTo>
                  <a:lnTo>
                    <a:pt x="26593" y="21041"/>
                  </a:lnTo>
                  <a:lnTo>
                    <a:pt x="26121" y="21356"/>
                  </a:lnTo>
                  <a:lnTo>
                    <a:pt x="25649" y="21716"/>
                  </a:lnTo>
                  <a:lnTo>
                    <a:pt x="25222" y="22075"/>
                  </a:lnTo>
                  <a:lnTo>
                    <a:pt x="24817" y="22435"/>
                  </a:lnTo>
                  <a:lnTo>
                    <a:pt x="24435" y="22817"/>
                  </a:lnTo>
                  <a:lnTo>
                    <a:pt x="24098" y="23154"/>
                  </a:lnTo>
                  <a:lnTo>
                    <a:pt x="23828" y="23446"/>
                  </a:lnTo>
                  <a:lnTo>
                    <a:pt x="23581" y="23761"/>
                  </a:lnTo>
                  <a:lnTo>
                    <a:pt x="23334" y="24098"/>
                  </a:lnTo>
                  <a:lnTo>
                    <a:pt x="23086" y="24436"/>
                  </a:lnTo>
                  <a:lnTo>
                    <a:pt x="22614" y="25155"/>
                  </a:lnTo>
                  <a:lnTo>
                    <a:pt x="22165" y="25919"/>
                  </a:lnTo>
                  <a:lnTo>
                    <a:pt x="21738" y="26683"/>
                  </a:lnTo>
                  <a:lnTo>
                    <a:pt x="21310" y="27493"/>
                  </a:lnTo>
                  <a:lnTo>
                    <a:pt x="20479" y="29111"/>
                  </a:lnTo>
                  <a:lnTo>
                    <a:pt x="20029" y="29898"/>
                  </a:lnTo>
                  <a:lnTo>
                    <a:pt x="19580" y="30662"/>
                  </a:lnTo>
                  <a:lnTo>
                    <a:pt x="19107" y="31404"/>
                  </a:lnTo>
                  <a:lnTo>
                    <a:pt x="18860" y="31764"/>
                  </a:lnTo>
                  <a:lnTo>
                    <a:pt x="18613" y="32101"/>
                  </a:lnTo>
                  <a:lnTo>
                    <a:pt x="18343" y="32438"/>
                  </a:lnTo>
                  <a:lnTo>
                    <a:pt x="18073" y="32753"/>
                  </a:lnTo>
                  <a:lnTo>
                    <a:pt x="17781" y="33068"/>
                  </a:lnTo>
                  <a:lnTo>
                    <a:pt x="17489" y="33337"/>
                  </a:lnTo>
                  <a:lnTo>
                    <a:pt x="17197" y="33607"/>
                  </a:lnTo>
                  <a:lnTo>
                    <a:pt x="16882" y="33854"/>
                  </a:lnTo>
                  <a:lnTo>
                    <a:pt x="16545" y="34079"/>
                  </a:lnTo>
                  <a:lnTo>
                    <a:pt x="16208" y="34304"/>
                  </a:lnTo>
                  <a:lnTo>
                    <a:pt x="16208" y="34304"/>
                  </a:lnTo>
                  <a:lnTo>
                    <a:pt x="16275" y="33135"/>
                  </a:lnTo>
                  <a:lnTo>
                    <a:pt x="16365" y="31966"/>
                  </a:lnTo>
                  <a:lnTo>
                    <a:pt x="16500" y="30797"/>
                  </a:lnTo>
                  <a:lnTo>
                    <a:pt x="16635" y="29651"/>
                  </a:lnTo>
                  <a:lnTo>
                    <a:pt x="16837" y="28504"/>
                  </a:lnTo>
                  <a:lnTo>
                    <a:pt x="17039" y="27358"/>
                  </a:lnTo>
                  <a:lnTo>
                    <a:pt x="17309" y="26234"/>
                  </a:lnTo>
                  <a:lnTo>
                    <a:pt x="17579" y="25087"/>
                  </a:lnTo>
                  <a:lnTo>
                    <a:pt x="17916" y="23986"/>
                  </a:lnTo>
                  <a:lnTo>
                    <a:pt x="18276" y="22862"/>
                  </a:lnTo>
                  <a:lnTo>
                    <a:pt x="18680" y="21761"/>
                  </a:lnTo>
                  <a:lnTo>
                    <a:pt x="19130" y="20659"/>
                  </a:lnTo>
                  <a:lnTo>
                    <a:pt x="19624" y="19580"/>
                  </a:lnTo>
                  <a:lnTo>
                    <a:pt x="20164" y="18501"/>
                  </a:lnTo>
                  <a:lnTo>
                    <a:pt x="20748" y="17422"/>
                  </a:lnTo>
                  <a:lnTo>
                    <a:pt x="21378" y="16366"/>
                  </a:lnTo>
                  <a:lnTo>
                    <a:pt x="21917" y="15601"/>
                  </a:lnTo>
                  <a:lnTo>
                    <a:pt x="22187" y="15219"/>
                  </a:lnTo>
                  <a:lnTo>
                    <a:pt x="22479" y="14859"/>
                  </a:lnTo>
                  <a:lnTo>
                    <a:pt x="22794" y="14500"/>
                  </a:lnTo>
                  <a:lnTo>
                    <a:pt x="23109" y="14163"/>
                  </a:lnTo>
                  <a:lnTo>
                    <a:pt x="23446" y="13825"/>
                  </a:lnTo>
                  <a:lnTo>
                    <a:pt x="23806" y="13488"/>
                  </a:lnTo>
                  <a:lnTo>
                    <a:pt x="25154" y="12274"/>
                  </a:lnTo>
                  <a:lnTo>
                    <a:pt x="25829" y="11690"/>
                  </a:lnTo>
                  <a:lnTo>
                    <a:pt x="26481" y="11083"/>
                  </a:lnTo>
                  <a:lnTo>
                    <a:pt x="27110" y="10476"/>
                  </a:lnTo>
                  <a:lnTo>
                    <a:pt x="27739" y="9847"/>
                  </a:lnTo>
                  <a:lnTo>
                    <a:pt x="28324" y="9172"/>
                  </a:lnTo>
                  <a:lnTo>
                    <a:pt x="28616" y="8813"/>
                  </a:lnTo>
                  <a:lnTo>
                    <a:pt x="28886" y="8453"/>
                  </a:lnTo>
                  <a:lnTo>
                    <a:pt x="29178" y="8026"/>
                  </a:lnTo>
                  <a:lnTo>
                    <a:pt x="29493" y="7576"/>
                  </a:lnTo>
                  <a:lnTo>
                    <a:pt x="29807" y="7059"/>
                  </a:lnTo>
                  <a:lnTo>
                    <a:pt x="30100" y="6520"/>
                  </a:lnTo>
                  <a:lnTo>
                    <a:pt x="30392" y="5935"/>
                  </a:lnTo>
                  <a:lnTo>
                    <a:pt x="30639" y="5351"/>
                  </a:lnTo>
                  <a:lnTo>
                    <a:pt x="30864" y="4766"/>
                  </a:lnTo>
                  <a:lnTo>
                    <a:pt x="31021" y="4159"/>
                  </a:lnTo>
                  <a:lnTo>
                    <a:pt x="31089" y="3845"/>
                  </a:lnTo>
                  <a:lnTo>
                    <a:pt x="31134" y="3552"/>
                  </a:lnTo>
                  <a:lnTo>
                    <a:pt x="31156" y="3260"/>
                  </a:lnTo>
                  <a:lnTo>
                    <a:pt x="31179" y="2968"/>
                  </a:lnTo>
                  <a:lnTo>
                    <a:pt x="31156" y="2698"/>
                  </a:lnTo>
                  <a:lnTo>
                    <a:pt x="31134" y="2429"/>
                  </a:lnTo>
                  <a:lnTo>
                    <a:pt x="31066" y="2159"/>
                  </a:lnTo>
                  <a:lnTo>
                    <a:pt x="30999" y="1889"/>
                  </a:lnTo>
                  <a:lnTo>
                    <a:pt x="30886" y="1642"/>
                  </a:lnTo>
                  <a:lnTo>
                    <a:pt x="30752" y="1395"/>
                  </a:lnTo>
                  <a:lnTo>
                    <a:pt x="30594" y="1170"/>
                  </a:lnTo>
                  <a:lnTo>
                    <a:pt x="30414" y="967"/>
                  </a:lnTo>
                  <a:lnTo>
                    <a:pt x="30190" y="765"/>
                  </a:lnTo>
                  <a:lnTo>
                    <a:pt x="29942" y="563"/>
                  </a:lnTo>
                  <a:lnTo>
                    <a:pt x="29650" y="405"/>
                  </a:lnTo>
                  <a:lnTo>
                    <a:pt x="29335" y="248"/>
                  </a:lnTo>
                  <a:lnTo>
                    <a:pt x="29043" y="136"/>
                  </a:lnTo>
                  <a:lnTo>
                    <a:pt x="28751" y="68"/>
                  </a:lnTo>
                  <a:lnTo>
                    <a:pt x="28459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3307575" y="3012025"/>
              <a:ext cx="208500" cy="305175"/>
            </a:xfrm>
            <a:custGeom>
              <a:avLst/>
              <a:gdLst/>
              <a:ahLst/>
              <a:cxnLst/>
              <a:rect l="l" t="t" r="r" b="b"/>
              <a:pathLst>
                <a:path w="8340" h="12207" extrusionOk="0">
                  <a:moveTo>
                    <a:pt x="7733" y="1"/>
                  </a:moveTo>
                  <a:lnTo>
                    <a:pt x="7598" y="23"/>
                  </a:lnTo>
                  <a:lnTo>
                    <a:pt x="7486" y="46"/>
                  </a:lnTo>
                  <a:lnTo>
                    <a:pt x="7373" y="91"/>
                  </a:lnTo>
                  <a:lnTo>
                    <a:pt x="7283" y="158"/>
                  </a:lnTo>
                  <a:lnTo>
                    <a:pt x="7194" y="248"/>
                  </a:lnTo>
                  <a:lnTo>
                    <a:pt x="7104" y="383"/>
                  </a:lnTo>
                  <a:lnTo>
                    <a:pt x="6766" y="1102"/>
                  </a:lnTo>
                  <a:lnTo>
                    <a:pt x="6384" y="1799"/>
                  </a:lnTo>
                  <a:lnTo>
                    <a:pt x="6002" y="2518"/>
                  </a:lnTo>
                  <a:lnTo>
                    <a:pt x="5598" y="3215"/>
                  </a:lnTo>
                  <a:lnTo>
                    <a:pt x="4743" y="4586"/>
                  </a:lnTo>
                  <a:lnTo>
                    <a:pt x="3867" y="5958"/>
                  </a:lnTo>
                  <a:lnTo>
                    <a:pt x="2945" y="7306"/>
                  </a:lnTo>
                  <a:lnTo>
                    <a:pt x="2001" y="8633"/>
                  </a:lnTo>
                  <a:lnTo>
                    <a:pt x="113" y="11240"/>
                  </a:lnTo>
                  <a:lnTo>
                    <a:pt x="45" y="11353"/>
                  </a:lnTo>
                  <a:lnTo>
                    <a:pt x="0" y="11465"/>
                  </a:lnTo>
                  <a:lnTo>
                    <a:pt x="0" y="11600"/>
                  </a:lnTo>
                  <a:lnTo>
                    <a:pt x="0" y="11712"/>
                  </a:lnTo>
                  <a:lnTo>
                    <a:pt x="45" y="11802"/>
                  </a:lnTo>
                  <a:lnTo>
                    <a:pt x="113" y="11915"/>
                  </a:lnTo>
                  <a:lnTo>
                    <a:pt x="180" y="12005"/>
                  </a:lnTo>
                  <a:lnTo>
                    <a:pt x="270" y="12072"/>
                  </a:lnTo>
                  <a:lnTo>
                    <a:pt x="360" y="12139"/>
                  </a:lnTo>
                  <a:lnTo>
                    <a:pt x="472" y="12162"/>
                  </a:lnTo>
                  <a:lnTo>
                    <a:pt x="585" y="12184"/>
                  </a:lnTo>
                  <a:lnTo>
                    <a:pt x="697" y="12207"/>
                  </a:lnTo>
                  <a:lnTo>
                    <a:pt x="810" y="12184"/>
                  </a:lnTo>
                  <a:lnTo>
                    <a:pt x="922" y="12117"/>
                  </a:lnTo>
                  <a:lnTo>
                    <a:pt x="1034" y="12050"/>
                  </a:lnTo>
                  <a:lnTo>
                    <a:pt x="1124" y="11937"/>
                  </a:lnTo>
                  <a:lnTo>
                    <a:pt x="3057" y="9285"/>
                  </a:lnTo>
                  <a:lnTo>
                    <a:pt x="4024" y="7913"/>
                  </a:lnTo>
                  <a:lnTo>
                    <a:pt x="4946" y="6542"/>
                  </a:lnTo>
                  <a:lnTo>
                    <a:pt x="5867" y="5148"/>
                  </a:lnTo>
                  <a:lnTo>
                    <a:pt x="6294" y="4429"/>
                  </a:lnTo>
                  <a:lnTo>
                    <a:pt x="6721" y="3710"/>
                  </a:lnTo>
                  <a:lnTo>
                    <a:pt x="7126" y="3013"/>
                  </a:lnTo>
                  <a:lnTo>
                    <a:pt x="7531" y="2271"/>
                  </a:lnTo>
                  <a:lnTo>
                    <a:pt x="7913" y="1552"/>
                  </a:lnTo>
                  <a:lnTo>
                    <a:pt x="8273" y="810"/>
                  </a:lnTo>
                  <a:lnTo>
                    <a:pt x="8318" y="675"/>
                  </a:lnTo>
                  <a:lnTo>
                    <a:pt x="8340" y="563"/>
                  </a:lnTo>
                  <a:lnTo>
                    <a:pt x="8318" y="450"/>
                  </a:lnTo>
                  <a:lnTo>
                    <a:pt x="8295" y="338"/>
                  </a:lnTo>
                  <a:lnTo>
                    <a:pt x="8228" y="248"/>
                  </a:lnTo>
                  <a:lnTo>
                    <a:pt x="8138" y="181"/>
                  </a:lnTo>
                  <a:lnTo>
                    <a:pt x="8048" y="113"/>
                  </a:lnTo>
                  <a:lnTo>
                    <a:pt x="7958" y="68"/>
                  </a:lnTo>
                  <a:lnTo>
                    <a:pt x="7845" y="23"/>
                  </a:lnTo>
                  <a:lnTo>
                    <a:pt x="7733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2948475" y="3085100"/>
              <a:ext cx="220875" cy="238300"/>
            </a:xfrm>
            <a:custGeom>
              <a:avLst/>
              <a:gdLst/>
              <a:ahLst/>
              <a:cxnLst/>
              <a:rect l="l" t="t" r="r" b="b"/>
              <a:pathLst>
                <a:path w="8835" h="9532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112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45" y="360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23" y="719"/>
                  </a:lnTo>
                  <a:lnTo>
                    <a:pt x="68" y="854"/>
                  </a:lnTo>
                  <a:lnTo>
                    <a:pt x="225" y="1146"/>
                  </a:lnTo>
                  <a:lnTo>
                    <a:pt x="382" y="1439"/>
                  </a:lnTo>
                  <a:lnTo>
                    <a:pt x="585" y="1708"/>
                  </a:lnTo>
                  <a:lnTo>
                    <a:pt x="764" y="1978"/>
                  </a:lnTo>
                  <a:lnTo>
                    <a:pt x="1214" y="2495"/>
                  </a:lnTo>
                  <a:lnTo>
                    <a:pt x="1664" y="3012"/>
                  </a:lnTo>
                  <a:lnTo>
                    <a:pt x="2136" y="3484"/>
                  </a:lnTo>
                  <a:lnTo>
                    <a:pt x="2630" y="3956"/>
                  </a:lnTo>
                  <a:lnTo>
                    <a:pt x="3102" y="4428"/>
                  </a:lnTo>
                  <a:lnTo>
                    <a:pt x="3574" y="4923"/>
                  </a:lnTo>
                  <a:lnTo>
                    <a:pt x="4608" y="6069"/>
                  </a:lnTo>
                  <a:lnTo>
                    <a:pt x="5687" y="7193"/>
                  </a:lnTo>
                  <a:lnTo>
                    <a:pt x="6766" y="8295"/>
                  </a:lnTo>
                  <a:lnTo>
                    <a:pt x="7328" y="8834"/>
                  </a:lnTo>
                  <a:lnTo>
                    <a:pt x="7913" y="9374"/>
                  </a:lnTo>
                  <a:lnTo>
                    <a:pt x="8025" y="9464"/>
                  </a:lnTo>
                  <a:lnTo>
                    <a:pt x="8138" y="9509"/>
                  </a:lnTo>
                  <a:lnTo>
                    <a:pt x="8250" y="9531"/>
                  </a:lnTo>
                  <a:lnTo>
                    <a:pt x="8362" y="9509"/>
                  </a:lnTo>
                  <a:lnTo>
                    <a:pt x="8452" y="9486"/>
                  </a:lnTo>
                  <a:lnTo>
                    <a:pt x="8542" y="9419"/>
                  </a:lnTo>
                  <a:lnTo>
                    <a:pt x="8632" y="9351"/>
                  </a:lnTo>
                  <a:lnTo>
                    <a:pt x="8700" y="9261"/>
                  </a:lnTo>
                  <a:lnTo>
                    <a:pt x="8767" y="9172"/>
                  </a:lnTo>
                  <a:lnTo>
                    <a:pt x="8812" y="9059"/>
                  </a:lnTo>
                  <a:lnTo>
                    <a:pt x="8834" y="8947"/>
                  </a:lnTo>
                  <a:lnTo>
                    <a:pt x="8834" y="8812"/>
                  </a:lnTo>
                  <a:lnTo>
                    <a:pt x="8834" y="8699"/>
                  </a:lnTo>
                  <a:lnTo>
                    <a:pt x="8789" y="8587"/>
                  </a:lnTo>
                  <a:lnTo>
                    <a:pt x="8722" y="8475"/>
                  </a:lnTo>
                  <a:lnTo>
                    <a:pt x="8632" y="8362"/>
                  </a:lnTo>
                  <a:lnTo>
                    <a:pt x="8070" y="7868"/>
                  </a:lnTo>
                  <a:lnTo>
                    <a:pt x="7553" y="7351"/>
                  </a:lnTo>
                  <a:lnTo>
                    <a:pt x="6519" y="6294"/>
                  </a:lnTo>
                  <a:lnTo>
                    <a:pt x="5508" y="5215"/>
                  </a:lnTo>
                  <a:lnTo>
                    <a:pt x="4518" y="4136"/>
                  </a:lnTo>
                  <a:lnTo>
                    <a:pt x="4091" y="3687"/>
                  </a:lnTo>
                  <a:lnTo>
                    <a:pt x="3642" y="3237"/>
                  </a:lnTo>
                  <a:lnTo>
                    <a:pt x="2720" y="2338"/>
                  </a:lnTo>
                  <a:lnTo>
                    <a:pt x="2271" y="1866"/>
                  </a:lnTo>
                  <a:lnTo>
                    <a:pt x="1866" y="1371"/>
                  </a:lnTo>
                  <a:lnTo>
                    <a:pt x="1664" y="1124"/>
                  </a:lnTo>
                  <a:lnTo>
                    <a:pt x="1484" y="877"/>
                  </a:lnTo>
                  <a:lnTo>
                    <a:pt x="1326" y="607"/>
                  </a:lnTo>
                  <a:lnTo>
                    <a:pt x="1192" y="337"/>
                  </a:lnTo>
                  <a:lnTo>
                    <a:pt x="1124" y="202"/>
                  </a:lnTo>
                  <a:lnTo>
                    <a:pt x="1034" y="112"/>
                  </a:lnTo>
                  <a:lnTo>
                    <a:pt x="922" y="45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2911950" y="2688900"/>
              <a:ext cx="253475" cy="313600"/>
            </a:xfrm>
            <a:custGeom>
              <a:avLst/>
              <a:gdLst/>
              <a:ahLst/>
              <a:cxnLst/>
              <a:rect l="l" t="t" r="r" b="b"/>
              <a:pathLst>
                <a:path w="10139" h="12544" extrusionOk="0">
                  <a:moveTo>
                    <a:pt x="540" y="0"/>
                  </a:moveTo>
                  <a:lnTo>
                    <a:pt x="450" y="23"/>
                  </a:lnTo>
                  <a:lnTo>
                    <a:pt x="337" y="90"/>
                  </a:lnTo>
                  <a:lnTo>
                    <a:pt x="247" y="158"/>
                  </a:lnTo>
                  <a:lnTo>
                    <a:pt x="157" y="225"/>
                  </a:lnTo>
                  <a:lnTo>
                    <a:pt x="90" y="315"/>
                  </a:lnTo>
                  <a:lnTo>
                    <a:pt x="45" y="427"/>
                  </a:lnTo>
                  <a:lnTo>
                    <a:pt x="0" y="540"/>
                  </a:lnTo>
                  <a:lnTo>
                    <a:pt x="0" y="652"/>
                  </a:lnTo>
                  <a:lnTo>
                    <a:pt x="0" y="787"/>
                  </a:lnTo>
                  <a:lnTo>
                    <a:pt x="45" y="899"/>
                  </a:lnTo>
                  <a:lnTo>
                    <a:pt x="112" y="1034"/>
                  </a:lnTo>
                  <a:lnTo>
                    <a:pt x="1214" y="2473"/>
                  </a:lnTo>
                  <a:lnTo>
                    <a:pt x="2315" y="3889"/>
                  </a:lnTo>
                  <a:lnTo>
                    <a:pt x="3439" y="5305"/>
                  </a:lnTo>
                  <a:lnTo>
                    <a:pt x="4563" y="6699"/>
                  </a:lnTo>
                  <a:lnTo>
                    <a:pt x="6834" y="9509"/>
                  </a:lnTo>
                  <a:lnTo>
                    <a:pt x="7958" y="10903"/>
                  </a:lnTo>
                  <a:lnTo>
                    <a:pt x="9059" y="12319"/>
                  </a:lnTo>
                  <a:lnTo>
                    <a:pt x="9149" y="12431"/>
                  </a:lnTo>
                  <a:lnTo>
                    <a:pt x="9261" y="12499"/>
                  </a:lnTo>
                  <a:lnTo>
                    <a:pt x="9374" y="12544"/>
                  </a:lnTo>
                  <a:lnTo>
                    <a:pt x="9599" y="12544"/>
                  </a:lnTo>
                  <a:lnTo>
                    <a:pt x="9711" y="12521"/>
                  </a:lnTo>
                  <a:lnTo>
                    <a:pt x="9801" y="12476"/>
                  </a:lnTo>
                  <a:lnTo>
                    <a:pt x="9891" y="12409"/>
                  </a:lnTo>
                  <a:lnTo>
                    <a:pt x="9981" y="12319"/>
                  </a:lnTo>
                  <a:lnTo>
                    <a:pt x="10048" y="12229"/>
                  </a:lnTo>
                  <a:lnTo>
                    <a:pt x="10116" y="12117"/>
                  </a:lnTo>
                  <a:lnTo>
                    <a:pt x="10138" y="12004"/>
                  </a:lnTo>
                  <a:lnTo>
                    <a:pt x="10138" y="11892"/>
                  </a:lnTo>
                  <a:lnTo>
                    <a:pt x="10138" y="11779"/>
                  </a:lnTo>
                  <a:lnTo>
                    <a:pt x="10093" y="11644"/>
                  </a:lnTo>
                  <a:lnTo>
                    <a:pt x="10003" y="11532"/>
                  </a:lnTo>
                  <a:lnTo>
                    <a:pt x="8902" y="10116"/>
                  </a:lnTo>
                  <a:lnTo>
                    <a:pt x="7778" y="8700"/>
                  </a:lnTo>
                  <a:lnTo>
                    <a:pt x="5507" y="5912"/>
                  </a:lnTo>
                  <a:lnTo>
                    <a:pt x="4383" y="4496"/>
                  </a:lnTo>
                  <a:lnTo>
                    <a:pt x="3260" y="3102"/>
                  </a:lnTo>
                  <a:lnTo>
                    <a:pt x="2158" y="1664"/>
                  </a:lnTo>
                  <a:lnTo>
                    <a:pt x="1079" y="225"/>
                  </a:lnTo>
                  <a:lnTo>
                    <a:pt x="989" y="135"/>
                  </a:lnTo>
                  <a:lnTo>
                    <a:pt x="877" y="45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3241250" y="2668675"/>
              <a:ext cx="186050" cy="289425"/>
            </a:xfrm>
            <a:custGeom>
              <a:avLst/>
              <a:gdLst/>
              <a:ahLst/>
              <a:cxnLst/>
              <a:rect l="l" t="t" r="r" b="b"/>
              <a:pathLst>
                <a:path w="7442" h="11577" extrusionOk="0">
                  <a:moveTo>
                    <a:pt x="6722" y="0"/>
                  </a:moveTo>
                  <a:lnTo>
                    <a:pt x="6632" y="23"/>
                  </a:lnTo>
                  <a:lnTo>
                    <a:pt x="6520" y="90"/>
                  </a:lnTo>
                  <a:lnTo>
                    <a:pt x="6430" y="157"/>
                  </a:lnTo>
                  <a:lnTo>
                    <a:pt x="6362" y="270"/>
                  </a:lnTo>
                  <a:lnTo>
                    <a:pt x="4856" y="2900"/>
                  </a:lnTo>
                  <a:lnTo>
                    <a:pt x="3328" y="5485"/>
                  </a:lnTo>
                  <a:lnTo>
                    <a:pt x="1732" y="8070"/>
                  </a:lnTo>
                  <a:lnTo>
                    <a:pt x="113" y="10610"/>
                  </a:lnTo>
                  <a:lnTo>
                    <a:pt x="46" y="10723"/>
                  </a:lnTo>
                  <a:lnTo>
                    <a:pt x="1" y="10857"/>
                  </a:lnTo>
                  <a:lnTo>
                    <a:pt x="1" y="10970"/>
                  </a:lnTo>
                  <a:lnTo>
                    <a:pt x="23" y="11082"/>
                  </a:lnTo>
                  <a:lnTo>
                    <a:pt x="68" y="11195"/>
                  </a:lnTo>
                  <a:lnTo>
                    <a:pt x="113" y="11307"/>
                  </a:lnTo>
                  <a:lnTo>
                    <a:pt x="203" y="11397"/>
                  </a:lnTo>
                  <a:lnTo>
                    <a:pt x="293" y="11464"/>
                  </a:lnTo>
                  <a:lnTo>
                    <a:pt x="383" y="11532"/>
                  </a:lnTo>
                  <a:lnTo>
                    <a:pt x="495" y="11554"/>
                  </a:lnTo>
                  <a:lnTo>
                    <a:pt x="608" y="11577"/>
                  </a:lnTo>
                  <a:lnTo>
                    <a:pt x="720" y="11577"/>
                  </a:lnTo>
                  <a:lnTo>
                    <a:pt x="832" y="11554"/>
                  </a:lnTo>
                  <a:lnTo>
                    <a:pt x="945" y="11509"/>
                  </a:lnTo>
                  <a:lnTo>
                    <a:pt x="1035" y="11442"/>
                  </a:lnTo>
                  <a:lnTo>
                    <a:pt x="1125" y="11329"/>
                  </a:lnTo>
                  <a:lnTo>
                    <a:pt x="2743" y="8789"/>
                  </a:lnTo>
                  <a:lnTo>
                    <a:pt x="4339" y="6204"/>
                  </a:lnTo>
                  <a:lnTo>
                    <a:pt x="5868" y="3619"/>
                  </a:lnTo>
                  <a:lnTo>
                    <a:pt x="7374" y="989"/>
                  </a:lnTo>
                  <a:lnTo>
                    <a:pt x="7419" y="854"/>
                  </a:lnTo>
                  <a:lnTo>
                    <a:pt x="7441" y="742"/>
                  </a:lnTo>
                  <a:lnTo>
                    <a:pt x="7441" y="607"/>
                  </a:lnTo>
                  <a:lnTo>
                    <a:pt x="7419" y="495"/>
                  </a:lnTo>
                  <a:lnTo>
                    <a:pt x="7374" y="382"/>
                  </a:lnTo>
                  <a:lnTo>
                    <a:pt x="7329" y="292"/>
                  </a:lnTo>
                  <a:lnTo>
                    <a:pt x="7239" y="202"/>
                  </a:lnTo>
                  <a:lnTo>
                    <a:pt x="7149" y="112"/>
                  </a:lnTo>
                  <a:lnTo>
                    <a:pt x="7059" y="67"/>
                  </a:lnTo>
                  <a:lnTo>
                    <a:pt x="6947" y="23"/>
                  </a:lnTo>
                  <a:lnTo>
                    <a:pt x="683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2997925" y="2153900"/>
              <a:ext cx="142200" cy="370925"/>
            </a:xfrm>
            <a:custGeom>
              <a:avLst/>
              <a:gdLst/>
              <a:ahLst/>
              <a:cxnLst/>
              <a:rect l="l" t="t" r="r" b="b"/>
              <a:pathLst>
                <a:path w="5688" h="14837" extrusionOk="0">
                  <a:moveTo>
                    <a:pt x="630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293" y="90"/>
                  </a:lnTo>
                  <a:lnTo>
                    <a:pt x="203" y="158"/>
                  </a:lnTo>
                  <a:lnTo>
                    <a:pt x="113" y="247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0" y="562"/>
                  </a:lnTo>
                  <a:lnTo>
                    <a:pt x="23" y="720"/>
                  </a:lnTo>
                  <a:lnTo>
                    <a:pt x="360" y="2450"/>
                  </a:lnTo>
                  <a:lnTo>
                    <a:pt x="765" y="4226"/>
                  </a:lnTo>
                  <a:lnTo>
                    <a:pt x="989" y="5125"/>
                  </a:lnTo>
                  <a:lnTo>
                    <a:pt x="1214" y="6002"/>
                  </a:lnTo>
                  <a:lnTo>
                    <a:pt x="1484" y="6901"/>
                  </a:lnTo>
                  <a:lnTo>
                    <a:pt x="1754" y="7778"/>
                  </a:lnTo>
                  <a:lnTo>
                    <a:pt x="2023" y="8655"/>
                  </a:lnTo>
                  <a:lnTo>
                    <a:pt x="2316" y="9531"/>
                  </a:lnTo>
                  <a:lnTo>
                    <a:pt x="2630" y="10408"/>
                  </a:lnTo>
                  <a:lnTo>
                    <a:pt x="2968" y="11262"/>
                  </a:lnTo>
                  <a:lnTo>
                    <a:pt x="3327" y="12094"/>
                  </a:lnTo>
                  <a:lnTo>
                    <a:pt x="3687" y="12926"/>
                  </a:lnTo>
                  <a:lnTo>
                    <a:pt x="4069" y="13712"/>
                  </a:lnTo>
                  <a:lnTo>
                    <a:pt x="4474" y="14499"/>
                  </a:lnTo>
                  <a:lnTo>
                    <a:pt x="4564" y="14634"/>
                  </a:lnTo>
                  <a:lnTo>
                    <a:pt x="4653" y="14724"/>
                  </a:lnTo>
                  <a:lnTo>
                    <a:pt x="4766" y="14791"/>
                  </a:lnTo>
                  <a:lnTo>
                    <a:pt x="4878" y="14814"/>
                  </a:lnTo>
                  <a:lnTo>
                    <a:pt x="4991" y="14836"/>
                  </a:lnTo>
                  <a:lnTo>
                    <a:pt x="5103" y="14836"/>
                  </a:lnTo>
                  <a:lnTo>
                    <a:pt x="5215" y="14814"/>
                  </a:lnTo>
                  <a:lnTo>
                    <a:pt x="5328" y="14769"/>
                  </a:lnTo>
                  <a:lnTo>
                    <a:pt x="5418" y="14724"/>
                  </a:lnTo>
                  <a:lnTo>
                    <a:pt x="5508" y="14657"/>
                  </a:lnTo>
                  <a:lnTo>
                    <a:pt x="5575" y="14567"/>
                  </a:lnTo>
                  <a:lnTo>
                    <a:pt x="5643" y="14454"/>
                  </a:lnTo>
                  <a:lnTo>
                    <a:pt x="5665" y="14364"/>
                  </a:lnTo>
                  <a:lnTo>
                    <a:pt x="5688" y="14229"/>
                  </a:lnTo>
                  <a:lnTo>
                    <a:pt x="5665" y="14117"/>
                  </a:lnTo>
                  <a:lnTo>
                    <a:pt x="5598" y="13982"/>
                  </a:lnTo>
                  <a:lnTo>
                    <a:pt x="5215" y="13218"/>
                  </a:lnTo>
                  <a:lnTo>
                    <a:pt x="4833" y="12409"/>
                  </a:lnTo>
                  <a:lnTo>
                    <a:pt x="4474" y="11599"/>
                  </a:lnTo>
                  <a:lnTo>
                    <a:pt x="4114" y="10790"/>
                  </a:lnTo>
                  <a:lnTo>
                    <a:pt x="3799" y="9958"/>
                  </a:lnTo>
                  <a:lnTo>
                    <a:pt x="3485" y="9127"/>
                  </a:lnTo>
                  <a:lnTo>
                    <a:pt x="3192" y="8272"/>
                  </a:lnTo>
                  <a:lnTo>
                    <a:pt x="2923" y="7418"/>
                  </a:lnTo>
                  <a:lnTo>
                    <a:pt x="2653" y="6564"/>
                  </a:lnTo>
                  <a:lnTo>
                    <a:pt x="2406" y="5687"/>
                  </a:lnTo>
                  <a:lnTo>
                    <a:pt x="2181" y="4833"/>
                  </a:lnTo>
                  <a:lnTo>
                    <a:pt x="1978" y="3957"/>
                  </a:lnTo>
                  <a:lnTo>
                    <a:pt x="1574" y="2226"/>
                  </a:lnTo>
                  <a:lnTo>
                    <a:pt x="1237" y="495"/>
                  </a:lnTo>
                  <a:lnTo>
                    <a:pt x="1192" y="360"/>
                  </a:lnTo>
                  <a:lnTo>
                    <a:pt x="1124" y="247"/>
                  </a:lnTo>
                  <a:lnTo>
                    <a:pt x="1057" y="158"/>
                  </a:lnTo>
                  <a:lnTo>
                    <a:pt x="967" y="90"/>
                  </a:lnTo>
                  <a:lnTo>
                    <a:pt x="855" y="45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3277225" y="2330350"/>
              <a:ext cx="229875" cy="217525"/>
            </a:xfrm>
            <a:custGeom>
              <a:avLst/>
              <a:gdLst/>
              <a:ahLst/>
              <a:cxnLst/>
              <a:rect l="l" t="t" r="r" b="b"/>
              <a:pathLst>
                <a:path w="9195" h="8701" extrusionOk="0">
                  <a:moveTo>
                    <a:pt x="8542" y="1"/>
                  </a:moveTo>
                  <a:lnTo>
                    <a:pt x="8430" y="23"/>
                  </a:lnTo>
                  <a:lnTo>
                    <a:pt x="8318" y="91"/>
                  </a:lnTo>
                  <a:lnTo>
                    <a:pt x="8205" y="180"/>
                  </a:lnTo>
                  <a:lnTo>
                    <a:pt x="7261" y="1170"/>
                  </a:lnTo>
                  <a:lnTo>
                    <a:pt x="6317" y="2136"/>
                  </a:lnTo>
                  <a:lnTo>
                    <a:pt x="5350" y="3103"/>
                  </a:lnTo>
                  <a:lnTo>
                    <a:pt x="4361" y="4024"/>
                  </a:lnTo>
                  <a:lnTo>
                    <a:pt x="3350" y="4946"/>
                  </a:lnTo>
                  <a:lnTo>
                    <a:pt x="2316" y="5868"/>
                  </a:lnTo>
                  <a:lnTo>
                    <a:pt x="1282" y="6744"/>
                  </a:lnTo>
                  <a:lnTo>
                    <a:pt x="225" y="7599"/>
                  </a:lnTo>
                  <a:lnTo>
                    <a:pt x="113" y="7711"/>
                  </a:lnTo>
                  <a:lnTo>
                    <a:pt x="45" y="7801"/>
                  </a:lnTo>
                  <a:lnTo>
                    <a:pt x="0" y="7913"/>
                  </a:lnTo>
                  <a:lnTo>
                    <a:pt x="0" y="8026"/>
                  </a:lnTo>
                  <a:lnTo>
                    <a:pt x="0" y="8138"/>
                  </a:lnTo>
                  <a:lnTo>
                    <a:pt x="23" y="8250"/>
                  </a:lnTo>
                  <a:lnTo>
                    <a:pt x="90" y="8363"/>
                  </a:lnTo>
                  <a:lnTo>
                    <a:pt x="158" y="8453"/>
                  </a:lnTo>
                  <a:lnTo>
                    <a:pt x="225" y="8543"/>
                  </a:lnTo>
                  <a:lnTo>
                    <a:pt x="315" y="8610"/>
                  </a:lnTo>
                  <a:lnTo>
                    <a:pt x="428" y="8655"/>
                  </a:lnTo>
                  <a:lnTo>
                    <a:pt x="540" y="8678"/>
                  </a:lnTo>
                  <a:lnTo>
                    <a:pt x="652" y="8700"/>
                  </a:lnTo>
                  <a:lnTo>
                    <a:pt x="765" y="8678"/>
                  </a:lnTo>
                  <a:lnTo>
                    <a:pt x="900" y="8633"/>
                  </a:lnTo>
                  <a:lnTo>
                    <a:pt x="1012" y="8565"/>
                  </a:lnTo>
                  <a:lnTo>
                    <a:pt x="2068" y="7688"/>
                  </a:lnTo>
                  <a:lnTo>
                    <a:pt x="3125" y="6812"/>
                  </a:lnTo>
                  <a:lnTo>
                    <a:pt x="4137" y="5913"/>
                  </a:lnTo>
                  <a:lnTo>
                    <a:pt x="5148" y="4991"/>
                  </a:lnTo>
                  <a:lnTo>
                    <a:pt x="6137" y="4047"/>
                  </a:lnTo>
                  <a:lnTo>
                    <a:pt x="7104" y="3080"/>
                  </a:lnTo>
                  <a:lnTo>
                    <a:pt x="8070" y="2114"/>
                  </a:lnTo>
                  <a:lnTo>
                    <a:pt x="9014" y="1125"/>
                  </a:lnTo>
                  <a:lnTo>
                    <a:pt x="9104" y="1012"/>
                  </a:lnTo>
                  <a:lnTo>
                    <a:pt x="9149" y="900"/>
                  </a:lnTo>
                  <a:lnTo>
                    <a:pt x="9194" y="765"/>
                  </a:lnTo>
                  <a:lnTo>
                    <a:pt x="9194" y="653"/>
                  </a:lnTo>
                  <a:lnTo>
                    <a:pt x="9172" y="540"/>
                  </a:lnTo>
                  <a:lnTo>
                    <a:pt x="9149" y="405"/>
                  </a:lnTo>
                  <a:lnTo>
                    <a:pt x="9082" y="315"/>
                  </a:lnTo>
                  <a:lnTo>
                    <a:pt x="9014" y="203"/>
                  </a:lnTo>
                  <a:lnTo>
                    <a:pt x="8947" y="135"/>
                  </a:lnTo>
                  <a:lnTo>
                    <a:pt x="8857" y="68"/>
                  </a:lnTo>
                  <a:lnTo>
                    <a:pt x="8745" y="23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3271050" y="1820650"/>
              <a:ext cx="172550" cy="281000"/>
            </a:xfrm>
            <a:custGeom>
              <a:avLst/>
              <a:gdLst/>
              <a:ahLst/>
              <a:cxnLst/>
              <a:rect l="l" t="t" r="r" b="b"/>
              <a:pathLst>
                <a:path w="6902" h="11240" extrusionOk="0">
                  <a:moveTo>
                    <a:pt x="6204" y="0"/>
                  </a:moveTo>
                  <a:lnTo>
                    <a:pt x="6069" y="23"/>
                  </a:lnTo>
                  <a:lnTo>
                    <a:pt x="5957" y="68"/>
                  </a:lnTo>
                  <a:lnTo>
                    <a:pt x="5867" y="135"/>
                  </a:lnTo>
                  <a:lnTo>
                    <a:pt x="5755" y="247"/>
                  </a:lnTo>
                  <a:lnTo>
                    <a:pt x="4833" y="1439"/>
                  </a:lnTo>
                  <a:lnTo>
                    <a:pt x="4406" y="2046"/>
                  </a:lnTo>
                  <a:lnTo>
                    <a:pt x="3956" y="2675"/>
                  </a:lnTo>
                  <a:lnTo>
                    <a:pt x="3552" y="3305"/>
                  </a:lnTo>
                  <a:lnTo>
                    <a:pt x="3147" y="3934"/>
                  </a:lnTo>
                  <a:lnTo>
                    <a:pt x="2743" y="4586"/>
                  </a:lnTo>
                  <a:lnTo>
                    <a:pt x="2383" y="5260"/>
                  </a:lnTo>
                  <a:lnTo>
                    <a:pt x="2068" y="5890"/>
                  </a:lnTo>
                  <a:lnTo>
                    <a:pt x="1776" y="6542"/>
                  </a:lnTo>
                  <a:lnTo>
                    <a:pt x="1214" y="7845"/>
                  </a:lnTo>
                  <a:lnTo>
                    <a:pt x="675" y="9149"/>
                  </a:lnTo>
                  <a:lnTo>
                    <a:pt x="382" y="9801"/>
                  </a:lnTo>
                  <a:lnTo>
                    <a:pt x="68" y="10430"/>
                  </a:lnTo>
                  <a:lnTo>
                    <a:pt x="23" y="10565"/>
                  </a:lnTo>
                  <a:lnTo>
                    <a:pt x="0" y="10700"/>
                  </a:lnTo>
                  <a:lnTo>
                    <a:pt x="23" y="10813"/>
                  </a:lnTo>
                  <a:lnTo>
                    <a:pt x="68" y="10902"/>
                  </a:lnTo>
                  <a:lnTo>
                    <a:pt x="113" y="10992"/>
                  </a:lnTo>
                  <a:lnTo>
                    <a:pt x="202" y="11082"/>
                  </a:lnTo>
                  <a:lnTo>
                    <a:pt x="292" y="11150"/>
                  </a:lnTo>
                  <a:lnTo>
                    <a:pt x="382" y="11195"/>
                  </a:lnTo>
                  <a:lnTo>
                    <a:pt x="495" y="11217"/>
                  </a:lnTo>
                  <a:lnTo>
                    <a:pt x="630" y="11240"/>
                  </a:lnTo>
                  <a:lnTo>
                    <a:pt x="742" y="11240"/>
                  </a:lnTo>
                  <a:lnTo>
                    <a:pt x="854" y="11217"/>
                  </a:lnTo>
                  <a:lnTo>
                    <a:pt x="967" y="11150"/>
                  </a:lnTo>
                  <a:lnTo>
                    <a:pt x="1079" y="11082"/>
                  </a:lnTo>
                  <a:lnTo>
                    <a:pt x="1169" y="10992"/>
                  </a:lnTo>
                  <a:lnTo>
                    <a:pt x="1236" y="10880"/>
                  </a:lnTo>
                  <a:lnTo>
                    <a:pt x="1551" y="10206"/>
                  </a:lnTo>
                  <a:lnTo>
                    <a:pt x="1866" y="9509"/>
                  </a:lnTo>
                  <a:lnTo>
                    <a:pt x="2428" y="8138"/>
                  </a:lnTo>
                  <a:lnTo>
                    <a:pt x="2720" y="7441"/>
                  </a:lnTo>
                  <a:lnTo>
                    <a:pt x="3035" y="6766"/>
                  </a:lnTo>
                  <a:lnTo>
                    <a:pt x="3350" y="6092"/>
                  </a:lnTo>
                  <a:lnTo>
                    <a:pt x="3687" y="5418"/>
                  </a:lnTo>
                  <a:lnTo>
                    <a:pt x="4024" y="4833"/>
                  </a:lnTo>
                  <a:lnTo>
                    <a:pt x="4384" y="4249"/>
                  </a:lnTo>
                  <a:lnTo>
                    <a:pt x="4766" y="3687"/>
                  </a:lnTo>
                  <a:lnTo>
                    <a:pt x="5148" y="3125"/>
                  </a:lnTo>
                  <a:lnTo>
                    <a:pt x="5957" y="2023"/>
                  </a:lnTo>
                  <a:lnTo>
                    <a:pt x="6766" y="944"/>
                  </a:lnTo>
                  <a:lnTo>
                    <a:pt x="6856" y="832"/>
                  </a:lnTo>
                  <a:lnTo>
                    <a:pt x="6879" y="719"/>
                  </a:lnTo>
                  <a:lnTo>
                    <a:pt x="6901" y="607"/>
                  </a:lnTo>
                  <a:lnTo>
                    <a:pt x="6879" y="495"/>
                  </a:lnTo>
                  <a:lnTo>
                    <a:pt x="6856" y="382"/>
                  </a:lnTo>
                  <a:lnTo>
                    <a:pt x="6789" y="292"/>
                  </a:lnTo>
                  <a:lnTo>
                    <a:pt x="6721" y="202"/>
                  </a:lnTo>
                  <a:lnTo>
                    <a:pt x="6631" y="135"/>
                  </a:lnTo>
                  <a:lnTo>
                    <a:pt x="6542" y="68"/>
                  </a:lnTo>
                  <a:lnTo>
                    <a:pt x="6429" y="23"/>
                  </a:lnTo>
                  <a:lnTo>
                    <a:pt x="631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2112800" y="2659675"/>
              <a:ext cx="161875" cy="261900"/>
            </a:xfrm>
            <a:custGeom>
              <a:avLst/>
              <a:gdLst/>
              <a:ahLst/>
              <a:cxnLst/>
              <a:rect l="l" t="t" r="r" b="b"/>
              <a:pathLst>
                <a:path w="6475" h="10476" extrusionOk="0">
                  <a:moveTo>
                    <a:pt x="1664" y="0"/>
                  </a:moveTo>
                  <a:lnTo>
                    <a:pt x="1485" y="23"/>
                  </a:lnTo>
                  <a:lnTo>
                    <a:pt x="1305" y="68"/>
                  </a:lnTo>
                  <a:lnTo>
                    <a:pt x="1102" y="113"/>
                  </a:lnTo>
                  <a:lnTo>
                    <a:pt x="967" y="180"/>
                  </a:lnTo>
                  <a:lnTo>
                    <a:pt x="810" y="225"/>
                  </a:lnTo>
                  <a:lnTo>
                    <a:pt x="675" y="315"/>
                  </a:lnTo>
                  <a:lnTo>
                    <a:pt x="563" y="405"/>
                  </a:lnTo>
                  <a:lnTo>
                    <a:pt x="473" y="495"/>
                  </a:lnTo>
                  <a:lnTo>
                    <a:pt x="383" y="585"/>
                  </a:lnTo>
                  <a:lnTo>
                    <a:pt x="226" y="810"/>
                  </a:lnTo>
                  <a:lnTo>
                    <a:pt x="113" y="1057"/>
                  </a:lnTo>
                  <a:lnTo>
                    <a:pt x="46" y="1304"/>
                  </a:lnTo>
                  <a:lnTo>
                    <a:pt x="23" y="1596"/>
                  </a:lnTo>
                  <a:lnTo>
                    <a:pt x="1" y="1866"/>
                  </a:lnTo>
                  <a:lnTo>
                    <a:pt x="23" y="2181"/>
                  </a:lnTo>
                  <a:lnTo>
                    <a:pt x="68" y="2473"/>
                  </a:lnTo>
                  <a:lnTo>
                    <a:pt x="136" y="2765"/>
                  </a:lnTo>
                  <a:lnTo>
                    <a:pt x="226" y="3058"/>
                  </a:lnTo>
                  <a:lnTo>
                    <a:pt x="406" y="3619"/>
                  </a:lnTo>
                  <a:lnTo>
                    <a:pt x="608" y="4114"/>
                  </a:lnTo>
                  <a:lnTo>
                    <a:pt x="810" y="4564"/>
                  </a:lnTo>
                  <a:lnTo>
                    <a:pt x="1057" y="5013"/>
                  </a:lnTo>
                  <a:lnTo>
                    <a:pt x="1327" y="5485"/>
                  </a:lnTo>
                  <a:lnTo>
                    <a:pt x="1642" y="5935"/>
                  </a:lnTo>
                  <a:lnTo>
                    <a:pt x="1957" y="6384"/>
                  </a:lnTo>
                  <a:lnTo>
                    <a:pt x="2316" y="6812"/>
                  </a:lnTo>
                  <a:lnTo>
                    <a:pt x="2676" y="7239"/>
                  </a:lnTo>
                  <a:lnTo>
                    <a:pt x="3058" y="7666"/>
                  </a:lnTo>
                  <a:lnTo>
                    <a:pt x="3440" y="8070"/>
                  </a:lnTo>
                  <a:lnTo>
                    <a:pt x="3845" y="8475"/>
                  </a:lnTo>
                  <a:lnTo>
                    <a:pt x="4272" y="8857"/>
                  </a:lnTo>
                  <a:lnTo>
                    <a:pt x="4677" y="9217"/>
                  </a:lnTo>
                  <a:lnTo>
                    <a:pt x="5081" y="9554"/>
                  </a:lnTo>
                  <a:lnTo>
                    <a:pt x="5508" y="9891"/>
                  </a:lnTo>
                  <a:lnTo>
                    <a:pt x="6295" y="10476"/>
                  </a:lnTo>
                  <a:lnTo>
                    <a:pt x="6340" y="10386"/>
                  </a:lnTo>
                  <a:lnTo>
                    <a:pt x="6407" y="10071"/>
                  </a:lnTo>
                  <a:lnTo>
                    <a:pt x="6430" y="9824"/>
                  </a:lnTo>
                  <a:lnTo>
                    <a:pt x="6452" y="9531"/>
                  </a:lnTo>
                  <a:lnTo>
                    <a:pt x="6475" y="9172"/>
                  </a:lnTo>
                  <a:lnTo>
                    <a:pt x="6475" y="8767"/>
                  </a:lnTo>
                  <a:lnTo>
                    <a:pt x="6452" y="8273"/>
                  </a:lnTo>
                  <a:lnTo>
                    <a:pt x="6407" y="7733"/>
                  </a:lnTo>
                  <a:lnTo>
                    <a:pt x="6340" y="7126"/>
                  </a:lnTo>
                  <a:lnTo>
                    <a:pt x="6228" y="6452"/>
                  </a:lnTo>
                  <a:lnTo>
                    <a:pt x="6093" y="5710"/>
                  </a:lnTo>
                  <a:lnTo>
                    <a:pt x="5890" y="4901"/>
                  </a:lnTo>
                  <a:lnTo>
                    <a:pt x="5666" y="4024"/>
                  </a:lnTo>
                  <a:lnTo>
                    <a:pt x="5373" y="3058"/>
                  </a:lnTo>
                  <a:lnTo>
                    <a:pt x="5261" y="2765"/>
                  </a:lnTo>
                  <a:lnTo>
                    <a:pt x="5126" y="2473"/>
                  </a:lnTo>
                  <a:lnTo>
                    <a:pt x="4946" y="2158"/>
                  </a:lnTo>
                  <a:lnTo>
                    <a:pt x="4766" y="1866"/>
                  </a:lnTo>
                  <a:lnTo>
                    <a:pt x="4542" y="1574"/>
                  </a:lnTo>
                  <a:lnTo>
                    <a:pt x="4317" y="1282"/>
                  </a:lnTo>
                  <a:lnTo>
                    <a:pt x="4047" y="1012"/>
                  </a:lnTo>
                  <a:lnTo>
                    <a:pt x="3777" y="765"/>
                  </a:lnTo>
                  <a:lnTo>
                    <a:pt x="3485" y="562"/>
                  </a:lnTo>
                  <a:lnTo>
                    <a:pt x="3170" y="360"/>
                  </a:lnTo>
                  <a:lnTo>
                    <a:pt x="2856" y="203"/>
                  </a:lnTo>
                  <a:lnTo>
                    <a:pt x="2519" y="90"/>
                  </a:lnTo>
                  <a:lnTo>
                    <a:pt x="2181" y="23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2284200" y="2534925"/>
              <a:ext cx="206275" cy="386650"/>
            </a:xfrm>
            <a:custGeom>
              <a:avLst/>
              <a:gdLst/>
              <a:ahLst/>
              <a:cxnLst/>
              <a:rect l="l" t="t" r="r" b="b"/>
              <a:pathLst>
                <a:path w="8251" h="15466" extrusionOk="0">
                  <a:moveTo>
                    <a:pt x="6273" y="0"/>
                  </a:moveTo>
                  <a:lnTo>
                    <a:pt x="6070" y="22"/>
                  </a:lnTo>
                  <a:lnTo>
                    <a:pt x="5868" y="67"/>
                  </a:lnTo>
                  <a:lnTo>
                    <a:pt x="5666" y="157"/>
                  </a:lnTo>
                  <a:lnTo>
                    <a:pt x="5441" y="247"/>
                  </a:lnTo>
                  <a:lnTo>
                    <a:pt x="5239" y="360"/>
                  </a:lnTo>
                  <a:lnTo>
                    <a:pt x="5036" y="495"/>
                  </a:lnTo>
                  <a:lnTo>
                    <a:pt x="4812" y="652"/>
                  </a:lnTo>
                  <a:lnTo>
                    <a:pt x="4384" y="1012"/>
                  </a:lnTo>
                  <a:lnTo>
                    <a:pt x="3980" y="1416"/>
                  </a:lnTo>
                  <a:lnTo>
                    <a:pt x="3575" y="1866"/>
                  </a:lnTo>
                  <a:lnTo>
                    <a:pt x="3193" y="2360"/>
                  </a:lnTo>
                  <a:lnTo>
                    <a:pt x="2811" y="2900"/>
                  </a:lnTo>
                  <a:lnTo>
                    <a:pt x="2474" y="3439"/>
                  </a:lnTo>
                  <a:lnTo>
                    <a:pt x="2137" y="3979"/>
                  </a:lnTo>
                  <a:lnTo>
                    <a:pt x="1844" y="4518"/>
                  </a:lnTo>
                  <a:lnTo>
                    <a:pt x="1575" y="5058"/>
                  </a:lnTo>
                  <a:lnTo>
                    <a:pt x="1350" y="5552"/>
                  </a:lnTo>
                  <a:lnTo>
                    <a:pt x="1170" y="5957"/>
                  </a:lnTo>
                  <a:lnTo>
                    <a:pt x="1013" y="6384"/>
                  </a:lnTo>
                  <a:lnTo>
                    <a:pt x="878" y="6789"/>
                  </a:lnTo>
                  <a:lnTo>
                    <a:pt x="743" y="7216"/>
                  </a:lnTo>
                  <a:lnTo>
                    <a:pt x="518" y="8070"/>
                  </a:lnTo>
                  <a:lnTo>
                    <a:pt x="361" y="8924"/>
                  </a:lnTo>
                  <a:lnTo>
                    <a:pt x="226" y="9756"/>
                  </a:lnTo>
                  <a:lnTo>
                    <a:pt x="113" y="10588"/>
                  </a:lnTo>
                  <a:lnTo>
                    <a:pt x="46" y="11374"/>
                  </a:lnTo>
                  <a:lnTo>
                    <a:pt x="23" y="12139"/>
                  </a:lnTo>
                  <a:lnTo>
                    <a:pt x="1" y="12836"/>
                  </a:lnTo>
                  <a:lnTo>
                    <a:pt x="1" y="13465"/>
                  </a:lnTo>
                  <a:lnTo>
                    <a:pt x="23" y="14521"/>
                  </a:lnTo>
                  <a:lnTo>
                    <a:pt x="68" y="15218"/>
                  </a:lnTo>
                  <a:lnTo>
                    <a:pt x="91" y="15466"/>
                  </a:lnTo>
                  <a:lnTo>
                    <a:pt x="675" y="15151"/>
                  </a:lnTo>
                  <a:lnTo>
                    <a:pt x="1215" y="14791"/>
                  </a:lnTo>
                  <a:lnTo>
                    <a:pt x="1754" y="14409"/>
                  </a:lnTo>
                  <a:lnTo>
                    <a:pt x="2271" y="14004"/>
                  </a:lnTo>
                  <a:lnTo>
                    <a:pt x="2766" y="13577"/>
                  </a:lnTo>
                  <a:lnTo>
                    <a:pt x="3260" y="13128"/>
                  </a:lnTo>
                  <a:lnTo>
                    <a:pt x="3710" y="12656"/>
                  </a:lnTo>
                  <a:lnTo>
                    <a:pt x="4160" y="12161"/>
                  </a:lnTo>
                  <a:lnTo>
                    <a:pt x="4564" y="11644"/>
                  </a:lnTo>
                  <a:lnTo>
                    <a:pt x="4969" y="11127"/>
                  </a:lnTo>
                  <a:lnTo>
                    <a:pt x="5351" y="10588"/>
                  </a:lnTo>
                  <a:lnTo>
                    <a:pt x="5711" y="10026"/>
                  </a:lnTo>
                  <a:lnTo>
                    <a:pt x="6048" y="9464"/>
                  </a:lnTo>
                  <a:lnTo>
                    <a:pt x="6363" y="8902"/>
                  </a:lnTo>
                  <a:lnTo>
                    <a:pt x="6677" y="8317"/>
                  </a:lnTo>
                  <a:lnTo>
                    <a:pt x="6947" y="7710"/>
                  </a:lnTo>
                  <a:lnTo>
                    <a:pt x="7239" y="6969"/>
                  </a:lnTo>
                  <a:lnTo>
                    <a:pt x="7576" y="6047"/>
                  </a:lnTo>
                  <a:lnTo>
                    <a:pt x="7734" y="5552"/>
                  </a:lnTo>
                  <a:lnTo>
                    <a:pt x="7891" y="5013"/>
                  </a:lnTo>
                  <a:lnTo>
                    <a:pt x="8026" y="4473"/>
                  </a:lnTo>
                  <a:lnTo>
                    <a:pt x="8138" y="3911"/>
                  </a:lnTo>
                  <a:lnTo>
                    <a:pt x="8206" y="3372"/>
                  </a:lnTo>
                  <a:lnTo>
                    <a:pt x="8251" y="2832"/>
                  </a:lnTo>
                  <a:lnTo>
                    <a:pt x="8228" y="2293"/>
                  </a:lnTo>
                  <a:lnTo>
                    <a:pt x="8206" y="2046"/>
                  </a:lnTo>
                  <a:lnTo>
                    <a:pt x="8161" y="1821"/>
                  </a:lnTo>
                  <a:lnTo>
                    <a:pt x="8116" y="1574"/>
                  </a:lnTo>
                  <a:lnTo>
                    <a:pt x="8048" y="1349"/>
                  </a:lnTo>
                  <a:lnTo>
                    <a:pt x="7959" y="1146"/>
                  </a:lnTo>
                  <a:lnTo>
                    <a:pt x="7869" y="944"/>
                  </a:lnTo>
                  <a:lnTo>
                    <a:pt x="7734" y="764"/>
                  </a:lnTo>
                  <a:lnTo>
                    <a:pt x="7599" y="584"/>
                  </a:lnTo>
                  <a:lnTo>
                    <a:pt x="7442" y="427"/>
                  </a:lnTo>
                  <a:lnTo>
                    <a:pt x="7262" y="292"/>
                  </a:lnTo>
                  <a:lnTo>
                    <a:pt x="7082" y="180"/>
                  </a:lnTo>
                  <a:lnTo>
                    <a:pt x="6880" y="90"/>
                  </a:lnTo>
                  <a:lnTo>
                    <a:pt x="6677" y="22"/>
                  </a:lnTo>
                  <a:lnTo>
                    <a:pt x="64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3574500" y="2647875"/>
              <a:ext cx="161875" cy="261900"/>
            </a:xfrm>
            <a:custGeom>
              <a:avLst/>
              <a:gdLst/>
              <a:ahLst/>
              <a:cxnLst/>
              <a:rect l="l" t="t" r="r" b="b"/>
              <a:pathLst>
                <a:path w="6475" h="10476" extrusionOk="0">
                  <a:moveTo>
                    <a:pt x="1642" y="0"/>
                  </a:moveTo>
                  <a:lnTo>
                    <a:pt x="1462" y="23"/>
                  </a:lnTo>
                  <a:lnTo>
                    <a:pt x="1282" y="68"/>
                  </a:lnTo>
                  <a:lnTo>
                    <a:pt x="1102" y="113"/>
                  </a:lnTo>
                  <a:lnTo>
                    <a:pt x="945" y="180"/>
                  </a:lnTo>
                  <a:lnTo>
                    <a:pt x="810" y="248"/>
                  </a:lnTo>
                  <a:lnTo>
                    <a:pt x="675" y="315"/>
                  </a:lnTo>
                  <a:lnTo>
                    <a:pt x="563" y="405"/>
                  </a:lnTo>
                  <a:lnTo>
                    <a:pt x="450" y="495"/>
                  </a:lnTo>
                  <a:lnTo>
                    <a:pt x="360" y="585"/>
                  </a:lnTo>
                  <a:lnTo>
                    <a:pt x="226" y="810"/>
                  </a:lnTo>
                  <a:lnTo>
                    <a:pt x="113" y="1057"/>
                  </a:lnTo>
                  <a:lnTo>
                    <a:pt x="46" y="1304"/>
                  </a:lnTo>
                  <a:lnTo>
                    <a:pt x="1" y="1596"/>
                  </a:lnTo>
                  <a:lnTo>
                    <a:pt x="1" y="1889"/>
                  </a:lnTo>
                  <a:lnTo>
                    <a:pt x="23" y="2181"/>
                  </a:lnTo>
                  <a:lnTo>
                    <a:pt x="68" y="2473"/>
                  </a:lnTo>
                  <a:lnTo>
                    <a:pt x="136" y="2765"/>
                  </a:lnTo>
                  <a:lnTo>
                    <a:pt x="226" y="3057"/>
                  </a:lnTo>
                  <a:lnTo>
                    <a:pt x="405" y="3619"/>
                  </a:lnTo>
                  <a:lnTo>
                    <a:pt x="585" y="4114"/>
                  </a:lnTo>
                  <a:lnTo>
                    <a:pt x="810" y="4564"/>
                  </a:lnTo>
                  <a:lnTo>
                    <a:pt x="1057" y="5036"/>
                  </a:lnTo>
                  <a:lnTo>
                    <a:pt x="1327" y="5485"/>
                  </a:lnTo>
                  <a:lnTo>
                    <a:pt x="1619" y="5935"/>
                  </a:lnTo>
                  <a:lnTo>
                    <a:pt x="1956" y="6384"/>
                  </a:lnTo>
                  <a:lnTo>
                    <a:pt x="2294" y="6811"/>
                  </a:lnTo>
                  <a:lnTo>
                    <a:pt x="2676" y="7239"/>
                  </a:lnTo>
                  <a:lnTo>
                    <a:pt x="3058" y="7666"/>
                  </a:lnTo>
                  <a:lnTo>
                    <a:pt x="3440" y="8070"/>
                  </a:lnTo>
                  <a:lnTo>
                    <a:pt x="3845" y="8475"/>
                  </a:lnTo>
                  <a:lnTo>
                    <a:pt x="4249" y="8857"/>
                  </a:lnTo>
                  <a:lnTo>
                    <a:pt x="4676" y="9217"/>
                  </a:lnTo>
                  <a:lnTo>
                    <a:pt x="5081" y="9576"/>
                  </a:lnTo>
                  <a:lnTo>
                    <a:pt x="5486" y="9891"/>
                  </a:lnTo>
                  <a:lnTo>
                    <a:pt x="6295" y="10476"/>
                  </a:lnTo>
                  <a:lnTo>
                    <a:pt x="6317" y="10386"/>
                  </a:lnTo>
                  <a:lnTo>
                    <a:pt x="6385" y="10071"/>
                  </a:lnTo>
                  <a:lnTo>
                    <a:pt x="6430" y="9824"/>
                  </a:lnTo>
                  <a:lnTo>
                    <a:pt x="6452" y="9531"/>
                  </a:lnTo>
                  <a:lnTo>
                    <a:pt x="6475" y="9172"/>
                  </a:lnTo>
                  <a:lnTo>
                    <a:pt x="6475" y="8767"/>
                  </a:lnTo>
                  <a:lnTo>
                    <a:pt x="6452" y="8295"/>
                  </a:lnTo>
                  <a:lnTo>
                    <a:pt x="6407" y="7733"/>
                  </a:lnTo>
                  <a:lnTo>
                    <a:pt x="6340" y="7126"/>
                  </a:lnTo>
                  <a:lnTo>
                    <a:pt x="6227" y="6452"/>
                  </a:lnTo>
                  <a:lnTo>
                    <a:pt x="6070" y="5710"/>
                  </a:lnTo>
                  <a:lnTo>
                    <a:pt x="5890" y="4901"/>
                  </a:lnTo>
                  <a:lnTo>
                    <a:pt x="5643" y="4024"/>
                  </a:lnTo>
                  <a:lnTo>
                    <a:pt x="5351" y="3080"/>
                  </a:lnTo>
                  <a:lnTo>
                    <a:pt x="5261" y="2765"/>
                  </a:lnTo>
                  <a:lnTo>
                    <a:pt x="5104" y="2473"/>
                  </a:lnTo>
                  <a:lnTo>
                    <a:pt x="4946" y="2158"/>
                  </a:lnTo>
                  <a:lnTo>
                    <a:pt x="4766" y="1866"/>
                  </a:lnTo>
                  <a:lnTo>
                    <a:pt x="4542" y="1574"/>
                  </a:lnTo>
                  <a:lnTo>
                    <a:pt x="4317" y="1282"/>
                  </a:lnTo>
                  <a:lnTo>
                    <a:pt x="4047" y="1012"/>
                  </a:lnTo>
                  <a:lnTo>
                    <a:pt x="3777" y="787"/>
                  </a:lnTo>
                  <a:lnTo>
                    <a:pt x="3485" y="562"/>
                  </a:lnTo>
                  <a:lnTo>
                    <a:pt x="3170" y="360"/>
                  </a:lnTo>
                  <a:lnTo>
                    <a:pt x="2856" y="225"/>
                  </a:lnTo>
                  <a:lnTo>
                    <a:pt x="2518" y="90"/>
                  </a:lnTo>
                  <a:lnTo>
                    <a:pt x="2181" y="23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3745900" y="2523100"/>
              <a:ext cx="205725" cy="386675"/>
            </a:xfrm>
            <a:custGeom>
              <a:avLst/>
              <a:gdLst/>
              <a:ahLst/>
              <a:cxnLst/>
              <a:rect l="l" t="t" r="r" b="b"/>
              <a:pathLst>
                <a:path w="8229" h="15467" extrusionOk="0">
                  <a:moveTo>
                    <a:pt x="6273" y="1"/>
                  </a:moveTo>
                  <a:lnTo>
                    <a:pt x="6070" y="23"/>
                  </a:lnTo>
                  <a:lnTo>
                    <a:pt x="5868" y="91"/>
                  </a:lnTo>
                  <a:lnTo>
                    <a:pt x="5643" y="158"/>
                  </a:lnTo>
                  <a:lnTo>
                    <a:pt x="5441" y="248"/>
                  </a:lnTo>
                  <a:lnTo>
                    <a:pt x="5239" y="361"/>
                  </a:lnTo>
                  <a:lnTo>
                    <a:pt x="5014" y="495"/>
                  </a:lnTo>
                  <a:lnTo>
                    <a:pt x="4811" y="653"/>
                  </a:lnTo>
                  <a:lnTo>
                    <a:pt x="4384" y="1013"/>
                  </a:lnTo>
                  <a:lnTo>
                    <a:pt x="3980" y="1417"/>
                  </a:lnTo>
                  <a:lnTo>
                    <a:pt x="3575" y="1867"/>
                  </a:lnTo>
                  <a:lnTo>
                    <a:pt x="3193" y="2384"/>
                  </a:lnTo>
                  <a:lnTo>
                    <a:pt x="2811" y="2901"/>
                  </a:lnTo>
                  <a:lnTo>
                    <a:pt x="2451" y="3440"/>
                  </a:lnTo>
                  <a:lnTo>
                    <a:pt x="2136" y="3980"/>
                  </a:lnTo>
                  <a:lnTo>
                    <a:pt x="1844" y="4519"/>
                  </a:lnTo>
                  <a:lnTo>
                    <a:pt x="1574" y="5059"/>
                  </a:lnTo>
                  <a:lnTo>
                    <a:pt x="1327" y="5553"/>
                  </a:lnTo>
                  <a:lnTo>
                    <a:pt x="1170" y="5958"/>
                  </a:lnTo>
                  <a:lnTo>
                    <a:pt x="1012" y="6385"/>
                  </a:lnTo>
                  <a:lnTo>
                    <a:pt x="878" y="6790"/>
                  </a:lnTo>
                  <a:lnTo>
                    <a:pt x="743" y="7217"/>
                  </a:lnTo>
                  <a:lnTo>
                    <a:pt x="518" y="8071"/>
                  </a:lnTo>
                  <a:lnTo>
                    <a:pt x="338" y="8925"/>
                  </a:lnTo>
                  <a:lnTo>
                    <a:pt x="226" y="9757"/>
                  </a:lnTo>
                  <a:lnTo>
                    <a:pt x="113" y="10589"/>
                  </a:lnTo>
                  <a:lnTo>
                    <a:pt x="46" y="11375"/>
                  </a:lnTo>
                  <a:lnTo>
                    <a:pt x="1" y="12140"/>
                  </a:lnTo>
                  <a:lnTo>
                    <a:pt x="1" y="12837"/>
                  </a:lnTo>
                  <a:lnTo>
                    <a:pt x="1" y="13466"/>
                  </a:lnTo>
                  <a:lnTo>
                    <a:pt x="23" y="14522"/>
                  </a:lnTo>
                  <a:lnTo>
                    <a:pt x="68" y="15219"/>
                  </a:lnTo>
                  <a:lnTo>
                    <a:pt x="91" y="15467"/>
                  </a:lnTo>
                  <a:lnTo>
                    <a:pt x="675" y="15152"/>
                  </a:lnTo>
                  <a:lnTo>
                    <a:pt x="1215" y="14792"/>
                  </a:lnTo>
                  <a:lnTo>
                    <a:pt x="1754" y="14410"/>
                  </a:lnTo>
                  <a:lnTo>
                    <a:pt x="2271" y="14005"/>
                  </a:lnTo>
                  <a:lnTo>
                    <a:pt x="2766" y="13578"/>
                  </a:lnTo>
                  <a:lnTo>
                    <a:pt x="3238" y="13129"/>
                  </a:lnTo>
                  <a:lnTo>
                    <a:pt x="3710" y="12657"/>
                  </a:lnTo>
                  <a:lnTo>
                    <a:pt x="4137" y="12162"/>
                  </a:lnTo>
                  <a:lnTo>
                    <a:pt x="4564" y="11645"/>
                  </a:lnTo>
                  <a:lnTo>
                    <a:pt x="4969" y="11128"/>
                  </a:lnTo>
                  <a:lnTo>
                    <a:pt x="5351" y="10589"/>
                  </a:lnTo>
                  <a:lnTo>
                    <a:pt x="5711" y="10049"/>
                  </a:lnTo>
                  <a:lnTo>
                    <a:pt x="6048" y="9465"/>
                  </a:lnTo>
                  <a:lnTo>
                    <a:pt x="6362" y="8903"/>
                  </a:lnTo>
                  <a:lnTo>
                    <a:pt x="6655" y="8318"/>
                  </a:lnTo>
                  <a:lnTo>
                    <a:pt x="6947" y="7711"/>
                  </a:lnTo>
                  <a:lnTo>
                    <a:pt x="7239" y="6969"/>
                  </a:lnTo>
                  <a:lnTo>
                    <a:pt x="7576" y="6048"/>
                  </a:lnTo>
                  <a:lnTo>
                    <a:pt x="7734" y="5553"/>
                  </a:lnTo>
                  <a:lnTo>
                    <a:pt x="7891" y="5014"/>
                  </a:lnTo>
                  <a:lnTo>
                    <a:pt x="8026" y="4474"/>
                  </a:lnTo>
                  <a:lnTo>
                    <a:pt x="8116" y="3912"/>
                  </a:lnTo>
                  <a:lnTo>
                    <a:pt x="8206" y="3373"/>
                  </a:lnTo>
                  <a:lnTo>
                    <a:pt x="8228" y="2833"/>
                  </a:lnTo>
                  <a:lnTo>
                    <a:pt x="8228" y="2316"/>
                  </a:lnTo>
                  <a:lnTo>
                    <a:pt x="8206" y="2069"/>
                  </a:lnTo>
                  <a:lnTo>
                    <a:pt x="8161" y="1822"/>
                  </a:lnTo>
                  <a:lnTo>
                    <a:pt x="8116" y="1574"/>
                  </a:lnTo>
                  <a:lnTo>
                    <a:pt x="8048" y="1372"/>
                  </a:lnTo>
                  <a:lnTo>
                    <a:pt x="7958" y="1147"/>
                  </a:lnTo>
                  <a:lnTo>
                    <a:pt x="7846" y="945"/>
                  </a:lnTo>
                  <a:lnTo>
                    <a:pt x="7734" y="765"/>
                  </a:lnTo>
                  <a:lnTo>
                    <a:pt x="7599" y="585"/>
                  </a:lnTo>
                  <a:lnTo>
                    <a:pt x="7441" y="428"/>
                  </a:lnTo>
                  <a:lnTo>
                    <a:pt x="7262" y="293"/>
                  </a:lnTo>
                  <a:lnTo>
                    <a:pt x="7082" y="181"/>
                  </a:lnTo>
                  <a:lnTo>
                    <a:pt x="6879" y="91"/>
                  </a:lnTo>
                  <a:lnTo>
                    <a:pt x="6677" y="23"/>
                  </a:lnTo>
                  <a:lnTo>
                    <a:pt x="647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5221650" y="2644500"/>
              <a:ext cx="161325" cy="261900"/>
            </a:xfrm>
            <a:custGeom>
              <a:avLst/>
              <a:gdLst/>
              <a:ahLst/>
              <a:cxnLst/>
              <a:rect l="l" t="t" r="r" b="b"/>
              <a:pathLst>
                <a:path w="6453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7" y="90"/>
                  </a:lnTo>
                  <a:lnTo>
                    <a:pt x="3620" y="203"/>
                  </a:lnTo>
                  <a:lnTo>
                    <a:pt x="3305" y="360"/>
                  </a:lnTo>
                  <a:lnTo>
                    <a:pt x="2990" y="562"/>
                  </a:lnTo>
                  <a:lnTo>
                    <a:pt x="2698" y="765"/>
                  </a:lnTo>
                  <a:lnTo>
                    <a:pt x="2429" y="1012"/>
                  </a:lnTo>
                  <a:lnTo>
                    <a:pt x="2159" y="1282"/>
                  </a:lnTo>
                  <a:lnTo>
                    <a:pt x="1934" y="1574"/>
                  </a:lnTo>
                  <a:lnTo>
                    <a:pt x="1709" y="1866"/>
                  </a:lnTo>
                  <a:lnTo>
                    <a:pt x="1529" y="2158"/>
                  </a:lnTo>
                  <a:lnTo>
                    <a:pt x="1350" y="2473"/>
                  </a:lnTo>
                  <a:lnTo>
                    <a:pt x="1215" y="2765"/>
                  </a:lnTo>
                  <a:lnTo>
                    <a:pt x="1102" y="3058"/>
                  </a:lnTo>
                  <a:lnTo>
                    <a:pt x="810" y="4024"/>
                  </a:lnTo>
                  <a:lnTo>
                    <a:pt x="585" y="4901"/>
                  </a:lnTo>
                  <a:lnTo>
                    <a:pt x="383" y="5710"/>
                  </a:lnTo>
                  <a:lnTo>
                    <a:pt x="248" y="6452"/>
                  </a:lnTo>
                  <a:lnTo>
                    <a:pt x="136" y="7126"/>
                  </a:lnTo>
                  <a:lnTo>
                    <a:pt x="68" y="7733"/>
                  </a:lnTo>
                  <a:lnTo>
                    <a:pt x="23" y="8273"/>
                  </a:lnTo>
                  <a:lnTo>
                    <a:pt x="1" y="8767"/>
                  </a:lnTo>
                  <a:lnTo>
                    <a:pt x="1" y="9172"/>
                  </a:lnTo>
                  <a:lnTo>
                    <a:pt x="23" y="9532"/>
                  </a:lnTo>
                  <a:lnTo>
                    <a:pt x="46" y="9824"/>
                  </a:lnTo>
                  <a:lnTo>
                    <a:pt x="68" y="10071"/>
                  </a:lnTo>
                  <a:lnTo>
                    <a:pt x="136" y="10386"/>
                  </a:lnTo>
                  <a:lnTo>
                    <a:pt x="181" y="10476"/>
                  </a:lnTo>
                  <a:lnTo>
                    <a:pt x="967" y="9891"/>
                  </a:lnTo>
                  <a:lnTo>
                    <a:pt x="1394" y="9554"/>
                  </a:lnTo>
                  <a:lnTo>
                    <a:pt x="1799" y="9217"/>
                  </a:lnTo>
                  <a:lnTo>
                    <a:pt x="2204" y="8857"/>
                  </a:lnTo>
                  <a:lnTo>
                    <a:pt x="2631" y="8475"/>
                  </a:lnTo>
                  <a:lnTo>
                    <a:pt x="3013" y="8070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59" y="6812"/>
                  </a:lnTo>
                  <a:lnTo>
                    <a:pt x="4519" y="6362"/>
                  </a:lnTo>
                  <a:lnTo>
                    <a:pt x="4834" y="5935"/>
                  </a:lnTo>
                  <a:lnTo>
                    <a:pt x="5148" y="5485"/>
                  </a:lnTo>
                  <a:lnTo>
                    <a:pt x="5418" y="5013"/>
                  </a:lnTo>
                  <a:lnTo>
                    <a:pt x="5665" y="4564"/>
                  </a:lnTo>
                  <a:lnTo>
                    <a:pt x="5868" y="4114"/>
                  </a:lnTo>
                  <a:lnTo>
                    <a:pt x="6070" y="3620"/>
                  </a:lnTo>
                  <a:lnTo>
                    <a:pt x="6250" y="3058"/>
                  </a:lnTo>
                  <a:lnTo>
                    <a:pt x="6340" y="2765"/>
                  </a:lnTo>
                  <a:lnTo>
                    <a:pt x="6385" y="2473"/>
                  </a:lnTo>
                  <a:lnTo>
                    <a:pt x="6430" y="2158"/>
                  </a:lnTo>
                  <a:lnTo>
                    <a:pt x="6452" y="1866"/>
                  </a:lnTo>
                  <a:lnTo>
                    <a:pt x="6452" y="1574"/>
                  </a:lnTo>
                  <a:lnTo>
                    <a:pt x="6430" y="1304"/>
                  </a:lnTo>
                  <a:lnTo>
                    <a:pt x="6362" y="1034"/>
                  </a:lnTo>
                  <a:lnTo>
                    <a:pt x="6250" y="810"/>
                  </a:lnTo>
                  <a:lnTo>
                    <a:pt x="6093" y="585"/>
                  </a:lnTo>
                  <a:lnTo>
                    <a:pt x="6003" y="495"/>
                  </a:lnTo>
                  <a:lnTo>
                    <a:pt x="5913" y="383"/>
                  </a:lnTo>
                  <a:lnTo>
                    <a:pt x="5800" y="315"/>
                  </a:lnTo>
                  <a:lnTo>
                    <a:pt x="5665" y="225"/>
                  </a:lnTo>
                  <a:lnTo>
                    <a:pt x="5508" y="158"/>
                  </a:lnTo>
                  <a:lnTo>
                    <a:pt x="5351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0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5005850" y="2519750"/>
              <a:ext cx="206275" cy="386650"/>
            </a:xfrm>
            <a:custGeom>
              <a:avLst/>
              <a:gdLst/>
              <a:ahLst/>
              <a:cxnLst/>
              <a:rect l="l" t="t" r="r" b="b"/>
              <a:pathLst>
                <a:path w="8251" h="15466" extrusionOk="0">
                  <a:moveTo>
                    <a:pt x="1754" y="0"/>
                  </a:moveTo>
                  <a:lnTo>
                    <a:pt x="1552" y="23"/>
                  </a:lnTo>
                  <a:lnTo>
                    <a:pt x="1372" y="90"/>
                  </a:lnTo>
                  <a:lnTo>
                    <a:pt x="1170" y="180"/>
                  </a:lnTo>
                  <a:lnTo>
                    <a:pt x="990" y="292"/>
                  </a:lnTo>
                  <a:lnTo>
                    <a:pt x="810" y="427"/>
                  </a:lnTo>
                  <a:lnTo>
                    <a:pt x="653" y="585"/>
                  </a:lnTo>
                  <a:lnTo>
                    <a:pt x="518" y="764"/>
                  </a:lnTo>
                  <a:lnTo>
                    <a:pt x="383" y="944"/>
                  </a:lnTo>
                  <a:lnTo>
                    <a:pt x="293" y="1147"/>
                  </a:lnTo>
                  <a:lnTo>
                    <a:pt x="203" y="1349"/>
                  </a:lnTo>
                  <a:lnTo>
                    <a:pt x="136" y="1574"/>
                  </a:lnTo>
                  <a:lnTo>
                    <a:pt x="91" y="1821"/>
                  </a:lnTo>
                  <a:lnTo>
                    <a:pt x="46" y="2046"/>
                  </a:lnTo>
                  <a:lnTo>
                    <a:pt x="23" y="2293"/>
                  </a:lnTo>
                  <a:lnTo>
                    <a:pt x="1" y="2832"/>
                  </a:lnTo>
                  <a:lnTo>
                    <a:pt x="46" y="3349"/>
                  </a:lnTo>
                  <a:lnTo>
                    <a:pt x="113" y="3911"/>
                  </a:lnTo>
                  <a:lnTo>
                    <a:pt x="226" y="4451"/>
                  </a:lnTo>
                  <a:lnTo>
                    <a:pt x="361" y="5013"/>
                  </a:lnTo>
                  <a:lnTo>
                    <a:pt x="495" y="5530"/>
                  </a:lnTo>
                  <a:lnTo>
                    <a:pt x="675" y="6047"/>
                  </a:lnTo>
                  <a:lnTo>
                    <a:pt x="1012" y="6969"/>
                  </a:lnTo>
                  <a:lnTo>
                    <a:pt x="1305" y="7710"/>
                  </a:lnTo>
                  <a:lnTo>
                    <a:pt x="1574" y="8295"/>
                  </a:lnTo>
                  <a:lnTo>
                    <a:pt x="1889" y="8902"/>
                  </a:lnTo>
                  <a:lnTo>
                    <a:pt x="2204" y="9464"/>
                  </a:lnTo>
                  <a:lnTo>
                    <a:pt x="2541" y="10026"/>
                  </a:lnTo>
                  <a:lnTo>
                    <a:pt x="2901" y="10588"/>
                  </a:lnTo>
                  <a:lnTo>
                    <a:pt x="3283" y="11127"/>
                  </a:lnTo>
                  <a:lnTo>
                    <a:pt x="3687" y="11644"/>
                  </a:lnTo>
                  <a:lnTo>
                    <a:pt x="4092" y="12161"/>
                  </a:lnTo>
                  <a:lnTo>
                    <a:pt x="4542" y="12656"/>
                  </a:lnTo>
                  <a:lnTo>
                    <a:pt x="4991" y="13105"/>
                  </a:lnTo>
                  <a:lnTo>
                    <a:pt x="5486" y="13555"/>
                  </a:lnTo>
                  <a:lnTo>
                    <a:pt x="5980" y="14005"/>
                  </a:lnTo>
                  <a:lnTo>
                    <a:pt x="6497" y="14409"/>
                  </a:lnTo>
                  <a:lnTo>
                    <a:pt x="7037" y="14791"/>
                  </a:lnTo>
                  <a:lnTo>
                    <a:pt x="7576" y="15128"/>
                  </a:lnTo>
                  <a:lnTo>
                    <a:pt x="8138" y="15466"/>
                  </a:lnTo>
                  <a:lnTo>
                    <a:pt x="8183" y="15218"/>
                  </a:lnTo>
                  <a:lnTo>
                    <a:pt x="8228" y="14522"/>
                  </a:lnTo>
                  <a:lnTo>
                    <a:pt x="8251" y="13465"/>
                  </a:lnTo>
                  <a:lnTo>
                    <a:pt x="8251" y="12836"/>
                  </a:lnTo>
                  <a:lnTo>
                    <a:pt x="8228" y="12116"/>
                  </a:lnTo>
                  <a:lnTo>
                    <a:pt x="8183" y="11374"/>
                  </a:lnTo>
                  <a:lnTo>
                    <a:pt x="8138" y="10588"/>
                  </a:lnTo>
                  <a:lnTo>
                    <a:pt x="8026" y="9756"/>
                  </a:lnTo>
                  <a:lnTo>
                    <a:pt x="7891" y="8924"/>
                  </a:lnTo>
                  <a:lnTo>
                    <a:pt x="7711" y="8070"/>
                  </a:lnTo>
                  <a:lnTo>
                    <a:pt x="7509" y="7216"/>
                  </a:lnTo>
                  <a:lnTo>
                    <a:pt x="7374" y="6789"/>
                  </a:lnTo>
                  <a:lnTo>
                    <a:pt x="7239" y="6384"/>
                  </a:lnTo>
                  <a:lnTo>
                    <a:pt x="7082" y="5957"/>
                  </a:lnTo>
                  <a:lnTo>
                    <a:pt x="6902" y="5552"/>
                  </a:lnTo>
                  <a:lnTo>
                    <a:pt x="6677" y="5058"/>
                  </a:lnTo>
                  <a:lnTo>
                    <a:pt x="6407" y="4518"/>
                  </a:lnTo>
                  <a:lnTo>
                    <a:pt x="6115" y="3979"/>
                  </a:lnTo>
                  <a:lnTo>
                    <a:pt x="5778" y="3439"/>
                  </a:lnTo>
                  <a:lnTo>
                    <a:pt x="5441" y="2900"/>
                  </a:lnTo>
                  <a:lnTo>
                    <a:pt x="5059" y="2360"/>
                  </a:lnTo>
                  <a:lnTo>
                    <a:pt x="4676" y="1866"/>
                  </a:lnTo>
                  <a:lnTo>
                    <a:pt x="4272" y="1416"/>
                  </a:lnTo>
                  <a:lnTo>
                    <a:pt x="3845" y="989"/>
                  </a:lnTo>
                  <a:lnTo>
                    <a:pt x="3440" y="652"/>
                  </a:lnTo>
                  <a:lnTo>
                    <a:pt x="3215" y="495"/>
                  </a:lnTo>
                  <a:lnTo>
                    <a:pt x="3013" y="360"/>
                  </a:lnTo>
                  <a:lnTo>
                    <a:pt x="2811" y="247"/>
                  </a:lnTo>
                  <a:lnTo>
                    <a:pt x="2586" y="157"/>
                  </a:lnTo>
                  <a:lnTo>
                    <a:pt x="2384" y="68"/>
                  </a:lnTo>
                  <a:lnTo>
                    <a:pt x="2181" y="23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5986500" y="2661925"/>
              <a:ext cx="161325" cy="261900"/>
            </a:xfrm>
            <a:custGeom>
              <a:avLst/>
              <a:gdLst/>
              <a:ahLst/>
              <a:cxnLst/>
              <a:rect l="l" t="t" r="r" b="b"/>
              <a:pathLst>
                <a:path w="6453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7" y="113"/>
                  </a:lnTo>
                  <a:lnTo>
                    <a:pt x="3620" y="225"/>
                  </a:lnTo>
                  <a:lnTo>
                    <a:pt x="3305" y="382"/>
                  </a:lnTo>
                  <a:lnTo>
                    <a:pt x="2990" y="562"/>
                  </a:lnTo>
                  <a:lnTo>
                    <a:pt x="2698" y="787"/>
                  </a:lnTo>
                  <a:lnTo>
                    <a:pt x="2428" y="1012"/>
                  </a:lnTo>
                  <a:lnTo>
                    <a:pt x="2159" y="1282"/>
                  </a:lnTo>
                  <a:lnTo>
                    <a:pt x="1934" y="1574"/>
                  </a:lnTo>
                  <a:lnTo>
                    <a:pt x="1709" y="1866"/>
                  </a:lnTo>
                  <a:lnTo>
                    <a:pt x="1529" y="2158"/>
                  </a:lnTo>
                  <a:lnTo>
                    <a:pt x="1349" y="2473"/>
                  </a:lnTo>
                  <a:lnTo>
                    <a:pt x="1215" y="2765"/>
                  </a:lnTo>
                  <a:lnTo>
                    <a:pt x="1102" y="3080"/>
                  </a:lnTo>
                  <a:lnTo>
                    <a:pt x="810" y="4024"/>
                  </a:lnTo>
                  <a:lnTo>
                    <a:pt x="585" y="4901"/>
                  </a:lnTo>
                  <a:lnTo>
                    <a:pt x="383" y="5710"/>
                  </a:lnTo>
                  <a:lnTo>
                    <a:pt x="248" y="6452"/>
                  </a:lnTo>
                  <a:lnTo>
                    <a:pt x="136" y="7126"/>
                  </a:lnTo>
                  <a:lnTo>
                    <a:pt x="68" y="7733"/>
                  </a:lnTo>
                  <a:lnTo>
                    <a:pt x="23" y="8295"/>
                  </a:lnTo>
                  <a:lnTo>
                    <a:pt x="1" y="8767"/>
                  </a:lnTo>
                  <a:lnTo>
                    <a:pt x="1" y="9172"/>
                  </a:lnTo>
                  <a:lnTo>
                    <a:pt x="23" y="9531"/>
                  </a:lnTo>
                  <a:lnTo>
                    <a:pt x="46" y="9846"/>
                  </a:lnTo>
                  <a:lnTo>
                    <a:pt x="68" y="10071"/>
                  </a:lnTo>
                  <a:lnTo>
                    <a:pt x="136" y="10386"/>
                  </a:lnTo>
                  <a:lnTo>
                    <a:pt x="181" y="10476"/>
                  </a:lnTo>
                  <a:lnTo>
                    <a:pt x="967" y="9891"/>
                  </a:lnTo>
                  <a:lnTo>
                    <a:pt x="1394" y="9576"/>
                  </a:lnTo>
                  <a:lnTo>
                    <a:pt x="1799" y="9217"/>
                  </a:lnTo>
                  <a:lnTo>
                    <a:pt x="2204" y="8857"/>
                  </a:lnTo>
                  <a:lnTo>
                    <a:pt x="2631" y="8475"/>
                  </a:lnTo>
                  <a:lnTo>
                    <a:pt x="3013" y="8070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59" y="6811"/>
                  </a:lnTo>
                  <a:lnTo>
                    <a:pt x="4519" y="6384"/>
                  </a:lnTo>
                  <a:lnTo>
                    <a:pt x="4834" y="5935"/>
                  </a:lnTo>
                  <a:lnTo>
                    <a:pt x="5148" y="5485"/>
                  </a:lnTo>
                  <a:lnTo>
                    <a:pt x="5418" y="5036"/>
                  </a:lnTo>
                  <a:lnTo>
                    <a:pt x="5665" y="4564"/>
                  </a:lnTo>
                  <a:lnTo>
                    <a:pt x="5868" y="4114"/>
                  </a:lnTo>
                  <a:lnTo>
                    <a:pt x="6070" y="3619"/>
                  </a:lnTo>
                  <a:lnTo>
                    <a:pt x="6250" y="3080"/>
                  </a:lnTo>
                  <a:lnTo>
                    <a:pt x="6340" y="2765"/>
                  </a:lnTo>
                  <a:lnTo>
                    <a:pt x="6385" y="2473"/>
                  </a:lnTo>
                  <a:lnTo>
                    <a:pt x="6430" y="2181"/>
                  </a:lnTo>
                  <a:lnTo>
                    <a:pt x="6452" y="1889"/>
                  </a:lnTo>
                  <a:lnTo>
                    <a:pt x="6452" y="1596"/>
                  </a:lnTo>
                  <a:lnTo>
                    <a:pt x="6430" y="1304"/>
                  </a:lnTo>
                  <a:lnTo>
                    <a:pt x="6362" y="1057"/>
                  </a:lnTo>
                  <a:lnTo>
                    <a:pt x="6250" y="810"/>
                  </a:lnTo>
                  <a:lnTo>
                    <a:pt x="6093" y="585"/>
                  </a:lnTo>
                  <a:lnTo>
                    <a:pt x="6003" y="495"/>
                  </a:lnTo>
                  <a:lnTo>
                    <a:pt x="5913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08" y="180"/>
                  </a:lnTo>
                  <a:lnTo>
                    <a:pt x="5351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2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5770700" y="2537150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1"/>
                  </a:moveTo>
                  <a:lnTo>
                    <a:pt x="1552" y="46"/>
                  </a:lnTo>
                  <a:lnTo>
                    <a:pt x="1372" y="91"/>
                  </a:lnTo>
                  <a:lnTo>
                    <a:pt x="1170" y="181"/>
                  </a:lnTo>
                  <a:lnTo>
                    <a:pt x="990" y="293"/>
                  </a:lnTo>
                  <a:lnTo>
                    <a:pt x="810" y="428"/>
                  </a:lnTo>
                  <a:lnTo>
                    <a:pt x="653" y="585"/>
                  </a:lnTo>
                  <a:lnTo>
                    <a:pt x="518" y="765"/>
                  </a:lnTo>
                  <a:lnTo>
                    <a:pt x="383" y="945"/>
                  </a:lnTo>
                  <a:lnTo>
                    <a:pt x="293" y="1147"/>
                  </a:lnTo>
                  <a:lnTo>
                    <a:pt x="203" y="1372"/>
                  </a:lnTo>
                  <a:lnTo>
                    <a:pt x="136" y="1574"/>
                  </a:lnTo>
                  <a:lnTo>
                    <a:pt x="91" y="1822"/>
                  </a:lnTo>
                  <a:lnTo>
                    <a:pt x="46" y="2069"/>
                  </a:lnTo>
                  <a:lnTo>
                    <a:pt x="23" y="2316"/>
                  </a:lnTo>
                  <a:lnTo>
                    <a:pt x="1" y="2833"/>
                  </a:lnTo>
                  <a:lnTo>
                    <a:pt x="46" y="3373"/>
                  </a:lnTo>
                  <a:lnTo>
                    <a:pt x="113" y="3912"/>
                  </a:lnTo>
                  <a:lnTo>
                    <a:pt x="226" y="4474"/>
                  </a:lnTo>
                  <a:lnTo>
                    <a:pt x="360" y="5014"/>
                  </a:lnTo>
                  <a:lnTo>
                    <a:pt x="495" y="5553"/>
                  </a:lnTo>
                  <a:lnTo>
                    <a:pt x="675" y="6048"/>
                  </a:lnTo>
                  <a:lnTo>
                    <a:pt x="1012" y="6992"/>
                  </a:lnTo>
                  <a:lnTo>
                    <a:pt x="1305" y="7711"/>
                  </a:lnTo>
                  <a:lnTo>
                    <a:pt x="1574" y="8318"/>
                  </a:lnTo>
                  <a:lnTo>
                    <a:pt x="1889" y="8903"/>
                  </a:lnTo>
                  <a:lnTo>
                    <a:pt x="2204" y="9487"/>
                  </a:lnTo>
                  <a:lnTo>
                    <a:pt x="2541" y="10049"/>
                  </a:lnTo>
                  <a:lnTo>
                    <a:pt x="2901" y="10589"/>
                  </a:lnTo>
                  <a:lnTo>
                    <a:pt x="3283" y="11128"/>
                  </a:lnTo>
                  <a:lnTo>
                    <a:pt x="3687" y="11645"/>
                  </a:lnTo>
                  <a:lnTo>
                    <a:pt x="4092" y="12162"/>
                  </a:lnTo>
                  <a:lnTo>
                    <a:pt x="4542" y="12657"/>
                  </a:lnTo>
                  <a:lnTo>
                    <a:pt x="4991" y="13129"/>
                  </a:lnTo>
                  <a:lnTo>
                    <a:pt x="5486" y="13578"/>
                  </a:lnTo>
                  <a:lnTo>
                    <a:pt x="5980" y="14005"/>
                  </a:lnTo>
                  <a:lnTo>
                    <a:pt x="6497" y="14410"/>
                  </a:lnTo>
                  <a:lnTo>
                    <a:pt x="7037" y="14792"/>
                  </a:lnTo>
                  <a:lnTo>
                    <a:pt x="7576" y="15152"/>
                  </a:lnTo>
                  <a:lnTo>
                    <a:pt x="8138" y="15467"/>
                  </a:lnTo>
                  <a:lnTo>
                    <a:pt x="8183" y="15219"/>
                  </a:lnTo>
                  <a:lnTo>
                    <a:pt x="8228" y="14522"/>
                  </a:lnTo>
                  <a:lnTo>
                    <a:pt x="8251" y="13466"/>
                  </a:lnTo>
                  <a:lnTo>
                    <a:pt x="8251" y="12836"/>
                  </a:lnTo>
                  <a:lnTo>
                    <a:pt x="8228" y="12140"/>
                  </a:lnTo>
                  <a:lnTo>
                    <a:pt x="8183" y="11375"/>
                  </a:lnTo>
                  <a:lnTo>
                    <a:pt x="8138" y="10589"/>
                  </a:lnTo>
                  <a:lnTo>
                    <a:pt x="8026" y="9779"/>
                  </a:lnTo>
                  <a:lnTo>
                    <a:pt x="7891" y="8925"/>
                  </a:lnTo>
                  <a:lnTo>
                    <a:pt x="7711" y="8071"/>
                  </a:lnTo>
                  <a:lnTo>
                    <a:pt x="7509" y="7217"/>
                  </a:lnTo>
                  <a:lnTo>
                    <a:pt x="7374" y="6812"/>
                  </a:lnTo>
                  <a:lnTo>
                    <a:pt x="7239" y="6385"/>
                  </a:lnTo>
                  <a:lnTo>
                    <a:pt x="7082" y="5958"/>
                  </a:lnTo>
                  <a:lnTo>
                    <a:pt x="6902" y="5553"/>
                  </a:lnTo>
                  <a:lnTo>
                    <a:pt x="6677" y="5059"/>
                  </a:lnTo>
                  <a:lnTo>
                    <a:pt x="6407" y="4519"/>
                  </a:lnTo>
                  <a:lnTo>
                    <a:pt x="6115" y="3980"/>
                  </a:lnTo>
                  <a:lnTo>
                    <a:pt x="5778" y="3440"/>
                  </a:lnTo>
                  <a:lnTo>
                    <a:pt x="5441" y="2901"/>
                  </a:lnTo>
                  <a:lnTo>
                    <a:pt x="5059" y="2384"/>
                  </a:lnTo>
                  <a:lnTo>
                    <a:pt x="4676" y="1889"/>
                  </a:lnTo>
                  <a:lnTo>
                    <a:pt x="4272" y="1417"/>
                  </a:lnTo>
                  <a:lnTo>
                    <a:pt x="3845" y="1012"/>
                  </a:lnTo>
                  <a:lnTo>
                    <a:pt x="3440" y="653"/>
                  </a:lnTo>
                  <a:lnTo>
                    <a:pt x="3215" y="495"/>
                  </a:lnTo>
                  <a:lnTo>
                    <a:pt x="3013" y="361"/>
                  </a:lnTo>
                  <a:lnTo>
                    <a:pt x="2811" y="248"/>
                  </a:lnTo>
                  <a:lnTo>
                    <a:pt x="2586" y="158"/>
                  </a:lnTo>
                  <a:lnTo>
                    <a:pt x="2384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4385450" y="2661925"/>
              <a:ext cx="161300" cy="261900"/>
            </a:xfrm>
            <a:custGeom>
              <a:avLst/>
              <a:gdLst/>
              <a:ahLst/>
              <a:cxnLst/>
              <a:rect l="l" t="t" r="r" b="b"/>
              <a:pathLst>
                <a:path w="6452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6" y="113"/>
                  </a:lnTo>
                  <a:lnTo>
                    <a:pt x="3619" y="225"/>
                  </a:lnTo>
                  <a:lnTo>
                    <a:pt x="3304" y="382"/>
                  </a:lnTo>
                  <a:lnTo>
                    <a:pt x="2990" y="562"/>
                  </a:lnTo>
                  <a:lnTo>
                    <a:pt x="2697" y="787"/>
                  </a:lnTo>
                  <a:lnTo>
                    <a:pt x="2428" y="1012"/>
                  </a:lnTo>
                  <a:lnTo>
                    <a:pt x="2158" y="1282"/>
                  </a:lnTo>
                  <a:lnTo>
                    <a:pt x="1933" y="1574"/>
                  </a:lnTo>
                  <a:lnTo>
                    <a:pt x="1708" y="1866"/>
                  </a:lnTo>
                  <a:lnTo>
                    <a:pt x="1529" y="2158"/>
                  </a:lnTo>
                  <a:lnTo>
                    <a:pt x="1349" y="2473"/>
                  </a:lnTo>
                  <a:lnTo>
                    <a:pt x="1214" y="2765"/>
                  </a:lnTo>
                  <a:lnTo>
                    <a:pt x="1101" y="3080"/>
                  </a:lnTo>
                  <a:lnTo>
                    <a:pt x="809" y="4024"/>
                  </a:lnTo>
                  <a:lnTo>
                    <a:pt x="584" y="4901"/>
                  </a:lnTo>
                  <a:lnTo>
                    <a:pt x="382" y="5710"/>
                  </a:lnTo>
                  <a:lnTo>
                    <a:pt x="247" y="6452"/>
                  </a:lnTo>
                  <a:lnTo>
                    <a:pt x="135" y="7126"/>
                  </a:lnTo>
                  <a:lnTo>
                    <a:pt x="67" y="7733"/>
                  </a:lnTo>
                  <a:lnTo>
                    <a:pt x="22" y="8295"/>
                  </a:lnTo>
                  <a:lnTo>
                    <a:pt x="0" y="8767"/>
                  </a:lnTo>
                  <a:lnTo>
                    <a:pt x="0" y="9172"/>
                  </a:lnTo>
                  <a:lnTo>
                    <a:pt x="22" y="9531"/>
                  </a:lnTo>
                  <a:lnTo>
                    <a:pt x="45" y="9846"/>
                  </a:lnTo>
                  <a:lnTo>
                    <a:pt x="67" y="10071"/>
                  </a:lnTo>
                  <a:lnTo>
                    <a:pt x="135" y="10386"/>
                  </a:lnTo>
                  <a:lnTo>
                    <a:pt x="180" y="10476"/>
                  </a:lnTo>
                  <a:lnTo>
                    <a:pt x="967" y="9891"/>
                  </a:lnTo>
                  <a:lnTo>
                    <a:pt x="1394" y="9576"/>
                  </a:lnTo>
                  <a:lnTo>
                    <a:pt x="1798" y="9217"/>
                  </a:lnTo>
                  <a:lnTo>
                    <a:pt x="2203" y="8857"/>
                  </a:lnTo>
                  <a:lnTo>
                    <a:pt x="2630" y="8475"/>
                  </a:lnTo>
                  <a:lnTo>
                    <a:pt x="3012" y="8070"/>
                  </a:lnTo>
                  <a:lnTo>
                    <a:pt x="3417" y="7666"/>
                  </a:lnTo>
                  <a:lnTo>
                    <a:pt x="3799" y="7239"/>
                  </a:lnTo>
                  <a:lnTo>
                    <a:pt x="4159" y="6811"/>
                  </a:lnTo>
                  <a:lnTo>
                    <a:pt x="4518" y="6384"/>
                  </a:lnTo>
                  <a:lnTo>
                    <a:pt x="4833" y="5935"/>
                  </a:lnTo>
                  <a:lnTo>
                    <a:pt x="5148" y="5485"/>
                  </a:lnTo>
                  <a:lnTo>
                    <a:pt x="5417" y="5036"/>
                  </a:lnTo>
                  <a:lnTo>
                    <a:pt x="5665" y="4564"/>
                  </a:lnTo>
                  <a:lnTo>
                    <a:pt x="5867" y="4114"/>
                  </a:lnTo>
                  <a:lnTo>
                    <a:pt x="6069" y="3619"/>
                  </a:lnTo>
                  <a:lnTo>
                    <a:pt x="6249" y="3080"/>
                  </a:lnTo>
                  <a:lnTo>
                    <a:pt x="6339" y="2765"/>
                  </a:lnTo>
                  <a:lnTo>
                    <a:pt x="6384" y="2473"/>
                  </a:lnTo>
                  <a:lnTo>
                    <a:pt x="6429" y="2181"/>
                  </a:lnTo>
                  <a:lnTo>
                    <a:pt x="6451" y="1889"/>
                  </a:lnTo>
                  <a:lnTo>
                    <a:pt x="6451" y="1596"/>
                  </a:lnTo>
                  <a:lnTo>
                    <a:pt x="6429" y="1304"/>
                  </a:lnTo>
                  <a:lnTo>
                    <a:pt x="6362" y="1057"/>
                  </a:lnTo>
                  <a:lnTo>
                    <a:pt x="6249" y="810"/>
                  </a:lnTo>
                  <a:lnTo>
                    <a:pt x="6092" y="585"/>
                  </a:lnTo>
                  <a:lnTo>
                    <a:pt x="6002" y="495"/>
                  </a:lnTo>
                  <a:lnTo>
                    <a:pt x="5912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07" y="180"/>
                  </a:lnTo>
                  <a:lnTo>
                    <a:pt x="5350" y="113"/>
                  </a:lnTo>
                  <a:lnTo>
                    <a:pt x="5170" y="68"/>
                  </a:lnTo>
                  <a:lnTo>
                    <a:pt x="4990" y="23"/>
                  </a:lnTo>
                  <a:lnTo>
                    <a:pt x="4811" y="2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4169650" y="2537150"/>
              <a:ext cx="206250" cy="386675"/>
            </a:xfrm>
            <a:custGeom>
              <a:avLst/>
              <a:gdLst/>
              <a:ahLst/>
              <a:cxnLst/>
              <a:rect l="l" t="t" r="r" b="b"/>
              <a:pathLst>
                <a:path w="8250" h="15467" extrusionOk="0">
                  <a:moveTo>
                    <a:pt x="1753" y="1"/>
                  </a:moveTo>
                  <a:lnTo>
                    <a:pt x="1551" y="46"/>
                  </a:lnTo>
                  <a:lnTo>
                    <a:pt x="1371" y="91"/>
                  </a:lnTo>
                  <a:lnTo>
                    <a:pt x="1169" y="181"/>
                  </a:lnTo>
                  <a:lnTo>
                    <a:pt x="989" y="293"/>
                  </a:lnTo>
                  <a:lnTo>
                    <a:pt x="809" y="428"/>
                  </a:lnTo>
                  <a:lnTo>
                    <a:pt x="652" y="585"/>
                  </a:lnTo>
                  <a:lnTo>
                    <a:pt x="517" y="765"/>
                  </a:lnTo>
                  <a:lnTo>
                    <a:pt x="382" y="945"/>
                  </a:lnTo>
                  <a:lnTo>
                    <a:pt x="292" y="1147"/>
                  </a:lnTo>
                  <a:lnTo>
                    <a:pt x="202" y="1372"/>
                  </a:lnTo>
                  <a:lnTo>
                    <a:pt x="135" y="1574"/>
                  </a:lnTo>
                  <a:lnTo>
                    <a:pt x="90" y="1822"/>
                  </a:lnTo>
                  <a:lnTo>
                    <a:pt x="45" y="2069"/>
                  </a:lnTo>
                  <a:lnTo>
                    <a:pt x="23" y="2316"/>
                  </a:lnTo>
                  <a:lnTo>
                    <a:pt x="0" y="2833"/>
                  </a:lnTo>
                  <a:lnTo>
                    <a:pt x="45" y="3373"/>
                  </a:lnTo>
                  <a:lnTo>
                    <a:pt x="112" y="3912"/>
                  </a:lnTo>
                  <a:lnTo>
                    <a:pt x="225" y="4474"/>
                  </a:lnTo>
                  <a:lnTo>
                    <a:pt x="360" y="5014"/>
                  </a:lnTo>
                  <a:lnTo>
                    <a:pt x="495" y="5553"/>
                  </a:lnTo>
                  <a:lnTo>
                    <a:pt x="674" y="6048"/>
                  </a:lnTo>
                  <a:lnTo>
                    <a:pt x="1012" y="6992"/>
                  </a:lnTo>
                  <a:lnTo>
                    <a:pt x="1304" y="7711"/>
                  </a:lnTo>
                  <a:lnTo>
                    <a:pt x="1574" y="8318"/>
                  </a:lnTo>
                  <a:lnTo>
                    <a:pt x="1866" y="8903"/>
                  </a:lnTo>
                  <a:lnTo>
                    <a:pt x="2203" y="9487"/>
                  </a:lnTo>
                  <a:lnTo>
                    <a:pt x="2540" y="10049"/>
                  </a:lnTo>
                  <a:lnTo>
                    <a:pt x="2900" y="10589"/>
                  </a:lnTo>
                  <a:lnTo>
                    <a:pt x="3282" y="11128"/>
                  </a:lnTo>
                  <a:lnTo>
                    <a:pt x="3687" y="11645"/>
                  </a:lnTo>
                  <a:lnTo>
                    <a:pt x="4091" y="12162"/>
                  </a:lnTo>
                  <a:lnTo>
                    <a:pt x="4541" y="12657"/>
                  </a:lnTo>
                  <a:lnTo>
                    <a:pt x="4990" y="13129"/>
                  </a:lnTo>
                  <a:lnTo>
                    <a:pt x="5485" y="13578"/>
                  </a:lnTo>
                  <a:lnTo>
                    <a:pt x="5979" y="14005"/>
                  </a:lnTo>
                  <a:lnTo>
                    <a:pt x="6497" y="14410"/>
                  </a:lnTo>
                  <a:lnTo>
                    <a:pt x="7036" y="14792"/>
                  </a:lnTo>
                  <a:lnTo>
                    <a:pt x="7575" y="15152"/>
                  </a:lnTo>
                  <a:lnTo>
                    <a:pt x="8137" y="15467"/>
                  </a:lnTo>
                  <a:lnTo>
                    <a:pt x="8182" y="15219"/>
                  </a:lnTo>
                  <a:lnTo>
                    <a:pt x="8227" y="14522"/>
                  </a:lnTo>
                  <a:lnTo>
                    <a:pt x="8250" y="13466"/>
                  </a:lnTo>
                  <a:lnTo>
                    <a:pt x="8250" y="12836"/>
                  </a:lnTo>
                  <a:lnTo>
                    <a:pt x="8227" y="12140"/>
                  </a:lnTo>
                  <a:lnTo>
                    <a:pt x="8182" y="11375"/>
                  </a:lnTo>
                  <a:lnTo>
                    <a:pt x="8137" y="10589"/>
                  </a:lnTo>
                  <a:lnTo>
                    <a:pt x="8025" y="9779"/>
                  </a:lnTo>
                  <a:lnTo>
                    <a:pt x="7890" y="8925"/>
                  </a:lnTo>
                  <a:lnTo>
                    <a:pt x="7710" y="8071"/>
                  </a:lnTo>
                  <a:lnTo>
                    <a:pt x="7508" y="7217"/>
                  </a:lnTo>
                  <a:lnTo>
                    <a:pt x="7373" y="6812"/>
                  </a:lnTo>
                  <a:lnTo>
                    <a:pt x="7238" y="6385"/>
                  </a:lnTo>
                  <a:lnTo>
                    <a:pt x="7081" y="5958"/>
                  </a:lnTo>
                  <a:lnTo>
                    <a:pt x="6901" y="5553"/>
                  </a:lnTo>
                  <a:lnTo>
                    <a:pt x="6676" y="5059"/>
                  </a:lnTo>
                  <a:lnTo>
                    <a:pt x="6407" y="4519"/>
                  </a:lnTo>
                  <a:lnTo>
                    <a:pt x="6114" y="3980"/>
                  </a:lnTo>
                  <a:lnTo>
                    <a:pt x="5777" y="3440"/>
                  </a:lnTo>
                  <a:lnTo>
                    <a:pt x="5440" y="2901"/>
                  </a:lnTo>
                  <a:lnTo>
                    <a:pt x="5058" y="2384"/>
                  </a:lnTo>
                  <a:lnTo>
                    <a:pt x="4676" y="1889"/>
                  </a:lnTo>
                  <a:lnTo>
                    <a:pt x="4271" y="1417"/>
                  </a:lnTo>
                  <a:lnTo>
                    <a:pt x="3844" y="1012"/>
                  </a:lnTo>
                  <a:lnTo>
                    <a:pt x="3439" y="653"/>
                  </a:lnTo>
                  <a:lnTo>
                    <a:pt x="3215" y="495"/>
                  </a:lnTo>
                  <a:lnTo>
                    <a:pt x="3012" y="361"/>
                  </a:lnTo>
                  <a:lnTo>
                    <a:pt x="2810" y="248"/>
                  </a:lnTo>
                  <a:lnTo>
                    <a:pt x="2585" y="158"/>
                  </a:lnTo>
                  <a:lnTo>
                    <a:pt x="2383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3329475" y="2674275"/>
              <a:ext cx="161875" cy="261925"/>
            </a:xfrm>
            <a:custGeom>
              <a:avLst/>
              <a:gdLst/>
              <a:ahLst/>
              <a:cxnLst/>
              <a:rect l="l" t="t" r="r" b="b"/>
              <a:pathLst>
                <a:path w="6475" h="10477" extrusionOk="0">
                  <a:moveTo>
                    <a:pt x="4654" y="1"/>
                  </a:moveTo>
                  <a:lnTo>
                    <a:pt x="4294" y="23"/>
                  </a:lnTo>
                  <a:lnTo>
                    <a:pt x="3957" y="91"/>
                  </a:lnTo>
                  <a:lnTo>
                    <a:pt x="3620" y="203"/>
                  </a:lnTo>
                  <a:lnTo>
                    <a:pt x="3305" y="360"/>
                  </a:lnTo>
                  <a:lnTo>
                    <a:pt x="2991" y="540"/>
                  </a:lnTo>
                  <a:lnTo>
                    <a:pt x="2698" y="765"/>
                  </a:lnTo>
                  <a:lnTo>
                    <a:pt x="2429" y="1012"/>
                  </a:lnTo>
                  <a:lnTo>
                    <a:pt x="2181" y="1282"/>
                  </a:lnTo>
                  <a:lnTo>
                    <a:pt x="1934" y="1552"/>
                  </a:lnTo>
                  <a:lnTo>
                    <a:pt x="1732" y="1844"/>
                  </a:lnTo>
                  <a:lnTo>
                    <a:pt x="1530" y="2159"/>
                  </a:lnTo>
                  <a:lnTo>
                    <a:pt x="1372" y="2451"/>
                  </a:lnTo>
                  <a:lnTo>
                    <a:pt x="1237" y="2766"/>
                  </a:lnTo>
                  <a:lnTo>
                    <a:pt x="1125" y="3058"/>
                  </a:lnTo>
                  <a:lnTo>
                    <a:pt x="833" y="4002"/>
                  </a:lnTo>
                  <a:lnTo>
                    <a:pt x="585" y="4901"/>
                  </a:lnTo>
                  <a:lnTo>
                    <a:pt x="406" y="5711"/>
                  </a:lnTo>
                  <a:lnTo>
                    <a:pt x="248" y="6452"/>
                  </a:lnTo>
                  <a:lnTo>
                    <a:pt x="136" y="7127"/>
                  </a:lnTo>
                  <a:lnTo>
                    <a:pt x="68" y="7734"/>
                  </a:lnTo>
                  <a:lnTo>
                    <a:pt x="23" y="8273"/>
                  </a:lnTo>
                  <a:lnTo>
                    <a:pt x="1" y="8745"/>
                  </a:lnTo>
                  <a:lnTo>
                    <a:pt x="1" y="9172"/>
                  </a:lnTo>
                  <a:lnTo>
                    <a:pt x="23" y="9532"/>
                  </a:lnTo>
                  <a:lnTo>
                    <a:pt x="46" y="9824"/>
                  </a:lnTo>
                  <a:lnTo>
                    <a:pt x="91" y="10071"/>
                  </a:lnTo>
                  <a:lnTo>
                    <a:pt x="158" y="10364"/>
                  </a:lnTo>
                  <a:lnTo>
                    <a:pt x="181" y="10476"/>
                  </a:lnTo>
                  <a:lnTo>
                    <a:pt x="990" y="9892"/>
                  </a:lnTo>
                  <a:lnTo>
                    <a:pt x="1395" y="9554"/>
                  </a:lnTo>
                  <a:lnTo>
                    <a:pt x="1799" y="9217"/>
                  </a:lnTo>
                  <a:lnTo>
                    <a:pt x="2226" y="8835"/>
                  </a:lnTo>
                  <a:lnTo>
                    <a:pt x="2631" y="8453"/>
                  </a:lnTo>
                  <a:lnTo>
                    <a:pt x="3036" y="8071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82" y="6812"/>
                  </a:lnTo>
                  <a:lnTo>
                    <a:pt x="4519" y="6362"/>
                  </a:lnTo>
                  <a:lnTo>
                    <a:pt x="4856" y="5913"/>
                  </a:lnTo>
                  <a:lnTo>
                    <a:pt x="5149" y="5463"/>
                  </a:lnTo>
                  <a:lnTo>
                    <a:pt x="5418" y="5014"/>
                  </a:lnTo>
                  <a:lnTo>
                    <a:pt x="5666" y="4564"/>
                  </a:lnTo>
                  <a:lnTo>
                    <a:pt x="5890" y="4092"/>
                  </a:lnTo>
                  <a:lnTo>
                    <a:pt x="6070" y="3620"/>
                  </a:lnTo>
                  <a:lnTo>
                    <a:pt x="6273" y="3058"/>
                  </a:lnTo>
                  <a:lnTo>
                    <a:pt x="6340" y="2766"/>
                  </a:lnTo>
                  <a:lnTo>
                    <a:pt x="6407" y="2451"/>
                  </a:lnTo>
                  <a:lnTo>
                    <a:pt x="6452" y="2159"/>
                  </a:lnTo>
                  <a:lnTo>
                    <a:pt x="6475" y="1867"/>
                  </a:lnTo>
                  <a:lnTo>
                    <a:pt x="6475" y="1574"/>
                  </a:lnTo>
                  <a:lnTo>
                    <a:pt x="6430" y="1305"/>
                  </a:lnTo>
                  <a:lnTo>
                    <a:pt x="6363" y="1035"/>
                  </a:lnTo>
                  <a:lnTo>
                    <a:pt x="6250" y="788"/>
                  </a:lnTo>
                  <a:lnTo>
                    <a:pt x="6115" y="585"/>
                  </a:lnTo>
                  <a:lnTo>
                    <a:pt x="6025" y="473"/>
                  </a:lnTo>
                  <a:lnTo>
                    <a:pt x="5913" y="383"/>
                  </a:lnTo>
                  <a:lnTo>
                    <a:pt x="5801" y="293"/>
                  </a:lnTo>
                  <a:lnTo>
                    <a:pt x="5666" y="226"/>
                  </a:lnTo>
                  <a:lnTo>
                    <a:pt x="5531" y="158"/>
                  </a:lnTo>
                  <a:lnTo>
                    <a:pt x="5373" y="113"/>
                  </a:lnTo>
                  <a:lnTo>
                    <a:pt x="5194" y="46"/>
                  </a:lnTo>
                  <a:lnTo>
                    <a:pt x="5014" y="23"/>
                  </a:lnTo>
                  <a:lnTo>
                    <a:pt x="4834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3114250" y="2549525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0"/>
                  </a:moveTo>
                  <a:lnTo>
                    <a:pt x="1552" y="23"/>
                  </a:lnTo>
                  <a:lnTo>
                    <a:pt x="1349" y="68"/>
                  </a:lnTo>
                  <a:lnTo>
                    <a:pt x="1169" y="158"/>
                  </a:lnTo>
                  <a:lnTo>
                    <a:pt x="967" y="270"/>
                  </a:lnTo>
                  <a:lnTo>
                    <a:pt x="787" y="428"/>
                  </a:lnTo>
                  <a:lnTo>
                    <a:pt x="630" y="585"/>
                  </a:lnTo>
                  <a:lnTo>
                    <a:pt x="495" y="742"/>
                  </a:lnTo>
                  <a:lnTo>
                    <a:pt x="383" y="945"/>
                  </a:lnTo>
                  <a:lnTo>
                    <a:pt x="270" y="1124"/>
                  </a:lnTo>
                  <a:lnTo>
                    <a:pt x="180" y="1349"/>
                  </a:lnTo>
                  <a:lnTo>
                    <a:pt x="113" y="1574"/>
                  </a:lnTo>
                  <a:lnTo>
                    <a:pt x="68" y="1799"/>
                  </a:lnTo>
                  <a:lnTo>
                    <a:pt x="23" y="2046"/>
                  </a:lnTo>
                  <a:lnTo>
                    <a:pt x="0" y="2293"/>
                  </a:lnTo>
                  <a:lnTo>
                    <a:pt x="0" y="2810"/>
                  </a:lnTo>
                  <a:lnTo>
                    <a:pt x="23" y="3350"/>
                  </a:lnTo>
                  <a:lnTo>
                    <a:pt x="113" y="3889"/>
                  </a:lnTo>
                  <a:lnTo>
                    <a:pt x="203" y="4451"/>
                  </a:lnTo>
                  <a:lnTo>
                    <a:pt x="338" y="4991"/>
                  </a:lnTo>
                  <a:lnTo>
                    <a:pt x="495" y="5530"/>
                  </a:lnTo>
                  <a:lnTo>
                    <a:pt x="652" y="6047"/>
                  </a:lnTo>
                  <a:lnTo>
                    <a:pt x="990" y="6969"/>
                  </a:lnTo>
                  <a:lnTo>
                    <a:pt x="1304" y="7711"/>
                  </a:lnTo>
                  <a:lnTo>
                    <a:pt x="1574" y="8295"/>
                  </a:lnTo>
                  <a:lnTo>
                    <a:pt x="1866" y="8880"/>
                  </a:lnTo>
                  <a:lnTo>
                    <a:pt x="2181" y="9464"/>
                  </a:lnTo>
                  <a:lnTo>
                    <a:pt x="2518" y="10026"/>
                  </a:lnTo>
                  <a:lnTo>
                    <a:pt x="2878" y="10588"/>
                  </a:lnTo>
                  <a:lnTo>
                    <a:pt x="3260" y="11128"/>
                  </a:lnTo>
                  <a:lnTo>
                    <a:pt x="3665" y="11645"/>
                  </a:lnTo>
                  <a:lnTo>
                    <a:pt x="4092" y="12139"/>
                  </a:lnTo>
                  <a:lnTo>
                    <a:pt x="4519" y="12634"/>
                  </a:lnTo>
                  <a:lnTo>
                    <a:pt x="4991" y="13106"/>
                  </a:lnTo>
                  <a:lnTo>
                    <a:pt x="5463" y="13555"/>
                  </a:lnTo>
                  <a:lnTo>
                    <a:pt x="5957" y="13982"/>
                  </a:lnTo>
                  <a:lnTo>
                    <a:pt x="6474" y="14387"/>
                  </a:lnTo>
                  <a:lnTo>
                    <a:pt x="7014" y="14769"/>
                  </a:lnTo>
                  <a:lnTo>
                    <a:pt x="7576" y="15129"/>
                  </a:lnTo>
                  <a:lnTo>
                    <a:pt x="8138" y="15466"/>
                  </a:lnTo>
                  <a:lnTo>
                    <a:pt x="8160" y="15219"/>
                  </a:lnTo>
                  <a:lnTo>
                    <a:pt x="8205" y="14522"/>
                  </a:lnTo>
                  <a:lnTo>
                    <a:pt x="8250" y="13465"/>
                  </a:lnTo>
                  <a:lnTo>
                    <a:pt x="8250" y="12814"/>
                  </a:lnTo>
                  <a:lnTo>
                    <a:pt x="8228" y="12117"/>
                  </a:lnTo>
                  <a:lnTo>
                    <a:pt x="8183" y="11375"/>
                  </a:lnTo>
                  <a:lnTo>
                    <a:pt x="8115" y="10566"/>
                  </a:lnTo>
                  <a:lnTo>
                    <a:pt x="8026" y="9756"/>
                  </a:lnTo>
                  <a:lnTo>
                    <a:pt x="7891" y="8902"/>
                  </a:lnTo>
                  <a:lnTo>
                    <a:pt x="7711" y="8070"/>
                  </a:lnTo>
                  <a:lnTo>
                    <a:pt x="7486" y="7216"/>
                  </a:lnTo>
                  <a:lnTo>
                    <a:pt x="7351" y="6789"/>
                  </a:lnTo>
                  <a:lnTo>
                    <a:pt x="7216" y="6362"/>
                  </a:lnTo>
                  <a:lnTo>
                    <a:pt x="7059" y="5957"/>
                  </a:lnTo>
                  <a:lnTo>
                    <a:pt x="6902" y="5553"/>
                  </a:lnTo>
                  <a:lnTo>
                    <a:pt x="6677" y="5036"/>
                  </a:lnTo>
                  <a:lnTo>
                    <a:pt x="6407" y="4519"/>
                  </a:lnTo>
                  <a:lnTo>
                    <a:pt x="6092" y="3979"/>
                  </a:lnTo>
                  <a:lnTo>
                    <a:pt x="5778" y="3417"/>
                  </a:lnTo>
                  <a:lnTo>
                    <a:pt x="5418" y="2878"/>
                  </a:lnTo>
                  <a:lnTo>
                    <a:pt x="5058" y="2361"/>
                  </a:lnTo>
                  <a:lnTo>
                    <a:pt x="4654" y="1866"/>
                  </a:lnTo>
                  <a:lnTo>
                    <a:pt x="4249" y="1394"/>
                  </a:lnTo>
                  <a:lnTo>
                    <a:pt x="3844" y="990"/>
                  </a:lnTo>
                  <a:lnTo>
                    <a:pt x="3417" y="630"/>
                  </a:lnTo>
                  <a:lnTo>
                    <a:pt x="3215" y="495"/>
                  </a:lnTo>
                  <a:lnTo>
                    <a:pt x="2990" y="360"/>
                  </a:lnTo>
                  <a:lnTo>
                    <a:pt x="2788" y="225"/>
                  </a:lnTo>
                  <a:lnTo>
                    <a:pt x="2586" y="135"/>
                  </a:lnTo>
                  <a:lnTo>
                    <a:pt x="2361" y="68"/>
                  </a:lnTo>
                  <a:lnTo>
                    <a:pt x="2158" y="23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2867550" y="2614150"/>
              <a:ext cx="161875" cy="262475"/>
            </a:xfrm>
            <a:custGeom>
              <a:avLst/>
              <a:gdLst/>
              <a:ahLst/>
              <a:cxnLst/>
              <a:rect l="l" t="t" r="r" b="b"/>
              <a:pathLst>
                <a:path w="6475" h="10499" extrusionOk="0">
                  <a:moveTo>
                    <a:pt x="4653" y="1"/>
                  </a:moveTo>
                  <a:lnTo>
                    <a:pt x="4294" y="23"/>
                  </a:lnTo>
                  <a:lnTo>
                    <a:pt x="3957" y="113"/>
                  </a:lnTo>
                  <a:lnTo>
                    <a:pt x="3619" y="225"/>
                  </a:lnTo>
                  <a:lnTo>
                    <a:pt x="3305" y="383"/>
                  </a:lnTo>
                  <a:lnTo>
                    <a:pt x="2990" y="563"/>
                  </a:lnTo>
                  <a:lnTo>
                    <a:pt x="2698" y="787"/>
                  </a:lnTo>
                  <a:lnTo>
                    <a:pt x="2428" y="1035"/>
                  </a:lnTo>
                  <a:lnTo>
                    <a:pt x="2181" y="1282"/>
                  </a:lnTo>
                  <a:lnTo>
                    <a:pt x="1933" y="1574"/>
                  </a:lnTo>
                  <a:lnTo>
                    <a:pt x="1731" y="1866"/>
                  </a:lnTo>
                  <a:lnTo>
                    <a:pt x="1529" y="2159"/>
                  </a:lnTo>
                  <a:lnTo>
                    <a:pt x="1371" y="2473"/>
                  </a:lnTo>
                  <a:lnTo>
                    <a:pt x="1237" y="2765"/>
                  </a:lnTo>
                  <a:lnTo>
                    <a:pt x="1124" y="3080"/>
                  </a:lnTo>
                  <a:lnTo>
                    <a:pt x="832" y="4024"/>
                  </a:lnTo>
                  <a:lnTo>
                    <a:pt x="585" y="4901"/>
                  </a:lnTo>
                  <a:lnTo>
                    <a:pt x="405" y="5733"/>
                  </a:lnTo>
                  <a:lnTo>
                    <a:pt x="247" y="6475"/>
                  </a:lnTo>
                  <a:lnTo>
                    <a:pt x="135" y="7149"/>
                  </a:lnTo>
                  <a:lnTo>
                    <a:pt x="68" y="7756"/>
                  </a:lnTo>
                  <a:lnTo>
                    <a:pt x="23" y="8295"/>
                  </a:lnTo>
                  <a:lnTo>
                    <a:pt x="0" y="8767"/>
                  </a:lnTo>
                  <a:lnTo>
                    <a:pt x="0" y="9195"/>
                  </a:lnTo>
                  <a:lnTo>
                    <a:pt x="23" y="9532"/>
                  </a:lnTo>
                  <a:lnTo>
                    <a:pt x="45" y="9846"/>
                  </a:lnTo>
                  <a:lnTo>
                    <a:pt x="90" y="10071"/>
                  </a:lnTo>
                  <a:lnTo>
                    <a:pt x="158" y="10386"/>
                  </a:lnTo>
                  <a:lnTo>
                    <a:pt x="180" y="10498"/>
                  </a:lnTo>
                  <a:lnTo>
                    <a:pt x="989" y="9891"/>
                  </a:lnTo>
                  <a:lnTo>
                    <a:pt x="1394" y="9577"/>
                  </a:lnTo>
                  <a:lnTo>
                    <a:pt x="1799" y="9217"/>
                  </a:lnTo>
                  <a:lnTo>
                    <a:pt x="2226" y="8857"/>
                  </a:lnTo>
                  <a:lnTo>
                    <a:pt x="2630" y="8475"/>
                  </a:lnTo>
                  <a:lnTo>
                    <a:pt x="3035" y="8093"/>
                  </a:lnTo>
                  <a:lnTo>
                    <a:pt x="3417" y="7666"/>
                  </a:lnTo>
                  <a:lnTo>
                    <a:pt x="3799" y="7261"/>
                  </a:lnTo>
                  <a:lnTo>
                    <a:pt x="4181" y="6812"/>
                  </a:lnTo>
                  <a:lnTo>
                    <a:pt x="4518" y="6385"/>
                  </a:lnTo>
                  <a:lnTo>
                    <a:pt x="4856" y="5935"/>
                  </a:lnTo>
                  <a:lnTo>
                    <a:pt x="5148" y="5485"/>
                  </a:lnTo>
                  <a:lnTo>
                    <a:pt x="5418" y="5036"/>
                  </a:lnTo>
                  <a:lnTo>
                    <a:pt x="5665" y="4586"/>
                  </a:lnTo>
                  <a:lnTo>
                    <a:pt x="5890" y="4114"/>
                  </a:lnTo>
                  <a:lnTo>
                    <a:pt x="6070" y="3620"/>
                  </a:lnTo>
                  <a:lnTo>
                    <a:pt x="6272" y="3080"/>
                  </a:lnTo>
                  <a:lnTo>
                    <a:pt x="6339" y="2788"/>
                  </a:lnTo>
                  <a:lnTo>
                    <a:pt x="6407" y="2473"/>
                  </a:lnTo>
                  <a:lnTo>
                    <a:pt x="6452" y="2181"/>
                  </a:lnTo>
                  <a:lnTo>
                    <a:pt x="6474" y="1889"/>
                  </a:lnTo>
                  <a:lnTo>
                    <a:pt x="6474" y="1597"/>
                  </a:lnTo>
                  <a:lnTo>
                    <a:pt x="6429" y="1304"/>
                  </a:lnTo>
                  <a:lnTo>
                    <a:pt x="6362" y="1057"/>
                  </a:lnTo>
                  <a:lnTo>
                    <a:pt x="6249" y="810"/>
                  </a:lnTo>
                  <a:lnTo>
                    <a:pt x="6114" y="585"/>
                  </a:lnTo>
                  <a:lnTo>
                    <a:pt x="6025" y="495"/>
                  </a:lnTo>
                  <a:lnTo>
                    <a:pt x="5912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30" y="180"/>
                  </a:lnTo>
                  <a:lnTo>
                    <a:pt x="5373" y="113"/>
                  </a:lnTo>
                  <a:lnTo>
                    <a:pt x="5193" y="68"/>
                  </a:lnTo>
                  <a:lnTo>
                    <a:pt x="5013" y="46"/>
                  </a:lnTo>
                  <a:lnTo>
                    <a:pt x="4833" y="23"/>
                  </a:lnTo>
                  <a:lnTo>
                    <a:pt x="4653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2652300" y="2489400"/>
              <a:ext cx="205725" cy="387225"/>
            </a:xfrm>
            <a:custGeom>
              <a:avLst/>
              <a:gdLst/>
              <a:ahLst/>
              <a:cxnLst/>
              <a:rect l="l" t="t" r="r" b="b"/>
              <a:pathLst>
                <a:path w="8229" h="15489" extrusionOk="0">
                  <a:moveTo>
                    <a:pt x="1754" y="0"/>
                  </a:moveTo>
                  <a:lnTo>
                    <a:pt x="1552" y="45"/>
                  </a:lnTo>
                  <a:lnTo>
                    <a:pt x="1349" y="90"/>
                  </a:lnTo>
                  <a:lnTo>
                    <a:pt x="1147" y="180"/>
                  </a:lnTo>
                  <a:lnTo>
                    <a:pt x="967" y="292"/>
                  </a:lnTo>
                  <a:lnTo>
                    <a:pt x="788" y="427"/>
                  </a:lnTo>
                  <a:lnTo>
                    <a:pt x="630" y="585"/>
                  </a:lnTo>
                  <a:lnTo>
                    <a:pt x="495" y="764"/>
                  </a:lnTo>
                  <a:lnTo>
                    <a:pt x="383" y="944"/>
                  </a:lnTo>
                  <a:lnTo>
                    <a:pt x="270" y="1147"/>
                  </a:lnTo>
                  <a:lnTo>
                    <a:pt x="181" y="1371"/>
                  </a:lnTo>
                  <a:lnTo>
                    <a:pt x="113" y="1596"/>
                  </a:lnTo>
                  <a:lnTo>
                    <a:pt x="68" y="1821"/>
                  </a:lnTo>
                  <a:lnTo>
                    <a:pt x="23" y="2068"/>
                  </a:lnTo>
                  <a:lnTo>
                    <a:pt x="1" y="2316"/>
                  </a:lnTo>
                  <a:lnTo>
                    <a:pt x="1" y="2833"/>
                  </a:lnTo>
                  <a:lnTo>
                    <a:pt x="23" y="3372"/>
                  </a:lnTo>
                  <a:lnTo>
                    <a:pt x="113" y="3912"/>
                  </a:lnTo>
                  <a:lnTo>
                    <a:pt x="203" y="4474"/>
                  </a:lnTo>
                  <a:lnTo>
                    <a:pt x="338" y="5013"/>
                  </a:lnTo>
                  <a:lnTo>
                    <a:pt x="495" y="5553"/>
                  </a:lnTo>
                  <a:lnTo>
                    <a:pt x="653" y="6070"/>
                  </a:lnTo>
                  <a:lnTo>
                    <a:pt x="990" y="6991"/>
                  </a:lnTo>
                  <a:lnTo>
                    <a:pt x="1305" y="7711"/>
                  </a:lnTo>
                  <a:lnTo>
                    <a:pt x="1574" y="8317"/>
                  </a:lnTo>
                  <a:lnTo>
                    <a:pt x="1867" y="8902"/>
                  </a:lnTo>
                  <a:lnTo>
                    <a:pt x="2181" y="9486"/>
                  </a:lnTo>
                  <a:lnTo>
                    <a:pt x="2518" y="10048"/>
                  </a:lnTo>
                  <a:lnTo>
                    <a:pt x="2878" y="10588"/>
                  </a:lnTo>
                  <a:lnTo>
                    <a:pt x="3260" y="11127"/>
                  </a:lnTo>
                  <a:lnTo>
                    <a:pt x="3665" y="11667"/>
                  </a:lnTo>
                  <a:lnTo>
                    <a:pt x="4092" y="12161"/>
                  </a:lnTo>
                  <a:lnTo>
                    <a:pt x="4519" y="12656"/>
                  </a:lnTo>
                  <a:lnTo>
                    <a:pt x="4991" y="13128"/>
                  </a:lnTo>
                  <a:lnTo>
                    <a:pt x="5463" y="13578"/>
                  </a:lnTo>
                  <a:lnTo>
                    <a:pt x="5958" y="14005"/>
                  </a:lnTo>
                  <a:lnTo>
                    <a:pt x="6475" y="14409"/>
                  </a:lnTo>
                  <a:lnTo>
                    <a:pt x="7014" y="14791"/>
                  </a:lnTo>
                  <a:lnTo>
                    <a:pt x="7576" y="15151"/>
                  </a:lnTo>
                  <a:lnTo>
                    <a:pt x="8138" y="15488"/>
                  </a:lnTo>
                  <a:lnTo>
                    <a:pt x="8161" y="15219"/>
                  </a:lnTo>
                  <a:lnTo>
                    <a:pt x="8206" y="14544"/>
                  </a:lnTo>
                  <a:lnTo>
                    <a:pt x="8228" y="13465"/>
                  </a:lnTo>
                  <a:lnTo>
                    <a:pt x="8228" y="12836"/>
                  </a:lnTo>
                  <a:lnTo>
                    <a:pt x="8228" y="12139"/>
                  </a:lnTo>
                  <a:lnTo>
                    <a:pt x="8183" y="11375"/>
                  </a:lnTo>
                  <a:lnTo>
                    <a:pt x="8116" y="10588"/>
                  </a:lnTo>
                  <a:lnTo>
                    <a:pt x="8026" y="9779"/>
                  </a:lnTo>
                  <a:lnTo>
                    <a:pt x="7891" y="8924"/>
                  </a:lnTo>
                  <a:lnTo>
                    <a:pt x="7711" y="8070"/>
                  </a:lnTo>
                  <a:lnTo>
                    <a:pt x="7486" y="7216"/>
                  </a:lnTo>
                  <a:lnTo>
                    <a:pt x="7351" y="6811"/>
                  </a:lnTo>
                  <a:lnTo>
                    <a:pt x="7217" y="6384"/>
                  </a:lnTo>
                  <a:lnTo>
                    <a:pt x="7059" y="5980"/>
                  </a:lnTo>
                  <a:lnTo>
                    <a:pt x="6902" y="5553"/>
                  </a:lnTo>
                  <a:lnTo>
                    <a:pt x="6655" y="5058"/>
                  </a:lnTo>
                  <a:lnTo>
                    <a:pt x="6407" y="4519"/>
                  </a:lnTo>
                  <a:lnTo>
                    <a:pt x="6093" y="3979"/>
                  </a:lnTo>
                  <a:lnTo>
                    <a:pt x="5778" y="3440"/>
                  </a:lnTo>
                  <a:lnTo>
                    <a:pt x="5418" y="2900"/>
                  </a:lnTo>
                  <a:lnTo>
                    <a:pt x="5059" y="2383"/>
                  </a:lnTo>
                  <a:lnTo>
                    <a:pt x="4654" y="1888"/>
                  </a:lnTo>
                  <a:lnTo>
                    <a:pt x="4249" y="1416"/>
                  </a:lnTo>
                  <a:lnTo>
                    <a:pt x="3845" y="1012"/>
                  </a:lnTo>
                  <a:lnTo>
                    <a:pt x="3418" y="652"/>
                  </a:lnTo>
                  <a:lnTo>
                    <a:pt x="3215" y="495"/>
                  </a:lnTo>
                  <a:lnTo>
                    <a:pt x="2990" y="360"/>
                  </a:lnTo>
                  <a:lnTo>
                    <a:pt x="2788" y="247"/>
                  </a:lnTo>
                  <a:lnTo>
                    <a:pt x="2586" y="158"/>
                  </a:lnTo>
                  <a:lnTo>
                    <a:pt x="2361" y="90"/>
                  </a:lnTo>
                  <a:lnTo>
                    <a:pt x="2159" y="45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1844750" y="2669775"/>
              <a:ext cx="161300" cy="261925"/>
            </a:xfrm>
            <a:custGeom>
              <a:avLst/>
              <a:gdLst/>
              <a:ahLst/>
              <a:cxnLst/>
              <a:rect l="l" t="t" r="r" b="b"/>
              <a:pathLst>
                <a:path w="6452" h="10477" extrusionOk="0">
                  <a:moveTo>
                    <a:pt x="4631" y="1"/>
                  </a:moveTo>
                  <a:lnTo>
                    <a:pt x="4294" y="23"/>
                  </a:lnTo>
                  <a:lnTo>
                    <a:pt x="3957" y="91"/>
                  </a:lnTo>
                  <a:lnTo>
                    <a:pt x="3620" y="226"/>
                  </a:lnTo>
                  <a:lnTo>
                    <a:pt x="3282" y="361"/>
                  </a:lnTo>
                  <a:lnTo>
                    <a:pt x="2990" y="563"/>
                  </a:lnTo>
                  <a:lnTo>
                    <a:pt x="2698" y="788"/>
                  </a:lnTo>
                  <a:lnTo>
                    <a:pt x="2428" y="1013"/>
                  </a:lnTo>
                  <a:lnTo>
                    <a:pt x="2158" y="1282"/>
                  </a:lnTo>
                  <a:lnTo>
                    <a:pt x="1934" y="1575"/>
                  </a:lnTo>
                  <a:lnTo>
                    <a:pt x="1709" y="1867"/>
                  </a:lnTo>
                  <a:lnTo>
                    <a:pt x="1529" y="2159"/>
                  </a:lnTo>
                  <a:lnTo>
                    <a:pt x="1349" y="2474"/>
                  </a:lnTo>
                  <a:lnTo>
                    <a:pt x="1214" y="2766"/>
                  </a:lnTo>
                  <a:lnTo>
                    <a:pt x="1102" y="3081"/>
                  </a:lnTo>
                  <a:lnTo>
                    <a:pt x="810" y="4025"/>
                  </a:lnTo>
                  <a:lnTo>
                    <a:pt x="585" y="4901"/>
                  </a:lnTo>
                  <a:lnTo>
                    <a:pt x="383" y="5711"/>
                  </a:lnTo>
                  <a:lnTo>
                    <a:pt x="248" y="6452"/>
                  </a:lnTo>
                  <a:lnTo>
                    <a:pt x="135" y="7127"/>
                  </a:lnTo>
                  <a:lnTo>
                    <a:pt x="68" y="7734"/>
                  </a:lnTo>
                  <a:lnTo>
                    <a:pt x="23" y="8296"/>
                  </a:lnTo>
                  <a:lnTo>
                    <a:pt x="0" y="8768"/>
                  </a:lnTo>
                  <a:lnTo>
                    <a:pt x="0" y="9172"/>
                  </a:lnTo>
                  <a:lnTo>
                    <a:pt x="23" y="9532"/>
                  </a:lnTo>
                  <a:lnTo>
                    <a:pt x="45" y="9824"/>
                  </a:lnTo>
                  <a:lnTo>
                    <a:pt x="68" y="10072"/>
                  </a:lnTo>
                  <a:lnTo>
                    <a:pt x="135" y="10386"/>
                  </a:lnTo>
                  <a:lnTo>
                    <a:pt x="180" y="10476"/>
                  </a:lnTo>
                  <a:lnTo>
                    <a:pt x="967" y="9892"/>
                  </a:lnTo>
                  <a:lnTo>
                    <a:pt x="1394" y="9577"/>
                  </a:lnTo>
                  <a:lnTo>
                    <a:pt x="1799" y="9217"/>
                  </a:lnTo>
                  <a:lnTo>
                    <a:pt x="2203" y="8858"/>
                  </a:lnTo>
                  <a:lnTo>
                    <a:pt x="2608" y="8476"/>
                  </a:lnTo>
                  <a:lnTo>
                    <a:pt x="3013" y="8071"/>
                  </a:lnTo>
                  <a:lnTo>
                    <a:pt x="3417" y="7666"/>
                  </a:lnTo>
                  <a:lnTo>
                    <a:pt x="3799" y="7239"/>
                  </a:lnTo>
                  <a:lnTo>
                    <a:pt x="4159" y="6812"/>
                  </a:lnTo>
                  <a:lnTo>
                    <a:pt x="4519" y="6385"/>
                  </a:lnTo>
                  <a:lnTo>
                    <a:pt x="4833" y="5935"/>
                  </a:lnTo>
                  <a:lnTo>
                    <a:pt x="5148" y="5486"/>
                  </a:lnTo>
                  <a:lnTo>
                    <a:pt x="5418" y="5036"/>
                  </a:lnTo>
                  <a:lnTo>
                    <a:pt x="5665" y="4564"/>
                  </a:lnTo>
                  <a:lnTo>
                    <a:pt x="5867" y="4115"/>
                  </a:lnTo>
                  <a:lnTo>
                    <a:pt x="6070" y="3620"/>
                  </a:lnTo>
                  <a:lnTo>
                    <a:pt x="6250" y="3058"/>
                  </a:lnTo>
                  <a:lnTo>
                    <a:pt x="6339" y="2766"/>
                  </a:lnTo>
                  <a:lnTo>
                    <a:pt x="6384" y="2474"/>
                  </a:lnTo>
                  <a:lnTo>
                    <a:pt x="6429" y="2181"/>
                  </a:lnTo>
                  <a:lnTo>
                    <a:pt x="6452" y="1867"/>
                  </a:lnTo>
                  <a:lnTo>
                    <a:pt x="6452" y="1597"/>
                  </a:lnTo>
                  <a:lnTo>
                    <a:pt x="6429" y="1305"/>
                  </a:lnTo>
                  <a:lnTo>
                    <a:pt x="6362" y="1058"/>
                  </a:lnTo>
                  <a:lnTo>
                    <a:pt x="6250" y="810"/>
                  </a:lnTo>
                  <a:lnTo>
                    <a:pt x="6092" y="585"/>
                  </a:lnTo>
                  <a:lnTo>
                    <a:pt x="6002" y="496"/>
                  </a:lnTo>
                  <a:lnTo>
                    <a:pt x="5912" y="406"/>
                  </a:lnTo>
                  <a:lnTo>
                    <a:pt x="5778" y="316"/>
                  </a:lnTo>
                  <a:lnTo>
                    <a:pt x="5665" y="248"/>
                  </a:lnTo>
                  <a:lnTo>
                    <a:pt x="5508" y="181"/>
                  </a:lnTo>
                  <a:lnTo>
                    <a:pt x="5350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1628950" y="2545025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1"/>
                  </a:moveTo>
                  <a:lnTo>
                    <a:pt x="1552" y="23"/>
                  </a:lnTo>
                  <a:lnTo>
                    <a:pt x="1372" y="91"/>
                  </a:lnTo>
                  <a:lnTo>
                    <a:pt x="1169" y="180"/>
                  </a:lnTo>
                  <a:lnTo>
                    <a:pt x="990" y="293"/>
                  </a:lnTo>
                  <a:lnTo>
                    <a:pt x="810" y="428"/>
                  </a:lnTo>
                  <a:lnTo>
                    <a:pt x="652" y="585"/>
                  </a:lnTo>
                  <a:lnTo>
                    <a:pt x="495" y="765"/>
                  </a:lnTo>
                  <a:lnTo>
                    <a:pt x="383" y="945"/>
                  </a:lnTo>
                  <a:lnTo>
                    <a:pt x="293" y="1147"/>
                  </a:lnTo>
                  <a:lnTo>
                    <a:pt x="203" y="1349"/>
                  </a:lnTo>
                  <a:lnTo>
                    <a:pt x="135" y="1574"/>
                  </a:lnTo>
                  <a:lnTo>
                    <a:pt x="90" y="1821"/>
                  </a:lnTo>
                  <a:lnTo>
                    <a:pt x="45" y="2046"/>
                  </a:lnTo>
                  <a:lnTo>
                    <a:pt x="23" y="2316"/>
                  </a:lnTo>
                  <a:lnTo>
                    <a:pt x="0" y="2833"/>
                  </a:lnTo>
                  <a:lnTo>
                    <a:pt x="45" y="3372"/>
                  </a:lnTo>
                  <a:lnTo>
                    <a:pt x="113" y="3912"/>
                  </a:lnTo>
                  <a:lnTo>
                    <a:pt x="225" y="4474"/>
                  </a:lnTo>
                  <a:lnTo>
                    <a:pt x="360" y="5013"/>
                  </a:lnTo>
                  <a:lnTo>
                    <a:pt x="495" y="5553"/>
                  </a:lnTo>
                  <a:lnTo>
                    <a:pt x="675" y="6048"/>
                  </a:lnTo>
                  <a:lnTo>
                    <a:pt x="1012" y="6969"/>
                  </a:lnTo>
                  <a:lnTo>
                    <a:pt x="1304" y="7711"/>
                  </a:lnTo>
                  <a:lnTo>
                    <a:pt x="1574" y="8318"/>
                  </a:lnTo>
                  <a:lnTo>
                    <a:pt x="1866" y="8902"/>
                  </a:lnTo>
                  <a:lnTo>
                    <a:pt x="2203" y="9464"/>
                  </a:lnTo>
                  <a:lnTo>
                    <a:pt x="2541" y="10049"/>
                  </a:lnTo>
                  <a:lnTo>
                    <a:pt x="2900" y="10588"/>
                  </a:lnTo>
                  <a:lnTo>
                    <a:pt x="3282" y="11128"/>
                  </a:lnTo>
                  <a:lnTo>
                    <a:pt x="3665" y="11645"/>
                  </a:lnTo>
                  <a:lnTo>
                    <a:pt x="4092" y="12162"/>
                  </a:lnTo>
                  <a:lnTo>
                    <a:pt x="4541" y="12656"/>
                  </a:lnTo>
                  <a:lnTo>
                    <a:pt x="4991" y="13128"/>
                  </a:lnTo>
                  <a:lnTo>
                    <a:pt x="5485" y="13578"/>
                  </a:lnTo>
                  <a:lnTo>
                    <a:pt x="5980" y="14005"/>
                  </a:lnTo>
                  <a:lnTo>
                    <a:pt x="6497" y="14410"/>
                  </a:lnTo>
                  <a:lnTo>
                    <a:pt x="7036" y="14792"/>
                  </a:lnTo>
                  <a:lnTo>
                    <a:pt x="7576" y="15152"/>
                  </a:lnTo>
                  <a:lnTo>
                    <a:pt x="8138" y="15466"/>
                  </a:lnTo>
                  <a:lnTo>
                    <a:pt x="8183" y="15219"/>
                  </a:lnTo>
                  <a:lnTo>
                    <a:pt x="8228" y="14522"/>
                  </a:lnTo>
                  <a:lnTo>
                    <a:pt x="8250" y="13466"/>
                  </a:lnTo>
                  <a:lnTo>
                    <a:pt x="8250" y="12836"/>
                  </a:lnTo>
                  <a:lnTo>
                    <a:pt x="8228" y="12139"/>
                  </a:lnTo>
                  <a:lnTo>
                    <a:pt x="8183" y="11375"/>
                  </a:lnTo>
                  <a:lnTo>
                    <a:pt x="8115" y="10588"/>
                  </a:lnTo>
                  <a:lnTo>
                    <a:pt x="8025" y="9757"/>
                  </a:lnTo>
                  <a:lnTo>
                    <a:pt x="7891" y="8925"/>
                  </a:lnTo>
                  <a:lnTo>
                    <a:pt x="7711" y="8071"/>
                  </a:lnTo>
                  <a:lnTo>
                    <a:pt x="7508" y="7216"/>
                  </a:lnTo>
                  <a:lnTo>
                    <a:pt x="7374" y="6789"/>
                  </a:lnTo>
                  <a:lnTo>
                    <a:pt x="7239" y="6385"/>
                  </a:lnTo>
                  <a:lnTo>
                    <a:pt x="7081" y="5958"/>
                  </a:lnTo>
                  <a:lnTo>
                    <a:pt x="6902" y="5553"/>
                  </a:lnTo>
                  <a:lnTo>
                    <a:pt x="6677" y="5058"/>
                  </a:lnTo>
                  <a:lnTo>
                    <a:pt x="6407" y="4519"/>
                  </a:lnTo>
                  <a:lnTo>
                    <a:pt x="6115" y="3979"/>
                  </a:lnTo>
                  <a:lnTo>
                    <a:pt x="5778" y="3440"/>
                  </a:lnTo>
                  <a:lnTo>
                    <a:pt x="5440" y="2900"/>
                  </a:lnTo>
                  <a:lnTo>
                    <a:pt x="5058" y="2383"/>
                  </a:lnTo>
                  <a:lnTo>
                    <a:pt x="4676" y="1866"/>
                  </a:lnTo>
                  <a:lnTo>
                    <a:pt x="4271" y="1417"/>
                  </a:lnTo>
                  <a:lnTo>
                    <a:pt x="3844" y="1012"/>
                  </a:lnTo>
                  <a:lnTo>
                    <a:pt x="3440" y="653"/>
                  </a:lnTo>
                  <a:lnTo>
                    <a:pt x="3215" y="495"/>
                  </a:lnTo>
                  <a:lnTo>
                    <a:pt x="3013" y="360"/>
                  </a:lnTo>
                  <a:lnTo>
                    <a:pt x="2810" y="248"/>
                  </a:lnTo>
                  <a:lnTo>
                    <a:pt x="2586" y="158"/>
                  </a:lnTo>
                  <a:lnTo>
                    <a:pt x="2383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2014475" y="1441875"/>
              <a:ext cx="100600" cy="538950"/>
            </a:xfrm>
            <a:custGeom>
              <a:avLst/>
              <a:gdLst/>
              <a:ahLst/>
              <a:cxnLst/>
              <a:rect l="l" t="t" r="r" b="b"/>
              <a:pathLst>
                <a:path w="4024" h="21558" extrusionOk="0">
                  <a:moveTo>
                    <a:pt x="2001" y="0"/>
                  </a:moveTo>
                  <a:lnTo>
                    <a:pt x="1821" y="517"/>
                  </a:lnTo>
                  <a:lnTo>
                    <a:pt x="1619" y="1124"/>
                  </a:lnTo>
                  <a:lnTo>
                    <a:pt x="1371" y="1933"/>
                  </a:lnTo>
                  <a:lnTo>
                    <a:pt x="1102" y="2945"/>
                  </a:lnTo>
                  <a:lnTo>
                    <a:pt x="809" y="4114"/>
                  </a:lnTo>
                  <a:lnTo>
                    <a:pt x="674" y="4766"/>
                  </a:lnTo>
                  <a:lnTo>
                    <a:pt x="540" y="5463"/>
                  </a:lnTo>
                  <a:lnTo>
                    <a:pt x="427" y="6182"/>
                  </a:lnTo>
                  <a:lnTo>
                    <a:pt x="315" y="6946"/>
                  </a:lnTo>
                  <a:lnTo>
                    <a:pt x="202" y="7733"/>
                  </a:lnTo>
                  <a:lnTo>
                    <a:pt x="135" y="8542"/>
                  </a:lnTo>
                  <a:lnTo>
                    <a:pt x="68" y="9374"/>
                  </a:lnTo>
                  <a:lnTo>
                    <a:pt x="23" y="10228"/>
                  </a:lnTo>
                  <a:lnTo>
                    <a:pt x="0" y="11127"/>
                  </a:lnTo>
                  <a:lnTo>
                    <a:pt x="0" y="12027"/>
                  </a:lnTo>
                  <a:lnTo>
                    <a:pt x="45" y="12926"/>
                  </a:lnTo>
                  <a:lnTo>
                    <a:pt x="90" y="13870"/>
                  </a:lnTo>
                  <a:lnTo>
                    <a:pt x="202" y="14814"/>
                  </a:lnTo>
                  <a:lnTo>
                    <a:pt x="337" y="15758"/>
                  </a:lnTo>
                  <a:lnTo>
                    <a:pt x="495" y="16725"/>
                  </a:lnTo>
                  <a:lnTo>
                    <a:pt x="697" y="17691"/>
                  </a:lnTo>
                  <a:lnTo>
                    <a:pt x="967" y="18658"/>
                  </a:lnTo>
                  <a:lnTo>
                    <a:pt x="1259" y="19624"/>
                  </a:lnTo>
                  <a:lnTo>
                    <a:pt x="1619" y="20591"/>
                  </a:lnTo>
                  <a:lnTo>
                    <a:pt x="2001" y="21558"/>
                  </a:lnTo>
                  <a:lnTo>
                    <a:pt x="2405" y="20591"/>
                  </a:lnTo>
                  <a:lnTo>
                    <a:pt x="2743" y="19624"/>
                  </a:lnTo>
                  <a:lnTo>
                    <a:pt x="3057" y="18658"/>
                  </a:lnTo>
                  <a:lnTo>
                    <a:pt x="3304" y="17691"/>
                  </a:lnTo>
                  <a:lnTo>
                    <a:pt x="3507" y="16725"/>
                  </a:lnTo>
                  <a:lnTo>
                    <a:pt x="3687" y="15758"/>
                  </a:lnTo>
                  <a:lnTo>
                    <a:pt x="3822" y="14814"/>
                  </a:lnTo>
                  <a:lnTo>
                    <a:pt x="3911" y="13870"/>
                  </a:lnTo>
                  <a:lnTo>
                    <a:pt x="3979" y="12926"/>
                  </a:lnTo>
                  <a:lnTo>
                    <a:pt x="4001" y="12027"/>
                  </a:lnTo>
                  <a:lnTo>
                    <a:pt x="4024" y="11127"/>
                  </a:lnTo>
                  <a:lnTo>
                    <a:pt x="4001" y="10228"/>
                  </a:lnTo>
                  <a:lnTo>
                    <a:pt x="3956" y="9374"/>
                  </a:lnTo>
                  <a:lnTo>
                    <a:pt x="3889" y="8542"/>
                  </a:lnTo>
                  <a:lnTo>
                    <a:pt x="3799" y="7733"/>
                  </a:lnTo>
                  <a:lnTo>
                    <a:pt x="3709" y="6946"/>
                  </a:lnTo>
                  <a:lnTo>
                    <a:pt x="3597" y="6182"/>
                  </a:lnTo>
                  <a:lnTo>
                    <a:pt x="3462" y="5463"/>
                  </a:lnTo>
                  <a:lnTo>
                    <a:pt x="3327" y="4766"/>
                  </a:lnTo>
                  <a:lnTo>
                    <a:pt x="3192" y="4114"/>
                  </a:lnTo>
                  <a:lnTo>
                    <a:pt x="2922" y="2945"/>
                  </a:lnTo>
                  <a:lnTo>
                    <a:pt x="2653" y="1933"/>
                  </a:lnTo>
                  <a:lnTo>
                    <a:pt x="2383" y="1124"/>
                  </a:lnTo>
                  <a:lnTo>
                    <a:pt x="2181" y="517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1603650" y="1980800"/>
              <a:ext cx="460850" cy="278775"/>
            </a:xfrm>
            <a:custGeom>
              <a:avLst/>
              <a:gdLst/>
              <a:ahLst/>
              <a:cxnLst/>
              <a:rect l="l" t="t" r="r" b="b"/>
              <a:pathLst>
                <a:path w="18434" h="11151" extrusionOk="0">
                  <a:moveTo>
                    <a:pt x="18434" y="1"/>
                  </a:moveTo>
                  <a:lnTo>
                    <a:pt x="17400" y="158"/>
                  </a:lnTo>
                  <a:lnTo>
                    <a:pt x="16411" y="360"/>
                  </a:lnTo>
                  <a:lnTo>
                    <a:pt x="15422" y="608"/>
                  </a:lnTo>
                  <a:lnTo>
                    <a:pt x="14455" y="900"/>
                  </a:lnTo>
                  <a:lnTo>
                    <a:pt x="13511" y="1215"/>
                  </a:lnTo>
                  <a:lnTo>
                    <a:pt x="12612" y="1552"/>
                  </a:lnTo>
                  <a:lnTo>
                    <a:pt x="11735" y="1934"/>
                  </a:lnTo>
                  <a:lnTo>
                    <a:pt x="10858" y="2338"/>
                  </a:lnTo>
                  <a:lnTo>
                    <a:pt x="10049" y="2766"/>
                  </a:lnTo>
                  <a:lnTo>
                    <a:pt x="9240" y="3215"/>
                  </a:lnTo>
                  <a:lnTo>
                    <a:pt x="8453" y="3687"/>
                  </a:lnTo>
                  <a:lnTo>
                    <a:pt x="7711" y="4159"/>
                  </a:lnTo>
                  <a:lnTo>
                    <a:pt x="7014" y="4631"/>
                  </a:lnTo>
                  <a:lnTo>
                    <a:pt x="6318" y="5126"/>
                  </a:lnTo>
                  <a:lnTo>
                    <a:pt x="5666" y="5620"/>
                  </a:lnTo>
                  <a:lnTo>
                    <a:pt x="5059" y="6115"/>
                  </a:lnTo>
                  <a:lnTo>
                    <a:pt x="4452" y="6587"/>
                  </a:lnTo>
                  <a:lnTo>
                    <a:pt x="3912" y="7082"/>
                  </a:lnTo>
                  <a:lnTo>
                    <a:pt x="3395" y="7554"/>
                  </a:lnTo>
                  <a:lnTo>
                    <a:pt x="2901" y="8003"/>
                  </a:lnTo>
                  <a:lnTo>
                    <a:pt x="2024" y="8857"/>
                  </a:lnTo>
                  <a:lnTo>
                    <a:pt x="1305" y="9599"/>
                  </a:lnTo>
                  <a:lnTo>
                    <a:pt x="743" y="10251"/>
                  </a:lnTo>
                  <a:lnTo>
                    <a:pt x="338" y="10723"/>
                  </a:lnTo>
                  <a:lnTo>
                    <a:pt x="1" y="11150"/>
                  </a:lnTo>
                  <a:lnTo>
                    <a:pt x="518" y="11038"/>
                  </a:lnTo>
                  <a:lnTo>
                    <a:pt x="1147" y="10903"/>
                  </a:lnTo>
                  <a:lnTo>
                    <a:pt x="1979" y="10701"/>
                  </a:lnTo>
                  <a:lnTo>
                    <a:pt x="2968" y="10408"/>
                  </a:lnTo>
                  <a:lnTo>
                    <a:pt x="4137" y="10049"/>
                  </a:lnTo>
                  <a:lnTo>
                    <a:pt x="4766" y="9824"/>
                  </a:lnTo>
                  <a:lnTo>
                    <a:pt x="5418" y="9577"/>
                  </a:lnTo>
                  <a:lnTo>
                    <a:pt x="6093" y="9307"/>
                  </a:lnTo>
                  <a:lnTo>
                    <a:pt x="6812" y="9015"/>
                  </a:lnTo>
                  <a:lnTo>
                    <a:pt x="7531" y="8700"/>
                  </a:lnTo>
                  <a:lnTo>
                    <a:pt x="8273" y="8340"/>
                  </a:lnTo>
                  <a:lnTo>
                    <a:pt x="9015" y="7958"/>
                  </a:lnTo>
                  <a:lnTo>
                    <a:pt x="9779" y="7554"/>
                  </a:lnTo>
                  <a:lnTo>
                    <a:pt x="10544" y="7127"/>
                  </a:lnTo>
                  <a:lnTo>
                    <a:pt x="11308" y="6654"/>
                  </a:lnTo>
                  <a:lnTo>
                    <a:pt x="12072" y="6137"/>
                  </a:lnTo>
                  <a:lnTo>
                    <a:pt x="12836" y="5620"/>
                  </a:lnTo>
                  <a:lnTo>
                    <a:pt x="13601" y="5036"/>
                  </a:lnTo>
                  <a:lnTo>
                    <a:pt x="14343" y="4429"/>
                  </a:lnTo>
                  <a:lnTo>
                    <a:pt x="15084" y="3800"/>
                  </a:lnTo>
                  <a:lnTo>
                    <a:pt x="15804" y="3103"/>
                  </a:lnTo>
                  <a:lnTo>
                    <a:pt x="16501" y="2406"/>
                  </a:lnTo>
                  <a:lnTo>
                    <a:pt x="17175" y="1642"/>
                  </a:lnTo>
                  <a:lnTo>
                    <a:pt x="17827" y="832"/>
                  </a:lnTo>
                  <a:lnTo>
                    <a:pt x="18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2064475" y="1980800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1" y="1"/>
                  </a:moveTo>
                  <a:lnTo>
                    <a:pt x="630" y="832"/>
                  </a:lnTo>
                  <a:lnTo>
                    <a:pt x="1282" y="1642"/>
                  </a:lnTo>
                  <a:lnTo>
                    <a:pt x="1956" y="2406"/>
                  </a:lnTo>
                  <a:lnTo>
                    <a:pt x="2653" y="3103"/>
                  </a:lnTo>
                  <a:lnTo>
                    <a:pt x="3373" y="3800"/>
                  </a:lnTo>
                  <a:lnTo>
                    <a:pt x="4092" y="4429"/>
                  </a:lnTo>
                  <a:lnTo>
                    <a:pt x="4856" y="5036"/>
                  </a:lnTo>
                  <a:lnTo>
                    <a:pt x="5598" y="5620"/>
                  </a:lnTo>
                  <a:lnTo>
                    <a:pt x="6362" y="6137"/>
                  </a:lnTo>
                  <a:lnTo>
                    <a:pt x="7127" y="6654"/>
                  </a:lnTo>
                  <a:lnTo>
                    <a:pt x="7913" y="7127"/>
                  </a:lnTo>
                  <a:lnTo>
                    <a:pt x="8678" y="7554"/>
                  </a:lnTo>
                  <a:lnTo>
                    <a:pt x="9419" y="7958"/>
                  </a:lnTo>
                  <a:lnTo>
                    <a:pt x="10184" y="8340"/>
                  </a:lnTo>
                  <a:lnTo>
                    <a:pt x="10926" y="8700"/>
                  </a:lnTo>
                  <a:lnTo>
                    <a:pt x="11645" y="9015"/>
                  </a:lnTo>
                  <a:lnTo>
                    <a:pt x="12342" y="9307"/>
                  </a:lnTo>
                  <a:lnTo>
                    <a:pt x="13039" y="9577"/>
                  </a:lnTo>
                  <a:lnTo>
                    <a:pt x="13690" y="9824"/>
                  </a:lnTo>
                  <a:lnTo>
                    <a:pt x="14320" y="10049"/>
                  </a:lnTo>
                  <a:lnTo>
                    <a:pt x="15466" y="10408"/>
                  </a:lnTo>
                  <a:lnTo>
                    <a:pt x="16478" y="10701"/>
                  </a:lnTo>
                  <a:lnTo>
                    <a:pt x="17310" y="10903"/>
                  </a:lnTo>
                  <a:lnTo>
                    <a:pt x="17916" y="11038"/>
                  </a:lnTo>
                  <a:lnTo>
                    <a:pt x="18456" y="11150"/>
                  </a:lnTo>
                  <a:lnTo>
                    <a:pt x="18119" y="10723"/>
                  </a:lnTo>
                  <a:lnTo>
                    <a:pt x="17714" y="10251"/>
                  </a:lnTo>
                  <a:lnTo>
                    <a:pt x="17130" y="9599"/>
                  </a:lnTo>
                  <a:lnTo>
                    <a:pt x="16410" y="8857"/>
                  </a:lnTo>
                  <a:lnTo>
                    <a:pt x="15556" y="8003"/>
                  </a:lnTo>
                  <a:lnTo>
                    <a:pt x="15062" y="7554"/>
                  </a:lnTo>
                  <a:lnTo>
                    <a:pt x="14545" y="7082"/>
                  </a:lnTo>
                  <a:lnTo>
                    <a:pt x="13983" y="6587"/>
                  </a:lnTo>
                  <a:lnTo>
                    <a:pt x="13398" y="6115"/>
                  </a:lnTo>
                  <a:lnTo>
                    <a:pt x="12769" y="5620"/>
                  </a:lnTo>
                  <a:lnTo>
                    <a:pt x="12117" y="5126"/>
                  </a:lnTo>
                  <a:lnTo>
                    <a:pt x="11443" y="4631"/>
                  </a:lnTo>
                  <a:lnTo>
                    <a:pt x="10723" y="4159"/>
                  </a:lnTo>
                  <a:lnTo>
                    <a:pt x="9981" y="3687"/>
                  </a:lnTo>
                  <a:lnTo>
                    <a:pt x="9217" y="3215"/>
                  </a:lnTo>
                  <a:lnTo>
                    <a:pt x="8408" y="2766"/>
                  </a:lnTo>
                  <a:lnTo>
                    <a:pt x="7576" y="2338"/>
                  </a:lnTo>
                  <a:lnTo>
                    <a:pt x="6722" y="1934"/>
                  </a:lnTo>
                  <a:lnTo>
                    <a:pt x="5845" y="1552"/>
                  </a:lnTo>
                  <a:lnTo>
                    <a:pt x="4924" y="1215"/>
                  </a:lnTo>
                  <a:lnTo>
                    <a:pt x="3979" y="900"/>
                  </a:lnTo>
                  <a:lnTo>
                    <a:pt x="3035" y="608"/>
                  </a:lnTo>
                  <a:lnTo>
                    <a:pt x="2046" y="360"/>
                  </a:lnTo>
                  <a:lnTo>
                    <a:pt x="1035" y="1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1998175" y="1914500"/>
              <a:ext cx="133200" cy="133200"/>
            </a:xfrm>
            <a:custGeom>
              <a:avLst/>
              <a:gdLst/>
              <a:ahLst/>
              <a:cxnLst/>
              <a:rect l="l" t="t" r="r" b="b"/>
              <a:pathLst>
                <a:path w="5328" h="5328" extrusionOk="0">
                  <a:moveTo>
                    <a:pt x="2383" y="0"/>
                  </a:moveTo>
                  <a:lnTo>
                    <a:pt x="2113" y="45"/>
                  </a:lnTo>
                  <a:lnTo>
                    <a:pt x="1866" y="113"/>
                  </a:lnTo>
                  <a:lnTo>
                    <a:pt x="1619" y="202"/>
                  </a:lnTo>
                  <a:lnTo>
                    <a:pt x="1394" y="315"/>
                  </a:lnTo>
                  <a:lnTo>
                    <a:pt x="1169" y="450"/>
                  </a:lnTo>
                  <a:lnTo>
                    <a:pt x="967" y="607"/>
                  </a:lnTo>
                  <a:lnTo>
                    <a:pt x="764" y="764"/>
                  </a:lnTo>
                  <a:lnTo>
                    <a:pt x="607" y="967"/>
                  </a:lnTo>
                  <a:lnTo>
                    <a:pt x="450" y="1169"/>
                  </a:lnTo>
                  <a:lnTo>
                    <a:pt x="315" y="1394"/>
                  </a:lnTo>
                  <a:lnTo>
                    <a:pt x="202" y="1619"/>
                  </a:lnTo>
                  <a:lnTo>
                    <a:pt x="113" y="1866"/>
                  </a:lnTo>
                  <a:lnTo>
                    <a:pt x="45" y="2113"/>
                  </a:lnTo>
                  <a:lnTo>
                    <a:pt x="0" y="2383"/>
                  </a:lnTo>
                  <a:lnTo>
                    <a:pt x="0" y="2653"/>
                  </a:lnTo>
                  <a:lnTo>
                    <a:pt x="0" y="2922"/>
                  </a:lnTo>
                  <a:lnTo>
                    <a:pt x="45" y="3192"/>
                  </a:lnTo>
                  <a:lnTo>
                    <a:pt x="113" y="3439"/>
                  </a:lnTo>
                  <a:lnTo>
                    <a:pt x="202" y="3687"/>
                  </a:lnTo>
                  <a:lnTo>
                    <a:pt x="315" y="3934"/>
                  </a:lnTo>
                  <a:lnTo>
                    <a:pt x="450" y="4136"/>
                  </a:lnTo>
                  <a:lnTo>
                    <a:pt x="607" y="4339"/>
                  </a:lnTo>
                  <a:lnTo>
                    <a:pt x="764" y="4541"/>
                  </a:lnTo>
                  <a:lnTo>
                    <a:pt x="967" y="4698"/>
                  </a:lnTo>
                  <a:lnTo>
                    <a:pt x="1169" y="4856"/>
                  </a:lnTo>
                  <a:lnTo>
                    <a:pt x="1394" y="4990"/>
                  </a:lnTo>
                  <a:lnTo>
                    <a:pt x="1619" y="5103"/>
                  </a:lnTo>
                  <a:lnTo>
                    <a:pt x="1866" y="5193"/>
                  </a:lnTo>
                  <a:lnTo>
                    <a:pt x="2113" y="5260"/>
                  </a:lnTo>
                  <a:lnTo>
                    <a:pt x="2383" y="5305"/>
                  </a:lnTo>
                  <a:lnTo>
                    <a:pt x="2653" y="5328"/>
                  </a:lnTo>
                  <a:lnTo>
                    <a:pt x="2922" y="5305"/>
                  </a:lnTo>
                  <a:lnTo>
                    <a:pt x="3192" y="5260"/>
                  </a:lnTo>
                  <a:lnTo>
                    <a:pt x="3439" y="5193"/>
                  </a:lnTo>
                  <a:lnTo>
                    <a:pt x="3687" y="5103"/>
                  </a:lnTo>
                  <a:lnTo>
                    <a:pt x="3934" y="4990"/>
                  </a:lnTo>
                  <a:lnTo>
                    <a:pt x="4136" y="4856"/>
                  </a:lnTo>
                  <a:lnTo>
                    <a:pt x="4361" y="4698"/>
                  </a:lnTo>
                  <a:lnTo>
                    <a:pt x="4541" y="4541"/>
                  </a:lnTo>
                  <a:lnTo>
                    <a:pt x="4721" y="4339"/>
                  </a:lnTo>
                  <a:lnTo>
                    <a:pt x="4856" y="4136"/>
                  </a:lnTo>
                  <a:lnTo>
                    <a:pt x="4991" y="3934"/>
                  </a:lnTo>
                  <a:lnTo>
                    <a:pt x="5103" y="3687"/>
                  </a:lnTo>
                  <a:lnTo>
                    <a:pt x="5193" y="3439"/>
                  </a:lnTo>
                  <a:lnTo>
                    <a:pt x="5260" y="3192"/>
                  </a:lnTo>
                  <a:lnTo>
                    <a:pt x="5305" y="2922"/>
                  </a:lnTo>
                  <a:lnTo>
                    <a:pt x="5328" y="2653"/>
                  </a:lnTo>
                  <a:lnTo>
                    <a:pt x="5305" y="2383"/>
                  </a:lnTo>
                  <a:lnTo>
                    <a:pt x="5260" y="2113"/>
                  </a:lnTo>
                  <a:lnTo>
                    <a:pt x="5193" y="1866"/>
                  </a:lnTo>
                  <a:lnTo>
                    <a:pt x="5103" y="1619"/>
                  </a:lnTo>
                  <a:lnTo>
                    <a:pt x="4991" y="1394"/>
                  </a:lnTo>
                  <a:lnTo>
                    <a:pt x="4856" y="1169"/>
                  </a:lnTo>
                  <a:lnTo>
                    <a:pt x="4721" y="967"/>
                  </a:lnTo>
                  <a:lnTo>
                    <a:pt x="4541" y="764"/>
                  </a:lnTo>
                  <a:lnTo>
                    <a:pt x="4361" y="607"/>
                  </a:lnTo>
                  <a:lnTo>
                    <a:pt x="4136" y="450"/>
                  </a:lnTo>
                  <a:lnTo>
                    <a:pt x="3934" y="315"/>
                  </a:lnTo>
                  <a:lnTo>
                    <a:pt x="3687" y="202"/>
                  </a:lnTo>
                  <a:lnTo>
                    <a:pt x="3439" y="113"/>
                  </a:lnTo>
                  <a:lnTo>
                    <a:pt x="3192" y="45"/>
                  </a:lnTo>
                  <a:lnTo>
                    <a:pt x="2922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1992550" y="2033625"/>
              <a:ext cx="143900" cy="832875"/>
            </a:xfrm>
            <a:custGeom>
              <a:avLst/>
              <a:gdLst/>
              <a:ahLst/>
              <a:cxnLst/>
              <a:rect l="l" t="t" r="r" b="b"/>
              <a:pathLst>
                <a:path w="5756" h="33315" extrusionOk="0">
                  <a:moveTo>
                    <a:pt x="1821" y="1"/>
                  </a:moveTo>
                  <a:lnTo>
                    <a:pt x="0" y="33315"/>
                  </a:lnTo>
                  <a:lnTo>
                    <a:pt x="5755" y="33315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4341600" y="1431200"/>
              <a:ext cx="100050" cy="538950"/>
            </a:xfrm>
            <a:custGeom>
              <a:avLst/>
              <a:gdLst/>
              <a:ahLst/>
              <a:cxnLst/>
              <a:rect l="l" t="t" r="r" b="b"/>
              <a:pathLst>
                <a:path w="4002" h="21558" extrusionOk="0">
                  <a:moveTo>
                    <a:pt x="2001" y="0"/>
                  </a:moveTo>
                  <a:lnTo>
                    <a:pt x="1821" y="517"/>
                  </a:lnTo>
                  <a:lnTo>
                    <a:pt x="1619" y="1102"/>
                  </a:lnTo>
                  <a:lnTo>
                    <a:pt x="1372" y="1933"/>
                  </a:lnTo>
                  <a:lnTo>
                    <a:pt x="1080" y="2945"/>
                  </a:lnTo>
                  <a:lnTo>
                    <a:pt x="810" y="4114"/>
                  </a:lnTo>
                  <a:lnTo>
                    <a:pt x="675" y="4766"/>
                  </a:lnTo>
                  <a:lnTo>
                    <a:pt x="540" y="5463"/>
                  </a:lnTo>
                  <a:lnTo>
                    <a:pt x="405" y="6182"/>
                  </a:lnTo>
                  <a:lnTo>
                    <a:pt x="293" y="6946"/>
                  </a:lnTo>
                  <a:lnTo>
                    <a:pt x="203" y="7710"/>
                  </a:lnTo>
                  <a:lnTo>
                    <a:pt x="113" y="8542"/>
                  </a:lnTo>
                  <a:lnTo>
                    <a:pt x="46" y="9374"/>
                  </a:lnTo>
                  <a:lnTo>
                    <a:pt x="1" y="10228"/>
                  </a:lnTo>
                  <a:lnTo>
                    <a:pt x="1" y="11105"/>
                  </a:lnTo>
                  <a:lnTo>
                    <a:pt x="1" y="12004"/>
                  </a:lnTo>
                  <a:lnTo>
                    <a:pt x="23" y="12926"/>
                  </a:lnTo>
                  <a:lnTo>
                    <a:pt x="91" y="13870"/>
                  </a:lnTo>
                  <a:lnTo>
                    <a:pt x="180" y="14814"/>
                  </a:lnTo>
                  <a:lnTo>
                    <a:pt x="315" y="15758"/>
                  </a:lnTo>
                  <a:lnTo>
                    <a:pt x="495" y="16725"/>
                  </a:lnTo>
                  <a:lnTo>
                    <a:pt x="697" y="17691"/>
                  </a:lnTo>
                  <a:lnTo>
                    <a:pt x="945" y="18658"/>
                  </a:lnTo>
                  <a:lnTo>
                    <a:pt x="1259" y="19624"/>
                  </a:lnTo>
                  <a:lnTo>
                    <a:pt x="1597" y="20591"/>
                  </a:lnTo>
                  <a:lnTo>
                    <a:pt x="2001" y="21558"/>
                  </a:lnTo>
                  <a:lnTo>
                    <a:pt x="2406" y="20591"/>
                  </a:lnTo>
                  <a:lnTo>
                    <a:pt x="2743" y="19624"/>
                  </a:lnTo>
                  <a:lnTo>
                    <a:pt x="3035" y="18658"/>
                  </a:lnTo>
                  <a:lnTo>
                    <a:pt x="3305" y="17691"/>
                  </a:lnTo>
                  <a:lnTo>
                    <a:pt x="3507" y="16725"/>
                  </a:lnTo>
                  <a:lnTo>
                    <a:pt x="3687" y="15758"/>
                  </a:lnTo>
                  <a:lnTo>
                    <a:pt x="3800" y="14814"/>
                  </a:lnTo>
                  <a:lnTo>
                    <a:pt x="3912" y="13870"/>
                  </a:lnTo>
                  <a:lnTo>
                    <a:pt x="3979" y="12926"/>
                  </a:lnTo>
                  <a:lnTo>
                    <a:pt x="4002" y="12004"/>
                  </a:lnTo>
                  <a:lnTo>
                    <a:pt x="4002" y="11105"/>
                  </a:lnTo>
                  <a:lnTo>
                    <a:pt x="3979" y="10228"/>
                  </a:lnTo>
                  <a:lnTo>
                    <a:pt x="3934" y="9374"/>
                  </a:lnTo>
                  <a:lnTo>
                    <a:pt x="3867" y="8542"/>
                  </a:lnTo>
                  <a:lnTo>
                    <a:pt x="3800" y="7710"/>
                  </a:lnTo>
                  <a:lnTo>
                    <a:pt x="3687" y="6946"/>
                  </a:lnTo>
                  <a:lnTo>
                    <a:pt x="3575" y="6182"/>
                  </a:lnTo>
                  <a:lnTo>
                    <a:pt x="3462" y="5463"/>
                  </a:lnTo>
                  <a:lnTo>
                    <a:pt x="3328" y="4766"/>
                  </a:lnTo>
                  <a:lnTo>
                    <a:pt x="3193" y="4114"/>
                  </a:lnTo>
                  <a:lnTo>
                    <a:pt x="2900" y="2945"/>
                  </a:lnTo>
                  <a:lnTo>
                    <a:pt x="2631" y="1933"/>
                  </a:lnTo>
                  <a:lnTo>
                    <a:pt x="2383" y="1102"/>
                  </a:lnTo>
                  <a:lnTo>
                    <a:pt x="2181" y="517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3930250" y="1970125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18455" y="1"/>
                  </a:moveTo>
                  <a:lnTo>
                    <a:pt x="17421" y="158"/>
                  </a:lnTo>
                  <a:lnTo>
                    <a:pt x="16410" y="360"/>
                  </a:lnTo>
                  <a:lnTo>
                    <a:pt x="15421" y="607"/>
                  </a:lnTo>
                  <a:lnTo>
                    <a:pt x="14476" y="877"/>
                  </a:lnTo>
                  <a:lnTo>
                    <a:pt x="13532" y="1214"/>
                  </a:lnTo>
                  <a:lnTo>
                    <a:pt x="12633" y="1552"/>
                  </a:lnTo>
                  <a:lnTo>
                    <a:pt x="11734" y="1934"/>
                  </a:lnTo>
                  <a:lnTo>
                    <a:pt x="10880" y="2338"/>
                  </a:lnTo>
                  <a:lnTo>
                    <a:pt x="10048" y="2765"/>
                  </a:lnTo>
                  <a:lnTo>
                    <a:pt x="9261" y="3215"/>
                  </a:lnTo>
                  <a:lnTo>
                    <a:pt x="8475" y="3687"/>
                  </a:lnTo>
                  <a:lnTo>
                    <a:pt x="7733" y="4159"/>
                  </a:lnTo>
                  <a:lnTo>
                    <a:pt x="7013" y="4631"/>
                  </a:lnTo>
                  <a:lnTo>
                    <a:pt x="6339" y="5126"/>
                  </a:lnTo>
                  <a:lnTo>
                    <a:pt x="5687" y="5620"/>
                  </a:lnTo>
                  <a:lnTo>
                    <a:pt x="5058" y="6115"/>
                  </a:lnTo>
                  <a:lnTo>
                    <a:pt x="4473" y="6587"/>
                  </a:lnTo>
                  <a:lnTo>
                    <a:pt x="3911" y="7081"/>
                  </a:lnTo>
                  <a:lnTo>
                    <a:pt x="3394" y="7531"/>
                  </a:lnTo>
                  <a:lnTo>
                    <a:pt x="2922" y="8003"/>
                  </a:lnTo>
                  <a:lnTo>
                    <a:pt x="2046" y="8857"/>
                  </a:lnTo>
                  <a:lnTo>
                    <a:pt x="1326" y="9599"/>
                  </a:lnTo>
                  <a:lnTo>
                    <a:pt x="764" y="10229"/>
                  </a:lnTo>
                  <a:lnTo>
                    <a:pt x="337" y="10723"/>
                  </a:lnTo>
                  <a:lnTo>
                    <a:pt x="0" y="11150"/>
                  </a:lnTo>
                  <a:lnTo>
                    <a:pt x="540" y="11038"/>
                  </a:lnTo>
                  <a:lnTo>
                    <a:pt x="1146" y="10903"/>
                  </a:lnTo>
                  <a:lnTo>
                    <a:pt x="1978" y="10701"/>
                  </a:lnTo>
                  <a:lnTo>
                    <a:pt x="2990" y="10408"/>
                  </a:lnTo>
                  <a:lnTo>
                    <a:pt x="4136" y="10026"/>
                  </a:lnTo>
                  <a:lnTo>
                    <a:pt x="4766" y="9824"/>
                  </a:lnTo>
                  <a:lnTo>
                    <a:pt x="5440" y="9577"/>
                  </a:lnTo>
                  <a:lnTo>
                    <a:pt x="6114" y="9307"/>
                  </a:lnTo>
                  <a:lnTo>
                    <a:pt x="6811" y="9015"/>
                  </a:lnTo>
                  <a:lnTo>
                    <a:pt x="7530" y="8677"/>
                  </a:lnTo>
                  <a:lnTo>
                    <a:pt x="8272" y="8340"/>
                  </a:lnTo>
                  <a:lnTo>
                    <a:pt x="9037" y="7958"/>
                  </a:lnTo>
                  <a:lnTo>
                    <a:pt x="9778" y="7554"/>
                  </a:lnTo>
                  <a:lnTo>
                    <a:pt x="10543" y="7126"/>
                  </a:lnTo>
                  <a:lnTo>
                    <a:pt x="11329" y="6654"/>
                  </a:lnTo>
                  <a:lnTo>
                    <a:pt x="12094" y="6137"/>
                  </a:lnTo>
                  <a:lnTo>
                    <a:pt x="12858" y="5598"/>
                  </a:lnTo>
                  <a:lnTo>
                    <a:pt x="13622" y="5036"/>
                  </a:lnTo>
                  <a:lnTo>
                    <a:pt x="14364" y="4429"/>
                  </a:lnTo>
                  <a:lnTo>
                    <a:pt x="15083" y="3799"/>
                  </a:lnTo>
                  <a:lnTo>
                    <a:pt x="15803" y="3103"/>
                  </a:lnTo>
                  <a:lnTo>
                    <a:pt x="16500" y="2383"/>
                  </a:lnTo>
                  <a:lnTo>
                    <a:pt x="17174" y="1642"/>
                  </a:lnTo>
                  <a:lnTo>
                    <a:pt x="17826" y="832"/>
                  </a:lnTo>
                  <a:lnTo>
                    <a:pt x="18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4391625" y="1970125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0" y="1"/>
                  </a:moveTo>
                  <a:lnTo>
                    <a:pt x="607" y="832"/>
                  </a:lnTo>
                  <a:lnTo>
                    <a:pt x="1259" y="1642"/>
                  </a:lnTo>
                  <a:lnTo>
                    <a:pt x="1933" y="2383"/>
                  </a:lnTo>
                  <a:lnTo>
                    <a:pt x="2630" y="3103"/>
                  </a:lnTo>
                  <a:lnTo>
                    <a:pt x="3350" y="3799"/>
                  </a:lnTo>
                  <a:lnTo>
                    <a:pt x="4091" y="4429"/>
                  </a:lnTo>
                  <a:lnTo>
                    <a:pt x="4833" y="5036"/>
                  </a:lnTo>
                  <a:lnTo>
                    <a:pt x="5598" y="5598"/>
                  </a:lnTo>
                  <a:lnTo>
                    <a:pt x="6362" y="6137"/>
                  </a:lnTo>
                  <a:lnTo>
                    <a:pt x="7126" y="6654"/>
                  </a:lnTo>
                  <a:lnTo>
                    <a:pt x="7890" y="7126"/>
                  </a:lnTo>
                  <a:lnTo>
                    <a:pt x="8655" y="7554"/>
                  </a:lnTo>
                  <a:lnTo>
                    <a:pt x="9419" y="7958"/>
                  </a:lnTo>
                  <a:lnTo>
                    <a:pt x="10183" y="8340"/>
                  </a:lnTo>
                  <a:lnTo>
                    <a:pt x="10903" y="8677"/>
                  </a:lnTo>
                  <a:lnTo>
                    <a:pt x="11644" y="9015"/>
                  </a:lnTo>
                  <a:lnTo>
                    <a:pt x="12341" y="9307"/>
                  </a:lnTo>
                  <a:lnTo>
                    <a:pt x="13016" y="9577"/>
                  </a:lnTo>
                  <a:lnTo>
                    <a:pt x="13668" y="9824"/>
                  </a:lnTo>
                  <a:lnTo>
                    <a:pt x="14297" y="10026"/>
                  </a:lnTo>
                  <a:lnTo>
                    <a:pt x="15466" y="10408"/>
                  </a:lnTo>
                  <a:lnTo>
                    <a:pt x="16477" y="10701"/>
                  </a:lnTo>
                  <a:lnTo>
                    <a:pt x="17287" y="10903"/>
                  </a:lnTo>
                  <a:lnTo>
                    <a:pt x="17916" y="11038"/>
                  </a:lnTo>
                  <a:lnTo>
                    <a:pt x="18456" y="11150"/>
                  </a:lnTo>
                  <a:lnTo>
                    <a:pt x="18118" y="10723"/>
                  </a:lnTo>
                  <a:lnTo>
                    <a:pt x="17691" y="10229"/>
                  </a:lnTo>
                  <a:lnTo>
                    <a:pt x="17129" y="9599"/>
                  </a:lnTo>
                  <a:lnTo>
                    <a:pt x="16410" y="8857"/>
                  </a:lnTo>
                  <a:lnTo>
                    <a:pt x="15533" y="8003"/>
                  </a:lnTo>
                  <a:lnTo>
                    <a:pt x="15061" y="7531"/>
                  </a:lnTo>
                  <a:lnTo>
                    <a:pt x="14522" y="7081"/>
                  </a:lnTo>
                  <a:lnTo>
                    <a:pt x="13982" y="6587"/>
                  </a:lnTo>
                  <a:lnTo>
                    <a:pt x="13398" y="6115"/>
                  </a:lnTo>
                  <a:lnTo>
                    <a:pt x="12768" y="5620"/>
                  </a:lnTo>
                  <a:lnTo>
                    <a:pt x="12116" y="5126"/>
                  </a:lnTo>
                  <a:lnTo>
                    <a:pt x="11420" y="4631"/>
                  </a:lnTo>
                  <a:lnTo>
                    <a:pt x="10723" y="4159"/>
                  </a:lnTo>
                  <a:lnTo>
                    <a:pt x="9981" y="3687"/>
                  </a:lnTo>
                  <a:lnTo>
                    <a:pt x="9194" y="3215"/>
                  </a:lnTo>
                  <a:lnTo>
                    <a:pt x="8407" y="2765"/>
                  </a:lnTo>
                  <a:lnTo>
                    <a:pt x="7576" y="2338"/>
                  </a:lnTo>
                  <a:lnTo>
                    <a:pt x="6699" y="1934"/>
                  </a:lnTo>
                  <a:lnTo>
                    <a:pt x="5822" y="1552"/>
                  </a:lnTo>
                  <a:lnTo>
                    <a:pt x="4923" y="1214"/>
                  </a:lnTo>
                  <a:lnTo>
                    <a:pt x="3979" y="877"/>
                  </a:lnTo>
                  <a:lnTo>
                    <a:pt x="3012" y="607"/>
                  </a:lnTo>
                  <a:lnTo>
                    <a:pt x="2046" y="360"/>
                  </a:lnTo>
                  <a:lnTo>
                    <a:pt x="1034" y="1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4324750" y="1903250"/>
              <a:ext cx="133200" cy="133225"/>
            </a:xfrm>
            <a:custGeom>
              <a:avLst/>
              <a:gdLst/>
              <a:ahLst/>
              <a:cxnLst/>
              <a:rect l="l" t="t" r="r" b="b"/>
              <a:pathLst>
                <a:path w="5328" h="5329" extrusionOk="0">
                  <a:moveTo>
                    <a:pt x="2675" y="1"/>
                  </a:moveTo>
                  <a:lnTo>
                    <a:pt x="2406" y="23"/>
                  </a:lnTo>
                  <a:lnTo>
                    <a:pt x="2136" y="68"/>
                  </a:lnTo>
                  <a:lnTo>
                    <a:pt x="1889" y="135"/>
                  </a:lnTo>
                  <a:lnTo>
                    <a:pt x="1641" y="225"/>
                  </a:lnTo>
                  <a:lnTo>
                    <a:pt x="1394" y="338"/>
                  </a:lnTo>
                  <a:lnTo>
                    <a:pt x="1192" y="473"/>
                  </a:lnTo>
                  <a:lnTo>
                    <a:pt x="989" y="607"/>
                  </a:lnTo>
                  <a:lnTo>
                    <a:pt x="787" y="787"/>
                  </a:lnTo>
                  <a:lnTo>
                    <a:pt x="607" y="990"/>
                  </a:lnTo>
                  <a:lnTo>
                    <a:pt x="472" y="1192"/>
                  </a:lnTo>
                  <a:lnTo>
                    <a:pt x="337" y="1394"/>
                  </a:lnTo>
                  <a:lnTo>
                    <a:pt x="225" y="1641"/>
                  </a:lnTo>
                  <a:lnTo>
                    <a:pt x="135" y="1889"/>
                  </a:lnTo>
                  <a:lnTo>
                    <a:pt x="68" y="2136"/>
                  </a:lnTo>
                  <a:lnTo>
                    <a:pt x="23" y="2406"/>
                  </a:lnTo>
                  <a:lnTo>
                    <a:pt x="0" y="2676"/>
                  </a:lnTo>
                  <a:lnTo>
                    <a:pt x="23" y="2945"/>
                  </a:lnTo>
                  <a:lnTo>
                    <a:pt x="68" y="3215"/>
                  </a:lnTo>
                  <a:lnTo>
                    <a:pt x="135" y="3462"/>
                  </a:lnTo>
                  <a:lnTo>
                    <a:pt x="225" y="3710"/>
                  </a:lnTo>
                  <a:lnTo>
                    <a:pt x="337" y="3934"/>
                  </a:lnTo>
                  <a:lnTo>
                    <a:pt x="472" y="4159"/>
                  </a:lnTo>
                  <a:lnTo>
                    <a:pt x="607" y="4361"/>
                  </a:lnTo>
                  <a:lnTo>
                    <a:pt x="787" y="4564"/>
                  </a:lnTo>
                  <a:lnTo>
                    <a:pt x="989" y="4721"/>
                  </a:lnTo>
                  <a:lnTo>
                    <a:pt x="1192" y="4878"/>
                  </a:lnTo>
                  <a:lnTo>
                    <a:pt x="1394" y="5013"/>
                  </a:lnTo>
                  <a:lnTo>
                    <a:pt x="1641" y="5126"/>
                  </a:lnTo>
                  <a:lnTo>
                    <a:pt x="1889" y="5216"/>
                  </a:lnTo>
                  <a:lnTo>
                    <a:pt x="2136" y="5283"/>
                  </a:lnTo>
                  <a:lnTo>
                    <a:pt x="2406" y="5328"/>
                  </a:lnTo>
                  <a:lnTo>
                    <a:pt x="2945" y="5328"/>
                  </a:lnTo>
                  <a:lnTo>
                    <a:pt x="3215" y="5283"/>
                  </a:lnTo>
                  <a:lnTo>
                    <a:pt x="3462" y="5216"/>
                  </a:lnTo>
                  <a:lnTo>
                    <a:pt x="3709" y="5126"/>
                  </a:lnTo>
                  <a:lnTo>
                    <a:pt x="3934" y="5013"/>
                  </a:lnTo>
                  <a:lnTo>
                    <a:pt x="4159" y="4878"/>
                  </a:lnTo>
                  <a:lnTo>
                    <a:pt x="4361" y="4721"/>
                  </a:lnTo>
                  <a:lnTo>
                    <a:pt x="4564" y="4564"/>
                  </a:lnTo>
                  <a:lnTo>
                    <a:pt x="4721" y="4361"/>
                  </a:lnTo>
                  <a:lnTo>
                    <a:pt x="4878" y="4159"/>
                  </a:lnTo>
                  <a:lnTo>
                    <a:pt x="5013" y="3934"/>
                  </a:lnTo>
                  <a:lnTo>
                    <a:pt x="5125" y="3710"/>
                  </a:lnTo>
                  <a:lnTo>
                    <a:pt x="5215" y="3462"/>
                  </a:lnTo>
                  <a:lnTo>
                    <a:pt x="5283" y="3215"/>
                  </a:lnTo>
                  <a:lnTo>
                    <a:pt x="5328" y="2945"/>
                  </a:lnTo>
                  <a:lnTo>
                    <a:pt x="5328" y="2676"/>
                  </a:lnTo>
                  <a:lnTo>
                    <a:pt x="5328" y="2406"/>
                  </a:lnTo>
                  <a:lnTo>
                    <a:pt x="5283" y="2136"/>
                  </a:lnTo>
                  <a:lnTo>
                    <a:pt x="5215" y="1889"/>
                  </a:lnTo>
                  <a:lnTo>
                    <a:pt x="5125" y="1641"/>
                  </a:lnTo>
                  <a:lnTo>
                    <a:pt x="5013" y="1394"/>
                  </a:lnTo>
                  <a:lnTo>
                    <a:pt x="4878" y="1192"/>
                  </a:lnTo>
                  <a:lnTo>
                    <a:pt x="4721" y="990"/>
                  </a:lnTo>
                  <a:lnTo>
                    <a:pt x="4564" y="787"/>
                  </a:lnTo>
                  <a:lnTo>
                    <a:pt x="4361" y="607"/>
                  </a:lnTo>
                  <a:lnTo>
                    <a:pt x="4159" y="473"/>
                  </a:lnTo>
                  <a:lnTo>
                    <a:pt x="3934" y="338"/>
                  </a:lnTo>
                  <a:lnTo>
                    <a:pt x="3709" y="225"/>
                  </a:lnTo>
                  <a:lnTo>
                    <a:pt x="3462" y="135"/>
                  </a:lnTo>
                  <a:lnTo>
                    <a:pt x="3215" y="68"/>
                  </a:lnTo>
                  <a:lnTo>
                    <a:pt x="2945" y="23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4319675" y="2022950"/>
              <a:ext cx="143900" cy="832875"/>
            </a:xfrm>
            <a:custGeom>
              <a:avLst/>
              <a:gdLst/>
              <a:ahLst/>
              <a:cxnLst/>
              <a:rect l="l" t="t" r="r" b="b"/>
              <a:pathLst>
                <a:path w="5756" h="33315" extrusionOk="0">
                  <a:moveTo>
                    <a:pt x="1799" y="1"/>
                  </a:moveTo>
                  <a:lnTo>
                    <a:pt x="1" y="33315"/>
                  </a:lnTo>
                  <a:lnTo>
                    <a:pt x="5756" y="33315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5262125" y="2486025"/>
              <a:ext cx="201775" cy="369800"/>
            </a:xfrm>
            <a:custGeom>
              <a:avLst/>
              <a:gdLst/>
              <a:ahLst/>
              <a:cxnLst/>
              <a:rect l="l" t="t" r="r" b="b"/>
              <a:pathLst>
                <a:path w="8071" h="14792" extrusionOk="0">
                  <a:moveTo>
                    <a:pt x="922" y="0"/>
                  </a:moveTo>
                  <a:lnTo>
                    <a:pt x="0" y="14792"/>
                  </a:lnTo>
                  <a:lnTo>
                    <a:pt x="8070" y="14792"/>
                  </a:lnTo>
                  <a:lnTo>
                    <a:pt x="714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4910875" y="2003275"/>
              <a:ext cx="903700" cy="577750"/>
            </a:xfrm>
            <a:custGeom>
              <a:avLst/>
              <a:gdLst/>
              <a:ahLst/>
              <a:cxnLst/>
              <a:rect l="l" t="t" r="r" b="b"/>
              <a:pathLst>
                <a:path w="36148" h="23110" extrusionOk="0">
                  <a:moveTo>
                    <a:pt x="7441" y="1"/>
                  </a:moveTo>
                  <a:lnTo>
                    <a:pt x="6902" y="23"/>
                  </a:lnTo>
                  <a:lnTo>
                    <a:pt x="6362" y="91"/>
                  </a:lnTo>
                  <a:lnTo>
                    <a:pt x="5823" y="203"/>
                  </a:lnTo>
                  <a:lnTo>
                    <a:pt x="5328" y="338"/>
                  </a:lnTo>
                  <a:lnTo>
                    <a:pt x="4856" y="518"/>
                  </a:lnTo>
                  <a:lnTo>
                    <a:pt x="4384" y="743"/>
                  </a:lnTo>
                  <a:lnTo>
                    <a:pt x="3957" y="990"/>
                  </a:lnTo>
                  <a:lnTo>
                    <a:pt x="3553" y="1282"/>
                  </a:lnTo>
                  <a:lnTo>
                    <a:pt x="3170" y="1597"/>
                  </a:lnTo>
                  <a:lnTo>
                    <a:pt x="2833" y="1934"/>
                  </a:lnTo>
                  <a:lnTo>
                    <a:pt x="2541" y="2294"/>
                  </a:lnTo>
                  <a:lnTo>
                    <a:pt x="2271" y="2698"/>
                  </a:lnTo>
                  <a:lnTo>
                    <a:pt x="2046" y="3103"/>
                  </a:lnTo>
                  <a:lnTo>
                    <a:pt x="1867" y="3530"/>
                  </a:lnTo>
                  <a:lnTo>
                    <a:pt x="1732" y="4002"/>
                  </a:lnTo>
                  <a:lnTo>
                    <a:pt x="1664" y="4452"/>
                  </a:lnTo>
                  <a:lnTo>
                    <a:pt x="46" y="17602"/>
                  </a:lnTo>
                  <a:lnTo>
                    <a:pt x="23" y="17872"/>
                  </a:lnTo>
                  <a:lnTo>
                    <a:pt x="1" y="18141"/>
                  </a:lnTo>
                  <a:lnTo>
                    <a:pt x="23" y="18389"/>
                  </a:lnTo>
                  <a:lnTo>
                    <a:pt x="46" y="18658"/>
                  </a:lnTo>
                  <a:lnTo>
                    <a:pt x="68" y="18906"/>
                  </a:lnTo>
                  <a:lnTo>
                    <a:pt x="136" y="19175"/>
                  </a:lnTo>
                  <a:lnTo>
                    <a:pt x="203" y="19423"/>
                  </a:lnTo>
                  <a:lnTo>
                    <a:pt x="293" y="19670"/>
                  </a:lnTo>
                  <a:lnTo>
                    <a:pt x="383" y="19917"/>
                  </a:lnTo>
                  <a:lnTo>
                    <a:pt x="518" y="20165"/>
                  </a:lnTo>
                  <a:lnTo>
                    <a:pt x="630" y="20389"/>
                  </a:lnTo>
                  <a:lnTo>
                    <a:pt x="788" y="20614"/>
                  </a:lnTo>
                  <a:lnTo>
                    <a:pt x="945" y="20839"/>
                  </a:lnTo>
                  <a:lnTo>
                    <a:pt x="1125" y="21064"/>
                  </a:lnTo>
                  <a:lnTo>
                    <a:pt x="1305" y="21266"/>
                  </a:lnTo>
                  <a:lnTo>
                    <a:pt x="1507" y="21468"/>
                  </a:lnTo>
                  <a:lnTo>
                    <a:pt x="1709" y="21648"/>
                  </a:lnTo>
                  <a:lnTo>
                    <a:pt x="1934" y="21828"/>
                  </a:lnTo>
                  <a:lnTo>
                    <a:pt x="2159" y="22008"/>
                  </a:lnTo>
                  <a:lnTo>
                    <a:pt x="2406" y="22165"/>
                  </a:lnTo>
                  <a:lnTo>
                    <a:pt x="2653" y="22323"/>
                  </a:lnTo>
                  <a:lnTo>
                    <a:pt x="2923" y="22457"/>
                  </a:lnTo>
                  <a:lnTo>
                    <a:pt x="3193" y="22570"/>
                  </a:lnTo>
                  <a:lnTo>
                    <a:pt x="3463" y="22682"/>
                  </a:lnTo>
                  <a:lnTo>
                    <a:pt x="3732" y="22795"/>
                  </a:lnTo>
                  <a:lnTo>
                    <a:pt x="4025" y="22862"/>
                  </a:lnTo>
                  <a:lnTo>
                    <a:pt x="4317" y="22952"/>
                  </a:lnTo>
                  <a:lnTo>
                    <a:pt x="4609" y="22997"/>
                  </a:lnTo>
                  <a:lnTo>
                    <a:pt x="4924" y="23064"/>
                  </a:lnTo>
                  <a:lnTo>
                    <a:pt x="5216" y="23087"/>
                  </a:lnTo>
                  <a:lnTo>
                    <a:pt x="5531" y="23109"/>
                  </a:lnTo>
                  <a:lnTo>
                    <a:pt x="30640" y="23109"/>
                  </a:lnTo>
                  <a:lnTo>
                    <a:pt x="30932" y="23087"/>
                  </a:lnTo>
                  <a:lnTo>
                    <a:pt x="31247" y="23064"/>
                  </a:lnTo>
                  <a:lnTo>
                    <a:pt x="31539" y="22997"/>
                  </a:lnTo>
                  <a:lnTo>
                    <a:pt x="31831" y="22952"/>
                  </a:lnTo>
                  <a:lnTo>
                    <a:pt x="32123" y="22862"/>
                  </a:lnTo>
                  <a:lnTo>
                    <a:pt x="32416" y="22795"/>
                  </a:lnTo>
                  <a:lnTo>
                    <a:pt x="32708" y="22682"/>
                  </a:lnTo>
                  <a:lnTo>
                    <a:pt x="32978" y="22570"/>
                  </a:lnTo>
                  <a:lnTo>
                    <a:pt x="33247" y="22457"/>
                  </a:lnTo>
                  <a:lnTo>
                    <a:pt x="33495" y="22323"/>
                  </a:lnTo>
                  <a:lnTo>
                    <a:pt x="33742" y="22165"/>
                  </a:lnTo>
                  <a:lnTo>
                    <a:pt x="33989" y="22008"/>
                  </a:lnTo>
                  <a:lnTo>
                    <a:pt x="34214" y="21828"/>
                  </a:lnTo>
                  <a:lnTo>
                    <a:pt x="34439" y="21648"/>
                  </a:lnTo>
                  <a:lnTo>
                    <a:pt x="34664" y="21468"/>
                  </a:lnTo>
                  <a:lnTo>
                    <a:pt x="34866" y="21266"/>
                  </a:lnTo>
                  <a:lnTo>
                    <a:pt x="35046" y="21064"/>
                  </a:lnTo>
                  <a:lnTo>
                    <a:pt x="35225" y="20839"/>
                  </a:lnTo>
                  <a:lnTo>
                    <a:pt x="35383" y="20614"/>
                  </a:lnTo>
                  <a:lnTo>
                    <a:pt x="35518" y="20389"/>
                  </a:lnTo>
                  <a:lnTo>
                    <a:pt x="35653" y="20165"/>
                  </a:lnTo>
                  <a:lnTo>
                    <a:pt x="35765" y="19917"/>
                  </a:lnTo>
                  <a:lnTo>
                    <a:pt x="35877" y="19670"/>
                  </a:lnTo>
                  <a:lnTo>
                    <a:pt x="35945" y="19423"/>
                  </a:lnTo>
                  <a:lnTo>
                    <a:pt x="36035" y="19175"/>
                  </a:lnTo>
                  <a:lnTo>
                    <a:pt x="36080" y="18906"/>
                  </a:lnTo>
                  <a:lnTo>
                    <a:pt x="36125" y="18658"/>
                  </a:lnTo>
                  <a:lnTo>
                    <a:pt x="36147" y="18389"/>
                  </a:lnTo>
                  <a:lnTo>
                    <a:pt x="36147" y="18141"/>
                  </a:lnTo>
                  <a:lnTo>
                    <a:pt x="36147" y="17872"/>
                  </a:lnTo>
                  <a:lnTo>
                    <a:pt x="36125" y="17602"/>
                  </a:lnTo>
                  <a:lnTo>
                    <a:pt x="34506" y="4452"/>
                  </a:lnTo>
                  <a:lnTo>
                    <a:pt x="34416" y="4002"/>
                  </a:lnTo>
                  <a:lnTo>
                    <a:pt x="34281" y="3530"/>
                  </a:lnTo>
                  <a:lnTo>
                    <a:pt x="34102" y="3103"/>
                  </a:lnTo>
                  <a:lnTo>
                    <a:pt x="33877" y="2698"/>
                  </a:lnTo>
                  <a:lnTo>
                    <a:pt x="33629" y="2294"/>
                  </a:lnTo>
                  <a:lnTo>
                    <a:pt x="33315" y="1934"/>
                  </a:lnTo>
                  <a:lnTo>
                    <a:pt x="32978" y="1597"/>
                  </a:lnTo>
                  <a:lnTo>
                    <a:pt x="32618" y="1282"/>
                  </a:lnTo>
                  <a:lnTo>
                    <a:pt x="32213" y="990"/>
                  </a:lnTo>
                  <a:lnTo>
                    <a:pt x="31764" y="743"/>
                  </a:lnTo>
                  <a:lnTo>
                    <a:pt x="31314" y="518"/>
                  </a:lnTo>
                  <a:lnTo>
                    <a:pt x="30820" y="338"/>
                  </a:lnTo>
                  <a:lnTo>
                    <a:pt x="30325" y="203"/>
                  </a:lnTo>
                  <a:lnTo>
                    <a:pt x="29808" y="91"/>
                  </a:lnTo>
                  <a:lnTo>
                    <a:pt x="29269" y="23"/>
                  </a:lnTo>
                  <a:lnTo>
                    <a:pt x="2870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4964275" y="2048800"/>
              <a:ext cx="796900" cy="486700"/>
            </a:xfrm>
            <a:custGeom>
              <a:avLst/>
              <a:gdLst/>
              <a:ahLst/>
              <a:cxnLst/>
              <a:rect l="l" t="t" r="r" b="b"/>
              <a:pathLst>
                <a:path w="31876" h="19468" extrusionOk="0">
                  <a:moveTo>
                    <a:pt x="5305" y="1"/>
                  </a:moveTo>
                  <a:lnTo>
                    <a:pt x="4968" y="23"/>
                  </a:lnTo>
                  <a:lnTo>
                    <a:pt x="4631" y="68"/>
                  </a:lnTo>
                  <a:lnTo>
                    <a:pt x="4294" y="135"/>
                  </a:lnTo>
                  <a:lnTo>
                    <a:pt x="3979" y="225"/>
                  </a:lnTo>
                  <a:lnTo>
                    <a:pt x="3664" y="338"/>
                  </a:lnTo>
                  <a:lnTo>
                    <a:pt x="3372" y="473"/>
                  </a:lnTo>
                  <a:lnTo>
                    <a:pt x="3102" y="630"/>
                  </a:lnTo>
                  <a:lnTo>
                    <a:pt x="2855" y="810"/>
                  </a:lnTo>
                  <a:lnTo>
                    <a:pt x="2608" y="1012"/>
                  </a:lnTo>
                  <a:lnTo>
                    <a:pt x="2383" y="1237"/>
                  </a:lnTo>
                  <a:lnTo>
                    <a:pt x="2203" y="1462"/>
                  </a:lnTo>
                  <a:lnTo>
                    <a:pt x="2024" y="1709"/>
                  </a:lnTo>
                  <a:lnTo>
                    <a:pt x="1889" y="1979"/>
                  </a:lnTo>
                  <a:lnTo>
                    <a:pt x="1776" y="2249"/>
                  </a:lnTo>
                  <a:lnTo>
                    <a:pt x="1686" y="2541"/>
                  </a:lnTo>
                  <a:lnTo>
                    <a:pt x="1641" y="2833"/>
                  </a:lnTo>
                  <a:lnTo>
                    <a:pt x="23" y="15983"/>
                  </a:lnTo>
                  <a:lnTo>
                    <a:pt x="0" y="16320"/>
                  </a:lnTo>
                  <a:lnTo>
                    <a:pt x="23" y="16658"/>
                  </a:lnTo>
                  <a:lnTo>
                    <a:pt x="90" y="16995"/>
                  </a:lnTo>
                  <a:lnTo>
                    <a:pt x="180" y="17309"/>
                  </a:lnTo>
                  <a:lnTo>
                    <a:pt x="338" y="17624"/>
                  </a:lnTo>
                  <a:lnTo>
                    <a:pt x="495" y="17894"/>
                  </a:lnTo>
                  <a:lnTo>
                    <a:pt x="720" y="18164"/>
                  </a:lnTo>
                  <a:lnTo>
                    <a:pt x="945" y="18433"/>
                  </a:lnTo>
                  <a:lnTo>
                    <a:pt x="1214" y="18658"/>
                  </a:lnTo>
                  <a:lnTo>
                    <a:pt x="1506" y="18861"/>
                  </a:lnTo>
                  <a:lnTo>
                    <a:pt x="1821" y="19040"/>
                  </a:lnTo>
                  <a:lnTo>
                    <a:pt x="2158" y="19198"/>
                  </a:lnTo>
                  <a:lnTo>
                    <a:pt x="2518" y="19310"/>
                  </a:lnTo>
                  <a:lnTo>
                    <a:pt x="2900" y="19400"/>
                  </a:lnTo>
                  <a:lnTo>
                    <a:pt x="3282" y="19445"/>
                  </a:lnTo>
                  <a:lnTo>
                    <a:pt x="3687" y="19467"/>
                  </a:lnTo>
                  <a:lnTo>
                    <a:pt x="28189" y="19467"/>
                  </a:lnTo>
                  <a:lnTo>
                    <a:pt x="28594" y="19445"/>
                  </a:lnTo>
                  <a:lnTo>
                    <a:pt x="28998" y="19400"/>
                  </a:lnTo>
                  <a:lnTo>
                    <a:pt x="29358" y="19310"/>
                  </a:lnTo>
                  <a:lnTo>
                    <a:pt x="29718" y="19198"/>
                  </a:lnTo>
                  <a:lnTo>
                    <a:pt x="30055" y="19040"/>
                  </a:lnTo>
                  <a:lnTo>
                    <a:pt x="30370" y="18861"/>
                  </a:lnTo>
                  <a:lnTo>
                    <a:pt x="30662" y="18658"/>
                  </a:lnTo>
                  <a:lnTo>
                    <a:pt x="30932" y="18433"/>
                  </a:lnTo>
                  <a:lnTo>
                    <a:pt x="31179" y="18164"/>
                  </a:lnTo>
                  <a:lnTo>
                    <a:pt x="31381" y="17894"/>
                  </a:lnTo>
                  <a:lnTo>
                    <a:pt x="31561" y="17624"/>
                  </a:lnTo>
                  <a:lnTo>
                    <a:pt x="31696" y="17309"/>
                  </a:lnTo>
                  <a:lnTo>
                    <a:pt x="31808" y="16995"/>
                  </a:lnTo>
                  <a:lnTo>
                    <a:pt x="31853" y="16658"/>
                  </a:lnTo>
                  <a:lnTo>
                    <a:pt x="31876" y="16320"/>
                  </a:lnTo>
                  <a:lnTo>
                    <a:pt x="31876" y="15983"/>
                  </a:lnTo>
                  <a:lnTo>
                    <a:pt x="30235" y="2833"/>
                  </a:lnTo>
                  <a:lnTo>
                    <a:pt x="30190" y="2541"/>
                  </a:lnTo>
                  <a:lnTo>
                    <a:pt x="30100" y="2249"/>
                  </a:lnTo>
                  <a:lnTo>
                    <a:pt x="29987" y="1979"/>
                  </a:lnTo>
                  <a:lnTo>
                    <a:pt x="29853" y="1709"/>
                  </a:lnTo>
                  <a:lnTo>
                    <a:pt x="29695" y="1462"/>
                  </a:lnTo>
                  <a:lnTo>
                    <a:pt x="29493" y="1237"/>
                  </a:lnTo>
                  <a:lnTo>
                    <a:pt x="29268" y="1012"/>
                  </a:lnTo>
                  <a:lnTo>
                    <a:pt x="29043" y="810"/>
                  </a:lnTo>
                  <a:lnTo>
                    <a:pt x="28796" y="630"/>
                  </a:lnTo>
                  <a:lnTo>
                    <a:pt x="28504" y="473"/>
                  </a:lnTo>
                  <a:lnTo>
                    <a:pt x="28212" y="338"/>
                  </a:lnTo>
                  <a:lnTo>
                    <a:pt x="27919" y="225"/>
                  </a:lnTo>
                  <a:lnTo>
                    <a:pt x="27605" y="135"/>
                  </a:lnTo>
                  <a:lnTo>
                    <a:pt x="27267" y="68"/>
                  </a:lnTo>
                  <a:lnTo>
                    <a:pt x="26930" y="23"/>
                  </a:lnTo>
                  <a:lnTo>
                    <a:pt x="26571" y="1"/>
                  </a:lnTo>
                  <a:close/>
                </a:path>
              </a:pathLst>
            </a:custGeom>
            <a:solidFill>
              <a:srgbClr val="EA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4996300" y="2167375"/>
              <a:ext cx="733400" cy="26450"/>
            </a:xfrm>
            <a:custGeom>
              <a:avLst/>
              <a:gdLst/>
              <a:ahLst/>
              <a:cxnLst/>
              <a:rect l="l" t="t" r="r" b="b"/>
              <a:pathLst>
                <a:path w="29336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29336" y="1057"/>
                  </a:lnTo>
                  <a:lnTo>
                    <a:pt x="29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4970450" y="2376425"/>
              <a:ext cx="785100" cy="26450"/>
            </a:xfrm>
            <a:custGeom>
              <a:avLst/>
              <a:gdLst/>
              <a:ahLst/>
              <a:cxnLst/>
              <a:rect l="l" t="t" r="r" b="b"/>
              <a:pathLst>
                <a:path w="31404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31404" y="1057"/>
                  </a:lnTo>
                  <a:lnTo>
                    <a:pt x="31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5489725" y="2048800"/>
              <a:ext cx="30925" cy="486700"/>
            </a:xfrm>
            <a:custGeom>
              <a:avLst/>
              <a:gdLst/>
              <a:ahLst/>
              <a:cxnLst/>
              <a:rect l="l" t="t" r="r" b="b"/>
              <a:pathLst>
                <a:path w="1237" h="19468" extrusionOk="0">
                  <a:moveTo>
                    <a:pt x="0" y="1"/>
                  </a:moveTo>
                  <a:lnTo>
                    <a:pt x="0" y="19467"/>
                  </a:lnTo>
                  <a:lnTo>
                    <a:pt x="1237" y="19467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5177250" y="2048800"/>
              <a:ext cx="31500" cy="486700"/>
            </a:xfrm>
            <a:custGeom>
              <a:avLst/>
              <a:gdLst/>
              <a:ahLst/>
              <a:cxnLst/>
              <a:rect l="l" t="t" r="r" b="b"/>
              <a:pathLst>
                <a:path w="1260" h="19468" extrusionOk="0">
                  <a:moveTo>
                    <a:pt x="1" y="1"/>
                  </a:moveTo>
                  <a:lnTo>
                    <a:pt x="1" y="19467"/>
                  </a:lnTo>
                  <a:lnTo>
                    <a:pt x="1260" y="19467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3144025" y="2486025"/>
              <a:ext cx="201225" cy="369800"/>
            </a:xfrm>
            <a:custGeom>
              <a:avLst/>
              <a:gdLst/>
              <a:ahLst/>
              <a:cxnLst/>
              <a:rect l="l" t="t" r="r" b="b"/>
              <a:pathLst>
                <a:path w="8049" h="14792" extrusionOk="0">
                  <a:moveTo>
                    <a:pt x="900" y="0"/>
                  </a:moveTo>
                  <a:lnTo>
                    <a:pt x="1" y="14792"/>
                  </a:lnTo>
                  <a:lnTo>
                    <a:pt x="8048" y="14792"/>
                  </a:lnTo>
                  <a:lnTo>
                    <a:pt x="714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2792800" y="2003275"/>
              <a:ext cx="903675" cy="577750"/>
            </a:xfrm>
            <a:custGeom>
              <a:avLst/>
              <a:gdLst/>
              <a:ahLst/>
              <a:cxnLst/>
              <a:rect l="l" t="t" r="r" b="b"/>
              <a:pathLst>
                <a:path w="36147" h="23110" extrusionOk="0">
                  <a:moveTo>
                    <a:pt x="7441" y="1"/>
                  </a:moveTo>
                  <a:lnTo>
                    <a:pt x="6879" y="23"/>
                  </a:lnTo>
                  <a:lnTo>
                    <a:pt x="6340" y="91"/>
                  </a:lnTo>
                  <a:lnTo>
                    <a:pt x="5823" y="203"/>
                  </a:lnTo>
                  <a:lnTo>
                    <a:pt x="5328" y="338"/>
                  </a:lnTo>
                  <a:lnTo>
                    <a:pt x="4833" y="518"/>
                  </a:lnTo>
                  <a:lnTo>
                    <a:pt x="4384" y="743"/>
                  </a:lnTo>
                  <a:lnTo>
                    <a:pt x="3934" y="990"/>
                  </a:lnTo>
                  <a:lnTo>
                    <a:pt x="3552" y="1282"/>
                  </a:lnTo>
                  <a:lnTo>
                    <a:pt x="3170" y="1597"/>
                  </a:lnTo>
                  <a:lnTo>
                    <a:pt x="2833" y="1934"/>
                  </a:lnTo>
                  <a:lnTo>
                    <a:pt x="2518" y="2294"/>
                  </a:lnTo>
                  <a:lnTo>
                    <a:pt x="2271" y="2698"/>
                  </a:lnTo>
                  <a:lnTo>
                    <a:pt x="2046" y="3103"/>
                  </a:lnTo>
                  <a:lnTo>
                    <a:pt x="1866" y="3530"/>
                  </a:lnTo>
                  <a:lnTo>
                    <a:pt x="1731" y="4002"/>
                  </a:lnTo>
                  <a:lnTo>
                    <a:pt x="1641" y="4452"/>
                  </a:lnTo>
                  <a:lnTo>
                    <a:pt x="23" y="17602"/>
                  </a:lnTo>
                  <a:lnTo>
                    <a:pt x="0" y="17872"/>
                  </a:lnTo>
                  <a:lnTo>
                    <a:pt x="0" y="18141"/>
                  </a:lnTo>
                  <a:lnTo>
                    <a:pt x="0" y="18389"/>
                  </a:lnTo>
                  <a:lnTo>
                    <a:pt x="23" y="18658"/>
                  </a:lnTo>
                  <a:lnTo>
                    <a:pt x="68" y="18906"/>
                  </a:lnTo>
                  <a:lnTo>
                    <a:pt x="113" y="19175"/>
                  </a:lnTo>
                  <a:lnTo>
                    <a:pt x="203" y="19423"/>
                  </a:lnTo>
                  <a:lnTo>
                    <a:pt x="270" y="19670"/>
                  </a:lnTo>
                  <a:lnTo>
                    <a:pt x="383" y="19917"/>
                  </a:lnTo>
                  <a:lnTo>
                    <a:pt x="495" y="20165"/>
                  </a:lnTo>
                  <a:lnTo>
                    <a:pt x="630" y="20389"/>
                  </a:lnTo>
                  <a:lnTo>
                    <a:pt x="765" y="20614"/>
                  </a:lnTo>
                  <a:lnTo>
                    <a:pt x="922" y="20839"/>
                  </a:lnTo>
                  <a:lnTo>
                    <a:pt x="1102" y="21064"/>
                  </a:lnTo>
                  <a:lnTo>
                    <a:pt x="1282" y="21266"/>
                  </a:lnTo>
                  <a:lnTo>
                    <a:pt x="1484" y="21468"/>
                  </a:lnTo>
                  <a:lnTo>
                    <a:pt x="1709" y="21648"/>
                  </a:lnTo>
                  <a:lnTo>
                    <a:pt x="1934" y="21828"/>
                  </a:lnTo>
                  <a:lnTo>
                    <a:pt x="2158" y="22008"/>
                  </a:lnTo>
                  <a:lnTo>
                    <a:pt x="2406" y="22165"/>
                  </a:lnTo>
                  <a:lnTo>
                    <a:pt x="2653" y="22323"/>
                  </a:lnTo>
                  <a:lnTo>
                    <a:pt x="2900" y="22457"/>
                  </a:lnTo>
                  <a:lnTo>
                    <a:pt x="3170" y="22570"/>
                  </a:lnTo>
                  <a:lnTo>
                    <a:pt x="3440" y="22682"/>
                  </a:lnTo>
                  <a:lnTo>
                    <a:pt x="3732" y="22795"/>
                  </a:lnTo>
                  <a:lnTo>
                    <a:pt x="4024" y="22862"/>
                  </a:lnTo>
                  <a:lnTo>
                    <a:pt x="4316" y="22952"/>
                  </a:lnTo>
                  <a:lnTo>
                    <a:pt x="4609" y="22997"/>
                  </a:lnTo>
                  <a:lnTo>
                    <a:pt x="4901" y="23064"/>
                  </a:lnTo>
                  <a:lnTo>
                    <a:pt x="5216" y="23087"/>
                  </a:lnTo>
                  <a:lnTo>
                    <a:pt x="5508" y="23109"/>
                  </a:lnTo>
                  <a:lnTo>
                    <a:pt x="30617" y="23109"/>
                  </a:lnTo>
                  <a:lnTo>
                    <a:pt x="30932" y="23087"/>
                  </a:lnTo>
                  <a:lnTo>
                    <a:pt x="31246" y="23064"/>
                  </a:lnTo>
                  <a:lnTo>
                    <a:pt x="31539" y="22997"/>
                  </a:lnTo>
                  <a:lnTo>
                    <a:pt x="31831" y="22952"/>
                  </a:lnTo>
                  <a:lnTo>
                    <a:pt x="32123" y="22862"/>
                  </a:lnTo>
                  <a:lnTo>
                    <a:pt x="32415" y="22795"/>
                  </a:lnTo>
                  <a:lnTo>
                    <a:pt x="32685" y="22682"/>
                  </a:lnTo>
                  <a:lnTo>
                    <a:pt x="32955" y="22570"/>
                  </a:lnTo>
                  <a:lnTo>
                    <a:pt x="33224" y="22457"/>
                  </a:lnTo>
                  <a:lnTo>
                    <a:pt x="33494" y="22323"/>
                  </a:lnTo>
                  <a:lnTo>
                    <a:pt x="33741" y="22165"/>
                  </a:lnTo>
                  <a:lnTo>
                    <a:pt x="33989" y="22008"/>
                  </a:lnTo>
                  <a:lnTo>
                    <a:pt x="34214" y="21828"/>
                  </a:lnTo>
                  <a:lnTo>
                    <a:pt x="34438" y="21648"/>
                  </a:lnTo>
                  <a:lnTo>
                    <a:pt x="34641" y="21468"/>
                  </a:lnTo>
                  <a:lnTo>
                    <a:pt x="34843" y="21266"/>
                  </a:lnTo>
                  <a:lnTo>
                    <a:pt x="35045" y="21064"/>
                  </a:lnTo>
                  <a:lnTo>
                    <a:pt x="35203" y="20839"/>
                  </a:lnTo>
                  <a:lnTo>
                    <a:pt x="35360" y="20614"/>
                  </a:lnTo>
                  <a:lnTo>
                    <a:pt x="35517" y="20389"/>
                  </a:lnTo>
                  <a:lnTo>
                    <a:pt x="35652" y="20165"/>
                  </a:lnTo>
                  <a:lnTo>
                    <a:pt x="35765" y="19917"/>
                  </a:lnTo>
                  <a:lnTo>
                    <a:pt x="35855" y="19670"/>
                  </a:lnTo>
                  <a:lnTo>
                    <a:pt x="35944" y="19423"/>
                  </a:lnTo>
                  <a:lnTo>
                    <a:pt x="36012" y="19175"/>
                  </a:lnTo>
                  <a:lnTo>
                    <a:pt x="36079" y="18906"/>
                  </a:lnTo>
                  <a:lnTo>
                    <a:pt x="36102" y="18658"/>
                  </a:lnTo>
                  <a:lnTo>
                    <a:pt x="36147" y="18389"/>
                  </a:lnTo>
                  <a:lnTo>
                    <a:pt x="36147" y="18141"/>
                  </a:lnTo>
                  <a:lnTo>
                    <a:pt x="36147" y="17872"/>
                  </a:lnTo>
                  <a:lnTo>
                    <a:pt x="36102" y="17602"/>
                  </a:lnTo>
                  <a:lnTo>
                    <a:pt x="34483" y="4452"/>
                  </a:lnTo>
                  <a:lnTo>
                    <a:pt x="34416" y="4002"/>
                  </a:lnTo>
                  <a:lnTo>
                    <a:pt x="34281" y="3530"/>
                  </a:lnTo>
                  <a:lnTo>
                    <a:pt x="34101" y="3103"/>
                  </a:lnTo>
                  <a:lnTo>
                    <a:pt x="33876" y="2698"/>
                  </a:lnTo>
                  <a:lnTo>
                    <a:pt x="33607" y="2294"/>
                  </a:lnTo>
                  <a:lnTo>
                    <a:pt x="33314" y="1934"/>
                  </a:lnTo>
                  <a:lnTo>
                    <a:pt x="32977" y="1597"/>
                  </a:lnTo>
                  <a:lnTo>
                    <a:pt x="32595" y="1282"/>
                  </a:lnTo>
                  <a:lnTo>
                    <a:pt x="32190" y="990"/>
                  </a:lnTo>
                  <a:lnTo>
                    <a:pt x="31763" y="743"/>
                  </a:lnTo>
                  <a:lnTo>
                    <a:pt x="31314" y="518"/>
                  </a:lnTo>
                  <a:lnTo>
                    <a:pt x="30819" y="338"/>
                  </a:lnTo>
                  <a:lnTo>
                    <a:pt x="30325" y="203"/>
                  </a:lnTo>
                  <a:lnTo>
                    <a:pt x="29785" y="91"/>
                  </a:lnTo>
                  <a:lnTo>
                    <a:pt x="29246" y="23"/>
                  </a:lnTo>
                  <a:lnTo>
                    <a:pt x="28706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2846200" y="2048800"/>
              <a:ext cx="796900" cy="486700"/>
            </a:xfrm>
            <a:custGeom>
              <a:avLst/>
              <a:gdLst/>
              <a:ahLst/>
              <a:cxnLst/>
              <a:rect l="l" t="t" r="r" b="b"/>
              <a:pathLst>
                <a:path w="31876" h="19468" extrusionOk="0">
                  <a:moveTo>
                    <a:pt x="5305" y="1"/>
                  </a:moveTo>
                  <a:lnTo>
                    <a:pt x="4945" y="23"/>
                  </a:lnTo>
                  <a:lnTo>
                    <a:pt x="4608" y="68"/>
                  </a:lnTo>
                  <a:lnTo>
                    <a:pt x="4271" y="135"/>
                  </a:lnTo>
                  <a:lnTo>
                    <a:pt x="3956" y="225"/>
                  </a:lnTo>
                  <a:lnTo>
                    <a:pt x="3664" y="338"/>
                  </a:lnTo>
                  <a:lnTo>
                    <a:pt x="3372" y="473"/>
                  </a:lnTo>
                  <a:lnTo>
                    <a:pt x="3080" y="630"/>
                  </a:lnTo>
                  <a:lnTo>
                    <a:pt x="2832" y="810"/>
                  </a:lnTo>
                  <a:lnTo>
                    <a:pt x="2608" y="1012"/>
                  </a:lnTo>
                  <a:lnTo>
                    <a:pt x="2383" y="1237"/>
                  </a:lnTo>
                  <a:lnTo>
                    <a:pt x="2203" y="1462"/>
                  </a:lnTo>
                  <a:lnTo>
                    <a:pt x="2023" y="1709"/>
                  </a:lnTo>
                  <a:lnTo>
                    <a:pt x="1888" y="1979"/>
                  </a:lnTo>
                  <a:lnTo>
                    <a:pt x="1776" y="2249"/>
                  </a:lnTo>
                  <a:lnTo>
                    <a:pt x="1686" y="2541"/>
                  </a:lnTo>
                  <a:lnTo>
                    <a:pt x="1641" y="2833"/>
                  </a:lnTo>
                  <a:lnTo>
                    <a:pt x="22" y="15983"/>
                  </a:lnTo>
                  <a:lnTo>
                    <a:pt x="0" y="16320"/>
                  </a:lnTo>
                  <a:lnTo>
                    <a:pt x="22" y="16658"/>
                  </a:lnTo>
                  <a:lnTo>
                    <a:pt x="67" y="16995"/>
                  </a:lnTo>
                  <a:lnTo>
                    <a:pt x="180" y="17309"/>
                  </a:lnTo>
                  <a:lnTo>
                    <a:pt x="315" y="17624"/>
                  </a:lnTo>
                  <a:lnTo>
                    <a:pt x="495" y="17894"/>
                  </a:lnTo>
                  <a:lnTo>
                    <a:pt x="697" y="18164"/>
                  </a:lnTo>
                  <a:lnTo>
                    <a:pt x="944" y="18433"/>
                  </a:lnTo>
                  <a:lnTo>
                    <a:pt x="1214" y="18658"/>
                  </a:lnTo>
                  <a:lnTo>
                    <a:pt x="1506" y="18861"/>
                  </a:lnTo>
                  <a:lnTo>
                    <a:pt x="1821" y="19040"/>
                  </a:lnTo>
                  <a:lnTo>
                    <a:pt x="2158" y="19198"/>
                  </a:lnTo>
                  <a:lnTo>
                    <a:pt x="2518" y="19310"/>
                  </a:lnTo>
                  <a:lnTo>
                    <a:pt x="2877" y="19400"/>
                  </a:lnTo>
                  <a:lnTo>
                    <a:pt x="3282" y="19445"/>
                  </a:lnTo>
                  <a:lnTo>
                    <a:pt x="3687" y="19467"/>
                  </a:lnTo>
                  <a:lnTo>
                    <a:pt x="28189" y="19467"/>
                  </a:lnTo>
                  <a:lnTo>
                    <a:pt x="28593" y="19445"/>
                  </a:lnTo>
                  <a:lnTo>
                    <a:pt x="28975" y="19400"/>
                  </a:lnTo>
                  <a:lnTo>
                    <a:pt x="29358" y="19310"/>
                  </a:lnTo>
                  <a:lnTo>
                    <a:pt x="29717" y="19198"/>
                  </a:lnTo>
                  <a:lnTo>
                    <a:pt x="30054" y="19040"/>
                  </a:lnTo>
                  <a:lnTo>
                    <a:pt x="30369" y="18861"/>
                  </a:lnTo>
                  <a:lnTo>
                    <a:pt x="30661" y="18658"/>
                  </a:lnTo>
                  <a:lnTo>
                    <a:pt x="30931" y="18433"/>
                  </a:lnTo>
                  <a:lnTo>
                    <a:pt x="31156" y="18164"/>
                  </a:lnTo>
                  <a:lnTo>
                    <a:pt x="31381" y="17894"/>
                  </a:lnTo>
                  <a:lnTo>
                    <a:pt x="31538" y="17624"/>
                  </a:lnTo>
                  <a:lnTo>
                    <a:pt x="31695" y="17309"/>
                  </a:lnTo>
                  <a:lnTo>
                    <a:pt x="31785" y="16995"/>
                  </a:lnTo>
                  <a:lnTo>
                    <a:pt x="31853" y="16658"/>
                  </a:lnTo>
                  <a:lnTo>
                    <a:pt x="31875" y="16320"/>
                  </a:lnTo>
                  <a:lnTo>
                    <a:pt x="31853" y="15983"/>
                  </a:lnTo>
                  <a:lnTo>
                    <a:pt x="30234" y="2833"/>
                  </a:lnTo>
                  <a:lnTo>
                    <a:pt x="30189" y="2541"/>
                  </a:lnTo>
                  <a:lnTo>
                    <a:pt x="30099" y="2249"/>
                  </a:lnTo>
                  <a:lnTo>
                    <a:pt x="29987" y="1979"/>
                  </a:lnTo>
                  <a:lnTo>
                    <a:pt x="29852" y="1709"/>
                  </a:lnTo>
                  <a:lnTo>
                    <a:pt x="29672" y="1462"/>
                  </a:lnTo>
                  <a:lnTo>
                    <a:pt x="29492" y="1237"/>
                  </a:lnTo>
                  <a:lnTo>
                    <a:pt x="29268" y="1012"/>
                  </a:lnTo>
                  <a:lnTo>
                    <a:pt x="29043" y="810"/>
                  </a:lnTo>
                  <a:lnTo>
                    <a:pt x="28773" y="630"/>
                  </a:lnTo>
                  <a:lnTo>
                    <a:pt x="28503" y="473"/>
                  </a:lnTo>
                  <a:lnTo>
                    <a:pt x="28211" y="338"/>
                  </a:lnTo>
                  <a:lnTo>
                    <a:pt x="27896" y="225"/>
                  </a:lnTo>
                  <a:lnTo>
                    <a:pt x="27582" y="135"/>
                  </a:lnTo>
                  <a:lnTo>
                    <a:pt x="27245" y="68"/>
                  </a:lnTo>
                  <a:lnTo>
                    <a:pt x="26907" y="23"/>
                  </a:lnTo>
                  <a:lnTo>
                    <a:pt x="26570" y="1"/>
                  </a:lnTo>
                  <a:close/>
                </a:path>
              </a:pathLst>
            </a:custGeom>
            <a:solidFill>
              <a:srgbClr val="EA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2877650" y="2167375"/>
              <a:ext cx="733400" cy="26450"/>
            </a:xfrm>
            <a:custGeom>
              <a:avLst/>
              <a:gdLst/>
              <a:ahLst/>
              <a:cxnLst/>
              <a:rect l="l" t="t" r="r" b="b"/>
              <a:pathLst>
                <a:path w="29336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29336" y="1057"/>
                  </a:lnTo>
                  <a:lnTo>
                    <a:pt x="29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2851800" y="2376425"/>
              <a:ext cx="785100" cy="26450"/>
            </a:xfrm>
            <a:custGeom>
              <a:avLst/>
              <a:gdLst/>
              <a:ahLst/>
              <a:cxnLst/>
              <a:rect l="l" t="t" r="r" b="b"/>
              <a:pathLst>
                <a:path w="31404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31404" y="1057"/>
                  </a:lnTo>
                  <a:lnTo>
                    <a:pt x="31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3371075" y="2048800"/>
              <a:ext cx="31500" cy="486700"/>
            </a:xfrm>
            <a:custGeom>
              <a:avLst/>
              <a:gdLst/>
              <a:ahLst/>
              <a:cxnLst/>
              <a:rect l="l" t="t" r="r" b="b"/>
              <a:pathLst>
                <a:path w="1260" h="19468" extrusionOk="0">
                  <a:moveTo>
                    <a:pt x="0" y="1"/>
                  </a:moveTo>
                  <a:lnTo>
                    <a:pt x="0" y="19467"/>
                  </a:lnTo>
                  <a:lnTo>
                    <a:pt x="1259" y="19467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3059175" y="2048800"/>
              <a:ext cx="30925" cy="486700"/>
            </a:xfrm>
            <a:custGeom>
              <a:avLst/>
              <a:gdLst/>
              <a:ahLst/>
              <a:cxnLst/>
              <a:rect l="l" t="t" r="r" b="b"/>
              <a:pathLst>
                <a:path w="1237" h="19468" extrusionOk="0">
                  <a:moveTo>
                    <a:pt x="1" y="1"/>
                  </a:moveTo>
                  <a:lnTo>
                    <a:pt x="1" y="19467"/>
                  </a:lnTo>
                  <a:lnTo>
                    <a:pt x="1237" y="19467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3993750" y="264525"/>
              <a:ext cx="739575" cy="739025"/>
            </a:xfrm>
            <a:custGeom>
              <a:avLst/>
              <a:gdLst/>
              <a:ahLst/>
              <a:cxnLst/>
              <a:rect l="l" t="t" r="r" b="b"/>
              <a:pathLst>
                <a:path w="29583" h="29561" extrusionOk="0">
                  <a:moveTo>
                    <a:pt x="14027" y="1"/>
                  </a:moveTo>
                  <a:lnTo>
                    <a:pt x="13285" y="68"/>
                  </a:lnTo>
                  <a:lnTo>
                    <a:pt x="12543" y="158"/>
                  </a:lnTo>
                  <a:lnTo>
                    <a:pt x="11802" y="293"/>
                  </a:lnTo>
                  <a:lnTo>
                    <a:pt x="11082" y="450"/>
                  </a:lnTo>
                  <a:lnTo>
                    <a:pt x="10385" y="652"/>
                  </a:lnTo>
                  <a:lnTo>
                    <a:pt x="9711" y="877"/>
                  </a:lnTo>
                  <a:lnTo>
                    <a:pt x="9037" y="1147"/>
                  </a:lnTo>
                  <a:lnTo>
                    <a:pt x="8385" y="1439"/>
                  </a:lnTo>
                  <a:lnTo>
                    <a:pt x="7733" y="1776"/>
                  </a:lnTo>
                  <a:lnTo>
                    <a:pt x="7126" y="2136"/>
                  </a:lnTo>
                  <a:lnTo>
                    <a:pt x="6519" y="2518"/>
                  </a:lnTo>
                  <a:lnTo>
                    <a:pt x="5935" y="2923"/>
                  </a:lnTo>
                  <a:lnTo>
                    <a:pt x="5373" y="3372"/>
                  </a:lnTo>
                  <a:lnTo>
                    <a:pt x="4833" y="3822"/>
                  </a:lnTo>
                  <a:lnTo>
                    <a:pt x="4339" y="4317"/>
                  </a:lnTo>
                  <a:lnTo>
                    <a:pt x="3844" y="4834"/>
                  </a:lnTo>
                  <a:lnTo>
                    <a:pt x="3372" y="5373"/>
                  </a:lnTo>
                  <a:lnTo>
                    <a:pt x="2945" y="5935"/>
                  </a:lnTo>
                  <a:lnTo>
                    <a:pt x="2518" y="6519"/>
                  </a:lnTo>
                  <a:lnTo>
                    <a:pt x="2136" y="7104"/>
                  </a:lnTo>
                  <a:lnTo>
                    <a:pt x="1776" y="7733"/>
                  </a:lnTo>
                  <a:lnTo>
                    <a:pt x="1461" y="8363"/>
                  </a:lnTo>
                  <a:lnTo>
                    <a:pt x="1169" y="9015"/>
                  </a:lnTo>
                  <a:lnTo>
                    <a:pt x="899" y="9689"/>
                  </a:lnTo>
                  <a:lnTo>
                    <a:pt x="675" y="10386"/>
                  </a:lnTo>
                  <a:lnTo>
                    <a:pt x="472" y="11083"/>
                  </a:lnTo>
                  <a:lnTo>
                    <a:pt x="292" y="11802"/>
                  </a:lnTo>
                  <a:lnTo>
                    <a:pt x="180" y="12521"/>
                  </a:lnTo>
                  <a:lnTo>
                    <a:pt x="68" y="13263"/>
                  </a:lnTo>
                  <a:lnTo>
                    <a:pt x="23" y="14027"/>
                  </a:lnTo>
                  <a:lnTo>
                    <a:pt x="0" y="14769"/>
                  </a:lnTo>
                  <a:lnTo>
                    <a:pt x="23" y="15534"/>
                  </a:lnTo>
                  <a:lnTo>
                    <a:pt x="68" y="16298"/>
                  </a:lnTo>
                  <a:lnTo>
                    <a:pt x="180" y="17040"/>
                  </a:lnTo>
                  <a:lnTo>
                    <a:pt x="292" y="17759"/>
                  </a:lnTo>
                  <a:lnTo>
                    <a:pt x="472" y="18478"/>
                  </a:lnTo>
                  <a:lnTo>
                    <a:pt x="675" y="19175"/>
                  </a:lnTo>
                  <a:lnTo>
                    <a:pt x="899" y="19872"/>
                  </a:lnTo>
                  <a:lnTo>
                    <a:pt x="1169" y="20524"/>
                  </a:lnTo>
                  <a:lnTo>
                    <a:pt x="1461" y="21198"/>
                  </a:lnTo>
                  <a:lnTo>
                    <a:pt x="1776" y="21828"/>
                  </a:lnTo>
                  <a:lnTo>
                    <a:pt x="2136" y="22435"/>
                  </a:lnTo>
                  <a:lnTo>
                    <a:pt x="2518" y="23042"/>
                  </a:lnTo>
                  <a:lnTo>
                    <a:pt x="2945" y="23626"/>
                  </a:lnTo>
                  <a:lnTo>
                    <a:pt x="3372" y="24188"/>
                  </a:lnTo>
                  <a:lnTo>
                    <a:pt x="3844" y="24728"/>
                  </a:lnTo>
                  <a:lnTo>
                    <a:pt x="4339" y="25245"/>
                  </a:lnTo>
                  <a:lnTo>
                    <a:pt x="4833" y="25717"/>
                  </a:lnTo>
                  <a:lnTo>
                    <a:pt x="5373" y="26189"/>
                  </a:lnTo>
                  <a:lnTo>
                    <a:pt x="5935" y="26638"/>
                  </a:lnTo>
                  <a:lnTo>
                    <a:pt x="6519" y="27043"/>
                  </a:lnTo>
                  <a:lnTo>
                    <a:pt x="7126" y="27425"/>
                  </a:lnTo>
                  <a:lnTo>
                    <a:pt x="7733" y="27785"/>
                  </a:lnTo>
                  <a:lnTo>
                    <a:pt x="8385" y="28099"/>
                  </a:lnTo>
                  <a:lnTo>
                    <a:pt x="9037" y="28414"/>
                  </a:lnTo>
                  <a:lnTo>
                    <a:pt x="9711" y="28661"/>
                  </a:lnTo>
                  <a:lnTo>
                    <a:pt x="10385" y="28909"/>
                  </a:lnTo>
                  <a:lnTo>
                    <a:pt x="11082" y="29088"/>
                  </a:lnTo>
                  <a:lnTo>
                    <a:pt x="11802" y="29268"/>
                  </a:lnTo>
                  <a:lnTo>
                    <a:pt x="12543" y="29403"/>
                  </a:lnTo>
                  <a:lnTo>
                    <a:pt x="13285" y="29493"/>
                  </a:lnTo>
                  <a:lnTo>
                    <a:pt x="14027" y="29538"/>
                  </a:lnTo>
                  <a:lnTo>
                    <a:pt x="14791" y="29561"/>
                  </a:lnTo>
                  <a:lnTo>
                    <a:pt x="15556" y="29538"/>
                  </a:lnTo>
                  <a:lnTo>
                    <a:pt x="16297" y="29493"/>
                  </a:lnTo>
                  <a:lnTo>
                    <a:pt x="17039" y="29403"/>
                  </a:lnTo>
                  <a:lnTo>
                    <a:pt x="17759" y="29268"/>
                  </a:lnTo>
                  <a:lnTo>
                    <a:pt x="18478" y="29088"/>
                  </a:lnTo>
                  <a:lnTo>
                    <a:pt x="19175" y="28909"/>
                  </a:lnTo>
                  <a:lnTo>
                    <a:pt x="19872" y="28661"/>
                  </a:lnTo>
                  <a:lnTo>
                    <a:pt x="20546" y="28414"/>
                  </a:lnTo>
                  <a:lnTo>
                    <a:pt x="21198" y="28099"/>
                  </a:lnTo>
                  <a:lnTo>
                    <a:pt x="21827" y="27785"/>
                  </a:lnTo>
                  <a:lnTo>
                    <a:pt x="22457" y="27425"/>
                  </a:lnTo>
                  <a:lnTo>
                    <a:pt x="23064" y="27043"/>
                  </a:lnTo>
                  <a:lnTo>
                    <a:pt x="23626" y="26638"/>
                  </a:lnTo>
                  <a:lnTo>
                    <a:pt x="24188" y="26189"/>
                  </a:lnTo>
                  <a:lnTo>
                    <a:pt x="24727" y="25717"/>
                  </a:lnTo>
                  <a:lnTo>
                    <a:pt x="25244" y="25245"/>
                  </a:lnTo>
                  <a:lnTo>
                    <a:pt x="25739" y="24728"/>
                  </a:lnTo>
                  <a:lnTo>
                    <a:pt x="26188" y="24188"/>
                  </a:lnTo>
                  <a:lnTo>
                    <a:pt x="26638" y="23626"/>
                  </a:lnTo>
                  <a:lnTo>
                    <a:pt x="27042" y="23042"/>
                  </a:lnTo>
                  <a:lnTo>
                    <a:pt x="27425" y="22435"/>
                  </a:lnTo>
                  <a:lnTo>
                    <a:pt x="27784" y="21828"/>
                  </a:lnTo>
                  <a:lnTo>
                    <a:pt x="28121" y="21198"/>
                  </a:lnTo>
                  <a:lnTo>
                    <a:pt x="28414" y="20524"/>
                  </a:lnTo>
                  <a:lnTo>
                    <a:pt x="28683" y="19872"/>
                  </a:lnTo>
                  <a:lnTo>
                    <a:pt x="28908" y="19175"/>
                  </a:lnTo>
                  <a:lnTo>
                    <a:pt x="29110" y="18478"/>
                  </a:lnTo>
                  <a:lnTo>
                    <a:pt x="29268" y="17759"/>
                  </a:lnTo>
                  <a:lnTo>
                    <a:pt x="29403" y="17040"/>
                  </a:lnTo>
                  <a:lnTo>
                    <a:pt x="29493" y="16298"/>
                  </a:lnTo>
                  <a:lnTo>
                    <a:pt x="29560" y="15534"/>
                  </a:lnTo>
                  <a:lnTo>
                    <a:pt x="29583" y="14769"/>
                  </a:lnTo>
                  <a:lnTo>
                    <a:pt x="29560" y="14027"/>
                  </a:lnTo>
                  <a:lnTo>
                    <a:pt x="29493" y="13263"/>
                  </a:lnTo>
                  <a:lnTo>
                    <a:pt x="29403" y="12521"/>
                  </a:lnTo>
                  <a:lnTo>
                    <a:pt x="29268" y="11802"/>
                  </a:lnTo>
                  <a:lnTo>
                    <a:pt x="29110" y="11083"/>
                  </a:lnTo>
                  <a:lnTo>
                    <a:pt x="28908" y="10386"/>
                  </a:lnTo>
                  <a:lnTo>
                    <a:pt x="28683" y="9689"/>
                  </a:lnTo>
                  <a:lnTo>
                    <a:pt x="28414" y="9015"/>
                  </a:lnTo>
                  <a:lnTo>
                    <a:pt x="28121" y="8363"/>
                  </a:lnTo>
                  <a:lnTo>
                    <a:pt x="27784" y="7733"/>
                  </a:lnTo>
                  <a:lnTo>
                    <a:pt x="27425" y="7104"/>
                  </a:lnTo>
                  <a:lnTo>
                    <a:pt x="27042" y="6519"/>
                  </a:lnTo>
                  <a:lnTo>
                    <a:pt x="26638" y="5935"/>
                  </a:lnTo>
                  <a:lnTo>
                    <a:pt x="26188" y="5373"/>
                  </a:lnTo>
                  <a:lnTo>
                    <a:pt x="25739" y="4834"/>
                  </a:lnTo>
                  <a:lnTo>
                    <a:pt x="25244" y="4317"/>
                  </a:lnTo>
                  <a:lnTo>
                    <a:pt x="24727" y="3822"/>
                  </a:lnTo>
                  <a:lnTo>
                    <a:pt x="24188" y="3372"/>
                  </a:lnTo>
                  <a:lnTo>
                    <a:pt x="23626" y="2923"/>
                  </a:lnTo>
                  <a:lnTo>
                    <a:pt x="23064" y="2518"/>
                  </a:lnTo>
                  <a:lnTo>
                    <a:pt x="22457" y="2136"/>
                  </a:lnTo>
                  <a:lnTo>
                    <a:pt x="21827" y="1776"/>
                  </a:lnTo>
                  <a:lnTo>
                    <a:pt x="21198" y="1439"/>
                  </a:lnTo>
                  <a:lnTo>
                    <a:pt x="20546" y="1147"/>
                  </a:lnTo>
                  <a:lnTo>
                    <a:pt x="19872" y="877"/>
                  </a:lnTo>
                  <a:lnTo>
                    <a:pt x="19175" y="652"/>
                  </a:lnTo>
                  <a:lnTo>
                    <a:pt x="18478" y="450"/>
                  </a:lnTo>
                  <a:lnTo>
                    <a:pt x="17759" y="293"/>
                  </a:lnTo>
                  <a:lnTo>
                    <a:pt x="17039" y="158"/>
                  </a:lnTo>
                  <a:lnTo>
                    <a:pt x="16297" y="68"/>
                  </a:lnTo>
                  <a:lnTo>
                    <a:pt x="155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48" y="1597"/>
                  </a:lnTo>
                  <a:lnTo>
                    <a:pt x="540" y="3170"/>
                  </a:lnTo>
                  <a:lnTo>
                    <a:pt x="855" y="4766"/>
                  </a:lnTo>
                  <a:lnTo>
                    <a:pt x="1192" y="6340"/>
                  </a:lnTo>
                  <a:lnTo>
                    <a:pt x="1551" y="7913"/>
                  </a:lnTo>
                  <a:lnTo>
                    <a:pt x="1956" y="9464"/>
                  </a:lnTo>
                  <a:lnTo>
                    <a:pt x="2361" y="11015"/>
                  </a:lnTo>
                  <a:lnTo>
                    <a:pt x="2810" y="12544"/>
                  </a:lnTo>
                  <a:lnTo>
                    <a:pt x="3282" y="14095"/>
                  </a:lnTo>
                  <a:lnTo>
                    <a:pt x="3799" y="15601"/>
                  </a:lnTo>
                  <a:lnTo>
                    <a:pt x="4316" y="17107"/>
                  </a:lnTo>
                  <a:lnTo>
                    <a:pt x="4878" y="18613"/>
                  </a:lnTo>
                  <a:lnTo>
                    <a:pt x="5463" y="20097"/>
                  </a:lnTo>
                  <a:lnTo>
                    <a:pt x="6070" y="21581"/>
                  </a:lnTo>
                  <a:lnTo>
                    <a:pt x="6699" y="23042"/>
                  </a:lnTo>
                  <a:lnTo>
                    <a:pt x="7374" y="24503"/>
                  </a:lnTo>
                  <a:lnTo>
                    <a:pt x="8048" y="25941"/>
                  </a:lnTo>
                  <a:lnTo>
                    <a:pt x="8767" y="27380"/>
                  </a:lnTo>
                  <a:lnTo>
                    <a:pt x="9509" y="28796"/>
                  </a:lnTo>
                  <a:lnTo>
                    <a:pt x="10251" y="30190"/>
                  </a:lnTo>
                  <a:lnTo>
                    <a:pt x="11038" y="31584"/>
                  </a:lnTo>
                  <a:lnTo>
                    <a:pt x="11847" y="32955"/>
                  </a:lnTo>
                  <a:lnTo>
                    <a:pt x="12701" y="34326"/>
                  </a:lnTo>
                  <a:lnTo>
                    <a:pt x="13555" y="35675"/>
                  </a:lnTo>
                  <a:lnTo>
                    <a:pt x="14432" y="37001"/>
                  </a:lnTo>
                  <a:lnTo>
                    <a:pt x="15331" y="38305"/>
                  </a:lnTo>
                  <a:lnTo>
                    <a:pt x="16275" y="39609"/>
                  </a:lnTo>
                  <a:lnTo>
                    <a:pt x="17219" y="40890"/>
                  </a:lnTo>
                  <a:lnTo>
                    <a:pt x="18208" y="42149"/>
                  </a:lnTo>
                  <a:lnTo>
                    <a:pt x="19198" y="43408"/>
                  </a:lnTo>
                  <a:lnTo>
                    <a:pt x="20209" y="44644"/>
                  </a:lnTo>
                  <a:lnTo>
                    <a:pt x="21266" y="45858"/>
                  </a:lnTo>
                  <a:lnTo>
                    <a:pt x="22322" y="47049"/>
                  </a:lnTo>
                  <a:lnTo>
                    <a:pt x="23424" y="48218"/>
                  </a:lnTo>
                  <a:lnTo>
                    <a:pt x="24525" y="49387"/>
                  </a:lnTo>
                  <a:lnTo>
                    <a:pt x="25649" y="50534"/>
                  </a:lnTo>
                  <a:lnTo>
                    <a:pt x="26818" y="51658"/>
                  </a:lnTo>
                  <a:lnTo>
                    <a:pt x="27987" y="52759"/>
                  </a:lnTo>
                  <a:lnTo>
                    <a:pt x="29178" y="53838"/>
                  </a:lnTo>
                  <a:lnTo>
                    <a:pt x="30392" y="54895"/>
                  </a:lnTo>
                  <a:lnTo>
                    <a:pt x="31628" y="55929"/>
                  </a:lnTo>
                  <a:lnTo>
                    <a:pt x="32887" y="56940"/>
                  </a:lnTo>
                  <a:lnTo>
                    <a:pt x="34169" y="57952"/>
                  </a:lnTo>
                  <a:lnTo>
                    <a:pt x="35472" y="58918"/>
                  </a:lnTo>
                  <a:lnTo>
                    <a:pt x="36776" y="59862"/>
                  </a:lnTo>
                  <a:lnTo>
                    <a:pt x="38125" y="60807"/>
                  </a:lnTo>
                  <a:lnTo>
                    <a:pt x="39474" y="61706"/>
                  </a:lnTo>
                  <a:lnTo>
                    <a:pt x="40845" y="62582"/>
                  </a:lnTo>
                  <a:lnTo>
                    <a:pt x="42238" y="63459"/>
                  </a:lnTo>
                  <a:lnTo>
                    <a:pt x="43655" y="64291"/>
                  </a:lnTo>
                  <a:lnTo>
                    <a:pt x="45093" y="65100"/>
                  </a:lnTo>
                  <a:lnTo>
                    <a:pt x="46532" y="65887"/>
                  </a:lnTo>
                  <a:lnTo>
                    <a:pt x="48016" y="66651"/>
                  </a:lnTo>
                  <a:lnTo>
                    <a:pt x="49499" y="67370"/>
                  </a:lnTo>
                  <a:lnTo>
                    <a:pt x="51005" y="68090"/>
                  </a:lnTo>
                  <a:lnTo>
                    <a:pt x="52511" y="68764"/>
                  </a:lnTo>
                  <a:lnTo>
                    <a:pt x="54062" y="69438"/>
                  </a:lnTo>
                  <a:lnTo>
                    <a:pt x="55614" y="70068"/>
                  </a:lnTo>
                  <a:lnTo>
                    <a:pt x="57187" y="70675"/>
                  </a:lnTo>
                  <a:lnTo>
                    <a:pt x="58783" y="71237"/>
                  </a:lnTo>
                  <a:lnTo>
                    <a:pt x="60379" y="71799"/>
                  </a:lnTo>
                  <a:lnTo>
                    <a:pt x="61998" y="72316"/>
                  </a:lnTo>
                  <a:lnTo>
                    <a:pt x="63639" y="72810"/>
                  </a:lnTo>
                  <a:lnTo>
                    <a:pt x="65302" y="73260"/>
                  </a:lnTo>
                  <a:lnTo>
                    <a:pt x="66426" y="73552"/>
                  </a:lnTo>
                  <a:lnTo>
                    <a:pt x="67550" y="73844"/>
                  </a:lnTo>
                  <a:lnTo>
                    <a:pt x="68651" y="74092"/>
                  </a:lnTo>
                  <a:lnTo>
                    <a:pt x="69775" y="74339"/>
                  </a:lnTo>
                  <a:lnTo>
                    <a:pt x="70899" y="74586"/>
                  </a:lnTo>
                  <a:lnTo>
                    <a:pt x="72023" y="74811"/>
                  </a:lnTo>
                  <a:lnTo>
                    <a:pt x="73147" y="75013"/>
                  </a:lnTo>
                  <a:lnTo>
                    <a:pt x="74249" y="75193"/>
                  </a:lnTo>
                  <a:lnTo>
                    <a:pt x="75373" y="75373"/>
                  </a:lnTo>
                  <a:lnTo>
                    <a:pt x="76497" y="75530"/>
                  </a:lnTo>
                  <a:lnTo>
                    <a:pt x="77620" y="75688"/>
                  </a:lnTo>
                  <a:lnTo>
                    <a:pt x="78722" y="75800"/>
                  </a:lnTo>
                  <a:lnTo>
                    <a:pt x="79846" y="75935"/>
                  </a:lnTo>
                  <a:lnTo>
                    <a:pt x="80970" y="76025"/>
                  </a:lnTo>
                  <a:lnTo>
                    <a:pt x="82071" y="76115"/>
                  </a:lnTo>
                  <a:lnTo>
                    <a:pt x="83195" y="76205"/>
                  </a:lnTo>
                  <a:lnTo>
                    <a:pt x="84297" y="76250"/>
                  </a:lnTo>
                  <a:lnTo>
                    <a:pt x="85421" y="76295"/>
                  </a:lnTo>
                  <a:lnTo>
                    <a:pt x="86522" y="76340"/>
                  </a:lnTo>
                  <a:lnTo>
                    <a:pt x="87624" y="76362"/>
                  </a:lnTo>
                  <a:lnTo>
                    <a:pt x="88748" y="76362"/>
                  </a:lnTo>
                  <a:lnTo>
                    <a:pt x="89849" y="76340"/>
                  </a:lnTo>
                  <a:lnTo>
                    <a:pt x="90951" y="76340"/>
                  </a:lnTo>
                  <a:lnTo>
                    <a:pt x="92052" y="76295"/>
                  </a:lnTo>
                  <a:lnTo>
                    <a:pt x="93153" y="76250"/>
                  </a:lnTo>
                  <a:lnTo>
                    <a:pt x="94232" y="76182"/>
                  </a:lnTo>
                  <a:lnTo>
                    <a:pt x="95334" y="76115"/>
                  </a:lnTo>
                  <a:lnTo>
                    <a:pt x="96435" y="76025"/>
                  </a:lnTo>
                  <a:lnTo>
                    <a:pt x="98593" y="75800"/>
                  </a:lnTo>
                  <a:lnTo>
                    <a:pt x="100774" y="75530"/>
                  </a:lnTo>
                  <a:lnTo>
                    <a:pt x="102932" y="75193"/>
                  </a:lnTo>
                  <a:lnTo>
                    <a:pt x="105067" y="74811"/>
                  </a:lnTo>
                  <a:lnTo>
                    <a:pt x="107180" y="74384"/>
                  </a:lnTo>
                  <a:lnTo>
                    <a:pt x="109293" y="73912"/>
                  </a:lnTo>
                  <a:lnTo>
                    <a:pt x="111406" y="73395"/>
                  </a:lnTo>
                  <a:lnTo>
                    <a:pt x="113474" y="72810"/>
                  </a:lnTo>
                  <a:lnTo>
                    <a:pt x="115543" y="72181"/>
                  </a:lnTo>
                  <a:lnTo>
                    <a:pt x="117588" y="71507"/>
                  </a:lnTo>
                  <a:lnTo>
                    <a:pt x="119611" y="70787"/>
                  </a:lnTo>
                  <a:lnTo>
                    <a:pt x="121634" y="70000"/>
                  </a:lnTo>
                  <a:lnTo>
                    <a:pt x="123613" y="69191"/>
                  </a:lnTo>
                  <a:lnTo>
                    <a:pt x="125591" y="68315"/>
                  </a:lnTo>
                  <a:lnTo>
                    <a:pt x="127524" y="67393"/>
                  </a:lnTo>
                  <a:lnTo>
                    <a:pt x="129457" y="66449"/>
                  </a:lnTo>
                  <a:lnTo>
                    <a:pt x="131345" y="65437"/>
                  </a:lnTo>
                  <a:lnTo>
                    <a:pt x="133211" y="64381"/>
                  </a:lnTo>
                  <a:lnTo>
                    <a:pt x="135077" y="63302"/>
                  </a:lnTo>
                  <a:lnTo>
                    <a:pt x="136898" y="62155"/>
                  </a:lnTo>
                  <a:lnTo>
                    <a:pt x="138696" y="60986"/>
                  </a:lnTo>
                  <a:lnTo>
                    <a:pt x="140449" y="59750"/>
                  </a:lnTo>
                  <a:lnTo>
                    <a:pt x="142180" y="58491"/>
                  </a:lnTo>
                  <a:lnTo>
                    <a:pt x="143889" y="57187"/>
                  </a:lnTo>
                  <a:lnTo>
                    <a:pt x="145575" y="55839"/>
                  </a:lnTo>
                  <a:lnTo>
                    <a:pt x="147215" y="54445"/>
                  </a:lnTo>
                  <a:lnTo>
                    <a:pt x="148834" y="53006"/>
                  </a:lnTo>
                  <a:lnTo>
                    <a:pt x="150407" y="51545"/>
                  </a:lnTo>
                  <a:lnTo>
                    <a:pt x="151959" y="50017"/>
                  </a:lnTo>
                  <a:lnTo>
                    <a:pt x="153465" y="48488"/>
                  </a:lnTo>
                  <a:lnTo>
                    <a:pt x="154926" y="46892"/>
                  </a:lnTo>
                  <a:lnTo>
                    <a:pt x="156364" y="45273"/>
                  </a:lnTo>
                  <a:lnTo>
                    <a:pt x="157781" y="43610"/>
                  </a:lnTo>
                  <a:lnTo>
                    <a:pt x="159129" y="41902"/>
                  </a:lnTo>
                  <a:lnTo>
                    <a:pt x="160456" y="40171"/>
                  </a:lnTo>
                  <a:lnTo>
                    <a:pt x="161107" y="39294"/>
                  </a:lnTo>
                  <a:lnTo>
                    <a:pt x="161737" y="38395"/>
                  </a:lnTo>
                  <a:lnTo>
                    <a:pt x="162366" y="37496"/>
                  </a:lnTo>
                  <a:lnTo>
                    <a:pt x="162973" y="36597"/>
                  </a:lnTo>
                  <a:lnTo>
                    <a:pt x="163580" y="35675"/>
                  </a:lnTo>
                  <a:lnTo>
                    <a:pt x="164187" y="34753"/>
                  </a:lnTo>
                  <a:lnTo>
                    <a:pt x="164749" y="33809"/>
                  </a:lnTo>
                  <a:lnTo>
                    <a:pt x="165334" y="32865"/>
                  </a:lnTo>
                  <a:lnTo>
                    <a:pt x="165896" y="31921"/>
                  </a:lnTo>
                  <a:lnTo>
                    <a:pt x="166435" y="30954"/>
                  </a:lnTo>
                  <a:lnTo>
                    <a:pt x="166975" y="29988"/>
                  </a:lnTo>
                  <a:lnTo>
                    <a:pt x="167514" y="29021"/>
                  </a:lnTo>
                  <a:lnTo>
                    <a:pt x="168031" y="28032"/>
                  </a:lnTo>
                  <a:lnTo>
                    <a:pt x="168526" y="27043"/>
                  </a:lnTo>
                  <a:lnTo>
                    <a:pt x="169020" y="26031"/>
                  </a:lnTo>
                  <a:lnTo>
                    <a:pt x="169515" y="25020"/>
                  </a:lnTo>
                  <a:lnTo>
                    <a:pt x="169987" y="24008"/>
                  </a:lnTo>
                  <a:lnTo>
                    <a:pt x="170436" y="22974"/>
                  </a:lnTo>
                  <a:lnTo>
                    <a:pt x="170886" y="21940"/>
                  </a:lnTo>
                  <a:lnTo>
                    <a:pt x="171313" y="20906"/>
                  </a:lnTo>
                  <a:lnTo>
                    <a:pt x="171740" y="19872"/>
                  </a:lnTo>
                  <a:lnTo>
                    <a:pt x="172145" y="18816"/>
                  </a:lnTo>
                  <a:lnTo>
                    <a:pt x="172549" y="17737"/>
                  </a:lnTo>
                  <a:lnTo>
                    <a:pt x="172931" y="16680"/>
                  </a:lnTo>
                  <a:lnTo>
                    <a:pt x="173314" y="15601"/>
                  </a:lnTo>
                  <a:lnTo>
                    <a:pt x="173673" y="14500"/>
                  </a:lnTo>
                  <a:lnTo>
                    <a:pt x="174010" y="13421"/>
                  </a:lnTo>
                  <a:lnTo>
                    <a:pt x="174348" y="12319"/>
                  </a:lnTo>
                  <a:lnTo>
                    <a:pt x="174662" y="11195"/>
                  </a:lnTo>
                  <a:lnTo>
                    <a:pt x="174977" y="10094"/>
                  </a:lnTo>
                  <a:lnTo>
                    <a:pt x="175314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91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48" y="1597"/>
                  </a:lnTo>
                  <a:lnTo>
                    <a:pt x="540" y="3170"/>
                  </a:lnTo>
                  <a:lnTo>
                    <a:pt x="855" y="4766"/>
                  </a:lnTo>
                  <a:lnTo>
                    <a:pt x="1192" y="6340"/>
                  </a:lnTo>
                  <a:lnTo>
                    <a:pt x="1551" y="7913"/>
                  </a:lnTo>
                  <a:lnTo>
                    <a:pt x="1956" y="9464"/>
                  </a:lnTo>
                  <a:lnTo>
                    <a:pt x="2361" y="11015"/>
                  </a:lnTo>
                  <a:lnTo>
                    <a:pt x="2810" y="12544"/>
                  </a:lnTo>
                  <a:lnTo>
                    <a:pt x="3282" y="14095"/>
                  </a:lnTo>
                  <a:lnTo>
                    <a:pt x="3799" y="15601"/>
                  </a:lnTo>
                  <a:lnTo>
                    <a:pt x="4316" y="17107"/>
                  </a:lnTo>
                  <a:lnTo>
                    <a:pt x="4878" y="18613"/>
                  </a:lnTo>
                  <a:lnTo>
                    <a:pt x="5463" y="20097"/>
                  </a:lnTo>
                  <a:lnTo>
                    <a:pt x="6070" y="21581"/>
                  </a:lnTo>
                  <a:lnTo>
                    <a:pt x="6699" y="23042"/>
                  </a:lnTo>
                  <a:lnTo>
                    <a:pt x="7374" y="24503"/>
                  </a:lnTo>
                  <a:lnTo>
                    <a:pt x="8048" y="25941"/>
                  </a:lnTo>
                  <a:lnTo>
                    <a:pt x="8767" y="27380"/>
                  </a:lnTo>
                  <a:lnTo>
                    <a:pt x="9509" y="28796"/>
                  </a:lnTo>
                  <a:lnTo>
                    <a:pt x="10251" y="30190"/>
                  </a:lnTo>
                  <a:lnTo>
                    <a:pt x="11038" y="31584"/>
                  </a:lnTo>
                  <a:lnTo>
                    <a:pt x="11847" y="32955"/>
                  </a:lnTo>
                  <a:lnTo>
                    <a:pt x="12701" y="34326"/>
                  </a:lnTo>
                  <a:lnTo>
                    <a:pt x="13555" y="35675"/>
                  </a:lnTo>
                  <a:lnTo>
                    <a:pt x="14432" y="37001"/>
                  </a:lnTo>
                  <a:lnTo>
                    <a:pt x="15331" y="38305"/>
                  </a:lnTo>
                  <a:lnTo>
                    <a:pt x="16275" y="39609"/>
                  </a:lnTo>
                  <a:lnTo>
                    <a:pt x="17219" y="40890"/>
                  </a:lnTo>
                  <a:lnTo>
                    <a:pt x="18186" y="42149"/>
                  </a:lnTo>
                  <a:lnTo>
                    <a:pt x="19198" y="43408"/>
                  </a:lnTo>
                  <a:lnTo>
                    <a:pt x="20209" y="44644"/>
                  </a:lnTo>
                  <a:lnTo>
                    <a:pt x="21266" y="45858"/>
                  </a:lnTo>
                  <a:lnTo>
                    <a:pt x="22322" y="47049"/>
                  </a:lnTo>
                  <a:lnTo>
                    <a:pt x="23424" y="48218"/>
                  </a:lnTo>
                  <a:lnTo>
                    <a:pt x="24525" y="49387"/>
                  </a:lnTo>
                  <a:lnTo>
                    <a:pt x="25649" y="50534"/>
                  </a:lnTo>
                  <a:lnTo>
                    <a:pt x="26818" y="51658"/>
                  </a:lnTo>
                  <a:lnTo>
                    <a:pt x="27987" y="52759"/>
                  </a:lnTo>
                  <a:lnTo>
                    <a:pt x="29178" y="53838"/>
                  </a:lnTo>
                  <a:lnTo>
                    <a:pt x="30392" y="54895"/>
                  </a:lnTo>
                  <a:lnTo>
                    <a:pt x="31628" y="55929"/>
                  </a:lnTo>
                  <a:lnTo>
                    <a:pt x="32887" y="56940"/>
                  </a:lnTo>
                  <a:lnTo>
                    <a:pt x="34169" y="57952"/>
                  </a:lnTo>
                  <a:lnTo>
                    <a:pt x="35472" y="58918"/>
                  </a:lnTo>
                  <a:lnTo>
                    <a:pt x="36776" y="59862"/>
                  </a:lnTo>
                  <a:lnTo>
                    <a:pt x="38125" y="60807"/>
                  </a:lnTo>
                  <a:lnTo>
                    <a:pt x="39474" y="61706"/>
                  </a:lnTo>
                  <a:lnTo>
                    <a:pt x="40845" y="62582"/>
                  </a:lnTo>
                  <a:lnTo>
                    <a:pt x="42238" y="63459"/>
                  </a:lnTo>
                  <a:lnTo>
                    <a:pt x="43655" y="64291"/>
                  </a:lnTo>
                  <a:lnTo>
                    <a:pt x="45093" y="65100"/>
                  </a:lnTo>
                  <a:lnTo>
                    <a:pt x="46532" y="65887"/>
                  </a:lnTo>
                  <a:lnTo>
                    <a:pt x="48016" y="66651"/>
                  </a:lnTo>
                  <a:lnTo>
                    <a:pt x="49499" y="67370"/>
                  </a:lnTo>
                  <a:lnTo>
                    <a:pt x="51005" y="68090"/>
                  </a:lnTo>
                  <a:lnTo>
                    <a:pt x="52511" y="68764"/>
                  </a:lnTo>
                  <a:lnTo>
                    <a:pt x="54062" y="69438"/>
                  </a:lnTo>
                  <a:lnTo>
                    <a:pt x="55614" y="70068"/>
                  </a:lnTo>
                  <a:lnTo>
                    <a:pt x="57187" y="70675"/>
                  </a:lnTo>
                  <a:lnTo>
                    <a:pt x="58783" y="71237"/>
                  </a:lnTo>
                  <a:lnTo>
                    <a:pt x="60379" y="71799"/>
                  </a:lnTo>
                  <a:lnTo>
                    <a:pt x="61998" y="72316"/>
                  </a:lnTo>
                  <a:lnTo>
                    <a:pt x="63639" y="72810"/>
                  </a:lnTo>
                  <a:lnTo>
                    <a:pt x="65302" y="73260"/>
                  </a:lnTo>
                  <a:lnTo>
                    <a:pt x="66426" y="73552"/>
                  </a:lnTo>
                  <a:lnTo>
                    <a:pt x="67527" y="73844"/>
                  </a:lnTo>
                  <a:lnTo>
                    <a:pt x="68651" y="74092"/>
                  </a:lnTo>
                  <a:lnTo>
                    <a:pt x="69775" y="74339"/>
                  </a:lnTo>
                  <a:lnTo>
                    <a:pt x="70899" y="74586"/>
                  </a:lnTo>
                  <a:lnTo>
                    <a:pt x="72023" y="74811"/>
                  </a:lnTo>
                  <a:lnTo>
                    <a:pt x="73147" y="75013"/>
                  </a:lnTo>
                  <a:lnTo>
                    <a:pt x="74249" y="75193"/>
                  </a:lnTo>
                  <a:lnTo>
                    <a:pt x="75373" y="75373"/>
                  </a:lnTo>
                  <a:lnTo>
                    <a:pt x="76497" y="75530"/>
                  </a:lnTo>
                  <a:lnTo>
                    <a:pt x="77620" y="75688"/>
                  </a:lnTo>
                  <a:lnTo>
                    <a:pt x="78722" y="75800"/>
                  </a:lnTo>
                  <a:lnTo>
                    <a:pt x="79846" y="75935"/>
                  </a:lnTo>
                  <a:lnTo>
                    <a:pt x="80970" y="76025"/>
                  </a:lnTo>
                  <a:lnTo>
                    <a:pt x="82071" y="76115"/>
                  </a:lnTo>
                  <a:lnTo>
                    <a:pt x="83195" y="76205"/>
                  </a:lnTo>
                  <a:lnTo>
                    <a:pt x="84297" y="76250"/>
                  </a:lnTo>
                  <a:lnTo>
                    <a:pt x="85421" y="76295"/>
                  </a:lnTo>
                  <a:lnTo>
                    <a:pt x="86522" y="76340"/>
                  </a:lnTo>
                  <a:lnTo>
                    <a:pt x="87624" y="76362"/>
                  </a:lnTo>
                  <a:lnTo>
                    <a:pt x="88748" y="76362"/>
                  </a:lnTo>
                  <a:lnTo>
                    <a:pt x="89849" y="76340"/>
                  </a:lnTo>
                  <a:lnTo>
                    <a:pt x="90951" y="76340"/>
                  </a:lnTo>
                  <a:lnTo>
                    <a:pt x="92052" y="76295"/>
                  </a:lnTo>
                  <a:lnTo>
                    <a:pt x="93153" y="76250"/>
                  </a:lnTo>
                  <a:lnTo>
                    <a:pt x="94232" y="76182"/>
                  </a:lnTo>
                  <a:lnTo>
                    <a:pt x="95334" y="76115"/>
                  </a:lnTo>
                  <a:lnTo>
                    <a:pt x="96435" y="76025"/>
                  </a:lnTo>
                  <a:lnTo>
                    <a:pt x="98593" y="75800"/>
                  </a:lnTo>
                  <a:lnTo>
                    <a:pt x="100774" y="75530"/>
                  </a:lnTo>
                  <a:lnTo>
                    <a:pt x="102909" y="75193"/>
                  </a:lnTo>
                  <a:lnTo>
                    <a:pt x="105067" y="74811"/>
                  </a:lnTo>
                  <a:lnTo>
                    <a:pt x="107180" y="74384"/>
                  </a:lnTo>
                  <a:lnTo>
                    <a:pt x="109293" y="73912"/>
                  </a:lnTo>
                  <a:lnTo>
                    <a:pt x="111406" y="73395"/>
                  </a:lnTo>
                  <a:lnTo>
                    <a:pt x="113474" y="72810"/>
                  </a:lnTo>
                  <a:lnTo>
                    <a:pt x="115543" y="72181"/>
                  </a:lnTo>
                  <a:lnTo>
                    <a:pt x="117588" y="71507"/>
                  </a:lnTo>
                  <a:lnTo>
                    <a:pt x="119611" y="70787"/>
                  </a:lnTo>
                  <a:lnTo>
                    <a:pt x="121634" y="70000"/>
                  </a:lnTo>
                  <a:lnTo>
                    <a:pt x="123613" y="69191"/>
                  </a:lnTo>
                  <a:lnTo>
                    <a:pt x="125591" y="68315"/>
                  </a:lnTo>
                  <a:lnTo>
                    <a:pt x="127524" y="67393"/>
                  </a:lnTo>
                  <a:lnTo>
                    <a:pt x="129457" y="66449"/>
                  </a:lnTo>
                  <a:lnTo>
                    <a:pt x="131345" y="65437"/>
                  </a:lnTo>
                  <a:lnTo>
                    <a:pt x="133211" y="64381"/>
                  </a:lnTo>
                  <a:lnTo>
                    <a:pt x="135077" y="63302"/>
                  </a:lnTo>
                  <a:lnTo>
                    <a:pt x="136898" y="62155"/>
                  </a:lnTo>
                  <a:lnTo>
                    <a:pt x="138673" y="60986"/>
                  </a:lnTo>
                  <a:lnTo>
                    <a:pt x="140449" y="59750"/>
                  </a:lnTo>
                  <a:lnTo>
                    <a:pt x="142180" y="58491"/>
                  </a:lnTo>
                  <a:lnTo>
                    <a:pt x="143889" y="57187"/>
                  </a:lnTo>
                  <a:lnTo>
                    <a:pt x="145575" y="55839"/>
                  </a:lnTo>
                  <a:lnTo>
                    <a:pt x="147215" y="54445"/>
                  </a:lnTo>
                  <a:lnTo>
                    <a:pt x="148834" y="53006"/>
                  </a:lnTo>
                  <a:lnTo>
                    <a:pt x="150407" y="51545"/>
                  </a:lnTo>
                  <a:lnTo>
                    <a:pt x="151959" y="50017"/>
                  </a:lnTo>
                  <a:lnTo>
                    <a:pt x="153465" y="48488"/>
                  </a:lnTo>
                  <a:lnTo>
                    <a:pt x="154926" y="46892"/>
                  </a:lnTo>
                  <a:lnTo>
                    <a:pt x="156364" y="45273"/>
                  </a:lnTo>
                  <a:lnTo>
                    <a:pt x="157781" y="43610"/>
                  </a:lnTo>
                  <a:lnTo>
                    <a:pt x="159129" y="41902"/>
                  </a:lnTo>
                  <a:lnTo>
                    <a:pt x="160456" y="40171"/>
                  </a:lnTo>
                  <a:lnTo>
                    <a:pt x="161107" y="39294"/>
                  </a:lnTo>
                  <a:lnTo>
                    <a:pt x="161737" y="38395"/>
                  </a:lnTo>
                  <a:lnTo>
                    <a:pt x="162366" y="37496"/>
                  </a:lnTo>
                  <a:lnTo>
                    <a:pt x="162973" y="36597"/>
                  </a:lnTo>
                  <a:lnTo>
                    <a:pt x="163580" y="35675"/>
                  </a:lnTo>
                  <a:lnTo>
                    <a:pt x="164165" y="34753"/>
                  </a:lnTo>
                  <a:lnTo>
                    <a:pt x="164749" y="33809"/>
                  </a:lnTo>
                  <a:lnTo>
                    <a:pt x="165334" y="32865"/>
                  </a:lnTo>
                  <a:lnTo>
                    <a:pt x="165896" y="31921"/>
                  </a:lnTo>
                  <a:lnTo>
                    <a:pt x="166435" y="30954"/>
                  </a:lnTo>
                  <a:lnTo>
                    <a:pt x="166975" y="29988"/>
                  </a:lnTo>
                  <a:lnTo>
                    <a:pt x="167514" y="29021"/>
                  </a:lnTo>
                  <a:lnTo>
                    <a:pt x="168031" y="28032"/>
                  </a:lnTo>
                  <a:lnTo>
                    <a:pt x="168526" y="27043"/>
                  </a:lnTo>
                  <a:lnTo>
                    <a:pt x="169020" y="26031"/>
                  </a:lnTo>
                  <a:lnTo>
                    <a:pt x="169515" y="25020"/>
                  </a:lnTo>
                  <a:lnTo>
                    <a:pt x="169987" y="24008"/>
                  </a:lnTo>
                  <a:lnTo>
                    <a:pt x="170436" y="22974"/>
                  </a:lnTo>
                  <a:lnTo>
                    <a:pt x="170886" y="21940"/>
                  </a:lnTo>
                  <a:lnTo>
                    <a:pt x="171313" y="20906"/>
                  </a:lnTo>
                  <a:lnTo>
                    <a:pt x="171740" y="19872"/>
                  </a:lnTo>
                  <a:lnTo>
                    <a:pt x="172145" y="18816"/>
                  </a:lnTo>
                  <a:lnTo>
                    <a:pt x="172549" y="17737"/>
                  </a:lnTo>
                  <a:lnTo>
                    <a:pt x="172931" y="16680"/>
                  </a:lnTo>
                  <a:lnTo>
                    <a:pt x="173314" y="15601"/>
                  </a:lnTo>
                  <a:lnTo>
                    <a:pt x="173673" y="14500"/>
                  </a:lnTo>
                  <a:lnTo>
                    <a:pt x="174010" y="13421"/>
                  </a:lnTo>
                  <a:lnTo>
                    <a:pt x="174348" y="12319"/>
                  </a:lnTo>
                  <a:lnTo>
                    <a:pt x="174662" y="11195"/>
                  </a:lnTo>
                  <a:lnTo>
                    <a:pt x="174977" y="10094"/>
                  </a:lnTo>
                  <a:lnTo>
                    <a:pt x="175292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68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lnTo>
                    <a:pt x="166188" y="1"/>
                  </a:lnTo>
                  <a:lnTo>
                    <a:pt x="166435" y="1192"/>
                  </a:lnTo>
                  <a:lnTo>
                    <a:pt x="166682" y="2406"/>
                  </a:lnTo>
                  <a:lnTo>
                    <a:pt x="166975" y="3597"/>
                  </a:lnTo>
                  <a:lnTo>
                    <a:pt x="167289" y="4766"/>
                  </a:lnTo>
                  <a:lnTo>
                    <a:pt x="167964" y="7216"/>
                  </a:lnTo>
                  <a:lnTo>
                    <a:pt x="168278" y="8475"/>
                  </a:lnTo>
                  <a:lnTo>
                    <a:pt x="168571" y="9734"/>
                  </a:lnTo>
                  <a:lnTo>
                    <a:pt x="168863" y="10993"/>
                  </a:lnTo>
                  <a:lnTo>
                    <a:pt x="169088" y="12274"/>
                  </a:lnTo>
                  <a:lnTo>
                    <a:pt x="169177" y="12904"/>
                  </a:lnTo>
                  <a:lnTo>
                    <a:pt x="169267" y="13533"/>
                  </a:lnTo>
                  <a:lnTo>
                    <a:pt x="169335" y="14162"/>
                  </a:lnTo>
                  <a:lnTo>
                    <a:pt x="169380" y="14792"/>
                  </a:lnTo>
                  <a:lnTo>
                    <a:pt x="169425" y="15399"/>
                  </a:lnTo>
                  <a:lnTo>
                    <a:pt x="169447" y="16028"/>
                  </a:lnTo>
                  <a:lnTo>
                    <a:pt x="169425" y="16635"/>
                  </a:lnTo>
                  <a:lnTo>
                    <a:pt x="169402" y="17242"/>
                  </a:lnTo>
                  <a:lnTo>
                    <a:pt x="169357" y="17849"/>
                  </a:lnTo>
                  <a:lnTo>
                    <a:pt x="169267" y="18433"/>
                  </a:lnTo>
                  <a:lnTo>
                    <a:pt x="169155" y="19018"/>
                  </a:lnTo>
                  <a:lnTo>
                    <a:pt x="169043" y="19602"/>
                  </a:lnTo>
                  <a:lnTo>
                    <a:pt x="168863" y="20187"/>
                  </a:lnTo>
                  <a:lnTo>
                    <a:pt x="168683" y="20749"/>
                  </a:lnTo>
                  <a:lnTo>
                    <a:pt x="168458" y="21288"/>
                  </a:lnTo>
                  <a:lnTo>
                    <a:pt x="168211" y="21828"/>
                  </a:lnTo>
                  <a:lnTo>
                    <a:pt x="167919" y="22367"/>
                  </a:lnTo>
                  <a:lnTo>
                    <a:pt x="167604" y="22884"/>
                  </a:lnTo>
                  <a:lnTo>
                    <a:pt x="167222" y="23401"/>
                  </a:lnTo>
                  <a:lnTo>
                    <a:pt x="166840" y="23896"/>
                  </a:lnTo>
                  <a:lnTo>
                    <a:pt x="166323" y="24458"/>
                  </a:lnTo>
                  <a:lnTo>
                    <a:pt x="165761" y="24975"/>
                  </a:lnTo>
                  <a:lnTo>
                    <a:pt x="165199" y="25447"/>
                  </a:lnTo>
                  <a:lnTo>
                    <a:pt x="164592" y="25874"/>
                  </a:lnTo>
                  <a:lnTo>
                    <a:pt x="163962" y="26279"/>
                  </a:lnTo>
                  <a:lnTo>
                    <a:pt x="163310" y="26638"/>
                  </a:lnTo>
                  <a:lnTo>
                    <a:pt x="162636" y="26976"/>
                  </a:lnTo>
                  <a:lnTo>
                    <a:pt x="161939" y="27290"/>
                  </a:lnTo>
                  <a:lnTo>
                    <a:pt x="161220" y="27560"/>
                  </a:lnTo>
                  <a:lnTo>
                    <a:pt x="160501" y="27807"/>
                  </a:lnTo>
                  <a:lnTo>
                    <a:pt x="159736" y="28032"/>
                  </a:lnTo>
                  <a:lnTo>
                    <a:pt x="158972" y="28234"/>
                  </a:lnTo>
                  <a:lnTo>
                    <a:pt x="158208" y="28414"/>
                  </a:lnTo>
                  <a:lnTo>
                    <a:pt x="157421" y="28572"/>
                  </a:lnTo>
                  <a:lnTo>
                    <a:pt x="156612" y="28729"/>
                  </a:lnTo>
                  <a:lnTo>
                    <a:pt x="155802" y="28886"/>
                  </a:lnTo>
                  <a:lnTo>
                    <a:pt x="154161" y="29134"/>
                  </a:lnTo>
                  <a:lnTo>
                    <a:pt x="152498" y="29381"/>
                  </a:lnTo>
                  <a:lnTo>
                    <a:pt x="150812" y="29628"/>
                  </a:lnTo>
                  <a:lnTo>
                    <a:pt x="149149" y="29875"/>
                  </a:lnTo>
                  <a:lnTo>
                    <a:pt x="147508" y="30190"/>
                  </a:lnTo>
                  <a:lnTo>
                    <a:pt x="146698" y="30347"/>
                  </a:lnTo>
                  <a:lnTo>
                    <a:pt x="145889" y="30527"/>
                  </a:lnTo>
                  <a:lnTo>
                    <a:pt x="145080" y="30752"/>
                  </a:lnTo>
                  <a:lnTo>
                    <a:pt x="144293" y="30977"/>
                  </a:lnTo>
                  <a:lnTo>
                    <a:pt x="143529" y="31224"/>
                  </a:lnTo>
                  <a:lnTo>
                    <a:pt x="142765" y="31494"/>
                  </a:lnTo>
                  <a:lnTo>
                    <a:pt x="142090" y="31764"/>
                  </a:lnTo>
                  <a:lnTo>
                    <a:pt x="141416" y="32056"/>
                  </a:lnTo>
                  <a:lnTo>
                    <a:pt x="140786" y="32393"/>
                  </a:lnTo>
                  <a:lnTo>
                    <a:pt x="140135" y="32730"/>
                  </a:lnTo>
                  <a:lnTo>
                    <a:pt x="139528" y="33067"/>
                  </a:lnTo>
                  <a:lnTo>
                    <a:pt x="138943" y="33449"/>
                  </a:lnTo>
                  <a:lnTo>
                    <a:pt x="138359" y="33832"/>
                  </a:lnTo>
                  <a:lnTo>
                    <a:pt x="137797" y="34236"/>
                  </a:lnTo>
                  <a:lnTo>
                    <a:pt x="137235" y="34663"/>
                  </a:lnTo>
                  <a:lnTo>
                    <a:pt x="136695" y="35113"/>
                  </a:lnTo>
                  <a:lnTo>
                    <a:pt x="136178" y="35563"/>
                  </a:lnTo>
                  <a:lnTo>
                    <a:pt x="135661" y="36035"/>
                  </a:lnTo>
                  <a:lnTo>
                    <a:pt x="135167" y="36507"/>
                  </a:lnTo>
                  <a:lnTo>
                    <a:pt x="134672" y="37001"/>
                  </a:lnTo>
                  <a:lnTo>
                    <a:pt x="134200" y="37518"/>
                  </a:lnTo>
                  <a:lnTo>
                    <a:pt x="133728" y="38035"/>
                  </a:lnTo>
                  <a:lnTo>
                    <a:pt x="133278" y="38575"/>
                  </a:lnTo>
                  <a:lnTo>
                    <a:pt x="132829" y="39114"/>
                  </a:lnTo>
                  <a:lnTo>
                    <a:pt x="131975" y="40216"/>
                  </a:lnTo>
                  <a:lnTo>
                    <a:pt x="131143" y="41362"/>
                  </a:lnTo>
                  <a:lnTo>
                    <a:pt x="130311" y="42554"/>
                  </a:lnTo>
                  <a:lnTo>
                    <a:pt x="129524" y="43745"/>
                  </a:lnTo>
                  <a:lnTo>
                    <a:pt x="128760" y="44959"/>
                  </a:lnTo>
                  <a:lnTo>
                    <a:pt x="127996" y="46195"/>
                  </a:lnTo>
                  <a:lnTo>
                    <a:pt x="127254" y="47454"/>
                  </a:lnTo>
                  <a:lnTo>
                    <a:pt x="125748" y="49949"/>
                  </a:lnTo>
                  <a:lnTo>
                    <a:pt x="124984" y="51208"/>
                  </a:lnTo>
                  <a:lnTo>
                    <a:pt x="124219" y="52444"/>
                  </a:lnTo>
                  <a:lnTo>
                    <a:pt x="123433" y="53658"/>
                  </a:lnTo>
                  <a:lnTo>
                    <a:pt x="122646" y="54872"/>
                  </a:lnTo>
                  <a:lnTo>
                    <a:pt x="121814" y="56041"/>
                  </a:lnTo>
                  <a:lnTo>
                    <a:pt x="120938" y="57187"/>
                  </a:lnTo>
                  <a:lnTo>
                    <a:pt x="120061" y="58311"/>
                  </a:lnTo>
                  <a:lnTo>
                    <a:pt x="119589" y="58851"/>
                  </a:lnTo>
                  <a:lnTo>
                    <a:pt x="119117" y="59390"/>
                  </a:lnTo>
                  <a:lnTo>
                    <a:pt x="118645" y="59907"/>
                  </a:lnTo>
                  <a:lnTo>
                    <a:pt x="118150" y="60402"/>
                  </a:lnTo>
                  <a:lnTo>
                    <a:pt x="117633" y="60896"/>
                  </a:lnTo>
                  <a:lnTo>
                    <a:pt x="117116" y="61391"/>
                  </a:lnTo>
                  <a:lnTo>
                    <a:pt x="116599" y="61863"/>
                  </a:lnTo>
                  <a:lnTo>
                    <a:pt x="116037" y="62313"/>
                  </a:lnTo>
                  <a:lnTo>
                    <a:pt x="115475" y="62762"/>
                  </a:lnTo>
                  <a:lnTo>
                    <a:pt x="114913" y="63189"/>
                  </a:lnTo>
                  <a:lnTo>
                    <a:pt x="114329" y="63594"/>
                  </a:lnTo>
                  <a:lnTo>
                    <a:pt x="113722" y="63999"/>
                  </a:lnTo>
                  <a:lnTo>
                    <a:pt x="113092" y="64358"/>
                  </a:lnTo>
                  <a:lnTo>
                    <a:pt x="112440" y="64718"/>
                  </a:lnTo>
                  <a:lnTo>
                    <a:pt x="111878" y="65010"/>
                  </a:lnTo>
                  <a:lnTo>
                    <a:pt x="111294" y="65302"/>
                  </a:lnTo>
                  <a:lnTo>
                    <a:pt x="110687" y="65572"/>
                  </a:lnTo>
                  <a:lnTo>
                    <a:pt x="110103" y="65819"/>
                  </a:lnTo>
                  <a:lnTo>
                    <a:pt x="109496" y="66044"/>
                  </a:lnTo>
                  <a:lnTo>
                    <a:pt x="108866" y="66269"/>
                  </a:lnTo>
                  <a:lnTo>
                    <a:pt x="108259" y="66449"/>
                  </a:lnTo>
                  <a:lnTo>
                    <a:pt x="107630" y="66651"/>
                  </a:lnTo>
                  <a:lnTo>
                    <a:pt x="107001" y="66808"/>
                  </a:lnTo>
                  <a:lnTo>
                    <a:pt x="106349" y="66966"/>
                  </a:lnTo>
                  <a:lnTo>
                    <a:pt x="105719" y="67101"/>
                  </a:lnTo>
                  <a:lnTo>
                    <a:pt x="105067" y="67236"/>
                  </a:lnTo>
                  <a:lnTo>
                    <a:pt x="104415" y="67348"/>
                  </a:lnTo>
                  <a:lnTo>
                    <a:pt x="103764" y="67438"/>
                  </a:lnTo>
                  <a:lnTo>
                    <a:pt x="102460" y="67618"/>
                  </a:lnTo>
                  <a:lnTo>
                    <a:pt x="101134" y="67730"/>
                  </a:lnTo>
                  <a:lnTo>
                    <a:pt x="99785" y="67798"/>
                  </a:lnTo>
                  <a:lnTo>
                    <a:pt x="98459" y="67842"/>
                  </a:lnTo>
                  <a:lnTo>
                    <a:pt x="97110" y="67820"/>
                  </a:lnTo>
                  <a:lnTo>
                    <a:pt x="95761" y="67798"/>
                  </a:lnTo>
                  <a:lnTo>
                    <a:pt x="94412" y="67730"/>
                  </a:lnTo>
                  <a:lnTo>
                    <a:pt x="93086" y="67618"/>
                  </a:lnTo>
                  <a:lnTo>
                    <a:pt x="91760" y="67505"/>
                  </a:lnTo>
                  <a:lnTo>
                    <a:pt x="90703" y="67393"/>
                  </a:lnTo>
                  <a:lnTo>
                    <a:pt x="89647" y="67258"/>
                  </a:lnTo>
                  <a:lnTo>
                    <a:pt x="88590" y="67101"/>
                  </a:lnTo>
                  <a:lnTo>
                    <a:pt x="87511" y="66921"/>
                  </a:lnTo>
                  <a:lnTo>
                    <a:pt x="86455" y="66719"/>
                  </a:lnTo>
                  <a:lnTo>
                    <a:pt x="85398" y="66494"/>
                  </a:lnTo>
                  <a:lnTo>
                    <a:pt x="84342" y="66269"/>
                  </a:lnTo>
                  <a:lnTo>
                    <a:pt x="83285" y="65999"/>
                  </a:lnTo>
                  <a:lnTo>
                    <a:pt x="82251" y="65729"/>
                  </a:lnTo>
                  <a:lnTo>
                    <a:pt x="81217" y="65415"/>
                  </a:lnTo>
                  <a:lnTo>
                    <a:pt x="80206" y="65078"/>
                  </a:lnTo>
                  <a:lnTo>
                    <a:pt x="79194" y="64740"/>
                  </a:lnTo>
                  <a:lnTo>
                    <a:pt x="78205" y="64358"/>
                  </a:lnTo>
                  <a:lnTo>
                    <a:pt x="77216" y="63954"/>
                  </a:lnTo>
                  <a:lnTo>
                    <a:pt x="76249" y="63526"/>
                  </a:lnTo>
                  <a:lnTo>
                    <a:pt x="75328" y="63077"/>
                  </a:lnTo>
                  <a:lnTo>
                    <a:pt x="74406" y="62605"/>
                  </a:lnTo>
                  <a:lnTo>
                    <a:pt x="73507" y="62110"/>
                  </a:lnTo>
                  <a:lnTo>
                    <a:pt x="72653" y="61571"/>
                  </a:lnTo>
                  <a:lnTo>
                    <a:pt x="71798" y="61031"/>
                  </a:lnTo>
                  <a:lnTo>
                    <a:pt x="70989" y="60447"/>
                  </a:lnTo>
                  <a:lnTo>
                    <a:pt x="70225" y="59840"/>
                  </a:lnTo>
                  <a:lnTo>
                    <a:pt x="69461" y="59211"/>
                  </a:lnTo>
                  <a:lnTo>
                    <a:pt x="68764" y="58536"/>
                  </a:lnTo>
                  <a:lnTo>
                    <a:pt x="68089" y="57839"/>
                  </a:lnTo>
                  <a:lnTo>
                    <a:pt x="67460" y="57120"/>
                  </a:lnTo>
                  <a:lnTo>
                    <a:pt x="66853" y="56378"/>
                  </a:lnTo>
                  <a:lnTo>
                    <a:pt x="66291" y="55614"/>
                  </a:lnTo>
                  <a:lnTo>
                    <a:pt x="66044" y="55209"/>
                  </a:lnTo>
                  <a:lnTo>
                    <a:pt x="65797" y="54805"/>
                  </a:lnTo>
                  <a:lnTo>
                    <a:pt x="65549" y="54378"/>
                  </a:lnTo>
                  <a:lnTo>
                    <a:pt x="65324" y="53973"/>
                  </a:lnTo>
                  <a:lnTo>
                    <a:pt x="65122" y="53546"/>
                  </a:lnTo>
                  <a:lnTo>
                    <a:pt x="64920" y="53096"/>
                  </a:lnTo>
                  <a:lnTo>
                    <a:pt x="64718" y="52647"/>
                  </a:lnTo>
                  <a:lnTo>
                    <a:pt x="64538" y="52197"/>
                  </a:lnTo>
                  <a:lnTo>
                    <a:pt x="64290" y="51478"/>
                  </a:lnTo>
                  <a:lnTo>
                    <a:pt x="64088" y="50758"/>
                  </a:lnTo>
                  <a:lnTo>
                    <a:pt x="63908" y="50039"/>
                  </a:lnTo>
                  <a:lnTo>
                    <a:pt x="63751" y="49320"/>
                  </a:lnTo>
                  <a:lnTo>
                    <a:pt x="63639" y="48578"/>
                  </a:lnTo>
                  <a:lnTo>
                    <a:pt x="63526" y="47859"/>
                  </a:lnTo>
                  <a:lnTo>
                    <a:pt x="63459" y="47117"/>
                  </a:lnTo>
                  <a:lnTo>
                    <a:pt x="63414" y="46375"/>
                  </a:lnTo>
                  <a:lnTo>
                    <a:pt x="63391" y="45633"/>
                  </a:lnTo>
                  <a:lnTo>
                    <a:pt x="63391" y="44891"/>
                  </a:lnTo>
                  <a:lnTo>
                    <a:pt x="63391" y="44127"/>
                  </a:lnTo>
                  <a:lnTo>
                    <a:pt x="63414" y="43385"/>
                  </a:lnTo>
                  <a:lnTo>
                    <a:pt x="63504" y="41879"/>
                  </a:lnTo>
                  <a:lnTo>
                    <a:pt x="63639" y="40351"/>
                  </a:lnTo>
                  <a:lnTo>
                    <a:pt x="63931" y="37316"/>
                  </a:lnTo>
                  <a:lnTo>
                    <a:pt x="64088" y="35787"/>
                  </a:lnTo>
                  <a:lnTo>
                    <a:pt x="64200" y="34281"/>
                  </a:lnTo>
                  <a:lnTo>
                    <a:pt x="64268" y="32753"/>
                  </a:lnTo>
                  <a:lnTo>
                    <a:pt x="64290" y="31988"/>
                  </a:lnTo>
                  <a:lnTo>
                    <a:pt x="64290" y="31247"/>
                  </a:lnTo>
                  <a:lnTo>
                    <a:pt x="64268" y="30482"/>
                  </a:lnTo>
                  <a:lnTo>
                    <a:pt x="64223" y="29740"/>
                  </a:lnTo>
                  <a:lnTo>
                    <a:pt x="64178" y="28976"/>
                  </a:lnTo>
                  <a:lnTo>
                    <a:pt x="64088" y="28234"/>
                  </a:lnTo>
                  <a:lnTo>
                    <a:pt x="63998" y="27672"/>
                  </a:lnTo>
                  <a:lnTo>
                    <a:pt x="63908" y="27110"/>
                  </a:lnTo>
                  <a:lnTo>
                    <a:pt x="63796" y="26548"/>
                  </a:lnTo>
                  <a:lnTo>
                    <a:pt x="63661" y="25986"/>
                  </a:lnTo>
                  <a:lnTo>
                    <a:pt x="63526" y="25447"/>
                  </a:lnTo>
                  <a:lnTo>
                    <a:pt x="63369" y="24907"/>
                  </a:lnTo>
                  <a:lnTo>
                    <a:pt x="63189" y="24345"/>
                  </a:lnTo>
                  <a:lnTo>
                    <a:pt x="63009" y="23806"/>
                  </a:lnTo>
                  <a:lnTo>
                    <a:pt x="62807" y="23289"/>
                  </a:lnTo>
                  <a:lnTo>
                    <a:pt x="62582" y="22749"/>
                  </a:lnTo>
                  <a:lnTo>
                    <a:pt x="62357" y="22232"/>
                  </a:lnTo>
                  <a:lnTo>
                    <a:pt x="62110" y="21693"/>
                  </a:lnTo>
                  <a:lnTo>
                    <a:pt x="61863" y="21176"/>
                  </a:lnTo>
                  <a:lnTo>
                    <a:pt x="61593" y="20681"/>
                  </a:lnTo>
                  <a:lnTo>
                    <a:pt x="61301" y="20164"/>
                  </a:lnTo>
                  <a:lnTo>
                    <a:pt x="61008" y="19670"/>
                  </a:lnTo>
                  <a:lnTo>
                    <a:pt x="60694" y="19175"/>
                  </a:lnTo>
                  <a:lnTo>
                    <a:pt x="60379" y="18703"/>
                  </a:lnTo>
                  <a:lnTo>
                    <a:pt x="60042" y="18209"/>
                  </a:lnTo>
                  <a:lnTo>
                    <a:pt x="59705" y="17759"/>
                  </a:lnTo>
                  <a:lnTo>
                    <a:pt x="59345" y="17287"/>
                  </a:lnTo>
                  <a:lnTo>
                    <a:pt x="58963" y="16837"/>
                  </a:lnTo>
                  <a:lnTo>
                    <a:pt x="58581" y="16388"/>
                  </a:lnTo>
                  <a:lnTo>
                    <a:pt x="58199" y="15938"/>
                  </a:lnTo>
                  <a:lnTo>
                    <a:pt x="57794" y="15511"/>
                  </a:lnTo>
                  <a:lnTo>
                    <a:pt x="57367" y="15107"/>
                  </a:lnTo>
                  <a:lnTo>
                    <a:pt x="56940" y="14679"/>
                  </a:lnTo>
                  <a:lnTo>
                    <a:pt x="56513" y="14297"/>
                  </a:lnTo>
                  <a:lnTo>
                    <a:pt x="56063" y="13893"/>
                  </a:lnTo>
                  <a:lnTo>
                    <a:pt x="55614" y="13511"/>
                  </a:lnTo>
                  <a:lnTo>
                    <a:pt x="55141" y="13151"/>
                  </a:lnTo>
                  <a:lnTo>
                    <a:pt x="54647" y="12791"/>
                  </a:lnTo>
                  <a:lnTo>
                    <a:pt x="54062" y="12364"/>
                  </a:lnTo>
                  <a:lnTo>
                    <a:pt x="53456" y="11959"/>
                  </a:lnTo>
                  <a:lnTo>
                    <a:pt x="52849" y="11577"/>
                  </a:lnTo>
                  <a:lnTo>
                    <a:pt x="52219" y="11195"/>
                  </a:lnTo>
                  <a:lnTo>
                    <a:pt x="51590" y="10836"/>
                  </a:lnTo>
                  <a:lnTo>
                    <a:pt x="50938" y="10498"/>
                  </a:lnTo>
                  <a:lnTo>
                    <a:pt x="49634" y="9824"/>
                  </a:lnTo>
                  <a:lnTo>
                    <a:pt x="48308" y="9195"/>
                  </a:lnTo>
                  <a:lnTo>
                    <a:pt x="46959" y="8588"/>
                  </a:lnTo>
                  <a:lnTo>
                    <a:pt x="45588" y="8003"/>
                  </a:lnTo>
                  <a:lnTo>
                    <a:pt x="44217" y="7441"/>
                  </a:lnTo>
                  <a:lnTo>
                    <a:pt x="41474" y="6295"/>
                  </a:lnTo>
                  <a:lnTo>
                    <a:pt x="40103" y="5710"/>
                  </a:lnTo>
                  <a:lnTo>
                    <a:pt x="38754" y="5103"/>
                  </a:lnTo>
                  <a:lnTo>
                    <a:pt x="37428" y="4451"/>
                  </a:lnTo>
                  <a:lnTo>
                    <a:pt x="36124" y="3777"/>
                  </a:lnTo>
                  <a:lnTo>
                    <a:pt x="35472" y="3440"/>
                  </a:lnTo>
                  <a:lnTo>
                    <a:pt x="34843" y="3058"/>
                  </a:lnTo>
                  <a:lnTo>
                    <a:pt x="34213" y="2698"/>
                  </a:lnTo>
                  <a:lnTo>
                    <a:pt x="33607" y="2293"/>
                  </a:lnTo>
                  <a:lnTo>
                    <a:pt x="32820" y="1754"/>
                  </a:lnTo>
                  <a:lnTo>
                    <a:pt x="32056" y="1192"/>
                  </a:lnTo>
                  <a:lnTo>
                    <a:pt x="31314" y="608"/>
                  </a:lnTo>
                  <a:lnTo>
                    <a:pt x="30594" y="1"/>
                  </a:lnTo>
                  <a:close/>
                </a:path>
              </a:pathLst>
            </a:custGeom>
            <a:solidFill>
              <a:srgbClr val="7CB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03" y="1304"/>
                  </a:lnTo>
                  <a:lnTo>
                    <a:pt x="428" y="2608"/>
                  </a:lnTo>
                  <a:lnTo>
                    <a:pt x="675" y="3912"/>
                  </a:lnTo>
                  <a:lnTo>
                    <a:pt x="945" y="5193"/>
                  </a:lnTo>
                  <a:lnTo>
                    <a:pt x="1214" y="6475"/>
                  </a:lnTo>
                  <a:lnTo>
                    <a:pt x="1507" y="7756"/>
                  </a:lnTo>
                  <a:lnTo>
                    <a:pt x="1844" y="9037"/>
                  </a:lnTo>
                  <a:lnTo>
                    <a:pt x="2158" y="10319"/>
                  </a:lnTo>
                  <a:lnTo>
                    <a:pt x="2518" y="11577"/>
                  </a:lnTo>
                  <a:lnTo>
                    <a:pt x="2900" y="12836"/>
                  </a:lnTo>
                  <a:lnTo>
                    <a:pt x="3282" y="14095"/>
                  </a:lnTo>
                  <a:lnTo>
                    <a:pt x="3709" y="15331"/>
                  </a:lnTo>
                  <a:lnTo>
                    <a:pt x="4137" y="16568"/>
                  </a:lnTo>
                  <a:lnTo>
                    <a:pt x="4564" y="17804"/>
                  </a:lnTo>
                  <a:lnTo>
                    <a:pt x="5036" y="19018"/>
                  </a:lnTo>
                  <a:lnTo>
                    <a:pt x="5508" y="20232"/>
                  </a:lnTo>
                  <a:lnTo>
                    <a:pt x="6002" y="21446"/>
                  </a:lnTo>
                  <a:lnTo>
                    <a:pt x="6519" y="22660"/>
                  </a:lnTo>
                  <a:lnTo>
                    <a:pt x="7059" y="23851"/>
                  </a:lnTo>
                  <a:lnTo>
                    <a:pt x="7621" y="25042"/>
                  </a:lnTo>
                  <a:lnTo>
                    <a:pt x="8183" y="26211"/>
                  </a:lnTo>
                  <a:lnTo>
                    <a:pt x="8767" y="27380"/>
                  </a:lnTo>
                  <a:lnTo>
                    <a:pt x="9352" y="28527"/>
                  </a:lnTo>
                  <a:lnTo>
                    <a:pt x="9981" y="29695"/>
                  </a:lnTo>
                  <a:lnTo>
                    <a:pt x="10611" y="30819"/>
                  </a:lnTo>
                  <a:lnTo>
                    <a:pt x="11262" y="31966"/>
                  </a:lnTo>
                  <a:lnTo>
                    <a:pt x="11937" y="33090"/>
                  </a:lnTo>
                  <a:lnTo>
                    <a:pt x="12611" y="34191"/>
                  </a:lnTo>
                  <a:lnTo>
                    <a:pt x="13308" y="35293"/>
                  </a:lnTo>
                  <a:lnTo>
                    <a:pt x="14027" y="36394"/>
                  </a:lnTo>
                  <a:lnTo>
                    <a:pt x="14747" y="37473"/>
                  </a:lnTo>
                  <a:lnTo>
                    <a:pt x="15511" y="38552"/>
                  </a:lnTo>
                  <a:lnTo>
                    <a:pt x="16410" y="39834"/>
                  </a:lnTo>
                  <a:lnTo>
                    <a:pt x="17354" y="41092"/>
                  </a:lnTo>
                  <a:lnTo>
                    <a:pt x="18321" y="42329"/>
                  </a:lnTo>
                  <a:lnTo>
                    <a:pt x="19310" y="43565"/>
                  </a:lnTo>
                  <a:lnTo>
                    <a:pt x="20209" y="44622"/>
                  </a:lnTo>
                  <a:lnTo>
                    <a:pt x="21513" y="46150"/>
                  </a:lnTo>
                  <a:lnTo>
                    <a:pt x="22862" y="47634"/>
                  </a:lnTo>
                  <a:lnTo>
                    <a:pt x="23918" y="48758"/>
                  </a:lnTo>
                  <a:lnTo>
                    <a:pt x="24975" y="49837"/>
                  </a:lnTo>
                  <a:lnTo>
                    <a:pt x="26054" y="50938"/>
                  </a:lnTo>
                  <a:lnTo>
                    <a:pt x="27178" y="51995"/>
                  </a:lnTo>
                  <a:lnTo>
                    <a:pt x="28302" y="53029"/>
                  </a:lnTo>
                  <a:lnTo>
                    <a:pt x="29448" y="54063"/>
                  </a:lnTo>
                  <a:lnTo>
                    <a:pt x="30594" y="55074"/>
                  </a:lnTo>
                  <a:lnTo>
                    <a:pt x="31786" y="56063"/>
                  </a:lnTo>
                  <a:lnTo>
                    <a:pt x="32977" y="57030"/>
                  </a:lnTo>
                  <a:lnTo>
                    <a:pt x="34213" y="57974"/>
                  </a:lnTo>
                  <a:lnTo>
                    <a:pt x="35450" y="58896"/>
                  </a:lnTo>
                  <a:lnTo>
                    <a:pt x="36686" y="59817"/>
                  </a:lnTo>
                  <a:lnTo>
                    <a:pt x="37967" y="60694"/>
                  </a:lnTo>
                  <a:lnTo>
                    <a:pt x="39249" y="61571"/>
                  </a:lnTo>
                  <a:lnTo>
                    <a:pt x="40575" y="62403"/>
                  </a:lnTo>
                  <a:lnTo>
                    <a:pt x="41901" y="63234"/>
                  </a:lnTo>
                  <a:lnTo>
                    <a:pt x="43228" y="64044"/>
                  </a:lnTo>
                  <a:lnTo>
                    <a:pt x="44599" y="64830"/>
                  </a:lnTo>
                  <a:lnTo>
                    <a:pt x="45970" y="65572"/>
                  </a:lnTo>
                  <a:lnTo>
                    <a:pt x="47364" y="66314"/>
                  </a:lnTo>
                  <a:lnTo>
                    <a:pt x="48780" y="67033"/>
                  </a:lnTo>
                  <a:lnTo>
                    <a:pt x="50196" y="67708"/>
                  </a:lnTo>
                  <a:lnTo>
                    <a:pt x="51635" y="68382"/>
                  </a:lnTo>
                  <a:lnTo>
                    <a:pt x="53096" y="69034"/>
                  </a:lnTo>
                  <a:lnTo>
                    <a:pt x="54557" y="69641"/>
                  </a:lnTo>
                  <a:lnTo>
                    <a:pt x="56063" y="70225"/>
                  </a:lnTo>
                  <a:lnTo>
                    <a:pt x="57547" y="70810"/>
                  </a:lnTo>
                  <a:lnTo>
                    <a:pt x="59075" y="71349"/>
                  </a:lnTo>
                  <a:lnTo>
                    <a:pt x="60604" y="71866"/>
                  </a:lnTo>
                  <a:lnTo>
                    <a:pt x="62155" y="72361"/>
                  </a:lnTo>
                  <a:lnTo>
                    <a:pt x="63728" y="72833"/>
                  </a:lnTo>
                  <a:lnTo>
                    <a:pt x="65302" y="73260"/>
                  </a:lnTo>
                  <a:lnTo>
                    <a:pt x="66920" y="73687"/>
                  </a:lnTo>
                  <a:lnTo>
                    <a:pt x="68561" y="74069"/>
                  </a:lnTo>
                  <a:lnTo>
                    <a:pt x="70180" y="74429"/>
                  </a:lnTo>
                  <a:lnTo>
                    <a:pt x="71821" y="74766"/>
                  </a:lnTo>
                  <a:lnTo>
                    <a:pt x="73439" y="75058"/>
                  </a:lnTo>
                  <a:lnTo>
                    <a:pt x="75080" y="75328"/>
                  </a:lnTo>
                  <a:lnTo>
                    <a:pt x="76699" y="75553"/>
                  </a:lnTo>
                  <a:lnTo>
                    <a:pt x="78340" y="75755"/>
                  </a:lnTo>
                  <a:lnTo>
                    <a:pt x="79958" y="75935"/>
                  </a:lnTo>
                  <a:lnTo>
                    <a:pt x="81577" y="76092"/>
                  </a:lnTo>
                  <a:lnTo>
                    <a:pt x="83195" y="76205"/>
                  </a:lnTo>
                  <a:lnTo>
                    <a:pt x="84814" y="76272"/>
                  </a:lnTo>
                  <a:lnTo>
                    <a:pt x="86432" y="76340"/>
                  </a:lnTo>
                  <a:lnTo>
                    <a:pt x="88051" y="76362"/>
                  </a:lnTo>
                  <a:lnTo>
                    <a:pt x="89669" y="76362"/>
                  </a:lnTo>
                  <a:lnTo>
                    <a:pt x="91265" y="76317"/>
                  </a:lnTo>
                  <a:lnTo>
                    <a:pt x="92861" y="76250"/>
                  </a:lnTo>
                  <a:lnTo>
                    <a:pt x="94457" y="76160"/>
                  </a:lnTo>
                  <a:lnTo>
                    <a:pt x="96053" y="76047"/>
                  </a:lnTo>
                  <a:lnTo>
                    <a:pt x="97649" y="75890"/>
                  </a:lnTo>
                  <a:lnTo>
                    <a:pt x="99223" y="75710"/>
                  </a:lnTo>
                  <a:lnTo>
                    <a:pt x="100796" y="75508"/>
                  </a:lnTo>
                  <a:lnTo>
                    <a:pt x="102370" y="75283"/>
                  </a:lnTo>
                  <a:lnTo>
                    <a:pt x="103921" y="75036"/>
                  </a:lnTo>
                  <a:lnTo>
                    <a:pt x="105472" y="74744"/>
                  </a:lnTo>
                  <a:lnTo>
                    <a:pt x="107023" y="74429"/>
                  </a:lnTo>
                  <a:lnTo>
                    <a:pt x="108574" y="74092"/>
                  </a:lnTo>
                  <a:lnTo>
                    <a:pt x="110103" y="73710"/>
                  </a:lnTo>
                  <a:lnTo>
                    <a:pt x="111631" y="73327"/>
                  </a:lnTo>
                  <a:lnTo>
                    <a:pt x="113137" y="72900"/>
                  </a:lnTo>
                  <a:lnTo>
                    <a:pt x="114643" y="72451"/>
                  </a:lnTo>
                  <a:lnTo>
                    <a:pt x="116149" y="71979"/>
                  </a:lnTo>
                  <a:lnTo>
                    <a:pt x="117633" y="71484"/>
                  </a:lnTo>
                  <a:lnTo>
                    <a:pt x="119094" y="70967"/>
                  </a:lnTo>
                  <a:lnTo>
                    <a:pt x="120578" y="70405"/>
                  </a:lnTo>
                  <a:lnTo>
                    <a:pt x="122039" y="69843"/>
                  </a:lnTo>
                  <a:lnTo>
                    <a:pt x="123478" y="69236"/>
                  </a:lnTo>
                  <a:lnTo>
                    <a:pt x="124916" y="68607"/>
                  </a:lnTo>
                  <a:lnTo>
                    <a:pt x="126332" y="67955"/>
                  </a:lnTo>
                  <a:lnTo>
                    <a:pt x="127749" y="67281"/>
                  </a:lnTo>
                  <a:lnTo>
                    <a:pt x="129142" y="66584"/>
                  </a:lnTo>
                  <a:lnTo>
                    <a:pt x="130536" y="65864"/>
                  </a:lnTo>
                  <a:lnTo>
                    <a:pt x="131907" y="65123"/>
                  </a:lnTo>
                  <a:lnTo>
                    <a:pt x="133256" y="64358"/>
                  </a:lnTo>
                  <a:lnTo>
                    <a:pt x="134605" y="63571"/>
                  </a:lnTo>
                  <a:lnTo>
                    <a:pt x="135931" y="62740"/>
                  </a:lnTo>
                  <a:lnTo>
                    <a:pt x="137257" y="61908"/>
                  </a:lnTo>
                  <a:lnTo>
                    <a:pt x="138561" y="61054"/>
                  </a:lnTo>
                  <a:lnTo>
                    <a:pt x="139842" y="60155"/>
                  </a:lnTo>
                  <a:lnTo>
                    <a:pt x="141124" y="59255"/>
                  </a:lnTo>
                  <a:lnTo>
                    <a:pt x="142382" y="58311"/>
                  </a:lnTo>
                  <a:lnTo>
                    <a:pt x="143619" y="57367"/>
                  </a:lnTo>
                  <a:lnTo>
                    <a:pt x="144855" y="56401"/>
                  </a:lnTo>
                  <a:lnTo>
                    <a:pt x="146069" y="55389"/>
                  </a:lnTo>
                  <a:lnTo>
                    <a:pt x="147260" y="54378"/>
                  </a:lnTo>
                  <a:lnTo>
                    <a:pt x="148429" y="53343"/>
                  </a:lnTo>
                  <a:lnTo>
                    <a:pt x="149598" y="52287"/>
                  </a:lnTo>
                  <a:lnTo>
                    <a:pt x="150722" y="51208"/>
                  </a:lnTo>
                  <a:lnTo>
                    <a:pt x="151846" y="50106"/>
                  </a:lnTo>
                  <a:lnTo>
                    <a:pt x="152948" y="48983"/>
                  </a:lnTo>
                  <a:lnTo>
                    <a:pt x="154049" y="47836"/>
                  </a:lnTo>
                  <a:lnTo>
                    <a:pt x="155106" y="46667"/>
                  </a:lnTo>
                  <a:lnTo>
                    <a:pt x="156140" y="45498"/>
                  </a:lnTo>
                  <a:lnTo>
                    <a:pt x="157174" y="44284"/>
                  </a:lnTo>
                  <a:lnTo>
                    <a:pt x="157938" y="43385"/>
                  </a:lnTo>
                  <a:lnTo>
                    <a:pt x="158680" y="42464"/>
                  </a:lnTo>
                  <a:lnTo>
                    <a:pt x="159422" y="41519"/>
                  </a:lnTo>
                  <a:lnTo>
                    <a:pt x="160141" y="40575"/>
                  </a:lnTo>
                  <a:lnTo>
                    <a:pt x="160838" y="39631"/>
                  </a:lnTo>
                  <a:lnTo>
                    <a:pt x="161894" y="38170"/>
                  </a:lnTo>
                  <a:lnTo>
                    <a:pt x="162906" y="36686"/>
                  </a:lnTo>
                  <a:lnTo>
                    <a:pt x="163535" y="35742"/>
                  </a:lnTo>
                  <a:lnTo>
                    <a:pt x="164142" y="34776"/>
                  </a:lnTo>
                  <a:lnTo>
                    <a:pt x="164210" y="34663"/>
                  </a:lnTo>
                  <a:lnTo>
                    <a:pt x="164794" y="33719"/>
                  </a:lnTo>
                  <a:lnTo>
                    <a:pt x="165468" y="32640"/>
                  </a:lnTo>
                  <a:lnTo>
                    <a:pt x="165873" y="31921"/>
                  </a:lnTo>
                  <a:lnTo>
                    <a:pt x="166278" y="31224"/>
                  </a:lnTo>
                  <a:lnTo>
                    <a:pt x="166885" y="30168"/>
                  </a:lnTo>
                  <a:lnTo>
                    <a:pt x="167447" y="29111"/>
                  </a:lnTo>
                  <a:lnTo>
                    <a:pt x="167806" y="28437"/>
                  </a:lnTo>
                  <a:lnTo>
                    <a:pt x="168166" y="27762"/>
                  </a:lnTo>
                  <a:lnTo>
                    <a:pt x="168526" y="27020"/>
                  </a:lnTo>
                  <a:lnTo>
                    <a:pt x="168908" y="26279"/>
                  </a:lnTo>
                  <a:lnTo>
                    <a:pt x="169447" y="25132"/>
                  </a:lnTo>
                  <a:lnTo>
                    <a:pt x="169987" y="23963"/>
                  </a:lnTo>
                  <a:lnTo>
                    <a:pt x="170526" y="22794"/>
                  </a:lnTo>
                  <a:lnTo>
                    <a:pt x="171021" y="21603"/>
                  </a:lnTo>
                  <a:lnTo>
                    <a:pt x="171403" y="20704"/>
                  </a:lnTo>
                  <a:lnTo>
                    <a:pt x="171875" y="19535"/>
                  </a:lnTo>
                  <a:lnTo>
                    <a:pt x="172190" y="18681"/>
                  </a:lnTo>
                  <a:lnTo>
                    <a:pt x="172684" y="17377"/>
                  </a:lnTo>
                  <a:lnTo>
                    <a:pt x="173134" y="16073"/>
                  </a:lnTo>
                  <a:lnTo>
                    <a:pt x="173538" y="14904"/>
                  </a:lnTo>
                  <a:lnTo>
                    <a:pt x="173921" y="13713"/>
                  </a:lnTo>
                  <a:lnTo>
                    <a:pt x="174280" y="12499"/>
                  </a:lnTo>
                  <a:lnTo>
                    <a:pt x="174640" y="11308"/>
                  </a:lnTo>
                  <a:lnTo>
                    <a:pt x="174977" y="10094"/>
                  </a:lnTo>
                  <a:lnTo>
                    <a:pt x="175292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68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lnTo>
                    <a:pt x="166188" y="1"/>
                  </a:lnTo>
                  <a:lnTo>
                    <a:pt x="166435" y="1192"/>
                  </a:lnTo>
                  <a:lnTo>
                    <a:pt x="166682" y="2406"/>
                  </a:lnTo>
                  <a:lnTo>
                    <a:pt x="166975" y="3597"/>
                  </a:lnTo>
                  <a:lnTo>
                    <a:pt x="167289" y="4766"/>
                  </a:lnTo>
                  <a:lnTo>
                    <a:pt x="167964" y="7216"/>
                  </a:lnTo>
                  <a:lnTo>
                    <a:pt x="168278" y="8475"/>
                  </a:lnTo>
                  <a:lnTo>
                    <a:pt x="168571" y="9734"/>
                  </a:lnTo>
                  <a:lnTo>
                    <a:pt x="168863" y="10993"/>
                  </a:lnTo>
                  <a:lnTo>
                    <a:pt x="169088" y="12274"/>
                  </a:lnTo>
                  <a:lnTo>
                    <a:pt x="169177" y="12904"/>
                  </a:lnTo>
                  <a:lnTo>
                    <a:pt x="169267" y="13533"/>
                  </a:lnTo>
                  <a:lnTo>
                    <a:pt x="169335" y="14162"/>
                  </a:lnTo>
                  <a:lnTo>
                    <a:pt x="169380" y="14792"/>
                  </a:lnTo>
                  <a:lnTo>
                    <a:pt x="169425" y="15399"/>
                  </a:lnTo>
                  <a:lnTo>
                    <a:pt x="169447" y="16028"/>
                  </a:lnTo>
                  <a:lnTo>
                    <a:pt x="169425" y="16635"/>
                  </a:lnTo>
                  <a:lnTo>
                    <a:pt x="169402" y="17242"/>
                  </a:lnTo>
                  <a:lnTo>
                    <a:pt x="169357" y="17849"/>
                  </a:lnTo>
                  <a:lnTo>
                    <a:pt x="169267" y="18433"/>
                  </a:lnTo>
                  <a:lnTo>
                    <a:pt x="169155" y="19018"/>
                  </a:lnTo>
                  <a:lnTo>
                    <a:pt x="169043" y="19602"/>
                  </a:lnTo>
                  <a:lnTo>
                    <a:pt x="168863" y="20187"/>
                  </a:lnTo>
                  <a:lnTo>
                    <a:pt x="168683" y="20749"/>
                  </a:lnTo>
                  <a:lnTo>
                    <a:pt x="168458" y="21288"/>
                  </a:lnTo>
                  <a:lnTo>
                    <a:pt x="168211" y="21828"/>
                  </a:lnTo>
                  <a:lnTo>
                    <a:pt x="167919" y="22367"/>
                  </a:lnTo>
                  <a:lnTo>
                    <a:pt x="167604" y="22884"/>
                  </a:lnTo>
                  <a:lnTo>
                    <a:pt x="167222" y="23401"/>
                  </a:lnTo>
                  <a:lnTo>
                    <a:pt x="166840" y="23896"/>
                  </a:lnTo>
                  <a:lnTo>
                    <a:pt x="166390" y="24368"/>
                  </a:lnTo>
                  <a:lnTo>
                    <a:pt x="165940" y="24818"/>
                  </a:lnTo>
                  <a:lnTo>
                    <a:pt x="165468" y="25222"/>
                  </a:lnTo>
                  <a:lnTo>
                    <a:pt x="164974" y="25627"/>
                  </a:lnTo>
                  <a:lnTo>
                    <a:pt x="164457" y="25986"/>
                  </a:lnTo>
                  <a:lnTo>
                    <a:pt x="163917" y="26301"/>
                  </a:lnTo>
                  <a:lnTo>
                    <a:pt x="163378" y="26616"/>
                  </a:lnTo>
                  <a:lnTo>
                    <a:pt x="162816" y="26908"/>
                  </a:lnTo>
                  <a:lnTo>
                    <a:pt x="162231" y="27155"/>
                  </a:lnTo>
                  <a:lnTo>
                    <a:pt x="161625" y="27403"/>
                  </a:lnTo>
                  <a:lnTo>
                    <a:pt x="161018" y="27627"/>
                  </a:lnTo>
                  <a:lnTo>
                    <a:pt x="160388" y="27830"/>
                  </a:lnTo>
                  <a:lnTo>
                    <a:pt x="159759" y="28032"/>
                  </a:lnTo>
                  <a:lnTo>
                    <a:pt x="159107" y="28189"/>
                  </a:lnTo>
                  <a:lnTo>
                    <a:pt x="158455" y="28347"/>
                  </a:lnTo>
                  <a:lnTo>
                    <a:pt x="157803" y="28504"/>
                  </a:lnTo>
                  <a:lnTo>
                    <a:pt x="156454" y="28774"/>
                  </a:lnTo>
                  <a:lnTo>
                    <a:pt x="155061" y="28999"/>
                  </a:lnTo>
                  <a:lnTo>
                    <a:pt x="153667" y="29201"/>
                  </a:lnTo>
                  <a:lnTo>
                    <a:pt x="152273" y="29426"/>
                  </a:lnTo>
                  <a:lnTo>
                    <a:pt x="150857" y="29628"/>
                  </a:lnTo>
                  <a:lnTo>
                    <a:pt x="149441" y="29830"/>
                  </a:lnTo>
                  <a:lnTo>
                    <a:pt x="148047" y="30078"/>
                  </a:lnTo>
                  <a:lnTo>
                    <a:pt x="146653" y="30347"/>
                  </a:lnTo>
                  <a:lnTo>
                    <a:pt x="145664" y="30595"/>
                  </a:lnTo>
                  <a:lnTo>
                    <a:pt x="144675" y="30864"/>
                  </a:lnTo>
                  <a:lnTo>
                    <a:pt x="143709" y="31157"/>
                  </a:lnTo>
                  <a:lnTo>
                    <a:pt x="142765" y="31494"/>
                  </a:lnTo>
                  <a:lnTo>
                    <a:pt x="142090" y="31764"/>
                  </a:lnTo>
                  <a:lnTo>
                    <a:pt x="141416" y="32056"/>
                  </a:lnTo>
                  <a:lnTo>
                    <a:pt x="140786" y="32393"/>
                  </a:lnTo>
                  <a:lnTo>
                    <a:pt x="140135" y="32730"/>
                  </a:lnTo>
                  <a:lnTo>
                    <a:pt x="139528" y="33067"/>
                  </a:lnTo>
                  <a:lnTo>
                    <a:pt x="138943" y="33449"/>
                  </a:lnTo>
                  <a:lnTo>
                    <a:pt x="138359" y="33832"/>
                  </a:lnTo>
                  <a:lnTo>
                    <a:pt x="137797" y="34236"/>
                  </a:lnTo>
                  <a:lnTo>
                    <a:pt x="137235" y="34663"/>
                  </a:lnTo>
                  <a:lnTo>
                    <a:pt x="136695" y="35113"/>
                  </a:lnTo>
                  <a:lnTo>
                    <a:pt x="136178" y="35563"/>
                  </a:lnTo>
                  <a:lnTo>
                    <a:pt x="135661" y="36035"/>
                  </a:lnTo>
                  <a:lnTo>
                    <a:pt x="135167" y="36507"/>
                  </a:lnTo>
                  <a:lnTo>
                    <a:pt x="134672" y="37001"/>
                  </a:lnTo>
                  <a:lnTo>
                    <a:pt x="134200" y="37518"/>
                  </a:lnTo>
                  <a:lnTo>
                    <a:pt x="133728" y="38035"/>
                  </a:lnTo>
                  <a:lnTo>
                    <a:pt x="133278" y="38575"/>
                  </a:lnTo>
                  <a:lnTo>
                    <a:pt x="132829" y="39114"/>
                  </a:lnTo>
                  <a:lnTo>
                    <a:pt x="131975" y="40216"/>
                  </a:lnTo>
                  <a:lnTo>
                    <a:pt x="131143" y="41362"/>
                  </a:lnTo>
                  <a:lnTo>
                    <a:pt x="130311" y="42554"/>
                  </a:lnTo>
                  <a:lnTo>
                    <a:pt x="129524" y="43745"/>
                  </a:lnTo>
                  <a:lnTo>
                    <a:pt x="128760" y="44959"/>
                  </a:lnTo>
                  <a:lnTo>
                    <a:pt x="127996" y="46195"/>
                  </a:lnTo>
                  <a:lnTo>
                    <a:pt x="127254" y="47454"/>
                  </a:lnTo>
                  <a:lnTo>
                    <a:pt x="125748" y="49949"/>
                  </a:lnTo>
                  <a:lnTo>
                    <a:pt x="124984" y="51208"/>
                  </a:lnTo>
                  <a:lnTo>
                    <a:pt x="124219" y="52444"/>
                  </a:lnTo>
                  <a:lnTo>
                    <a:pt x="123433" y="53658"/>
                  </a:lnTo>
                  <a:lnTo>
                    <a:pt x="122646" y="54872"/>
                  </a:lnTo>
                  <a:lnTo>
                    <a:pt x="121814" y="56041"/>
                  </a:lnTo>
                  <a:lnTo>
                    <a:pt x="120938" y="57187"/>
                  </a:lnTo>
                  <a:lnTo>
                    <a:pt x="120061" y="58311"/>
                  </a:lnTo>
                  <a:lnTo>
                    <a:pt x="119589" y="58851"/>
                  </a:lnTo>
                  <a:lnTo>
                    <a:pt x="119117" y="59390"/>
                  </a:lnTo>
                  <a:lnTo>
                    <a:pt x="118645" y="59907"/>
                  </a:lnTo>
                  <a:lnTo>
                    <a:pt x="118150" y="60402"/>
                  </a:lnTo>
                  <a:lnTo>
                    <a:pt x="117633" y="60896"/>
                  </a:lnTo>
                  <a:lnTo>
                    <a:pt x="117116" y="61391"/>
                  </a:lnTo>
                  <a:lnTo>
                    <a:pt x="116599" y="61863"/>
                  </a:lnTo>
                  <a:lnTo>
                    <a:pt x="116037" y="62313"/>
                  </a:lnTo>
                  <a:lnTo>
                    <a:pt x="115475" y="62762"/>
                  </a:lnTo>
                  <a:lnTo>
                    <a:pt x="114913" y="63189"/>
                  </a:lnTo>
                  <a:lnTo>
                    <a:pt x="114329" y="63594"/>
                  </a:lnTo>
                  <a:lnTo>
                    <a:pt x="113722" y="63999"/>
                  </a:lnTo>
                  <a:lnTo>
                    <a:pt x="113092" y="64358"/>
                  </a:lnTo>
                  <a:lnTo>
                    <a:pt x="112440" y="64718"/>
                  </a:lnTo>
                  <a:lnTo>
                    <a:pt x="111878" y="65010"/>
                  </a:lnTo>
                  <a:lnTo>
                    <a:pt x="111294" y="65302"/>
                  </a:lnTo>
                  <a:lnTo>
                    <a:pt x="110687" y="65572"/>
                  </a:lnTo>
                  <a:lnTo>
                    <a:pt x="110103" y="65819"/>
                  </a:lnTo>
                  <a:lnTo>
                    <a:pt x="109496" y="66044"/>
                  </a:lnTo>
                  <a:lnTo>
                    <a:pt x="108866" y="66269"/>
                  </a:lnTo>
                  <a:lnTo>
                    <a:pt x="108259" y="66449"/>
                  </a:lnTo>
                  <a:lnTo>
                    <a:pt x="107630" y="66651"/>
                  </a:lnTo>
                  <a:lnTo>
                    <a:pt x="107001" y="66808"/>
                  </a:lnTo>
                  <a:lnTo>
                    <a:pt x="106349" y="66966"/>
                  </a:lnTo>
                  <a:lnTo>
                    <a:pt x="105719" y="67101"/>
                  </a:lnTo>
                  <a:lnTo>
                    <a:pt x="105067" y="67236"/>
                  </a:lnTo>
                  <a:lnTo>
                    <a:pt x="104415" y="67348"/>
                  </a:lnTo>
                  <a:lnTo>
                    <a:pt x="103764" y="67438"/>
                  </a:lnTo>
                  <a:lnTo>
                    <a:pt x="102460" y="67618"/>
                  </a:lnTo>
                  <a:lnTo>
                    <a:pt x="101134" y="67730"/>
                  </a:lnTo>
                  <a:lnTo>
                    <a:pt x="99785" y="67798"/>
                  </a:lnTo>
                  <a:lnTo>
                    <a:pt x="98459" y="67842"/>
                  </a:lnTo>
                  <a:lnTo>
                    <a:pt x="97110" y="67820"/>
                  </a:lnTo>
                  <a:lnTo>
                    <a:pt x="95761" y="67798"/>
                  </a:lnTo>
                  <a:lnTo>
                    <a:pt x="94412" y="67730"/>
                  </a:lnTo>
                  <a:lnTo>
                    <a:pt x="93086" y="67618"/>
                  </a:lnTo>
                  <a:lnTo>
                    <a:pt x="91760" y="67505"/>
                  </a:lnTo>
                  <a:lnTo>
                    <a:pt x="90703" y="67393"/>
                  </a:lnTo>
                  <a:lnTo>
                    <a:pt x="89647" y="67258"/>
                  </a:lnTo>
                  <a:lnTo>
                    <a:pt x="88590" y="67101"/>
                  </a:lnTo>
                  <a:lnTo>
                    <a:pt x="87511" y="66921"/>
                  </a:lnTo>
                  <a:lnTo>
                    <a:pt x="86455" y="66719"/>
                  </a:lnTo>
                  <a:lnTo>
                    <a:pt x="85398" y="66494"/>
                  </a:lnTo>
                  <a:lnTo>
                    <a:pt x="84342" y="66269"/>
                  </a:lnTo>
                  <a:lnTo>
                    <a:pt x="83285" y="65999"/>
                  </a:lnTo>
                  <a:lnTo>
                    <a:pt x="82251" y="65729"/>
                  </a:lnTo>
                  <a:lnTo>
                    <a:pt x="81217" y="65415"/>
                  </a:lnTo>
                  <a:lnTo>
                    <a:pt x="80206" y="65078"/>
                  </a:lnTo>
                  <a:lnTo>
                    <a:pt x="79194" y="64740"/>
                  </a:lnTo>
                  <a:lnTo>
                    <a:pt x="78205" y="64358"/>
                  </a:lnTo>
                  <a:lnTo>
                    <a:pt x="77216" y="63954"/>
                  </a:lnTo>
                  <a:lnTo>
                    <a:pt x="76249" y="63526"/>
                  </a:lnTo>
                  <a:lnTo>
                    <a:pt x="75328" y="63077"/>
                  </a:lnTo>
                  <a:lnTo>
                    <a:pt x="74406" y="62605"/>
                  </a:lnTo>
                  <a:lnTo>
                    <a:pt x="73507" y="62110"/>
                  </a:lnTo>
                  <a:lnTo>
                    <a:pt x="72653" y="61571"/>
                  </a:lnTo>
                  <a:lnTo>
                    <a:pt x="71798" y="61031"/>
                  </a:lnTo>
                  <a:lnTo>
                    <a:pt x="70989" y="60447"/>
                  </a:lnTo>
                  <a:lnTo>
                    <a:pt x="70225" y="59840"/>
                  </a:lnTo>
                  <a:lnTo>
                    <a:pt x="69461" y="59211"/>
                  </a:lnTo>
                  <a:lnTo>
                    <a:pt x="68764" y="58536"/>
                  </a:lnTo>
                  <a:lnTo>
                    <a:pt x="68089" y="57839"/>
                  </a:lnTo>
                  <a:lnTo>
                    <a:pt x="67460" y="57120"/>
                  </a:lnTo>
                  <a:lnTo>
                    <a:pt x="66853" y="56378"/>
                  </a:lnTo>
                  <a:lnTo>
                    <a:pt x="66291" y="55614"/>
                  </a:lnTo>
                  <a:lnTo>
                    <a:pt x="66044" y="55209"/>
                  </a:lnTo>
                  <a:lnTo>
                    <a:pt x="65797" y="54805"/>
                  </a:lnTo>
                  <a:lnTo>
                    <a:pt x="65549" y="54378"/>
                  </a:lnTo>
                  <a:lnTo>
                    <a:pt x="65324" y="53973"/>
                  </a:lnTo>
                  <a:lnTo>
                    <a:pt x="65122" y="53546"/>
                  </a:lnTo>
                  <a:lnTo>
                    <a:pt x="64920" y="53096"/>
                  </a:lnTo>
                  <a:lnTo>
                    <a:pt x="64718" y="52647"/>
                  </a:lnTo>
                  <a:lnTo>
                    <a:pt x="64538" y="52197"/>
                  </a:lnTo>
                  <a:lnTo>
                    <a:pt x="64290" y="51478"/>
                  </a:lnTo>
                  <a:lnTo>
                    <a:pt x="64088" y="50758"/>
                  </a:lnTo>
                  <a:lnTo>
                    <a:pt x="63908" y="50039"/>
                  </a:lnTo>
                  <a:lnTo>
                    <a:pt x="63751" y="49320"/>
                  </a:lnTo>
                  <a:lnTo>
                    <a:pt x="63639" y="48578"/>
                  </a:lnTo>
                  <a:lnTo>
                    <a:pt x="63526" y="47859"/>
                  </a:lnTo>
                  <a:lnTo>
                    <a:pt x="63459" y="47117"/>
                  </a:lnTo>
                  <a:lnTo>
                    <a:pt x="63414" y="46375"/>
                  </a:lnTo>
                  <a:lnTo>
                    <a:pt x="63391" y="45633"/>
                  </a:lnTo>
                  <a:lnTo>
                    <a:pt x="63391" y="44891"/>
                  </a:lnTo>
                  <a:lnTo>
                    <a:pt x="63391" y="44127"/>
                  </a:lnTo>
                  <a:lnTo>
                    <a:pt x="63414" y="43385"/>
                  </a:lnTo>
                  <a:lnTo>
                    <a:pt x="63504" y="41879"/>
                  </a:lnTo>
                  <a:lnTo>
                    <a:pt x="63639" y="40351"/>
                  </a:lnTo>
                  <a:lnTo>
                    <a:pt x="63931" y="37316"/>
                  </a:lnTo>
                  <a:lnTo>
                    <a:pt x="64088" y="35787"/>
                  </a:lnTo>
                  <a:lnTo>
                    <a:pt x="64200" y="34281"/>
                  </a:lnTo>
                  <a:lnTo>
                    <a:pt x="64268" y="32753"/>
                  </a:lnTo>
                  <a:lnTo>
                    <a:pt x="64290" y="31988"/>
                  </a:lnTo>
                  <a:lnTo>
                    <a:pt x="64290" y="31247"/>
                  </a:lnTo>
                  <a:lnTo>
                    <a:pt x="64268" y="30482"/>
                  </a:lnTo>
                  <a:lnTo>
                    <a:pt x="64223" y="29740"/>
                  </a:lnTo>
                  <a:lnTo>
                    <a:pt x="64178" y="28976"/>
                  </a:lnTo>
                  <a:lnTo>
                    <a:pt x="64088" y="28234"/>
                  </a:lnTo>
                  <a:lnTo>
                    <a:pt x="63998" y="27672"/>
                  </a:lnTo>
                  <a:lnTo>
                    <a:pt x="63908" y="27110"/>
                  </a:lnTo>
                  <a:lnTo>
                    <a:pt x="63796" y="26548"/>
                  </a:lnTo>
                  <a:lnTo>
                    <a:pt x="63661" y="25986"/>
                  </a:lnTo>
                  <a:lnTo>
                    <a:pt x="63526" y="25447"/>
                  </a:lnTo>
                  <a:lnTo>
                    <a:pt x="63369" y="24907"/>
                  </a:lnTo>
                  <a:lnTo>
                    <a:pt x="63189" y="24345"/>
                  </a:lnTo>
                  <a:lnTo>
                    <a:pt x="63009" y="23806"/>
                  </a:lnTo>
                  <a:lnTo>
                    <a:pt x="62807" y="23289"/>
                  </a:lnTo>
                  <a:lnTo>
                    <a:pt x="62582" y="22749"/>
                  </a:lnTo>
                  <a:lnTo>
                    <a:pt x="62357" y="22232"/>
                  </a:lnTo>
                  <a:lnTo>
                    <a:pt x="62110" y="21693"/>
                  </a:lnTo>
                  <a:lnTo>
                    <a:pt x="61863" y="21176"/>
                  </a:lnTo>
                  <a:lnTo>
                    <a:pt x="61593" y="20681"/>
                  </a:lnTo>
                  <a:lnTo>
                    <a:pt x="61301" y="20164"/>
                  </a:lnTo>
                  <a:lnTo>
                    <a:pt x="61008" y="19670"/>
                  </a:lnTo>
                  <a:lnTo>
                    <a:pt x="60694" y="19175"/>
                  </a:lnTo>
                  <a:lnTo>
                    <a:pt x="60379" y="18703"/>
                  </a:lnTo>
                  <a:lnTo>
                    <a:pt x="60042" y="18209"/>
                  </a:lnTo>
                  <a:lnTo>
                    <a:pt x="59705" y="17759"/>
                  </a:lnTo>
                  <a:lnTo>
                    <a:pt x="59345" y="17287"/>
                  </a:lnTo>
                  <a:lnTo>
                    <a:pt x="58963" y="16837"/>
                  </a:lnTo>
                  <a:lnTo>
                    <a:pt x="58581" y="16388"/>
                  </a:lnTo>
                  <a:lnTo>
                    <a:pt x="58199" y="15938"/>
                  </a:lnTo>
                  <a:lnTo>
                    <a:pt x="57794" y="15511"/>
                  </a:lnTo>
                  <a:lnTo>
                    <a:pt x="57367" y="15107"/>
                  </a:lnTo>
                  <a:lnTo>
                    <a:pt x="56940" y="14679"/>
                  </a:lnTo>
                  <a:lnTo>
                    <a:pt x="56513" y="14297"/>
                  </a:lnTo>
                  <a:lnTo>
                    <a:pt x="56063" y="13893"/>
                  </a:lnTo>
                  <a:lnTo>
                    <a:pt x="55614" y="13511"/>
                  </a:lnTo>
                  <a:lnTo>
                    <a:pt x="55141" y="13151"/>
                  </a:lnTo>
                  <a:lnTo>
                    <a:pt x="54647" y="12791"/>
                  </a:lnTo>
                  <a:lnTo>
                    <a:pt x="54085" y="12387"/>
                  </a:lnTo>
                  <a:lnTo>
                    <a:pt x="53500" y="12004"/>
                  </a:lnTo>
                  <a:lnTo>
                    <a:pt x="52916" y="11622"/>
                  </a:lnTo>
                  <a:lnTo>
                    <a:pt x="52309" y="11263"/>
                  </a:lnTo>
                  <a:lnTo>
                    <a:pt x="51702" y="10903"/>
                  </a:lnTo>
                  <a:lnTo>
                    <a:pt x="51095" y="10566"/>
                  </a:lnTo>
                  <a:lnTo>
                    <a:pt x="49836" y="9914"/>
                  </a:lnTo>
                  <a:lnTo>
                    <a:pt x="48555" y="9307"/>
                  </a:lnTo>
                  <a:lnTo>
                    <a:pt x="47274" y="8722"/>
                  </a:lnTo>
                  <a:lnTo>
                    <a:pt x="45948" y="8161"/>
                  </a:lnTo>
                  <a:lnTo>
                    <a:pt x="44644" y="7599"/>
                  </a:lnTo>
                  <a:lnTo>
                    <a:pt x="41789" y="6407"/>
                  </a:lnTo>
                  <a:lnTo>
                    <a:pt x="40373" y="5800"/>
                  </a:lnTo>
                  <a:lnTo>
                    <a:pt x="38957" y="5193"/>
                  </a:lnTo>
                  <a:lnTo>
                    <a:pt x="37585" y="4519"/>
                  </a:lnTo>
                  <a:lnTo>
                    <a:pt x="36214" y="3845"/>
                  </a:lnTo>
                  <a:lnTo>
                    <a:pt x="35562" y="3462"/>
                  </a:lnTo>
                  <a:lnTo>
                    <a:pt x="34888" y="3103"/>
                  </a:lnTo>
                  <a:lnTo>
                    <a:pt x="34236" y="2698"/>
                  </a:lnTo>
                  <a:lnTo>
                    <a:pt x="33607" y="2293"/>
                  </a:lnTo>
                  <a:lnTo>
                    <a:pt x="32887" y="1821"/>
                  </a:lnTo>
                  <a:lnTo>
                    <a:pt x="32213" y="1304"/>
                  </a:lnTo>
                  <a:lnTo>
                    <a:pt x="31538" y="787"/>
                  </a:lnTo>
                  <a:lnTo>
                    <a:pt x="30887" y="225"/>
                  </a:lnTo>
                  <a:lnTo>
                    <a:pt x="305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5336300" y="2854675"/>
              <a:ext cx="760950" cy="1107125"/>
            </a:xfrm>
            <a:custGeom>
              <a:avLst/>
              <a:gdLst/>
              <a:ahLst/>
              <a:cxnLst/>
              <a:rect l="l" t="t" r="r" b="b"/>
              <a:pathLst>
                <a:path w="30438" h="44285" extrusionOk="0">
                  <a:moveTo>
                    <a:pt x="19535" y="1"/>
                  </a:moveTo>
                  <a:lnTo>
                    <a:pt x="19782" y="1192"/>
                  </a:lnTo>
                  <a:lnTo>
                    <a:pt x="20029" y="2406"/>
                  </a:lnTo>
                  <a:lnTo>
                    <a:pt x="20322" y="3597"/>
                  </a:lnTo>
                  <a:lnTo>
                    <a:pt x="20636" y="4766"/>
                  </a:lnTo>
                  <a:lnTo>
                    <a:pt x="21311" y="7216"/>
                  </a:lnTo>
                  <a:lnTo>
                    <a:pt x="21625" y="8475"/>
                  </a:lnTo>
                  <a:lnTo>
                    <a:pt x="21918" y="9734"/>
                  </a:lnTo>
                  <a:lnTo>
                    <a:pt x="22210" y="10993"/>
                  </a:lnTo>
                  <a:lnTo>
                    <a:pt x="22435" y="12274"/>
                  </a:lnTo>
                  <a:lnTo>
                    <a:pt x="22524" y="12904"/>
                  </a:lnTo>
                  <a:lnTo>
                    <a:pt x="22614" y="13533"/>
                  </a:lnTo>
                  <a:lnTo>
                    <a:pt x="22682" y="14162"/>
                  </a:lnTo>
                  <a:lnTo>
                    <a:pt x="22727" y="14792"/>
                  </a:lnTo>
                  <a:lnTo>
                    <a:pt x="22772" y="15399"/>
                  </a:lnTo>
                  <a:lnTo>
                    <a:pt x="22794" y="16028"/>
                  </a:lnTo>
                  <a:lnTo>
                    <a:pt x="22772" y="16635"/>
                  </a:lnTo>
                  <a:lnTo>
                    <a:pt x="22749" y="17242"/>
                  </a:lnTo>
                  <a:lnTo>
                    <a:pt x="22704" y="17849"/>
                  </a:lnTo>
                  <a:lnTo>
                    <a:pt x="22614" y="18433"/>
                  </a:lnTo>
                  <a:lnTo>
                    <a:pt x="22502" y="19018"/>
                  </a:lnTo>
                  <a:lnTo>
                    <a:pt x="22390" y="19602"/>
                  </a:lnTo>
                  <a:lnTo>
                    <a:pt x="22210" y="20187"/>
                  </a:lnTo>
                  <a:lnTo>
                    <a:pt x="22030" y="20749"/>
                  </a:lnTo>
                  <a:lnTo>
                    <a:pt x="21805" y="21288"/>
                  </a:lnTo>
                  <a:lnTo>
                    <a:pt x="21558" y="21828"/>
                  </a:lnTo>
                  <a:lnTo>
                    <a:pt x="21266" y="22367"/>
                  </a:lnTo>
                  <a:lnTo>
                    <a:pt x="20951" y="22884"/>
                  </a:lnTo>
                  <a:lnTo>
                    <a:pt x="20569" y="23401"/>
                  </a:lnTo>
                  <a:lnTo>
                    <a:pt x="20187" y="23896"/>
                  </a:lnTo>
                  <a:lnTo>
                    <a:pt x="19737" y="24368"/>
                  </a:lnTo>
                  <a:lnTo>
                    <a:pt x="19287" y="24818"/>
                  </a:lnTo>
                  <a:lnTo>
                    <a:pt x="18815" y="25222"/>
                  </a:lnTo>
                  <a:lnTo>
                    <a:pt x="18321" y="25627"/>
                  </a:lnTo>
                  <a:lnTo>
                    <a:pt x="17804" y="25986"/>
                  </a:lnTo>
                  <a:lnTo>
                    <a:pt x="17264" y="26301"/>
                  </a:lnTo>
                  <a:lnTo>
                    <a:pt x="16725" y="26616"/>
                  </a:lnTo>
                  <a:lnTo>
                    <a:pt x="16163" y="26908"/>
                  </a:lnTo>
                  <a:lnTo>
                    <a:pt x="15578" y="27155"/>
                  </a:lnTo>
                  <a:lnTo>
                    <a:pt x="14972" y="27403"/>
                  </a:lnTo>
                  <a:lnTo>
                    <a:pt x="14365" y="27627"/>
                  </a:lnTo>
                  <a:lnTo>
                    <a:pt x="13735" y="27830"/>
                  </a:lnTo>
                  <a:lnTo>
                    <a:pt x="13106" y="28032"/>
                  </a:lnTo>
                  <a:lnTo>
                    <a:pt x="12454" y="28189"/>
                  </a:lnTo>
                  <a:lnTo>
                    <a:pt x="11802" y="28347"/>
                  </a:lnTo>
                  <a:lnTo>
                    <a:pt x="11150" y="28504"/>
                  </a:lnTo>
                  <a:lnTo>
                    <a:pt x="9801" y="28774"/>
                  </a:lnTo>
                  <a:lnTo>
                    <a:pt x="8408" y="28999"/>
                  </a:lnTo>
                  <a:lnTo>
                    <a:pt x="7014" y="29201"/>
                  </a:lnTo>
                  <a:lnTo>
                    <a:pt x="5620" y="29426"/>
                  </a:lnTo>
                  <a:lnTo>
                    <a:pt x="4204" y="29628"/>
                  </a:lnTo>
                  <a:lnTo>
                    <a:pt x="2788" y="29830"/>
                  </a:lnTo>
                  <a:lnTo>
                    <a:pt x="1394" y="30078"/>
                  </a:lnTo>
                  <a:lnTo>
                    <a:pt x="0" y="30347"/>
                  </a:lnTo>
                  <a:lnTo>
                    <a:pt x="270" y="31044"/>
                  </a:lnTo>
                  <a:lnTo>
                    <a:pt x="562" y="31696"/>
                  </a:lnTo>
                  <a:lnTo>
                    <a:pt x="720" y="32011"/>
                  </a:lnTo>
                  <a:lnTo>
                    <a:pt x="877" y="32326"/>
                  </a:lnTo>
                  <a:lnTo>
                    <a:pt x="1057" y="32618"/>
                  </a:lnTo>
                  <a:lnTo>
                    <a:pt x="1259" y="32888"/>
                  </a:lnTo>
                  <a:lnTo>
                    <a:pt x="1462" y="33157"/>
                  </a:lnTo>
                  <a:lnTo>
                    <a:pt x="1686" y="33427"/>
                  </a:lnTo>
                  <a:lnTo>
                    <a:pt x="1911" y="33652"/>
                  </a:lnTo>
                  <a:lnTo>
                    <a:pt x="2158" y="33877"/>
                  </a:lnTo>
                  <a:lnTo>
                    <a:pt x="2428" y="34079"/>
                  </a:lnTo>
                  <a:lnTo>
                    <a:pt x="2720" y="34259"/>
                  </a:lnTo>
                  <a:lnTo>
                    <a:pt x="3013" y="34416"/>
                  </a:lnTo>
                  <a:lnTo>
                    <a:pt x="3350" y="34551"/>
                  </a:lnTo>
                  <a:lnTo>
                    <a:pt x="3687" y="34663"/>
                  </a:lnTo>
                  <a:lnTo>
                    <a:pt x="4024" y="34776"/>
                  </a:lnTo>
                  <a:lnTo>
                    <a:pt x="4699" y="34956"/>
                  </a:lnTo>
                  <a:lnTo>
                    <a:pt x="5013" y="35090"/>
                  </a:lnTo>
                  <a:lnTo>
                    <a:pt x="5328" y="35225"/>
                  </a:lnTo>
                  <a:lnTo>
                    <a:pt x="5620" y="35405"/>
                  </a:lnTo>
                  <a:lnTo>
                    <a:pt x="5755" y="35495"/>
                  </a:lnTo>
                  <a:lnTo>
                    <a:pt x="5868" y="35630"/>
                  </a:lnTo>
                  <a:lnTo>
                    <a:pt x="6070" y="35855"/>
                  </a:lnTo>
                  <a:lnTo>
                    <a:pt x="6227" y="36124"/>
                  </a:lnTo>
                  <a:lnTo>
                    <a:pt x="6362" y="36417"/>
                  </a:lnTo>
                  <a:lnTo>
                    <a:pt x="6452" y="36709"/>
                  </a:lnTo>
                  <a:lnTo>
                    <a:pt x="6542" y="37024"/>
                  </a:lnTo>
                  <a:lnTo>
                    <a:pt x="6609" y="37338"/>
                  </a:lnTo>
                  <a:lnTo>
                    <a:pt x="6722" y="37968"/>
                  </a:lnTo>
                  <a:lnTo>
                    <a:pt x="6834" y="38417"/>
                  </a:lnTo>
                  <a:lnTo>
                    <a:pt x="6947" y="38867"/>
                  </a:lnTo>
                  <a:lnTo>
                    <a:pt x="7104" y="39317"/>
                  </a:lnTo>
                  <a:lnTo>
                    <a:pt x="7261" y="39744"/>
                  </a:lnTo>
                  <a:lnTo>
                    <a:pt x="7441" y="40171"/>
                  </a:lnTo>
                  <a:lnTo>
                    <a:pt x="7643" y="40598"/>
                  </a:lnTo>
                  <a:lnTo>
                    <a:pt x="7868" y="41002"/>
                  </a:lnTo>
                  <a:lnTo>
                    <a:pt x="8115" y="41407"/>
                  </a:lnTo>
                  <a:lnTo>
                    <a:pt x="8363" y="41812"/>
                  </a:lnTo>
                  <a:lnTo>
                    <a:pt x="8632" y="42194"/>
                  </a:lnTo>
                  <a:lnTo>
                    <a:pt x="8902" y="42554"/>
                  </a:lnTo>
                  <a:lnTo>
                    <a:pt x="9194" y="42936"/>
                  </a:lnTo>
                  <a:lnTo>
                    <a:pt x="9509" y="43273"/>
                  </a:lnTo>
                  <a:lnTo>
                    <a:pt x="9846" y="43633"/>
                  </a:lnTo>
                  <a:lnTo>
                    <a:pt x="10183" y="43970"/>
                  </a:lnTo>
                  <a:lnTo>
                    <a:pt x="10521" y="44284"/>
                  </a:lnTo>
                  <a:lnTo>
                    <a:pt x="11285" y="43385"/>
                  </a:lnTo>
                  <a:lnTo>
                    <a:pt x="12027" y="42464"/>
                  </a:lnTo>
                  <a:lnTo>
                    <a:pt x="12769" y="41519"/>
                  </a:lnTo>
                  <a:lnTo>
                    <a:pt x="13488" y="40575"/>
                  </a:lnTo>
                  <a:lnTo>
                    <a:pt x="14185" y="39631"/>
                  </a:lnTo>
                  <a:lnTo>
                    <a:pt x="14882" y="38665"/>
                  </a:lnTo>
                  <a:lnTo>
                    <a:pt x="15556" y="37676"/>
                  </a:lnTo>
                  <a:lnTo>
                    <a:pt x="16253" y="36686"/>
                  </a:lnTo>
                  <a:lnTo>
                    <a:pt x="16792" y="35855"/>
                  </a:lnTo>
                  <a:lnTo>
                    <a:pt x="17354" y="35001"/>
                  </a:lnTo>
                  <a:lnTo>
                    <a:pt x="18119" y="33764"/>
                  </a:lnTo>
                  <a:lnTo>
                    <a:pt x="18883" y="32505"/>
                  </a:lnTo>
                  <a:lnTo>
                    <a:pt x="19602" y="31247"/>
                  </a:lnTo>
                  <a:lnTo>
                    <a:pt x="20322" y="29988"/>
                  </a:lnTo>
                  <a:lnTo>
                    <a:pt x="20794" y="29111"/>
                  </a:lnTo>
                  <a:lnTo>
                    <a:pt x="21513" y="27762"/>
                  </a:lnTo>
                  <a:lnTo>
                    <a:pt x="21873" y="27020"/>
                  </a:lnTo>
                  <a:lnTo>
                    <a:pt x="22614" y="25492"/>
                  </a:lnTo>
                  <a:lnTo>
                    <a:pt x="23334" y="23963"/>
                  </a:lnTo>
                  <a:lnTo>
                    <a:pt x="23873" y="22794"/>
                  </a:lnTo>
                  <a:lnTo>
                    <a:pt x="24458" y="21401"/>
                  </a:lnTo>
                  <a:lnTo>
                    <a:pt x="25020" y="20007"/>
                  </a:lnTo>
                  <a:lnTo>
                    <a:pt x="25582" y="18591"/>
                  </a:lnTo>
                  <a:lnTo>
                    <a:pt x="26099" y="17152"/>
                  </a:lnTo>
                  <a:lnTo>
                    <a:pt x="26616" y="15713"/>
                  </a:lnTo>
                  <a:lnTo>
                    <a:pt x="27088" y="14252"/>
                  </a:lnTo>
                  <a:lnTo>
                    <a:pt x="27537" y="12791"/>
                  </a:lnTo>
                  <a:lnTo>
                    <a:pt x="27987" y="11308"/>
                  </a:lnTo>
                  <a:lnTo>
                    <a:pt x="28324" y="10094"/>
                  </a:lnTo>
                  <a:lnTo>
                    <a:pt x="28639" y="8835"/>
                  </a:lnTo>
                  <a:lnTo>
                    <a:pt x="28953" y="7576"/>
                  </a:lnTo>
                  <a:lnTo>
                    <a:pt x="29246" y="6295"/>
                  </a:lnTo>
                  <a:lnTo>
                    <a:pt x="29515" y="5036"/>
                  </a:lnTo>
                  <a:lnTo>
                    <a:pt x="29785" y="3777"/>
                  </a:lnTo>
                  <a:lnTo>
                    <a:pt x="30010" y="2518"/>
                  </a:lnTo>
                  <a:lnTo>
                    <a:pt x="30235" y="1259"/>
                  </a:lnTo>
                  <a:lnTo>
                    <a:pt x="30437" y="1"/>
                  </a:lnTo>
                  <a:close/>
                </a:path>
              </a:pathLst>
            </a:custGeom>
            <a:solidFill>
              <a:srgbClr val="7CB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2057725" y="2854675"/>
              <a:ext cx="971700" cy="1190850"/>
            </a:xfrm>
            <a:custGeom>
              <a:avLst/>
              <a:gdLst/>
              <a:ahLst/>
              <a:cxnLst/>
              <a:rect l="l" t="t" r="r" b="b"/>
              <a:pathLst>
                <a:path w="38868" h="47634" extrusionOk="0">
                  <a:moveTo>
                    <a:pt x="4879" y="1"/>
                  </a:moveTo>
                  <a:lnTo>
                    <a:pt x="5149" y="180"/>
                  </a:lnTo>
                  <a:lnTo>
                    <a:pt x="5418" y="338"/>
                  </a:lnTo>
                  <a:lnTo>
                    <a:pt x="5688" y="495"/>
                  </a:lnTo>
                  <a:lnTo>
                    <a:pt x="5980" y="630"/>
                  </a:lnTo>
                  <a:lnTo>
                    <a:pt x="6610" y="877"/>
                  </a:lnTo>
                  <a:lnTo>
                    <a:pt x="7239" y="1102"/>
                  </a:lnTo>
                  <a:lnTo>
                    <a:pt x="7891" y="1282"/>
                  </a:lnTo>
                  <a:lnTo>
                    <a:pt x="8565" y="1417"/>
                  </a:lnTo>
                  <a:lnTo>
                    <a:pt x="9240" y="1529"/>
                  </a:lnTo>
                  <a:lnTo>
                    <a:pt x="9892" y="1642"/>
                  </a:lnTo>
                  <a:lnTo>
                    <a:pt x="8835" y="2833"/>
                  </a:lnTo>
                  <a:lnTo>
                    <a:pt x="7801" y="4024"/>
                  </a:lnTo>
                  <a:lnTo>
                    <a:pt x="6790" y="5238"/>
                  </a:lnTo>
                  <a:lnTo>
                    <a:pt x="6295" y="5868"/>
                  </a:lnTo>
                  <a:lnTo>
                    <a:pt x="5823" y="6497"/>
                  </a:lnTo>
                  <a:lnTo>
                    <a:pt x="5351" y="7126"/>
                  </a:lnTo>
                  <a:lnTo>
                    <a:pt x="4901" y="7778"/>
                  </a:lnTo>
                  <a:lnTo>
                    <a:pt x="4474" y="8430"/>
                  </a:lnTo>
                  <a:lnTo>
                    <a:pt x="4047" y="9105"/>
                  </a:lnTo>
                  <a:lnTo>
                    <a:pt x="3665" y="9779"/>
                  </a:lnTo>
                  <a:lnTo>
                    <a:pt x="3283" y="10476"/>
                  </a:lnTo>
                  <a:lnTo>
                    <a:pt x="2946" y="11173"/>
                  </a:lnTo>
                  <a:lnTo>
                    <a:pt x="2609" y="11892"/>
                  </a:lnTo>
                  <a:lnTo>
                    <a:pt x="2316" y="12634"/>
                  </a:lnTo>
                  <a:lnTo>
                    <a:pt x="2069" y="13398"/>
                  </a:lnTo>
                  <a:lnTo>
                    <a:pt x="1844" y="14162"/>
                  </a:lnTo>
                  <a:lnTo>
                    <a:pt x="1664" y="14927"/>
                  </a:lnTo>
                  <a:lnTo>
                    <a:pt x="1530" y="15713"/>
                  </a:lnTo>
                  <a:lnTo>
                    <a:pt x="1417" y="16523"/>
                  </a:lnTo>
                  <a:lnTo>
                    <a:pt x="1372" y="17310"/>
                  </a:lnTo>
                  <a:lnTo>
                    <a:pt x="1350" y="18096"/>
                  </a:lnTo>
                  <a:lnTo>
                    <a:pt x="1395" y="18883"/>
                  </a:lnTo>
                  <a:lnTo>
                    <a:pt x="1462" y="19670"/>
                  </a:lnTo>
                  <a:lnTo>
                    <a:pt x="1597" y="20434"/>
                  </a:lnTo>
                  <a:lnTo>
                    <a:pt x="1687" y="20816"/>
                  </a:lnTo>
                  <a:lnTo>
                    <a:pt x="1777" y="21198"/>
                  </a:lnTo>
                  <a:lnTo>
                    <a:pt x="1889" y="21558"/>
                  </a:lnTo>
                  <a:lnTo>
                    <a:pt x="2024" y="21918"/>
                  </a:lnTo>
                  <a:lnTo>
                    <a:pt x="2159" y="22300"/>
                  </a:lnTo>
                  <a:lnTo>
                    <a:pt x="2316" y="22637"/>
                  </a:lnTo>
                  <a:lnTo>
                    <a:pt x="2474" y="22997"/>
                  </a:lnTo>
                  <a:lnTo>
                    <a:pt x="2653" y="23356"/>
                  </a:lnTo>
                  <a:lnTo>
                    <a:pt x="2856" y="23694"/>
                  </a:lnTo>
                  <a:lnTo>
                    <a:pt x="3058" y="24008"/>
                  </a:lnTo>
                  <a:lnTo>
                    <a:pt x="3508" y="24638"/>
                  </a:lnTo>
                  <a:lnTo>
                    <a:pt x="3935" y="25267"/>
                  </a:lnTo>
                  <a:lnTo>
                    <a:pt x="4115" y="25582"/>
                  </a:lnTo>
                  <a:lnTo>
                    <a:pt x="4294" y="25919"/>
                  </a:lnTo>
                  <a:lnTo>
                    <a:pt x="4429" y="26256"/>
                  </a:lnTo>
                  <a:lnTo>
                    <a:pt x="4542" y="26616"/>
                  </a:lnTo>
                  <a:lnTo>
                    <a:pt x="4609" y="26998"/>
                  </a:lnTo>
                  <a:lnTo>
                    <a:pt x="4632" y="27380"/>
                  </a:lnTo>
                  <a:lnTo>
                    <a:pt x="4609" y="27762"/>
                  </a:lnTo>
                  <a:lnTo>
                    <a:pt x="4542" y="28144"/>
                  </a:lnTo>
                  <a:lnTo>
                    <a:pt x="4452" y="28527"/>
                  </a:lnTo>
                  <a:lnTo>
                    <a:pt x="4362" y="28909"/>
                  </a:lnTo>
                  <a:lnTo>
                    <a:pt x="4115" y="29651"/>
                  </a:lnTo>
                  <a:lnTo>
                    <a:pt x="3665" y="30797"/>
                  </a:lnTo>
                  <a:lnTo>
                    <a:pt x="3170" y="31921"/>
                  </a:lnTo>
                  <a:lnTo>
                    <a:pt x="2653" y="33022"/>
                  </a:lnTo>
                  <a:lnTo>
                    <a:pt x="2114" y="34124"/>
                  </a:lnTo>
                  <a:lnTo>
                    <a:pt x="1035" y="36327"/>
                  </a:lnTo>
                  <a:lnTo>
                    <a:pt x="518" y="37428"/>
                  </a:lnTo>
                  <a:lnTo>
                    <a:pt x="1" y="38552"/>
                  </a:lnTo>
                  <a:lnTo>
                    <a:pt x="855" y="39744"/>
                  </a:lnTo>
                  <a:lnTo>
                    <a:pt x="1709" y="40913"/>
                  </a:lnTo>
                  <a:lnTo>
                    <a:pt x="2609" y="42059"/>
                  </a:lnTo>
                  <a:lnTo>
                    <a:pt x="3530" y="43205"/>
                  </a:lnTo>
                  <a:lnTo>
                    <a:pt x="4452" y="44329"/>
                  </a:lnTo>
                  <a:lnTo>
                    <a:pt x="5396" y="45453"/>
                  </a:lnTo>
                  <a:lnTo>
                    <a:pt x="6363" y="46555"/>
                  </a:lnTo>
                  <a:lnTo>
                    <a:pt x="7352" y="47634"/>
                  </a:lnTo>
                  <a:lnTo>
                    <a:pt x="9982" y="43565"/>
                  </a:lnTo>
                  <a:lnTo>
                    <a:pt x="10678" y="42509"/>
                  </a:lnTo>
                  <a:lnTo>
                    <a:pt x="11038" y="41992"/>
                  </a:lnTo>
                  <a:lnTo>
                    <a:pt x="11420" y="41475"/>
                  </a:lnTo>
                  <a:lnTo>
                    <a:pt x="11825" y="41002"/>
                  </a:lnTo>
                  <a:lnTo>
                    <a:pt x="12252" y="40553"/>
                  </a:lnTo>
                  <a:lnTo>
                    <a:pt x="12724" y="40148"/>
                  </a:lnTo>
                  <a:lnTo>
                    <a:pt x="12971" y="39946"/>
                  </a:lnTo>
                  <a:lnTo>
                    <a:pt x="13219" y="39766"/>
                  </a:lnTo>
                  <a:lnTo>
                    <a:pt x="13488" y="39609"/>
                  </a:lnTo>
                  <a:lnTo>
                    <a:pt x="13758" y="39451"/>
                  </a:lnTo>
                  <a:lnTo>
                    <a:pt x="14320" y="39159"/>
                  </a:lnTo>
                  <a:lnTo>
                    <a:pt x="14905" y="38889"/>
                  </a:lnTo>
                  <a:lnTo>
                    <a:pt x="15534" y="38665"/>
                  </a:lnTo>
                  <a:lnTo>
                    <a:pt x="16770" y="38215"/>
                  </a:lnTo>
                  <a:lnTo>
                    <a:pt x="17400" y="38013"/>
                  </a:lnTo>
                  <a:lnTo>
                    <a:pt x="18007" y="37788"/>
                  </a:lnTo>
                  <a:lnTo>
                    <a:pt x="18591" y="37563"/>
                  </a:lnTo>
                  <a:lnTo>
                    <a:pt x="19153" y="37293"/>
                  </a:lnTo>
                  <a:lnTo>
                    <a:pt x="19670" y="37001"/>
                  </a:lnTo>
                  <a:lnTo>
                    <a:pt x="19917" y="36844"/>
                  </a:lnTo>
                  <a:lnTo>
                    <a:pt x="20165" y="36686"/>
                  </a:lnTo>
                  <a:lnTo>
                    <a:pt x="20389" y="36507"/>
                  </a:lnTo>
                  <a:lnTo>
                    <a:pt x="20592" y="36304"/>
                  </a:lnTo>
                  <a:lnTo>
                    <a:pt x="20794" y="36102"/>
                  </a:lnTo>
                  <a:lnTo>
                    <a:pt x="20974" y="35877"/>
                  </a:lnTo>
                  <a:lnTo>
                    <a:pt x="21131" y="35652"/>
                  </a:lnTo>
                  <a:lnTo>
                    <a:pt x="21289" y="35383"/>
                  </a:lnTo>
                  <a:lnTo>
                    <a:pt x="21401" y="35135"/>
                  </a:lnTo>
                  <a:lnTo>
                    <a:pt x="21513" y="34843"/>
                  </a:lnTo>
                  <a:lnTo>
                    <a:pt x="21603" y="34528"/>
                  </a:lnTo>
                  <a:lnTo>
                    <a:pt x="21693" y="34191"/>
                  </a:lnTo>
                  <a:lnTo>
                    <a:pt x="21828" y="33539"/>
                  </a:lnTo>
                  <a:lnTo>
                    <a:pt x="21918" y="33247"/>
                  </a:lnTo>
                  <a:lnTo>
                    <a:pt x="22053" y="32932"/>
                  </a:lnTo>
                  <a:lnTo>
                    <a:pt x="22188" y="32663"/>
                  </a:lnTo>
                  <a:lnTo>
                    <a:pt x="22278" y="32528"/>
                  </a:lnTo>
                  <a:lnTo>
                    <a:pt x="22390" y="32415"/>
                  </a:lnTo>
                  <a:lnTo>
                    <a:pt x="22547" y="32281"/>
                  </a:lnTo>
                  <a:lnTo>
                    <a:pt x="22682" y="32168"/>
                  </a:lnTo>
                  <a:lnTo>
                    <a:pt x="22840" y="32078"/>
                  </a:lnTo>
                  <a:lnTo>
                    <a:pt x="22997" y="32011"/>
                  </a:lnTo>
                  <a:lnTo>
                    <a:pt x="23177" y="31943"/>
                  </a:lnTo>
                  <a:lnTo>
                    <a:pt x="23334" y="31921"/>
                  </a:lnTo>
                  <a:lnTo>
                    <a:pt x="23514" y="31898"/>
                  </a:lnTo>
                  <a:lnTo>
                    <a:pt x="23694" y="31898"/>
                  </a:lnTo>
                  <a:lnTo>
                    <a:pt x="24076" y="31921"/>
                  </a:lnTo>
                  <a:lnTo>
                    <a:pt x="24458" y="32011"/>
                  </a:lnTo>
                  <a:lnTo>
                    <a:pt x="24840" y="32123"/>
                  </a:lnTo>
                  <a:lnTo>
                    <a:pt x="25245" y="32258"/>
                  </a:lnTo>
                  <a:lnTo>
                    <a:pt x="26077" y="32550"/>
                  </a:lnTo>
                  <a:lnTo>
                    <a:pt x="26504" y="32708"/>
                  </a:lnTo>
                  <a:lnTo>
                    <a:pt x="26931" y="32820"/>
                  </a:lnTo>
                  <a:lnTo>
                    <a:pt x="27358" y="32932"/>
                  </a:lnTo>
                  <a:lnTo>
                    <a:pt x="27763" y="32977"/>
                  </a:lnTo>
                  <a:lnTo>
                    <a:pt x="27965" y="33000"/>
                  </a:lnTo>
                  <a:lnTo>
                    <a:pt x="28167" y="33000"/>
                  </a:lnTo>
                  <a:lnTo>
                    <a:pt x="28392" y="32977"/>
                  </a:lnTo>
                  <a:lnTo>
                    <a:pt x="28594" y="32955"/>
                  </a:lnTo>
                  <a:lnTo>
                    <a:pt x="28864" y="32888"/>
                  </a:lnTo>
                  <a:lnTo>
                    <a:pt x="29111" y="32798"/>
                  </a:lnTo>
                  <a:lnTo>
                    <a:pt x="29336" y="32663"/>
                  </a:lnTo>
                  <a:lnTo>
                    <a:pt x="29538" y="32528"/>
                  </a:lnTo>
                  <a:lnTo>
                    <a:pt x="29718" y="32370"/>
                  </a:lnTo>
                  <a:lnTo>
                    <a:pt x="29898" y="32191"/>
                  </a:lnTo>
                  <a:lnTo>
                    <a:pt x="30055" y="31988"/>
                  </a:lnTo>
                  <a:lnTo>
                    <a:pt x="30190" y="31786"/>
                  </a:lnTo>
                  <a:lnTo>
                    <a:pt x="30325" y="31561"/>
                  </a:lnTo>
                  <a:lnTo>
                    <a:pt x="30438" y="31314"/>
                  </a:lnTo>
                  <a:lnTo>
                    <a:pt x="30640" y="30797"/>
                  </a:lnTo>
                  <a:lnTo>
                    <a:pt x="30797" y="30235"/>
                  </a:lnTo>
                  <a:lnTo>
                    <a:pt x="30955" y="29628"/>
                  </a:lnTo>
                  <a:lnTo>
                    <a:pt x="31224" y="28414"/>
                  </a:lnTo>
                  <a:lnTo>
                    <a:pt x="31382" y="27807"/>
                  </a:lnTo>
                  <a:lnTo>
                    <a:pt x="31561" y="27200"/>
                  </a:lnTo>
                  <a:lnTo>
                    <a:pt x="31764" y="26616"/>
                  </a:lnTo>
                  <a:lnTo>
                    <a:pt x="31876" y="26346"/>
                  </a:lnTo>
                  <a:lnTo>
                    <a:pt x="32011" y="26076"/>
                  </a:lnTo>
                  <a:lnTo>
                    <a:pt x="32168" y="25829"/>
                  </a:lnTo>
                  <a:lnTo>
                    <a:pt x="32326" y="25582"/>
                  </a:lnTo>
                  <a:lnTo>
                    <a:pt x="32506" y="25357"/>
                  </a:lnTo>
                  <a:lnTo>
                    <a:pt x="32685" y="25155"/>
                  </a:lnTo>
                  <a:lnTo>
                    <a:pt x="32865" y="24997"/>
                  </a:lnTo>
                  <a:lnTo>
                    <a:pt x="33023" y="24862"/>
                  </a:lnTo>
                  <a:lnTo>
                    <a:pt x="33405" y="24615"/>
                  </a:lnTo>
                  <a:lnTo>
                    <a:pt x="33787" y="24390"/>
                  </a:lnTo>
                  <a:lnTo>
                    <a:pt x="34214" y="24188"/>
                  </a:lnTo>
                  <a:lnTo>
                    <a:pt x="34641" y="24031"/>
                  </a:lnTo>
                  <a:lnTo>
                    <a:pt x="35091" y="23873"/>
                  </a:lnTo>
                  <a:lnTo>
                    <a:pt x="35967" y="23581"/>
                  </a:lnTo>
                  <a:lnTo>
                    <a:pt x="36394" y="23424"/>
                  </a:lnTo>
                  <a:lnTo>
                    <a:pt x="36822" y="23266"/>
                  </a:lnTo>
                  <a:lnTo>
                    <a:pt x="37204" y="23087"/>
                  </a:lnTo>
                  <a:lnTo>
                    <a:pt x="37586" y="22862"/>
                  </a:lnTo>
                  <a:lnTo>
                    <a:pt x="37923" y="22615"/>
                  </a:lnTo>
                  <a:lnTo>
                    <a:pt x="38080" y="22480"/>
                  </a:lnTo>
                  <a:lnTo>
                    <a:pt x="38215" y="22345"/>
                  </a:lnTo>
                  <a:lnTo>
                    <a:pt x="38350" y="22187"/>
                  </a:lnTo>
                  <a:lnTo>
                    <a:pt x="38485" y="22008"/>
                  </a:lnTo>
                  <a:lnTo>
                    <a:pt x="38575" y="21828"/>
                  </a:lnTo>
                  <a:lnTo>
                    <a:pt x="38687" y="21625"/>
                  </a:lnTo>
                  <a:lnTo>
                    <a:pt x="38755" y="21446"/>
                  </a:lnTo>
                  <a:lnTo>
                    <a:pt x="38800" y="21266"/>
                  </a:lnTo>
                  <a:lnTo>
                    <a:pt x="38845" y="21064"/>
                  </a:lnTo>
                  <a:lnTo>
                    <a:pt x="38867" y="20884"/>
                  </a:lnTo>
                  <a:lnTo>
                    <a:pt x="38867" y="20704"/>
                  </a:lnTo>
                  <a:lnTo>
                    <a:pt x="38867" y="20524"/>
                  </a:lnTo>
                  <a:lnTo>
                    <a:pt x="38822" y="20164"/>
                  </a:lnTo>
                  <a:lnTo>
                    <a:pt x="38710" y="19805"/>
                  </a:lnTo>
                  <a:lnTo>
                    <a:pt x="38575" y="19467"/>
                  </a:lnTo>
                  <a:lnTo>
                    <a:pt x="38395" y="19108"/>
                  </a:lnTo>
                  <a:lnTo>
                    <a:pt x="38170" y="18793"/>
                  </a:lnTo>
                  <a:lnTo>
                    <a:pt x="37901" y="18456"/>
                  </a:lnTo>
                  <a:lnTo>
                    <a:pt x="37631" y="18164"/>
                  </a:lnTo>
                  <a:lnTo>
                    <a:pt x="37316" y="17849"/>
                  </a:lnTo>
                  <a:lnTo>
                    <a:pt x="37001" y="17579"/>
                  </a:lnTo>
                  <a:lnTo>
                    <a:pt x="36664" y="17310"/>
                  </a:lnTo>
                  <a:lnTo>
                    <a:pt x="36327" y="17062"/>
                  </a:lnTo>
                  <a:lnTo>
                    <a:pt x="35967" y="16837"/>
                  </a:lnTo>
                  <a:lnTo>
                    <a:pt x="35608" y="16613"/>
                  </a:lnTo>
                  <a:lnTo>
                    <a:pt x="34619" y="16073"/>
                  </a:lnTo>
                  <a:lnTo>
                    <a:pt x="33585" y="15556"/>
                  </a:lnTo>
                  <a:lnTo>
                    <a:pt x="32551" y="15062"/>
                  </a:lnTo>
                  <a:lnTo>
                    <a:pt x="31517" y="14612"/>
                  </a:lnTo>
                  <a:lnTo>
                    <a:pt x="30438" y="14185"/>
                  </a:lnTo>
                  <a:lnTo>
                    <a:pt x="29381" y="13803"/>
                  </a:lnTo>
                  <a:lnTo>
                    <a:pt x="28280" y="13443"/>
                  </a:lnTo>
                  <a:lnTo>
                    <a:pt x="27201" y="13106"/>
                  </a:lnTo>
                  <a:lnTo>
                    <a:pt x="27425" y="12949"/>
                  </a:lnTo>
                  <a:lnTo>
                    <a:pt x="27650" y="12791"/>
                  </a:lnTo>
                  <a:lnTo>
                    <a:pt x="27875" y="12611"/>
                  </a:lnTo>
                  <a:lnTo>
                    <a:pt x="28055" y="12432"/>
                  </a:lnTo>
                  <a:lnTo>
                    <a:pt x="28235" y="12207"/>
                  </a:lnTo>
                  <a:lnTo>
                    <a:pt x="28392" y="12004"/>
                  </a:lnTo>
                  <a:lnTo>
                    <a:pt x="28549" y="11780"/>
                  </a:lnTo>
                  <a:lnTo>
                    <a:pt x="28684" y="11532"/>
                  </a:lnTo>
                  <a:lnTo>
                    <a:pt x="28819" y="11308"/>
                  </a:lnTo>
                  <a:lnTo>
                    <a:pt x="28909" y="11038"/>
                  </a:lnTo>
                  <a:lnTo>
                    <a:pt x="29021" y="10791"/>
                  </a:lnTo>
                  <a:lnTo>
                    <a:pt x="29089" y="10521"/>
                  </a:lnTo>
                  <a:lnTo>
                    <a:pt x="29156" y="10251"/>
                  </a:lnTo>
                  <a:lnTo>
                    <a:pt x="29201" y="9981"/>
                  </a:lnTo>
                  <a:lnTo>
                    <a:pt x="29246" y="9712"/>
                  </a:lnTo>
                  <a:lnTo>
                    <a:pt x="29269" y="9419"/>
                  </a:lnTo>
                  <a:lnTo>
                    <a:pt x="29291" y="8857"/>
                  </a:lnTo>
                  <a:lnTo>
                    <a:pt x="29246" y="8273"/>
                  </a:lnTo>
                  <a:lnTo>
                    <a:pt x="29156" y="7711"/>
                  </a:lnTo>
                  <a:lnTo>
                    <a:pt x="29021" y="7149"/>
                  </a:lnTo>
                  <a:lnTo>
                    <a:pt x="28819" y="6587"/>
                  </a:lnTo>
                  <a:lnTo>
                    <a:pt x="28707" y="6317"/>
                  </a:lnTo>
                  <a:lnTo>
                    <a:pt x="28594" y="6070"/>
                  </a:lnTo>
                  <a:lnTo>
                    <a:pt x="28459" y="5823"/>
                  </a:lnTo>
                  <a:lnTo>
                    <a:pt x="28302" y="5575"/>
                  </a:lnTo>
                  <a:lnTo>
                    <a:pt x="28145" y="5328"/>
                  </a:lnTo>
                  <a:lnTo>
                    <a:pt x="27965" y="5103"/>
                  </a:lnTo>
                  <a:lnTo>
                    <a:pt x="27605" y="4676"/>
                  </a:lnTo>
                  <a:lnTo>
                    <a:pt x="27201" y="4272"/>
                  </a:lnTo>
                  <a:lnTo>
                    <a:pt x="26773" y="3912"/>
                  </a:lnTo>
                  <a:lnTo>
                    <a:pt x="26346" y="3552"/>
                  </a:lnTo>
                  <a:lnTo>
                    <a:pt x="25874" y="3238"/>
                  </a:lnTo>
                  <a:lnTo>
                    <a:pt x="25380" y="2945"/>
                  </a:lnTo>
                  <a:lnTo>
                    <a:pt x="24885" y="2698"/>
                  </a:lnTo>
                  <a:lnTo>
                    <a:pt x="24368" y="2451"/>
                  </a:lnTo>
                  <a:lnTo>
                    <a:pt x="23851" y="2226"/>
                  </a:lnTo>
                  <a:lnTo>
                    <a:pt x="23312" y="2024"/>
                  </a:lnTo>
                  <a:lnTo>
                    <a:pt x="22750" y="1844"/>
                  </a:lnTo>
                  <a:lnTo>
                    <a:pt x="22210" y="1664"/>
                  </a:lnTo>
                  <a:lnTo>
                    <a:pt x="21648" y="1529"/>
                  </a:lnTo>
                  <a:lnTo>
                    <a:pt x="21086" y="1394"/>
                  </a:lnTo>
                  <a:lnTo>
                    <a:pt x="19962" y="1147"/>
                  </a:lnTo>
                  <a:lnTo>
                    <a:pt x="18614" y="922"/>
                  </a:lnTo>
                  <a:lnTo>
                    <a:pt x="17242" y="675"/>
                  </a:lnTo>
                  <a:lnTo>
                    <a:pt x="16568" y="540"/>
                  </a:lnTo>
                  <a:lnTo>
                    <a:pt x="15916" y="383"/>
                  </a:lnTo>
                  <a:lnTo>
                    <a:pt x="15242" y="203"/>
                  </a:lnTo>
                  <a:lnTo>
                    <a:pt x="1459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4343850" y="2854675"/>
              <a:ext cx="1753400" cy="1107125"/>
            </a:xfrm>
            <a:custGeom>
              <a:avLst/>
              <a:gdLst/>
              <a:ahLst/>
              <a:cxnLst/>
              <a:rect l="l" t="t" r="r" b="b"/>
              <a:pathLst>
                <a:path w="70136" h="44285" extrusionOk="0">
                  <a:moveTo>
                    <a:pt x="315" y="1"/>
                  </a:moveTo>
                  <a:lnTo>
                    <a:pt x="203" y="315"/>
                  </a:lnTo>
                  <a:lnTo>
                    <a:pt x="135" y="630"/>
                  </a:lnTo>
                  <a:lnTo>
                    <a:pt x="68" y="967"/>
                  </a:lnTo>
                  <a:lnTo>
                    <a:pt x="23" y="1304"/>
                  </a:lnTo>
                  <a:lnTo>
                    <a:pt x="1" y="1642"/>
                  </a:lnTo>
                  <a:lnTo>
                    <a:pt x="1" y="2001"/>
                  </a:lnTo>
                  <a:lnTo>
                    <a:pt x="1" y="2698"/>
                  </a:lnTo>
                  <a:lnTo>
                    <a:pt x="46" y="3417"/>
                  </a:lnTo>
                  <a:lnTo>
                    <a:pt x="135" y="4137"/>
                  </a:lnTo>
                  <a:lnTo>
                    <a:pt x="248" y="4834"/>
                  </a:lnTo>
                  <a:lnTo>
                    <a:pt x="383" y="5530"/>
                  </a:lnTo>
                  <a:lnTo>
                    <a:pt x="1484" y="11240"/>
                  </a:lnTo>
                  <a:lnTo>
                    <a:pt x="2608" y="16972"/>
                  </a:lnTo>
                  <a:lnTo>
                    <a:pt x="2676" y="17287"/>
                  </a:lnTo>
                  <a:lnTo>
                    <a:pt x="2765" y="17624"/>
                  </a:lnTo>
                  <a:lnTo>
                    <a:pt x="2878" y="17939"/>
                  </a:lnTo>
                  <a:lnTo>
                    <a:pt x="2968" y="18096"/>
                  </a:lnTo>
                  <a:lnTo>
                    <a:pt x="3058" y="18231"/>
                  </a:lnTo>
                  <a:lnTo>
                    <a:pt x="3170" y="18366"/>
                  </a:lnTo>
                  <a:lnTo>
                    <a:pt x="3283" y="18501"/>
                  </a:lnTo>
                  <a:lnTo>
                    <a:pt x="3417" y="18591"/>
                  </a:lnTo>
                  <a:lnTo>
                    <a:pt x="3530" y="18681"/>
                  </a:lnTo>
                  <a:lnTo>
                    <a:pt x="3687" y="18748"/>
                  </a:lnTo>
                  <a:lnTo>
                    <a:pt x="3822" y="18816"/>
                  </a:lnTo>
                  <a:lnTo>
                    <a:pt x="3957" y="18861"/>
                  </a:lnTo>
                  <a:lnTo>
                    <a:pt x="4114" y="18883"/>
                  </a:lnTo>
                  <a:lnTo>
                    <a:pt x="4429" y="18883"/>
                  </a:lnTo>
                  <a:lnTo>
                    <a:pt x="4766" y="18838"/>
                  </a:lnTo>
                  <a:lnTo>
                    <a:pt x="5081" y="18748"/>
                  </a:lnTo>
                  <a:lnTo>
                    <a:pt x="5418" y="18613"/>
                  </a:lnTo>
                  <a:lnTo>
                    <a:pt x="5755" y="18433"/>
                  </a:lnTo>
                  <a:lnTo>
                    <a:pt x="6070" y="18231"/>
                  </a:lnTo>
                  <a:lnTo>
                    <a:pt x="6385" y="17984"/>
                  </a:lnTo>
                  <a:lnTo>
                    <a:pt x="6699" y="17737"/>
                  </a:lnTo>
                  <a:lnTo>
                    <a:pt x="6969" y="17444"/>
                  </a:lnTo>
                  <a:lnTo>
                    <a:pt x="7239" y="17152"/>
                  </a:lnTo>
                  <a:lnTo>
                    <a:pt x="7464" y="16837"/>
                  </a:lnTo>
                  <a:lnTo>
                    <a:pt x="7666" y="16523"/>
                  </a:lnTo>
                  <a:lnTo>
                    <a:pt x="8048" y="15871"/>
                  </a:lnTo>
                  <a:lnTo>
                    <a:pt x="8498" y="15196"/>
                  </a:lnTo>
                  <a:lnTo>
                    <a:pt x="8745" y="14882"/>
                  </a:lnTo>
                  <a:lnTo>
                    <a:pt x="8992" y="14590"/>
                  </a:lnTo>
                  <a:lnTo>
                    <a:pt x="9239" y="14297"/>
                  </a:lnTo>
                  <a:lnTo>
                    <a:pt x="9509" y="14028"/>
                  </a:lnTo>
                  <a:lnTo>
                    <a:pt x="9801" y="13803"/>
                  </a:lnTo>
                  <a:lnTo>
                    <a:pt x="10094" y="13600"/>
                  </a:lnTo>
                  <a:lnTo>
                    <a:pt x="10386" y="13443"/>
                  </a:lnTo>
                  <a:lnTo>
                    <a:pt x="10701" y="13331"/>
                  </a:lnTo>
                  <a:lnTo>
                    <a:pt x="11015" y="13263"/>
                  </a:lnTo>
                  <a:lnTo>
                    <a:pt x="11173" y="13241"/>
                  </a:lnTo>
                  <a:lnTo>
                    <a:pt x="11487" y="13241"/>
                  </a:lnTo>
                  <a:lnTo>
                    <a:pt x="11667" y="13286"/>
                  </a:lnTo>
                  <a:lnTo>
                    <a:pt x="11825" y="13331"/>
                  </a:lnTo>
                  <a:lnTo>
                    <a:pt x="12004" y="13376"/>
                  </a:lnTo>
                  <a:lnTo>
                    <a:pt x="12252" y="13511"/>
                  </a:lnTo>
                  <a:lnTo>
                    <a:pt x="12476" y="13668"/>
                  </a:lnTo>
                  <a:lnTo>
                    <a:pt x="12701" y="13848"/>
                  </a:lnTo>
                  <a:lnTo>
                    <a:pt x="12926" y="14050"/>
                  </a:lnTo>
                  <a:lnTo>
                    <a:pt x="13331" y="14432"/>
                  </a:lnTo>
                  <a:lnTo>
                    <a:pt x="13555" y="14612"/>
                  </a:lnTo>
                  <a:lnTo>
                    <a:pt x="13780" y="14792"/>
                  </a:lnTo>
                  <a:lnTo>
                    <a:pt x="14117" y="14972"/>
                  </a:lnTo>
                  <a:lnTo>
                    <a:pt x="14455" y="15129"/>
                  </a:lnTo>
                  <a:lnTo>
                    <a:pt x="14814" y="15241"/>
                  </a:lnTo>
                  <a:lnTo>
                    <a:pt x="15174" y="15309"/>
                  </a:lnTo>
                  <a:lnTo>
                    <a:pt x="15534" y="15354"/>
                  </a:lnTo>
                  <a:lnTo>
                    <a:pt x="15916" y="15376"/>
                  </a:lnTo>
                  <a:lnTo>
                    <a:pt x="16702" y="15399"/>
                  </a:lnTo>
                  <a:lnTo>
                    <a:pt x="17489" y="15376"/>
                  </a:lnTo>
                  <a:lnTo>
                    <a:pt x="18276" y="15376"/>
                  </a:lnTo>
                  <a:lnTo>
                    <a:pt x="18658" y="15399"/>
                  </a:lnTo>
                  <a:lnTo>
                    <a:pt x="19040" y="15421"/>
                  </a:lnTo>
                  <a:lnTo>
                    <a:pt x="19422" y="15489"/>
                  </a:lnTo>
                  <a:lnTo>
                    <a:pt x="19805" y="15601"/>
                  </a:lnTo>
                  <a:lnTo>
                    <a:pt x="20232" y="15758"/>
                  </a:lnTo>
                  <a:lnTo>
                    <a:pt x="20614" y="15983"/>
                  </a:lnTo>
                  <a:lnTo>
                    <a:pt x="20973" y="16231"/>
                  </a:lnTo>
                  <a:lnTo>
                    <a:pt x="21311" y="16500"/>
                  </a:lnTo>
                  <a:lnTo>
                    <a:pt x="21625" y="16815"/>
                  </a:lnTo>
                  <a:lnTo>
                    <a:pt x="21918" y="17152"/>
                  </a:lnTo>
                  <a:lnTo>
                    <a:pt x="22210" y="17534"/>
                  </a:lnTo>
                  <a:lnTo>
                    <a:pt x="22457" y="17916"/>
                  </a:lnTo>
                  <a:lnTo>
                    <a:pt x="22682" y="18321"/>
                  </a:lnTo>
                  <a:lnTo>
                    <a:pt x="22907" y="18748"/>
                  </a:lnTo>
                  <a:lnTo>
                    <a:pt x="23334" y="19602"/>
                  </a:lnTo>
                  <a:lnTo>
                    <a:pt x="23716" y="20479"/>
                  </a:lnTo>
                  <a:lnTo>
                    <a:pt x="24076" y="21356"/>
                  </a:lnTo>
                  <a:lnTo>
                    <a:pt x="24278" y="21783"/>
                  </a:lnTo>
                  <a:lnTo>
                    <a:pt x="24503" y="22210"/>
                  </a:lnTo>
                  <a:lnTo>
                    <a:pt x="24750" y="22615"/>
                  </a:lnTo>
                  <a:lnTo>
                    <a:pt x="25020" y="23042"/>
                  </a:lnTo>
                  <a:lnTo>
                    <a:pt x="25312" y="23424"/>
                  </a:lnTo>
                  <a:lnTo>
                    <a:pt x="25627" y="23806"/>
                  </a:lnTo>
                  <a:lnTo>
                    <a:pt x="25941" y="24143"/>
                  </a:lnTo>
                  <a:lnTo>
                    <a:pt x="26301" y="24480"/>
                  </a:lnTo>
                  <a:lnTo>
                    <a:pt x="26661" y="24750"/>
                  </a:lnTo>
                  <a:lnTo>
                    <a:pt x="27020" y="24997"/>
                  </a:lnTo>
                  <a:lnTo>
                    <a:pt x="27425" y="25200"/>
                  </a:lnTo>
                  <a:lnTo>
                    <a:pt x="27830" y="25357"/>
                  </a:lnTo>
                  <a:lnTo>
                    <a:pt x="28032" y="25402"/>
                  </a:lnTo>
                  <a:lnTo>
                    <a:pt x="28234" y="25447"/>
                  </a:lnTo>
                  <a:lnTo>
                    <a:pt x="28437" y="25492"/>
                  </a:lnTo>
                  <a:lnTo>
                    <a:pt x="28886" y="25492"/>
                  </a:lnTo>
                  <a:lnTo>
                    <a:pt x="29088" y="25469"/>
                  </a:lnTo>
                  <a:lnTo>
                    <a:pt x="29313" y="25424"/>
                  </a:lnTo>
                  <a:lnTo>
                    <a:pt x="29538" y="25379"/>
                  </a:lnTo>
                  <a:lnTo>
                    <a:pt x="29875" y="25267"/>
                  </a:lnTo>
                  <a:lnTo>
                    <a:pt x="30212" y="25087"/>
                  </a:lnTo>
                  <a:lnTo>
                    <a:pt x="30550" y="24907"/>
                  </a:lnTo>
                  <a:lnTo>
                    <a:pt x="30842" y="24683"/>
                  </a:lnTo>
                  <a:lnTo>
                    <a:pt x="31156" y="24458"/>
                  </a:lnTo>
                  <a:lnTo>
                    <a:pt x="31449" y="24211"/>
                  </a:lnTo>
                  <a:lnTo>
                    <a:pt x="32033" y="23716"/>
                  </a:lnTo>
                  <a:lnTo>
                    <a:pt x="32325" y="23491"/>
                  </a:lnTo>
                  <a:lnTo>
                    <a:pt x="32640" y="23266"/>
                  </a:lnTo>
                  <a:lnTo>
                    <a:pt x="32932" y="23042"/>
                  </a:lnTo>
                  <a:lnTo>
                    <a:pt x="33247" y="22884"/>
                  </a:lnTo>
                  <a:lnTo>
                    <a:pt x="33562" y="22727"/>
                  </a:lnTo>
                  <a:lnTo>
                    <a:pt x="33899" y="22637"/>
                  </a:lnTo>
                  <a:lnTo>
                    <a:pt x="34236" y="22570"/>
                  </a:lnTo>
                  <a:lnTo>
                    <a:pt x="34596" y="22570"/>
                  </a:lnTo>
                  <a:lnTo>
                    <a:pt x="34843" y="22592"/>
                  </a:lnTo>
                  <a:lnTo>
                    <a:pt x="35068" y="22660"/>
                  </a:lnTo>
                  <a:lnTo>
                    <a:pt x="35293" y="22727"/>
                  </a:lnTo>
                  <a:lnTo>
                    <a:pt x="35517" y="22839"/>
                  </a:lnTo>
                  <a:lnTo>
                    <a:pt x="35742" y="22952"/>
                  </a:lnTo>
                  <a:lnTo>
                    <a:pt x="35944" y="23087"/>
                  </a:lnTo>
                  <a:lnTo>
                    <a:pt x="36147" y="23222"/>
                  </a:lnTo>
                  <a:lnTo>
                    <a:pt x="36327" y="23379"/>
                  </a:lnTo>
                  <a:lnTo>
                    <a:pt x="36641" y="23671"/>
                  </a:lnTo>
                  <a:lnTo>
                    <a:pt x="36911" y="23963"/>
                  </a:lnTo>
                  <a:lnTo>
                    <a:pt x="37181" y="24278"/>
                  </a:lnTo>
                  <a:lnTo>
                    <a:pt x="37428" y="24638"/>
                  </a:lnTo>
                  <a:lnTo>
                    <a:pt x="37653" y="24975"/>
                  </a:lnTo>
                  <a:lnTo>
                    <a:pt x="37855" y="25357"/>
                  </a:lnTo>
                  <a:lnTo>
                    <a:pt x="38058" y="25739"/>
                  </a:lnTo>
                  <a:lnTo>
                    <a:pt x="38237" y="26121"/>
                  </a:lnTo>
                  <a:lnTo>
                    <a:pt x="38552" y="26931"/>
                  </a:lnTo>
                  <a:lnTo>
                    <a:pt x="38844" y="27762"/>
                  </a:lnTo>
                  <a:lnTo>
                    <a:pt x="39406" y="29448"/>
                  </a:lnTo>
                  <a:lnTo>
                    <a:pt x="39676" y="30280"/>
                  </a:lnTo>
                  <a:lnTo>
                    <a:pt x="39991" y="31067"/>
                  </a:lnTo>
                  <a:lnTo>
                    <a:pt x="40148" y="31471"/>
                  </a:lnTo>
                  <a:lnTo>
                    <a:pt x="40328" y="31831"/>
                  </a:lnTo>
                  <a:lnTo>
                    <a:pt x="40508" y="32191"/>
                  </a:lnTo>
                  <a:lnTo>
                    <a:pt x="40710" y="32528"/>
                  </a:lnTo>
                  <a:lnTo>
                    <a:pt x="40935" y="32865"/>
                  </a:lnTo>
                  <a:lnTo>
                    <a:pt x="41182" y="33180"/>
                  </a:lnTo>
                  <a:lnTo>
                    <a:pt x="41429" y="33472"/>
                  </a:lnTo>
                  <a:lnTo>
                    <a:pt x="41699" y="33742"/>
                  </a:lnTo>
                  <a:lnTo>
                    <a:pt x="41991" y="33989"/>
                  </a:lnTo>
                  <a:lnTo>
                    <a:pt x="42329" y="34191"/>
                  </a:lnTo>
                  <a:lnTo>
                    <a:pt x="42666" y="34394"/>
                  </a:lnTo>
                  <a:lnTo>
                    <a:pt x="43048" y="34551"/>
                  </a:lnTo>
                  <a:lnTo>
                    <a:pt x="43385" y="34663"/>
                  </a:lnTo>
                  <a:lnTo>
                    <a:pt x="43722" y="34776"/>
                  </a:lnTo>
                  <a:lnTo>
                    <a:pt x="44397" y="34956"/>
                  </a:lnTo>
                  <a:lnTo>
                    <a:pt x="44711" y="35090"/>
                  </a:lnTo>
                  <a:lnTo>
                    <a:pt x="45026" y="35225"/>
                  </a:lnTo>
                  <a:lnTo>
                    <a:pt x="45318" y="35405"/>
                  </a:lnTo>
                  <a:lnTo>
                    <a:pt x="45453" y="35495"/>
                  </a:lnTo>
                  <a:lnTo>
                    <a:pt x="45566" y="35630"/>
                  </a:lnTo>
                  <a:lnTo>
                    <a:pt x="45768" y="35855"/>
                  </a:lnTo>
                  <a:lnTo>
                    <a:pt x="45925" y="36124"/>
                  </a:lnTo>
                  <a:lnTo>
                    <a:pt x="46060" y="36417"/>
                  </a:lnTo>
                  <a:lnTo>
                    <a:pt x="46150" y="36709"/>
                  </a:lnTo>
                  <a:lnTo>
                    <a:pt x="46240" y="37024"/>
                  </a:lnTo>
                  <a:lnTo>
                    <a:pt x="46307" y="37338"/>
                  </a:lnTo>
                  <a:lnTo>
                    <a:pt x="46420" y="37968"/>
                  </a:lnTo>
                  <a:lnTo>
                    <a:pt x="46532" y="38417"/>
                  </a:lnTo>
                  <a:lnTo>
                    <a:pt x="46667" y="38867"/>
                  </a:lnTo>
                  <a:lnTo>
                    <a:pt x="46802" y="39317"/>
                  </a:lnTo>
                  <a:lnTo>
                    <a:pt x="46959" y="39744"/>
                  </a:lnTo>
                  <a:lnTo>
                    <a:pt x="47162" y="40171"/>
                  </a:lnTo>
                  <a:lnTo>
                    <a:pt x="47341" y="40598"/>
                  </a:lnTo>
                  <a:lnTo>
                    <a:pt x="47566" y="41002"/>
                  </a:lnTo>
                  <a:lnTo>
                    <a:pt x="47813" y="41407"/>
                  </a:lnTo>
                  <a:lnTo>
                    <a:pt x="48061" y="41812"/>
                  </a:lnTo>
                  <a:lnTo>
                    <a:pt x="48330" y="42194"/>
                  </a:lnTo>
                  <a:lnTo>
                    <a:pt x="48600" y="42576"/>
                  </a:lnTo>
                  <a:lnTo>
                    <a:pt x="48915" y="42936"/>
                  </a:lnTo>
                  <a:lnTo>
                    <a:pt x="49230" y="43295"/>
                  </a:lnTo>
                  <a:lnTo>
                    <a:pt x="49544" y="43633"/>
                  </a:lnTo>
                  <a:lnTo>
                    <a:pt x="49881" y="43970"/>
                  </a:lnTo>
                  <a:lnTo>
                    <a:pt x="50219" y="44284"/>
                  </a:lnTo>
                  <a:lnTo>
                    <a:pt x="50983" y="43385"/>
                  </a:lnTo>
                  <a:lnTo>
                    <a:pt x="51725" y="42464"/>
                  </a:lnTo>
                  <a:lnTo>
                    <a:pt x="52467" y="41519"/>
                  </a:lnTo>
                  <a:lnTo>
                    <a:pt x="53186" y="40575"/>
                  </a:lnTo>
                  <a:lnTo>
                    <a:pt x="53883" y="39631"/>
                  </a:lnTo>
                  <a:lnTo>
                    <a:pt x="54580" y="38665"/>
                  </a:lnTo>
                  <a:lnTo>
                    <a:pt x="55276" y="37676"/>
                  </a:lnTo>
                  <a:lnTo>
                    <a:pt x="55951" y="36686"/>
                  </a:lnTo>
                  <a:lnTo>
                    <a:pt x="56603" y="35697"/>
                  </a:lnTo>
                  <a:lnTo>
                    <a:pt x="57255" y="34686"/>
                  </a:lnTo>
                  <a:lnTo>
                    <a:pt x="57884" y="33674"/>
                  </a:lnTo>
                  <a:lnTo>
                    <a:pt x="58491" y="32640"/>
                  </a:lnTo>
                  <a:lnTo>
                    <a:pt x="59120" y="31606"/>
                  </a:lnTo>
                  <a:lnTo>
                    <a:pt x="59705" y="30572"/>
                  </a:lnTo>
                  <a:lnTo>
                    <a:pt x="60289" y="29516"/>
                  </a:lnTo>
                  <a:lnTo>
                    <a:pt x="60851" y="28437"/>
                  </a:lnTo>
                  <a:lnTo>
                    <a:pt x="61413" y="27358"/>
                  </a:lnTo>
                  <a:lnTo>
                    <a:pt x="61953" y="26279"/>
                  </a:lnTo>
                  <a:lnTo>
                    <a:pt x="62470" y="25177"/>
                  </a:lnTo>
                  <a:lnTo>
                    <a:pt x="62987" y="24076"/>
                  </a:lnTo>
                  <a:lnTo>
                    <a:pt x="63481" y="22952"/>
                  </a:lnTo>
                  <a:lnTo>
                    <a:pt x="63976" y="21828"/>
                  </a:lnTo>
                  <a:lnTo>
                    <a:pt x="64448" y="20704"/>
                  </a:lnTo>
                  <a:lnTo>
                    <a:pt x="64897" y="19557"/>
                  </a:lnTo>
                  <a:lnTo>
                    <a:pt x="65347" y="18411"/>
                  </a:lnTo>
                  <a:lnTo>
                    <a:pt x="65774" y="17242"/>
                  </a:lnTo>
                  <a:lnTo>
                    <a:pt x="66179" y="16073"/>
                  </a:lnTo>
                  <a:lnTo>
                    <a:pt x="66583" y="14904"/>
                  </a:lnTo>
                  <a:lnTo>
                    <a:pt x="66966" y="13713"/>
                  </a:lnTo>
                  <a:lnTo>
                    <a:pt x="67325" y="12499"/>
                  </a:lnTo>
                  <a:lnTo>
                    <a:pt x="67685" y="11308"/>
                  </a:lnTo>
                  <a:lnTo>
                    <a:pt x="68022" y="10094"/>
                  </a:lnTo>
                  <a:lnTo>
                    <a:pt x="68337" y="8835"/>
                  </a:lnTo>
                  <a:lnTo>
                    <a:pt x="68651" y="7576"/>
                  </a:lnTo>
                  <a:lnTo>
                    <a:pt x="68944" y="6295"/>
                  </a:lnTo>
                  <a:lnTo>
                    <a:pt x="69213" y="5036"/>
                  </a:lnTo>
                  <a:lnTo>
                    <a:pt x="69483" y="3777"/>
                  </a:lnTo>
                  <a:lnTo>
                    <a:pt x="69708" y="2518"/>
                  </a:lnTo>
                  <a:lnTo>
                    <a:pt x="69933" y="1259"/>
                  </a:lnTo>
                  <a:lnTo>
                    <a:pt x="70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3340725" y="2854675"/>
              <a:ext cx="1164450" cy="1444300"/>
            </a:xfrm>
            <a:custGeom>
              <a:avLst/>
              <a:gdLst/>
              <a:ahLst/>
              <a:cxnLst/>
              <a:rect l="l" t="t" r="r" b="b"/>
              <a:pathLst>
                <a:path w="46578" h="57772" extrusionOk="0">
                  <a:moveTo>
                    <a:pt x="1214" y="1"/>
                  </a:moveTo>
                  <a:lnTo>
                    <a:pt x="1035" y="428"/>
                  </a:lnTo>
                  <a:lnTo>
                    <a:pt x="855" y="877"/>
                  </a:lnTo>
                  <a:lnTo>
                    <a:pt x="697" y="1327"/>
                  </a:lnTo>
                  <a:lnTo>
                    <a:pt x="563" y="1776"/>
                  </a:lnTo>
                  <a:lnTo>
                    <a:pt x="315" y="2721"/>
                  </a:lnTo>
                  <a:lnTo>
                    <a:pt x="113" y="3642"/>
                  </a:lnTo>
                  <a:lnTo>
                    <a:pt x="45" y="3957"/>
                  </a:lnTo>
                  <a:lnTo>
                    <a:pt x="1" y="4272"/>
                  </a:lnTo>
                  <a:lnTo>
                    <a:pt x="1" y="4429"/>
                  </a:lnTo>
                  <a:lnTo>
                    <a:pt x="1" y="4586"/>
                  </a:lnTo>
                  <a:lnTo>
                    <a:pt x="23" y="4744"/>
                  </a:lnTo>
                  <a:lnTo>
                    <a:pt x="68" y="4879"/>
                  </a:lnTo>
                  <a:lnTo>
                    <a:pt x="135" y="5058"/>
                  </a:lnTo>
                  <a:lnTo>
                    <a:pt x="203" y="5216"/>
                  </a:lnTo>
                  <a:lnTo>
                    <a:pt x="315" y="5373"/>
                  </a:lnTo>
                  <a:lnTo>
                    <a:pt x="450" y="5530"/>
                  </a:lnTo>
                  <a:lnTo>
                    <a:pt x="697" y="5800"/>
                  </a:lnTo>
                  <a:lnTo>
                    <a:pt x="967" y="6070"/>
                  </a:lnTo>
                  <a:lnTo>
                    <a:pt x="1169" y="6295"/>
                  </a:lnTo>
                  <a:lnTo>
                    <a:pt x="1349" y="6520"/>
                  </a:lnTo>
                  <a:lnTo>
                    <a:pt x="1507" y="6744"/>
                  </a:lnTo>
                  <a:lnTo>
                    <a:pt x="1664" y="6992"/>
                  </a:lnTo>
                  <a:lnTo>
                    <a:pt x="1799" y="7239"/>
                  </a:lnTo>
                  <a:lnTo>
                    <a:pt x="1911" y="7486"/>
                  </a:lnTo>
                  <a:lnTo>
                    <a:pt x="2024" y="7756"/>
                  </a:lnTo>
                  <a:lnTo>
                    <a:pt x="2114" y="8026"/>
                  </a:lnTo>
                  <a:lnTo>
                    <a:pt x="2203" y="8318"/>
                  </a:lnTo>
                  <a:lnTo>
                    <a:pt x="2271" y="8588"/>
                  </a:lnTo>
                  <a:lnTo>
                    <a:pt x="2316" y="8857"/>
                  </a:lnTo>
                  <a:lnTo>
                    <a:pt x="2338" y="9150"/>
                  </a:lnTo>
                  <a:lnTo>
                    <a:pt x="2361" y="9442"/>
                  </a:lnTo>
                  <a:lnTo>
                    <a:pt x="2361" y="9734"/>
                  </a:lnTo>
                  <a:lnTo>
                    <a:pt x="2338" y="10004"/>
                  </a:lnTo>
                  <a:lnTo>
                    <a:pt x="2293" y="10296"/>
                  </a:lnTo>
                  <a:lnTo>
                    <a:pt x="2203" y="10813"/>
                  </a:lnTo>
                  <a:lnTo>
                    <a:pt x="2091" y="11330"/>
                  </a:lnTo>
                  <a:lnTo>
                    <a:pt x="2046" y="11600"/>
                  </a:lnTo>
                  <a:lnTo>
                    <a:pt x="2024" y="11870"/>
                  </a:lnTo>
                  <a:lnTo>
                    <a:pt x="2024" y="12117"/>
                  </a:lnTo>
                  <a:lnTo>
                    <a:pt x="2046" y="12387"/>
                  </a:lnTo>
                  <a:lnTo>
                    <a:pt x="2091" y="12544"/>
                  </a:lnTo>
                  <a:lnTo>
                    <a:pt x="2136" y="12724"/>
                  </a:lnTo>
                  <a:lnTo>
                    <a:pt x="2293" y="13038"/>
                  </a:lnTo>
                  <a:lnTo>
                    <a:pt x="2473" y="13331"/>
                  </a:lnTo>
                  <a:lnTo>
                    <a:pt x="2676" y="13600"/>
                  </a:lnTo>
                  <a:lnTo>
                    <a:pt x="2923" y="13870"/>
                  </a:lnTo>
                  <a:lnTo>
                    <a:pt x="3170" y="14117"/>
                  </a:lnTo>
                  <a:lnTo>
                    <a:pt x="3732" y="14590"/>
                  </a:lnTo>
                  <a:lnTo>
                    <a:pt x="4699" y="15354"/>
                  </a:lnTo>
                  <a:lnTo>
                    <a:pt x="5688" y="16141"/>
                  </a:lnTo>
                  <a:lnTo>
                    <a:pt x="6182" y="16500"/>
                  </a:lnTo>
                  <a:lnTo>
                    <a:pt x="6699" y="16860"/>
                  </a:lnTo>
                  <a:lnTo>
                    <a:pt x="7216" y="17220"/>
                  </a:lnTo>
                  <a:lnTo>
                    <a:pt x="7733" y="17534"/>
                  </a:lnTo>
                  <a:lnTo>
                    <a:pt x="8273" y="17849"/>
                  </a:lnTo>
                  <a:lnTo>
                    <a:pt x="8812" y="18141"/>
                  </a:lnTo>
                  <a:lnTo>
                    <a:pt x="9374" y="18411"/>
                  </a:lnTo>
                  <a:lnTo>
                    <a:pt x="9936" y="18636"/>
                  </a:lnTo>
                  <a:lnTo>
                    <a:pt x="10498" y="18838"/>
                  </a:lnTo>
                  <a:lnTo>
                    <a:pt x="11083" y="19018"/>
                  </a:lnTo>
                  <a:lnTo>
                    <a:pt x="11690" y="19153"/>
                  </a:lnTo>
                  <a:lnTo>
                    <a:pt x="12297" y="19243"/>
                  </a:lnTo>
                  <a:lnTo>
                    <a:pt x="13016" y="19333"/>
                  </a:lnTo>
                  <a:lnTo>
                    <a:pt x="13780" y="19400"/>
                  </a:lnTo>
                  <a:lnTo>
                    <a:pt x="14544" y="19490"/>
                  </a:lnTo>
                  <a:lnTo>
                    <a:pt x="14927" y="19535"/>
                  </a:lnTo>
                  <a:lnTo>
                    <a:pt x="15286" y="19602"/>
                  </a:lnTo>
                  <a:lnTo>
                    <a:pt x="15623" y="19692"/>
                  </a:lnTo>
                  <a:lnTo>
                    <a:pt x="15961" y="19805"/>
                  </a:lnTo>
                  <a:lnTo>
                    <a:pt x="16298" y="19940"/>
                  </a:lnTo>
                  <a:lnTo>
                    <a:pt x="16590" y="20097"/>
                  </a:lnTo>
                  <a:lnTo>
                    <a:pt x="16860" y="20299"/>
                  </a:lnTo>
                  <a:lnTo>
                    <a:pt x="17107" y="20524"/>
                  </a:lnTo>
                  <a:lnTo>
                    <a:pt x="17332" y="20771"/>
                  </a:lnTo>
                  <a:lnTo>
                    <a:pt x="17512" y="21064"/>
                  </a:lnTo>
                  <a:lnTo>
                    <a:pt x="17647" y="21356"/>
                  </a:lnTo>
                  <a:lnTo>
                    <a:pt x="17759" y="21648"/>
                  </a:lnTo>
                  <a:lnTo>
                    <a:pt x="17894" y="21918"/>
                  </a:lnTo>
                  <a:lnTo>
                    <a:pt x="17984" y="22053"/>
                  </a:lnTo>
                  <a:lnTo>
                    <a:pt x="18074" y="22165"/>
                  </a:lnTo>
                  <a:lnTo>
                    <a:pt x="17669" y="22390"/>
                  </a:lnTo>
                  <a:lnTo>
                    <a:pt x="17174" y="22660"/>
                  </a:lnTo>
                  <a:lnTo>
                    <a:pt x="16657" y="22929"/>
                  </a:lnTo>
                  <a:lnTo>
                    <a:pt x="16118" y="23199"/>
                  </a:lnTo>
                  <a:lnTo>
                    <a:pt x="15578" y="23514"/>
                  </a:lnTo>
                  <a:lnTo>
                    <a:pt x="15106" y="23828"/>
                  </a:lnTo>
                  <a:lnTo>
                    <a:pt x="14904" y="24008"/>
                  </a:lnTo>
                  <a:lnTo>
                    <a:pt x="14702" y="24188"/>
                  </a:lnTo>
                  <a:lnTo>
                    <a:pt x="14544" y="24345"/>
                  </a:lnTo>
                  <a:lnTo>
                    <a:pt x="14410" y="24525"/>
                  </a:lnTo>
                  <a:lnTo>
                    <a:pt x="14252" y="24773"/>
                  </a:lnTo>
                  <a:lnTo>
                    <a:pt x="14140" y="25042"/>
                  </a:lnTo>
                  <a:lnTo>
                    <a:pt x="14050" y="25312"/>
                  </a:lnTo>
                  <a:lnTo>
                    <a:pt x="14005" y="25447"/>
                  </a:lnTo>
                  <a:lnTo>
                    <a:pt x="14005" y="25582"/>
                  </a:lnTo>
                  <a:lnTo>
                    <a:pt x="14005" y="25762"/>
                  </a:lnTo>
                  <a:lnTo>
                    <a:pt x="14027" y="25919"/>
                  </a:lnTo>
                  <a:lnTo>
                    <a:pt x="14050" y="26076"/>
                  </a:lnTo>
                  <a:lnTo>
                    <a:pt x="14117" y="26211"/>
                  </a:lnTo>
                  <a:lnTo>
                    <a:pt x="14185" y="26369"/>
                  </a:lnTo>
                  <a:lnTo>
                    <a:pt x="14252" y="26503"/>
                  </a:lnTo>
                  <a:lnTo>
                    <a:pt x="14432" y="26773"/>
                  </a:lnTo>
                  <a:lnTo>
                    <a:pt x="14657" y="27020"/>
                  </a:lnTo>
                  <a:lnTo>
                    <a:pt x="14904" y="27268"/>
                  </a:lnTo>
                  <a:lnTo>
                    <a:pt x="15421" y="27740"/>
                  </a:lnTo>
                  <a:lnTo>
                    <a:pt x="15826" y="28122"/>
                  </a:lnTo>
                  <a:lnTo>
                    <a:pt x="16208" y="28549"/>
                  </a:lnTo>
                  <a:lnTo>
                    <a:pt x="16590" y="28976"/>
                  </a:lnTo>
                  <a:lnTo>
                    <a:pt x="16905" y="29448"/>
                  </a:lnTo>
                  <a:lnTo>
                    <a:pt x="17197" y="29920"/>
                  </a:lnTo>
                  <a:lnTo>
                    <a:pt x="17467" y="30437"/>
                  </a:lnTo>
                  <a:lnTo>
                    <a:pt x="17669" y="30954"/>
                  </a:lnTo>
                  <a:lnTo>
                    <a:pt x="17736" y="31224"/>
                  </a:lnTo>
                  <a:lnTo>
                    <a:pt x="17826" y="31494"/>
                  </a:lnTo>
                  <a:lnTo>
                    <a:pt x="17871" y="31786"/>
                  </a:lnTo>
                  <a:lnTo>
                    <a:pt x="17916" y="32056"/>
                  </a:lnTo>
                  <a:lnTo>
                    <a:pt x="17939" y="32348"/>
                  </a:lnTo>
                  <a:lnTo>
                    <a:pt x="17939" y="32640"/>
                  </a:lnTo>
                  <a:lnTo>
                    <a:pt x="17939" y="32910"/>
                  </a:lnTo>
                  <a:lnTo>
                    <a:pt x="17894" y="33202"/>
                  </a:lnTo>
                  <a:lnTo>
                    <a:pt x="17849" y="33494"/>
                  </a:lnTo>
                  <a:lnTo>
                    <a:pt x="17804" y="33764"/>
                  </a:lnTo>
                  <a:lnTo>
                    <a:pt x="17714" y="34034"/>
                  </a:lnTo>
                  <a:lnTo>
                    <a:pt x="17624" y="34304"/>
                  </a:lnTo>
                  <a:lnTo>
                    <a:pt x="17512" y="34551"/>
                  </a:lnTo>
                  <a:lnTo>
                    <a:pt x="17399" y="34821"/>
                  </a:lnTo>
                  <a:lnTo>
                    <a:pt x="17242" y="35046"/>
                  </a:lnTo>
                  <a:lnTo>
                    <a:pt x="17085" y="35270"/>
                  </a:lnTo>
                  <a:lnTo>
                    <a:pt x="16905" y="35495"/>
                  </a:lnTo>
                  <a:lnTo>
                    <a:pt x="16702" y="35697"/>
                  </a:lnTo>
                  <a:lnTo>
                    <a:pt x="16365" y="35967"/>
                  </a:lnTo>
                  <a:lnTo>
                    <a:pt x="16028" y="36237"/>
                  </a:lnTo>
                  <a:lnTo>
                    <a:pt x="15286" y="36709"/>
                  </a:lnTo>
                  <a:lnTo>
                    <a:pt x="14927" y="36956"/>
                  </a:lnTo>
                  <a:lnTo>
                    <a:pt x="14589" y="37226"/>
                  </a:lnTo>
                  <a:lnTo>
                    <a:pt x="14455" y="37361"/>
                  </a:lnTo>
                  <a:lnTo>
                    <a:pt x="14297" y="37518"/>
                  </a:lnTo>
                  <a:lnTo>
                    <a:pt x="14162" y="37676"/>
                  </a:lnTo>
                  <a:lnTo>
                    <a:pt x="14050" y="37855"/>
                  </a:lnTo>
                  <a:lnTo>
                    <a:pt x="13938" y="38372"/>
                  </a:lnTo>
                  <a:lnTo>
                    <a:pt x="13803" y="38979"/>
                  </a:lnTo>
                  <a:lnTo>
                    <a:pt x="13668" y="39789"/>
                  </a:lnTo>
                  <a:lnTo>
                    <a:pt x="13510" y="40755"/>
                  </a:lnTo>
                  <a:lnTo>
                    <a:pt x="13353" y="41879"/>
                  </a:lnTo>
                  <a:lnTo>
                    <a:pt x="13218" y="43115"/>
                  </a:lnTo>
                  <a:lnTo>
                    <a:pt x="13128" y="44419"/>
                  </a:lnTo>
                  <a:lnTo>
                    <a:pt x="13083" y="45116"/>
                  </a:lnTo>
                  <a:lnTo>
                    <a:pt x="13083" y="45813"/>
                  </a:lnTo>
                  <a:lnTo>
                    <a:pt x="13083" y="46510"/>
                  </a:lnTo>
                  <a:lnTo>
                    <a:pt x="13083" y="47229"/>
                  </a:lnTo>
                  <a:lnTo>
                    <a:pt x="13128" y="47948"/>
                  </a:lnTo>
                  <a:lnTo>
                    <a:pt x="13173" y="48645"/>
                  </a:lnTo>
                  <a:lnTo>
                    <a:pt x="13263" y="49365"/>
                  </a:lnTo>
                  <a:lnTo>
                    <a:pt x="13376" y="50062"/>
                  </a:lnTo>
                  <a:lnTo>
                    <a:pt x="13510" y="50758"/>
                  </a:lnTo>
                  <a:lnTo>
                    <a:pt x="13668" y="51410"/>
                  </a:lnTo>
                  <a:lnTo>
                    <a:pt x="13848" y="52085"/>
                  </a:lnTo>
                  <a:lnTo>
                    <a:pt x="14072" y="52714"/>
                  </a:lnTo>
                  <a:lnTo>
                    <a:pt x="14342" y="53321"/>
                  </a:lnTo>
                  <a:lnTo>
                    <a:pt x="14634" y="53883"/>
                  </a:lnTo>
                  <a:lnTo>
                    <a:pt x="14972" y="54445"/>
                  </a:lnTo>
                  <a:lnTo>
                    <a:pt x="15151" y="54692"/>
                  </a:lnTo>
                  <a:lnTo>
                    <a:pt x="15331" y="54962"/>
                  </a:lnTo>
                  <a:lnTo>
                    <a:pt x="15421" y="55074"/>
                  </a:lnTo>
                  <a:lnTo>
                    <a:pt x="15444" y="55209"/>
                  </a:lnTo>
                  <a:lnTo>
                    <a:pt x="15444" y="55344"/>
                  </a:lnTo>
                  <a:lnTo>
                    <a:pt x="15399" y="55479"/>
                  </a:lnTo>
                  <a:lnTo>
                    <a:pt x="15309" y="55614"/>
                  </a:lnTo>
                  <a:lnTo>
                    <a:pt x="15219" y="55749"/>
                  </a:lnTo>
                  <a:lnTo>
                    <a:pt x="15017" y="56018"/>
                  </a:lnTo>
                  <a:lnTo>
                    <a:pt x="14792" y="56266"/>
                  </a:lnTo>
                  <a:lnTo>
                    <a:pt x="14702" y="56401"/>
                  </a:lnTo>
                  <a:lnTo>
                    <a:pt x="14634" y="56536"/>
                  </a:lnTo>
                  <a:lnTo>
                    <a:pt x="14589" y="56670"/>
                  </a:lnTo>
                  <a:lnTo>
                    <a:pt x="14567" y="56805"/>
                  </a:lnTo>
                  <a:lnTo>
                    <a:pt x="14612" y="56918"/>
                  </a:lnTo>
                  <a:lnTo>
                    <a:pt x="14679" y="57053"/>
                  </a:lnTo>
                  <a:lnTo>
                    <a:pt x="14792" y="57187"/>
                  </a:lnTo>
                  <a:lnTo>
                    <a:pt x="14927" y="57300"/>
                  </a:lnTo>
                  <a:lnTo>
                    <a:pt x="15039" y="57390"/>
                  </a:lnTo>
                  <a:lnTo>
                    <a:pt x="15196" y="57480"/>
                  </a:lnTo>
                  <a:lnTo>
                    <a:pt x="15489" y="57614"/>
                  </a:lnTo>
                  <a:lnTo>
                    <a:pt x="15803" y="57704"/>
                  </a:lnTo>
                  <a:lnTo>
                    <a:pt x="16140" y="57772"/>
                  </a:lnTo>
                  <a:lnTo>
                    <a:pt x="16500" y="57772"/>
                  </a:lnTo>
                  <a:lnTo>
                    <a:pt x="16837" y="57749"/>
                  </a:lnTo>
                  <a:lnTo>
                    <a:pt x="17174" y="57704"/>
                  </a:lnTo>
                  <a:lnTo>
                    <a:pt x="17602" y="57592"/>
                  </a:lnTo>
                  <a:lnTo>
                    <a:pt x="18029" y="57457"/>
                  </a:lnTo>
                  <a:lnTo>
                    <a:pt x="18433" y="57300"/>
                  </a:lnTo>
                  <a:lnTo>
                    <a:pt x="18838" y="57097"/>
                  </a:lnTo>
                  <a:lnTo>
                    <a:pt x="19355" y="56828"/>
                  </a:lnTo>
                  <a:lnTo>
                    <a:pt x="19850" y="56536"/>
                  </a:lnTo>
                  <a:lnTo>
                    <a:pt x="20839" y="55906"/>
                  </a:lnTo>
                  <a:lnTo>
                    <a:pt x="22952" y="54512"/>
                  </a:lnTo>
                  <a:lnTo>
                    <a:pt x="23671" y="54040"/>
                  </a:lnTo>
                  <a:lnTo>
                    <a:pt x="24390" y="53546"/>
                  </a:lnTo>
                  <a:lnTo>
                    <a:pt x="25087" y="53051"/>
                  </a:lnTo>
                  <a:lnTo>
                    <a:pt x="25761" y="52512"/>
                  </a:lnTo>
                  <a:lnTo>
                    <a:pt x="26076" y="52220"/>
                  </a:lnTo>
                  <a:lnTo>
                    <a:pt x="26391" y="51927"/>
                  </a:lnTo>
                  <a:lnTo>
                    <a:pt x="26706" y="51635"/>
                  </a:lnTo>
                  <a:lnTo>
                    <a:pt x="26998" y="51320"/>
                  </a:lnTo>
                  <a:lnTo>
                    <a:pt x="27268" y="51006"/>
                  </a:lnTo>
                  <a:lnTo>
                    <a:pt x="27515" y="50668"/>
                  </a:lnTo>
                  <a:lnTo>
                    <a:pt x="27762" y="50309"/>
                  </a:lnTo>
                  <a:lnTo>
                    <a:pt x="27987" y="49949"/>
                  </a:lnTo>
                  <a:lnTo>
                    <a:pt x="28144" y="49657"/>
                  </a:lnTo>
                  <a:lnTo>
                    <a:pt x="28279" y="49342"/>
                  </a:lnTo>
                  <a:lnTo>
                    <a:pt x="28392" y="49027"/>
                  </a:lnTo>
                  <a:lnTo>
                    <a:pt x="28504" y="48735"/>
                  </a:lnTo>
                  <a:lnTo>
                    <a:pt x="28661" y="48128"/>
                  </a:lnTo>
                  <a:lnTo>
                    <a:pt x="28819" y="47521"/>
                  </a:lnTo>
                  <a:lnTo>
                    <a:pt x="28998" y="46937"/>
                  </a:lnTo>
                  <a:lnTo>
                    <a:pt x="29088" y="46645"/>
                  </a:lnTo>
                  <a:lnTo>
                    <a:pt x="29201" y="46375"/>
                  </a:lnTo>
                  <a:lnTo>
                    <a:pt x="29358" y="46083"/>
                  </a:lnTo>
                  <a:lnTo>
                    <a:pt x="29515" y="45835"/>
                  </a:lnTo>
                  <a:lnTo>
                    <a:pt x="29718" y="45566"/>
                  </a:lnTo>
                  <a:lnTo>
                    <a:pt x="29943" y="45318"/>
                  </a:lnTo>
                  <a:lnTo>
                    <a:pt x="29875" y="45161"/>
                  </a:lnTo>
                  <a:lnTo>
                    <a:pt x="29830" y="45026"/>
                  </a:lnTo>
                  <a:lnTo>
                    <a:pt x="29830" y="44869"/>
                  </a:lnTo>
                  <a:lnTo>
                    <a:pt x="29830" y="44712"/>
                  </a:lnTo>
                  <a:lnTo>
                    <a:pt x="29875" y="44554"/>
                  </a:lnTo>
                  <a:lnTo>
                    <a:pt x="29920" y="44419"/>
                  </a:lnTo>
                  <a:lnTo>
                    <a:pt x="29988" y="44262"/>
                  </a:lnTo>
                  <a:lnTo>
                    <a:pt x="30077" y="44127"/>
                  </a:lnTo>
                  <a:lnTo>
                    <a:pt x="30190" y="43992"/>
                  </a:lnTo>
                  <a:lnTo>
                    <a:pt x="30302" y="43880"/>
                  </a:lnTo>
                  <a:lnTo>
                    <a:pt x="30415" y="43767"/>
                  </a:lnTo>
                  <a:lnTo>
                    <a:pt x="30550" y="43655"/>
                  </a:lnTo>
                  <a:lnTo>
                    <a:pt x="30707" y="43565"/>
                  </a:lnTo>
                  <a:lnTo>
                    <a:pt x="30864" y="43498"/>
                  </a:lnTo>
                  <a:lnTo>
                    <a:pt x="31022" y="43430"/>
                  </a:lnTo>
                  <a:lnTo>
                    <a:pt x="31179" y="43385"/>
                  </a:lnTo>
                  <a:lnTo>
                    <a:pt x="31494" y="43318"/>
                  </a:lnTo>
                  <a:lnTo>
                    <a:pt x="31831" y="43295"/>
                  </a:lnTo>
                  <a:lnTo>
                    <a:pt x="32146" y="43295"/>
                  </a:lnTo>
                  <a:lnTo>
                    <a:pt x="32483" y="43318"/>
                  </a:lnTo>
                  <a:lnTo>
                    <a:pt x="33135" y="43408"/>
                  </a:lnTo>
                  <a:lnTo>
                    <a:pt x="33472" y="43430"/>
                  </a:lnTo>
                  <a:lnTo>
                    <a:pt x="33809" y="43453"/>
                  </a:lnTo>
                  <a:lnTo>
                    <a:pt x="34393" y="43453"/>
                  </a:lnTo>
                  <a:lnTo>
                    <a:pt x="34663" y="43408"/>
                  </a:lnTo>
                  <a:lnTo>
                    <a:pt x="34955" y="43363"/>
                  </a:lnTo>
                  <a:lnTo>
                    <a:pt x="35225" y="43295"/>
                  </a:lnTo>
                  <a:lnTo>
                    <a:pt x="35517" y="43205"/>
                  </a:lnTo>
                  <a:lnTo>
                    <a:pt x="35787" y="43115"/>
                  </a:lnTo>
                  <a:lnTo>
                    <a:pt x="36034" y="43003"/>
                  </a:lnTo>
                  <a:lnTo>
                    <a:pt x="36304" y="42868"/>
                  </a:lnTo>
                  <a:lnTo>
                    <a:pt x="36551" y="42733"/>
                  </a:lnTo>
                  <a:lnTo>
                    <a:pt x="36799" y="42576"/>
                  </a:lnTo>
                  <a:lnTo>
                    <a:pt x="37046" y="42419"/>
                  </a:lnTo>
                  <a:lnTo>
                    <a:pt x="37271" y="42239"/>
                  </a:lnTo>
                  <a:lnTo>
                    <a:pt x="37496" y="42036"/>
                  </a:lnTo>
                  <a:lnTo>
                    <a:pt x="37698" y="41834"/>
                  </a:lnTo>
                  <a:lnTo>
                    <a:pt x="37900" y="41632"/>
                  </a:lnTo>
                  <a:lnTo>
                    <a:pt x="38080" y="41407"/>
                  </a:lnTo>
                  <a:lnTo>
                    <a:pt x="38260" y="41182"/>
                  </a:lnTo>
                  <a:lnTo>
                    <a:pt x="38440" y="40935"/>
                  </a:lnTo>
                  <a:lnTo>
                    <a:pt x="38597" y="40710"/>
                  </a:lnTo>
                  <a:lnTo>
                    <a:pt x="38732" y="40440"/>
                  </a:lnTo>
                  <a:lnTo>
                    <a:pt x="38867" y="40193"/>
                  </a:lnTo>
                  <a:lnTo>
                    <a:pt x="38979" y="39923"/>
                  </a:lnTo>
                  <a:lnTo>
                    <a:pt x="39092" y="39654"/>
                  </a:lnTo>
                  <a:lnTo>
                    <a:pt x="39181" y="39384"/>
                  </a:lnTo>
                  <a:lnTo>
                    <a:pt x="39249" y="39114"/>
                  </a:lnTo>
                  <a:lnTo>
                    <a:pt x="39316" y="38822"/>
                  </a:lnTo>
                  <a:lnTo>
                    <a:pt x="39361" y="38552"/>
                  </a:lnTo>
                  <a:lnTo>
                    <a:pt x="39384" y="38260"/>
                  </a:lnTo>
                  <a:lnTo>
                    <a:pt x="39384" y="37968"/>
                  </a:lnTo>
                  <a:lnTo>
                    <a:pt x="39361" y="37676"/>
                  </a:lnTo>
                  <a:lnTo>
                    <a:pt x="39339" y="37383"/>
                  </a:lnTo>
                  <a:lnTo>
                    <a:pt x="39249" y="36889"/>
                  </a:lnTo>
                  <a:lnTo>
                    <a:pt x="39136" y="36372"/>
                  </a:lnTo>
                  <a:lnTo>
                    <a:pt x="38867" y="35383"/>
                  </a:lnTo>
                  <a:lnTo>
                    <a:pt x="38777" y="34888"/>
                  </a:lnTo>
                  <a:lnTo>
                    <a:pt x="38687" y="34371"/>
                  </a:lnTo>
                  <a:lnTo>
                    <a:pt x="38687" y="34124"/>
                  </a:lnTo>
                  <a:lnTo>
                    <a:pt x="38687" y="33877"/>
                  </a:lnTo>
                  <a:lnTo>
                    <a:pt x="38687" y="33629"/>
                  </a:lnTo>
                  <a:lnTo>
                    <a:pt x="38732" y="33382"/>
                  </a:lnTo>
                  <a:lnTo>
                    <a:pt x="38822" y="33000"/>
                  </a:lnTo>
                  <a:lnTo>
                    <a:pt x="38957" y="32640"/>
                  </a:lnTo>
                  <a:lnTo>
                    <a:pt x="39136" y="32326"/>
                  </a:lnTo>
                  <a:lnTo>
                    <a:pt x="39361" y="32011"/>
                  </a:lnTo>
                  <a:lnTo>
                    <a:pt x="39609" y="31719"/>
                  </a:lnTo>
                  <a:lnTo>
                    <a:pt x="39878" y="31449"/>
                  </a:lnTo>
                  <a:lnTo>
                    <a:pt x="40171" y="31202"/>
                  </a:lnTo>
                  <a:lnTo>
                    <a:pt x="40508" y="30977"/>
                  </a:lnTo>
                  <a:lnTo>
                    <a:pt x="40845" y="30752"/>
                  </a:lnTo>
                  <a:lnTo>
                    <a:pt x="41182" y="30527"/>
                  </a:lnTo>
                  <a:lnTo>
                    <a:pt x="41924" y="30145"/>
                  </a:lnTo>
                  <a:lnTo>
                    <a:pt x="42666" y="29763"/>
                  </a:lnTo>
                  <a:lnTo>
                    <a:pt x="43408" y="29426"/>
                  </a:lnTo>
                  <a:lnTo>
                    <a:pt x="43767" y="29223"/>
                  </a:lnTo>
                  <a:lnTo>
                    <a:pt x="44127" y="29021"/>
                  </a:lnTo>
                  <a:lnTo>
                    <a:pt x="44464" y="28774"/>
                  </a:lnTo>
                  <a:lnTo>
                    <a:pt x="44801" y="28527"/>
                  </a:lnTo>
                  <a:lnTo>
                    <a:pt x="45116" y="28234"/>
                  </a:lnTo>
                  <a:lnTo>
                    <a:pt x="45431" y="27942"/>
                  </a:lnTo>
                  <a:lnTo>
                    <a:pt x="45700" y="27650"/>
                  </a:lnTo>
                  <a:lnTo>
                    <a:pt x="45948" y="27313"/>
                  </a:lnTo>
                  <a:lnTo>
                    <a:pt x="46150" y="26998"/>
                  </a:lnTo>
                  <a:lnTo>
                    <a:pt x="46330" y="26638"/>
                  </a:lnTo>
                  <a:lnTo>
                    <a:pt x="46465" y="26301"/>
                  </a:lnTo>
                  <a:lnTo>
                    <a:pt x="46532" y="25941"/>
                  </a:lnTo>
                  <a:lnTo>
                    <a:pt x="46555" y="25762"/>
                  </a:lnTo>
                  <a:lnTo>
                    <a:pt x="46577" y="25582"/>
                  </a:lnTo>
                  <a:lnTo>
                    <a:pt x="46555" y="25402"/>
                  </a:lnTo>
                  <a:lnTo>
                    <a:pt x="46532" y="25222"/>
                  </a:lnTo>
                  <a:lnTo>
                    <a:pt x="46510" y="25042"/>
                  </a:lnTo>
                  <a:lnTo>
                    <a:pt x="46442" y="24885"/>
                  </a:lnTo>
                  <a:lnTo>
                    <a:pt x="46375" y="24705"/>
                  </a:lnTo>
                  <a:lnTo>
                    <a:pt x="46307" y="24525"/>
                  </a:lnTo>
                  <a:lnTo>
                    <a:pt x="46150" y="24278"/>
                  </a:lnTo>
                  <a:lnTo>
                    <a:pt x="45970" y="24053"/>
                  </a:lnTo>
                  <a:lnTo>
                    <a:pt x="45768" y="23851"/>
                  </a:lnTo>
                  <a:lnTo>
                    <a:pt x="45543" y="23671"/>
                  </a:lnTo>
                  <a:lnTo>
                    <a:pt x="45296" y="23514"/>
                  </a:lnTo>
                  <a:lnTo>
                    <a:pt x="45048" y="23356"/>
                  </a:lnTo>
                  <a:lnTo>
                    <a:pt x="44779" y="23222"/>
                  </a:lnTo>
                  <a:lnTo>
                    <a:pt x="44509" y="23109"/>
                  </a:lnTo>
                  <a:lnTo>
                    <a:pt x="43925" y="22907"/>
                  </a:lnTo>
                  <a:lnTo>
                    <a:pt x="43340" y="22704"/>
                  </a:lnTo>
                  <a:lnTo>
                    <a:pt x="42733" y="22502"/>
                  </a:lnTo>
                  <a:lnTo>
                    <a:pt x="42171" y="22300"/>
                  </a:lnTo>
                  <a:lnTo>
                    <a:pt x="41856" y="22143"/>
                  </a:lnTo>
                  <a:lnTo>
                    <a:pt x="41542" y="21985"/>
                  </a:lnTo>
                  <a:lnTo>
                    <a:pt x="41272" y="21783"/>
                  </a:lnTo>
                  <a:lnTo>
                    <a:pt x="40980" y="21603"/>
                  </a:lnTo>
                  <a:lnTo>
                    <a:pt x="40710" y="21378"/>
                  </a:lnTo>
                  <a:lnTo>
                    <a:pt x="40463" y="21153"/>
                  </a:lnTo>
                  <a:lnTo>
                    <a:pt x="40238" y="20929"/>
                  </a:lnTo>
                  <a:lnTo>
                    <a:pt x="40013" y="20659"/>
                  </a:lnTo>
                  <a:lnTo>
                    <a:pt x="39788" y="20412"/>
                  </a:lnTo>
                  <a:lnTo>
                    <a:pt x="39586" y="20142"/>
                  </a:lnTo>
                  <a:lnTo>
                    <a:pt x="39406" y="19850"/>
                  </a:lnTo>
                  <a:lnTo>
                    <a:pt x="39226" y="19557"/>
                  </a:lnTo>
                  <a:lnTo>
                    <a:pt x="39047" y="19243"/>
                  </a:lnTo>
                  <a:lnTo>
                    <a:pt x="38889" y="18928"/>
                  </a:lnTo>
                  <a:lnTo>
                    <a:pt x="38619" y="18299"/>
                  </a:lnTo>
                  <a:lnTo>
                    <a:pt x="38395" y="17624"/>
                  </a:lnTo>
                  <a:lnTo>
                    <a:pt x="38215" y="16927"/>
                  </a:lnTo>
                  <a:lnTo>
                    <a:pt x="38080" y="16208"/>
                  </a:lnTo>
                  <a:lnTo>
                    <a:pt x="37968" y="15489"/>
                  </a:lnTo>
                  <a:lnTo>
                    <a:pt x="37923" y="14769"/>
                  </a:lnTo>
                  <a:lnTo>
                    <a:pt x="37900" y="14050"/>
                  </a:lnTo>
                  <a:lnTo>
                    <a:pt x="37923" y="13331"/>
                  </a:lnTo>
                  <a:lnTo>
                    <a:pt x="37968" y="12611"/>
                  </a:lnTo>
                  <a:lnTo>
                    <a:pt x="38102" y="11577"/>
                  </a:lnTo>
                  <a:lnTo>
                    <a:pt x="38215" y="10476"/>
                  </a:lnTo>
                  <a:lnTo>
                    <a:pt x="38237" y="9936"/>
                  </a:lnTo>
                  <a:lnTo>
                    <a:pt x="38260" y="9397"/>
                  </a:lnTo>
                  <a:lnTo>
                    <a:pt x="38260" y="8857"/>
                  </a:lnTo>
                  <a:lnTo>
                    <a:pt x="38237" y="8340"/>
                  </a:lnTo>
                  <a:lnTo>
                    <a:pt x="38192" y="7823"/>
                  </a:lnTo>
                  <a:lnTo>
                    <a:pt x="38102" y="7329"/>
                  </a:lnTo>
                  <a:lnTo>
                    <a:pt x="37968" y="6857"/>
                  </a:lnTo>
                  <a:lnTo>
                    <a:pt x="37900" y="6632"/>
                  </a:lnTo>
                  <a:lnTo>
                    <a:pt x="37810" y="6430"/>
                  </a:lnTo>
                  <a:lnTo>
                    <a:pt x="37698" y="6205"/>
                  </a:lnTo>
                  <a:lnTo>
                    <a:pt x="37585" y="6003"/>
                  </a:lnTo>
                  <a:lnTo>
                    <a:pt x="37451" y="5800"/>
                  </a:lnTo>
                  <a:lnTo>
                    <a:pt x="37293" y="5620"/>
                  </a:lnTo>
                  <a:lnTo>
                    <a:pt x="37136" y="5441"/>
                  </a:lnTo>
                  <a:lnTo>
                    <a:pt x="36956" y="5283"/>
                  </a:lnTo>
                  <a:lnTo>
                    <a:pt x="36776" y="5126"/>
                  </a:lnTo>
                  <a:lnTo>
                    <a:pt x="36574" y="4991"/>
                  </a:lnTo>
                  <a:lnTo>
                    <a:pt x="36282" y="4834"/>
                  </a:lnTo>
                  <a:lnTo>
                    <a:pt x="36012" y="4699"/>
                  </a:lnTo>
                  <a:lnTo>
                    <a:pt x="35720" y="4586"/>
                  </a:lnTo>
                  <a:lnTo>
                    <a:pt x="35427" y="4519"/>
                  </a:lnTo>
                  <a:lnTo>
                    <a:pt x="35113" y="4451"/>
                  </a:lnTo>
                  <a:lnTo>
                    <a:pt x="34821" y="4407"/>
                  </a:lnTo>
                  <a:lnTo>
                    <a:pt x="34506" y="4384"/>
                  </a:lnTo>
                  <a:lnTo>
                    <a:pt x="34191" y="4384"/>
                  </a:lnTo>
                  <a:lnTo>
                    <a:pt x="33539" y="4407"/>
                  </a:lnTo>
                  <a:lnTo>
                    <a:pt x="32887" y="4451"/>
                  </a:lnTo>
                  <a:lnTo>
                    <a:pt x="31606" y="4564"/>
                  </a:lnTo>
                  <a:lnTo>
                    <a:pt x="31156" y="4586"/>
                  </a:lnTo>
                  <a:lnTo>
                    <a:pt x="30684" y="4609"/>
                  </a:lnTo>
                  <a:lnTo>
                    <a:pt x="30235" y="4609"/>
                  </a:lnTo>
                  <a:lnTo>
                    <a:pt x="29763" y="4586"/>
                  </a:lnTo>
                  <a:lnTo>
                    <a:pt x="29313" y="4541"/>
                  </a:lnTo>
                  <a:lnTo>
                    <a:pt x="28864" y="4474"/>
                  </a:lnTo>
                  <a:lnTo>
                    <a:pt x="28392" y="4407"/>
                  </a:lnTo>
                  <a:lnTo>
                    <a:pt x="27964" y="4317"/>
                  </a:lnTo>
                  <a:lnTo>
                    <a:pt x="27515" y="4204"/>
                  </a:lnTo>
                  <a:lnTo>
                    <a:pt x="27065" y="4069"/>
                  </a:lnTo>
                  <a:lnTo>
                    <a:pt x="26638" y="3934"/>
                  </a:lnTo>
                  <a:lnTo>
                    <a:pt x="26211" y="3755"/>
                  </a:lnTo>
                  <a:lnTo>
                    <a:pt x="25806" y="3552"/>
                  </a:lnTo>
                  <a:lnTo>
                    <a:pt x="25402" y="3350"/>
                  </a:lnTo>
                  <a:lnTo>
                    <a:pt x="25020" y="3125"/>
                  </a:lnTo>
                  <a:lnTo>
                    <a:pt x="24638" y="2855"/>
                  </a:lnTo>
                  <a:lnTo>
                    <a:pt x="24278" y="2563"/>
                  </a:lnTo>
                  <a:lnTo>
                    <a:pt x="23918" y="2271"/>
                  </a:lnTo>
                  <a:lnTo>
                    <a:pt x="23581" y="1934"/>
                  </a:lnTo>
                  <a:lnTo>
                    <a:pt x="23289" y="1574"/>
                  </a:lnTo>
                  <a:lnTo>
                    <a:pt x="22997" y="1214"/>
                  </a:lnTo>
                  <a:lnTo>
                    <a:pt x="22727" y="810"/>
                  </a:lnTo>
                  <a:lnTo>
                    <a:pt x="22502" y="405"/>
                  </a:lnTo>
                  <a:lnTo>
                    <a:pt x="223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5336300" y="2854675"/>
              <a:ext cx="760375" cy="1107125"/>
            </a:xfrm>
            <a:custGeom>
              <a:avLst/>
              <a:gdLst/>
              <a:ahLst/>
              <a:cxnLst/>
              <a:rect l="l" t="t" r="r" b="b"/>
              <a:pathLst>
                <a:path w="30415" h="44285" extrusionOk="0">
                  <a:moveTo>
                    <a:pt x="19535" y="1"/>
                  </a:moveTo>
                  <a:lnTo>
                    <a:pt x="19782" y="1192"/>
                  </a:lnTo>
                  <a:lnTo>
                    <a:pt x="20029" y="2406"/>
                  </a:lnTo>
                  <a:lnTo>
                    <a:pt x="20322" y="3597"/>
                  </a:lnTo>
                  <a:lnTo>
                    <a:pt x="20636" y="4766"/>
                  </a:lnTo>
                  <a:lnTo>
                    <a:pt x="21311" y="7216"/>
                  </a:lnTo>
                  <a:lnTo>
                    <a:pt x="21625" y="8475"/>
                  </a:lnTo>
                  <a:lnTo>
                    <a:pt x="21918" y="9734"/>
                  </a:lnTo>
                  <a:lnTo>
                    <a:pt x="22210" y="10993"/>
                  </a:lnTo>
                  <a:lnTo>
                    <a:pt x="22435" y="12274"/>
                  </a:lnTo>
                  <a:lnTo>
                    <a:pt x="22524" y="12904"/>
                  </a:lnTo>
                  <a:lnTo>
                    <a:pt x="22614" y="13533"/>
                  </a:lnTo>
                  <a:lnTo>
                    <a:pt x="22682" y="14162"/>
                  </a:lnTo>
                  <a:lnTo>
                    <a:pt x="22727" y="14792"/>
                  </a:lnTo>
                  <a:lnTo>
                    <a:pt x="22772" y="15399"/>
                  </a:lnTo>
                  <a:lnTo>
                    <a:pt x="22794" y="16028"/>
                  </a:lnTo>
                  <a:lnTo>
                    <a:pt x="22772" y="16635"/>
                  </a:lnTo>
                  <a:lnTo>
                    <a:pt x="22749" y="17242"/>
                  </a:lnTo>
                  <a:lnTo>
                    <a:pt x="22704" y="17849"/>
                  </a:lnTo>
                  <a:lnTo>
                    <a:pt x="22614" y="18433"/>
                  </a:lnTo>
                  <a:lnTo>
                    <a:pt x="22502" y="19018"/>
                  </a:lnTo>
                  <a:lnTo>
                    <a:pt x="22390" y="19602"/>
                  </a:lnTo>
                  <a:lnTo>
                    <a:pt x="22210" y="20187"/>
                  </a:lnTo>
                  <a:lnTo>
                    <a:pt x="22030" y="20749"/>
                  </a:lnTo>
                  <a:lnTo>
                    <a:pt x="21805" y="21288"/>
                  </a:lnTo>
                  <a:lnTo>
                    <a:pt x="21558" y="21828"/>
                  </a:lnTo>
                  <a:lnTo>
                    <a:pt x="21266" y="22367"/>
                  </a:lnTo>
                  <a:lnTo>
                    <a:pt x="20951" y="22884"/>
                  </a:lnTo>
                  <a:lnTo>
                    <a:pt x="20569" y="23401"/>
                  </a:lnTo>
                  <a:lnTo>
                    <a:pt x="20187" y="23896"/>
                  </a:lnTo>
                  <a:lnTo>
                    <a:pt x="19737" y="24368"/>
                  </a:lnTo>
                  <a:lnTo>
                    <a:pt x="19287" y="24818"/>
                  </a:lnTo>
                  <a:lnTo>
                    <a:pt x="18815" y="25222"/>
                  </a:lnTo>
                  <a:lnTo>
                    <a:pt x="18321" y="25627"/>
                  </a:lnTo>
                  <a:lnTo>
                    <a:pt x="17804" y="25986"/>
                  </a:lnTo>
                  <a:lnTo>
                    <a:pt x="17264" y="26301"/>
                  </a:lnTo>
                  <a:lnTo>
                    <a:pt x="16725" y="26616"/>
                  </a:lnTo>
                  <a:lnTo>
                    <a:pt x="16163" y="26908"/>
                  </a:lnTo>
                  <a:lnTo>
                    <a:pt x="15578" y="27155"/>
                  </a:lnTo>
                  <a:lnTo>
                    <a:pt x="14972" y="27403"/>
                  </a:lnTo>
                  <a:lnTo>
                    <a:pt x="14365" y="27627"/>
                  </a:lnTo>
                  <a:lnTo>
                    <a:pt x="13735" y="27830"/>
                  </a:lnTo>
                  <a:lnTo>
                    <a:pt x="13106" y="28032"/>
                  </a:lnTo>
                  <a:lnTo>
                    <a:pt x="12454" y="28189"/>
                  </a:lnTo>
                  <a:lnTo>
                    <a:pt x="11802" y="28347"/>
                  </a:lnTo>
                  <a:lnTo>
                    <a:pt x="11150" y="28504"/>
                  </a:lnTo>
                  <a:lnTo>
                    <a:pt x="9801" y="28774"/>
                  </a:lnTo>
                  <a:lnTo>
                    <a:pt x="8408" y="28999"/>
                  </a:lnTo>
                  <a:lnTo>
                    <a:pt x="7014" y="29201"/>
                  </a:lnTo>
                  <a:lnTo>
                    <a:pt x="5620" y="29426"/>
                  </a:lnTo>
                  <a:lnTo>
                    <a:pt x="4204" y="29628"/>
                  </a:lnTo>
                  <a:lnTo>
                    <a:pt x="2788" y="29830"/>
                  </a:lnTo>
                  <a:lnTo>
                    <a:pt x="1394" y="30078"/>
                  </a:lnTo>
                  <a:lnTo>
                    <a:pt x="0" y="30347"/>
                  </a:lnTo>
                  <a:lnTo>
                    <a:pt x="270" y="31044"/>
                  </a:lnTo>
                  <a:lnTo>
                    <a:pt x="562" y="31696"/>
                  </a:lnTo>
                  <a:lnTo>
                    <a:pt x="720" y="32011"/>
                  </a:lnTo>
                  <a:lnTo>
                    <a:pt x="877" y="32326"/>
                  </a:lnTo>
                  <a:lnTo>
                    <a:pt x="1057" y="32618"/>
                  </a:lnTo>
                  <a:lnTo>
                    <a:pt x="1259" y="32888"/>
                  </a:lnTo>
                  <a:lnTo>
                    <a:pt x="1462" y="33157"/>
                  </a:lnTo>
                  <a:lnTo>
                    <a:pt x="1686" y="33427"/>
                  </a:lnTo>
                  <a:lnTo>
                    <a:pt x="1911" y="33652"/>
                  </a:lnTo>
                  <a:lnTo>
                    <a:pt x="2158" y="33877"/>
                  </a:lnTo>
                  <a:lnTo>
                    <a:pt x="2428" y="34079"/>
                  </a:lnTo>
                  <a:lnTo>
                    <a:pt x="2720" y="34259"/>
                  </a:lnTo>
                  <a:lnTo>
                    <a:pt x="3013" y="34416"/>
                  </a:lnTo>
                  <a:lnTo>
                    <a:pt x="3350" y="34551"/>
                  </a:lnTo>
                  <a:lnTo>
                    <a:pt x="3687" y="34663"/>
                  </a:lnTo>
                  <a:lnTo>
                    <a:pt x="4024" y="34776"/>
                  </a:lnTo>
                  <a:lnTo>
                    <a:pt x="4699" y="34956"/>
                  </a:lnTo>
                  <a:lnTo>
                    <a:pt x="5013" y="35090"/>
                  </a:lnTo>
                  <a:lnTo>
                    <a:pt x="5328" y="35225"/>
                  </a:lnTo>
                  <a:lnTo>
                    <a:pt x="5620" y="35405"/>
                  </a:lnTo>
                  <a:lnTo>
                    <a:pt x="5755" y="35495"/>
                  </a:lnTo>
                  <a:lnTo>
                    <a:pt x="5868" y="35630"/>
                  </a:lnTo>
                  <a:lnTo>
                    <a:pt x="6070" y="35855"/>
                  </a:lnTo>
                  <a:lnTo>
                    <a:pt x="6227" y="36124"/>
                  </a:lnTo>
                  <a:lnTo>
                    <a:pt x="6362" y="36417"/>
                  </a:lnTo>
                  <a:lnTo>
                    <a:pt x="6452" y="36709"/>
                  </a:lnTo>
                  <a:lnTo>
                    <a:pt x="6542" y="37024"/>
                  </a:lnTo>
                  <a:lnTo>
                    <a:pt x="6609" y="37338"/>
                  </a:lnTo>
                  <a:lnTo>
                    <a:pt x="6722" y="37968"/>
                  </a:lnTo>
                  <a:lnTo>
                    <a:pt x="6834" y="38417"/>
                  </a:lnTo>
                  <a:lnTo>
                    <a:pt x="6947" y="38867"/>
                  </a:lnTo>
                  <a:lnTo>
                    <a:pt x="7104" y="39317"/>
                  </a:lnTo>
                  <a:lnTo>
                    <a:pt x="7261" y="39744"/>
                  </a:lnTo>
                  <a:lnTo>
                    <a:pt x="7441" y="40171"/>
                  </a:lnTo>
                  <a:lnTo>
                    <a:pt x="7643" y="40598"/>
                  </a:lnTo>
                  <a:lnTo>
                    <a:pt x="7868" y="41002"/>
                  </a:lnTo>
                  <a:lnTo>
                    <a:pt x="8115" y="41407"/>
                  </a:lnTo>
                  <a:lnTo>
                    <a:pt x="8363" y="41812"/>
                  </a:lnTo>
                  <a:lnTo>
                    <a:pt x="8632" y="42194"/>
                  </a:lnTo>
                  <a:lnTo>
                    <a:pt x="8902" y="42576"/>
                  </a:lnTo>
                  <a:lnTo>
                    <a:pt x="9217" y="42936"/>
                  </a:lnTo>
                  <a:lnTo>
                    <a:pt x="9509" y="43295"/>
                  </a:lnTo>
                  <a:lnTo>
                    <a:pt x="9846" y="43633"/>
                  </a:lnTo>
                  <a:lnTo>
                    <a:pt x="10183" y="43970"/>
                  </a:lnTo>
                  <a:lnTo>
                    <a:pt x="10521" y="44284"/>
                  </a:lnTo>
                  <a:lnTo>
                    <a:pt x="11285" y="43385"/>
                  </a:lnTo>
                  <a:lnTo>
                    <a:pt x="12027" y="42464"/>
                  </a:lnTo>
                  <a:lnTo>
                    <a:pt x="12769" y="41519"/>
                  </a:lnTo>
                  <a:lnTo>
                    <a:pt x="13488" y="40575"/>
                  </a:lnTo>
                  <a:lnTo>
                    <a:pt x="14185" y="39631"/>
                  </a:lnTo>
                  <a:lnTo>
                    <a:pt x="15219" y="38170"/>
                  </a:lnTo>
                  <a:lnTo>
                    <a:pt x="16253" y="36686"/>
                  </a:lnTo>
                  <a:lnTo>
                    <a:pt x="16882" y="35742"/>
                  </a:lnTo>
                  <a:lnTo>
                    <a:pt x="17489" y="34776"/>
                  </a:lnTo>
                  <a:lnTo>
                    <a:pt x="17557" y="34663"/>
                  </a:lnTo>
                  <a:lnTo>
                    <a:pt x="18141" y="33719"/>
                  </a:lnTo>
                  <a:lnTo>
                    <a:pt x="18815" y="32640"/>
                  </a:lnTo>
                  <a:lnTo>
                    <a:pt x="19220" y="31921"/>
                  </a:lnTo>
                  <a:lnTo>
                    <a:pt x="19625" y="31224"/>
                  </a:lnTo>
                  <a:lnTo>
                    <a:pt x="20232" y="30168"/>
                  </a:lnTo>
                  <a:lnTo>
                    <a:pt x="20794" y="29111"/>
                  </a:lnTo>
                  <a:lnTo>
                    <a:pt x="21513" y="27762"/>
                  </a:lnTo>
                  <a:lnTo>
                    <a:pt x="21873" y="27020"/>
                  </a:lnTo>
                  <a:lnTo>
                    <a:pt x="22255" y="26279"/>
                  </a:lnTo>
                  <a:lnTo>
                    <a:pt x="22794" y="25132"/>
                  </a:lnTo>
                  <a:lnTo>
                    <a:pt x="23334" y="23963"/>
                  </a:lnTo>
                  <a:lnTo>
                    <a:pt x="23873" y="22794"/>
                  </a:lnTo>
                  <a:lnTo>
                    <a:pt x="24368" y="21603"/>
                  </a:lnTo>
                  <a:lnTo>
                    <a:pt x="24750" y="20704"/>
                  </a:lnTo>
                  <a:lnTo>
                    <a:pt x="25222" y="19535"/>
                  </a:lnTo>
                  <a:lnTo>
                    <a:pt x="25537" y="18681"/>
                  </a:lnTo>
                  <a:lnTo>
                    <a:pt x="26031" y="17377"/>
                  </a:lnTo>
                  <a:lnTo>
                    <a:pt x="26481" y="16073"/>
                  </a:lnTo>
                  <a:lnTo>
                    <a:pt x="26885" y="14904"/>
                  </a:lnTo>
                  <a:lnTo>
                    <a:pt x="27268" y="13713"/>
                  </a:lnTo>
                  <a:lnTo>
                    <a:pt x="27627" y="12499"/>
                  </a:lnTo>
                  <a:lnTo>
                    <a:pt x="27987" y="11308"/>
                  </a:lnTo>
                  <a:lnTo>
                    <a:pt x="28324" y="10094"/>
                  </a:lnTo>
                  <a:lnTo>
                    <a:pt x="28639" y="8835"/>
                  </a:lnTo>
                  <a:lnTo>
                    <a:pt x="28953" y="7576"/>
                  </a:lnTo>
                  <a:lnTo>
                    <a:pt x="29246" y="6295"/>
                  </a:lnTo>
                  <a:lnTo>
                    <a:pt x="29515" y="5036"/>
                  </a:lnTo>
                  <a:lnTo>
                    <a:pt x="29785" y="3777"/>
                  </a:lnTo>
                  <a:lnTo>
                    <a:pt x="30010" y="2518"/>
                  </a:lnTo>
                  <a:lnTo>
                    <a:pt x="30235" y="1259"/>
                  </a:lnTo>
                  <a:lnTo>
                    <a:pt x="30415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2057725" y="2854675"/>
              <a:ext cx="971700" cy="1190850"/>
            </a:xfrm>
            <a:custGeom>
              <a:avLst/>
              <a:gdLst/>
              <a:ahLst/>
              <a:cxnLst/>
              <a:rect l="l" t="t" r="r" b="b"/>
              <a:pathLst>
                <a:path w="38868" h="47634" extrusionOk="0">
                  <a:moveTo>
                    <a:pt x="4879" y="1"/>
                  </a:moveTo>
                  <a:lnTo>
                    <a:pt x="5149" y="180"/>
                  </a:lnTo>
                  <a:lnTo>
                    <a:pt x="5418" y="338"/>
                  </a:lnTo>
                  <a:lnTo>
                    <a:pt x="5688" y="495"/>
                  </a:lnTo>
                  <a:lnTo>
                    <a:pt x="5980" y="630"/>
                  </a:lnTo>
                  <a:lnTo>
                    <a:pt x="6610" y="877"/>
                  </a:lnTo>
                  <a:lnTo>
                    <a:pt x="7239" y="1102"/>
                  </a:lnTo>
                  <a:lnTo>
                    <a:pt x="7891" y="1282"/>
                  </a:lnTo>
                  <a:lnTo>
                    <a:pt x="8565" y="1417"/>
                  </a:lnTo>
                  <a:lnTo>
                    <a:pt x="9240" y="1529"/>
                  </a:lnTo>
                  <a:lnTo>
                    <a:pt x="9892" y="1642"/>
                  </a:lnTo>
                  <a:lnTo>
                    <a:pt x="8835" y="2833"/>
                  </a:lnTo>
                  <a:lnTo>
                    <a:pt x="7801" y="4024"/>
                  </a:lnTo>
                  <a:lnTo>
                    <a:pt x="6790" y="5238"/>
                  </a:lnTo>
                  <a:lnTo>
                    <a:pt x="6295" y="5868"/>
                  </a:lnTo>
                  <a:lnTo>
                    <a:pt x="5823" y="6497"/>
                  </a:lnTo>
                  <a:lnTo>
                    <a:pt x="5351" y="7126"/>
                  </a:lnTo>
                  <a:lnTo>
                    <a:pt x="4901" y="7778"/>
                  </a:lnTo>
                  <a:lnTo>
                    <a:pt x="4474" y="8430"/>
                  </a:lnTo>
                  <a:lnTo>
                    <a:pt x="4047" y="9105"/>
                  </a:lnTo>
                  <a:lnTo>
                    <a:pt x="3643" y="9779"/>
                  </a:lnTo>
                  <a:lnTo>
                    <a:pt x="3283" y="10476"/>
                  </a:lnTo>
                  <a:lnTo>
                    <a:pt x="2923" y="11173"/>
                  </a:lnTo>
                  <a:lnTo>
                    <a:pt x="2609" y="11892"/>
                  </a:lnTo>
                  <a:lnTo>
                    <a:pt x="2316" y="12634"/>
                  </a:lnTo>
                  <a:lnTo>
                    <a:pt x="2069" y="13398"/>
                  </a:lnTo>
                  <a:lnTo>
                    <a:pt x="1844" y="14162"/>
                  </a:lnTo>
                  <a:lnTo>
                    <a:pt x="1664" y="14927"/>
                  </a:lnTo>
                  <a:lnTo>
                    <a:pt x="1530" y="15713"/>
                  </a:lnTo>
                  <a:lnTo>
                    <a:pt x="1417" y="16523"/>
                  </a:lnTo>
                  <a:lnTo>
                    <a:pt x="1372" y="17310"/>
                  </a:lnTo>
                  <a:lnTo>
                    <a:pt x="1350" y="18096"/>
                  </a:lnTo>
                  <a:lnTo>
                    <a:pt x="1395" y="18883"/>
                  </a:lnTo>
                  <a:lnTo>
                    <a:pt x="1462" y="19670"/>
                  </a:lnTo>
                  <a:lnTo>
                    <a:pt x="1597" y="20434"/>
                  </a:lnTo>
                  <a:lnTo>
                    <a:pt x="1687" y="20816"/>
                  </a:lnTo>
                  <a:lnTo>
                    <a:pt x="1777" y="21198"/>
                  </a:lnTo>
                  <a:lnTo>
                    <a:pt x="1889" y="21558"/>
                  </a:lnTo>
                  <a:lnTo>
                    <a:pt x="2024" y="21918"/>
                  </a:lnTo>
                  <a:lnTo>
                    <a:pt x="2159" y="22300"/>
                  </a:lnTo>
                  <a:lnTo>
                    <a:pt x="2316" y="22637"/>
                  </a:lnTo>
                  <a:lnTo>
                    <a:pt x="2474" y="22997"/>
                  </a:lnTo>
                  <a:lnTo>
                    <a:pt x="2653" y="23356"/>
                  </a:lnTo>
                  <a:lnTo>
                    <a:pt x="2856" y="23694"/>
                  </a:lnTo>
                  <a:lnTo>
                    <a:pt x="3058" y="24008"/>
                  </a:lnTo>
                  <a:lnTo>
                    <a:pt x="3485" y="24638"/>
                  </a:lnTo>
                  <a:lnTo>
                    <a:pt x="3912" y="25267"/>
                  </a:lnTo>
                  <a:lnTo>
                    <a:pt x="4115" y="25582"/>
                  </a:lnTo>
                  <a:lnTo>
                    <a:pt x="4294" y="25919"/>
                  </a:lnTo>
                  <a:lnTo>
                    <a:pt x="4429" y="26256"/>
                  </a:lnTo>
                  <a:lnTo>
                    <a:pt x="4542" y="26616"/>
                  </a:lnTo>
                  <a:lnTo>
                    <a:pt x="4609" y="26998"/>
                  </a:lnTo>
                  <a:lnTo>
                    <a:pt x="4609" y="27380"/>
                  </a:lnTo>
                  <a:lnTo>
                    <a:pt x="4587" y="27762"/>
                  </a:lnTo>
                  <a:lnTo>
                    <a:pt x="4542" y="28144"/>
                  </a:lnTo>
                  <a:lnTo>
                    <a:pt x="4452" y="28527"/>
                  </a:lnTo>
                  <a:lnTo>
                    <a:pt x="4362" y="28909"/>
                  </a:lnTo>
                  <a:lnTo>
                    <a:pt x="4115" y="29651"/>
                  </a:lnTo>
                  <a:lnTo>
                    <a:pt x="3665" y="30797"/>
                  </a:lnTo>
                  <a:lnTo>
                    <a:pt x="3170" y="31921"/>
                  </a:lnTo>
                  <a:lnTo>
                    <a:pt x="2653" y="33022"/>
                  </a:lnTo>
                  <a:lnTo>
                    <a:pt x="2114" y="34124"/>
                  </a:lnTo>
                  <a:lnTo>
                    <a:pt x="1035" y="36327"/>
                  </a:lnTo>
                  <a:lnTo>
                    <a:pt x="495" y="37428"/>
                  </a:lnTo>
                  <a:lnTo>
                    <a:pt x="1" y="38552"/>
                  </a:lnTo>
                  <a:lnTo>
                    <a:pt x="900" y="39834"/>
                  </a:lnTo>
                  <a:lnTo>
                    <a:pt x="1844" y="41092"/>
                  </a:lnTo>
                  <a:lnTo>
                    <a:pt x="2811" y="42329"/>
                  </a:lnTo>
                  <a:lnTo>
                    <a:pt x="3800" y="43565"/>
                  </a:lnTo>
                  <a:lnTo>
                    <a:pt x="4699" y="44622"/>
                  </a:lnTo>
                  <a:lnTo>
                    <a:pt x="6003" y="46150"/>
                  </a:lnTo>
                  <a:lnTo>
                    <a:pt x="7352" y="47634"/>
                  </a:lnTo>
                  <a:lnTo>
                    <a:pt x="9982" y="43565"/>
                  </a:lnTo>
                  <a:lnTo>
                    <a:pt x="10656" y="42509"/>
                  </a:lnTo>
                  <a:lnTo>
                    <a:pt x="11038" y="41992"/>
                  </a:lnTo>
                  <a:lnTo>
                    <a:pt x="11420" y="41475"/>
                  </a:lnTo>
                  <a:lnTo>
                    <a:pt x="11802" y="41002"/>
                  </a:lnTo>
                  <a:lnTo>
                    <a:pt x="12252" y="40553"/>
                  </a:lnTo>
                  <a:lnTo>
                    <a:pt x="12702" y="40148"/>
                  </a:lnTo>
                  <a:lnTo>
                    <a:pt x="12949" y="39946"/>
                  </a:lnTo>
                  <a:lnTo>
                    <a:pt x="13219" y="39766"/>
                  </a:lnTo>
                  <a:lnTo>
                    <a:pt x="13488" y="39609"/>
                  </a:lnTo>
                  <a:lnTo>
                    <a:pt x="13758" y="39451"/>
                  </a:lnTo>
                  <a:lnTo>
                    <a:pt x="14320" y="39159"/>
                  </a:lnTo>
                  <a:lnTo>
                    <a:pt x="14905" y="38889"/>
                  </a:lnTo>
                  <a:lnTo>
                    <a:pt x="15534" y="38665"/>
                  </a:lnTo>
                  <a:lnTo>
                    <a:pt x="16770" y="38215"/>
                  </a:lnTo>
                  <a:lnTo>
                    <a:pt x="17400" y="38013"/>
                  </a:lnTo>
                  <a:lnTo>
                    <a:pt x="18007" y="37788"/>
                  </a:lnTo>
                  <a:lnTo>
                    <a:pt x="18591" y="37563"/>
                  </a:lnTo>
                  <a:lnTo>
                    <a:pt x="19153" y="37293"/>
                  </a:lnTo>
                  <a:lnTo>
                    <a:pt x="19670" y="37001"/>
                  </a:lnTo>
                  <a:lnTo>
                    <a:pt x="19917" y="36844"/>
                  </a:lnTo>
                  <a:lnTo>
                    <a:pt x="20165" y="36686"/>
                  </a:lnTo>
                  <a:lnTo>
                    <a:pt x="20389" y="36507"/>
                  </a:lnTo>
                  <a:lnTo>
                    <a:pt x="20592" y="36304"/>
                  </a:lnTo>
                  <a:lnTo>
                    <a:pt x="20794" y="36102"/>
                  </a:lnTo>
                  <a:lnTo>
                    <a:pt x="20974" y="35877"/>
                  </a:lnTo>
                  <a:lnTo>
                    <a:pt x="21131" y="35652"/>
                  </a:lnTo>
                  <a:lnTo>
                    <a:pt x="21289" y="35383"/>
                  </a:lnTo>
                  <a:lnTo>
                    <a:pt x="21401" y="35135"/>
                  </a:lnTo>
                  <a:lnTo>
                    <a:pt x="21513" y="34843"/>
                  </a:lnTo>
                  <a:lnTo>
                    <a:pt x="21603" y="34528"/>
                  </a:lnTo>
                  <a:lnTo>
                    <a:pt x="21693" y="34191"/>
                  </a:lnTo>
                  <a:lnTo>
                    <a:pt x="21828" y="33539"/>
                  </a:lnTo>
                  <a:lnTo>
                    <a:pt x="21918" y="33247"/>
                  </a:lnTo>
                  <a:lnTo>
                    <a:pt x="22030" y="32932"/>
                  </a:lnTo>
                  <a:lnTo>
                    <a:pt x="22188" y="32663"/>
                  </a:lnTo>
                  <a:lnTo>
                    <a:pt x="22278" y="32528"/>
                  </a:lnTo>
                  <a:lnTo>
                    <a:pt x="22390" y="32415"/>
                  </a:lnTo>
                  <a:lnTo>
                    <a:pt x="22525" y="32281"/>
                  </a:lnTo>
                  <a:lnTo>
                    <a:pt x="22682" y="32168"/>
                  </a:lnTo>
                  <a:lnTo>
                    <a:pt x="22840" y="32078"/>
                  </a:lnTo>
                  <a:lnTo>
                    <a:pt x="22997" y="32011"/>
                  </a:lnTo>
                  <a:lnTo>
                    <a:pt x="23177" y="31943"/>
                  </a:lnTo>
                  <a:lnTo>
                    <a:pt x="23334" y="31921"/>
                  </a:lnTo>
                  <a:lnTo>
                    <a:pt x="23514" y="31898"/>
                  </a:lnTo>
                  <a:lnTo>
                    <a:pt x="23694" y="31898"/>
                  </a:lnTo>
                  <a:lnTo>
                    <a:pt x="24076" y="31921"/>
                  </a:lnTo>
                  <a:lnTo>
                    <a:pt x="24458" y="32011"/>
                  </a:lnTo>
                  <a:lnTo>
                    <a:pt x="24840" y="32123"/>
                  </a:lnTo>
                  <a:lnTo>
                    <a:pt x="25245" y="32258"/>
                  </a:lnTo>
                  <a:lnTo>
                    <a:pt x="26077" y="32550"/>
                  </a:lnTo>
                  <a:lnTo>
                    <a:pt x="26504" y="32708"/>
                  </a:lnTo>
                  <a:lnTo>
                    <a:pt x="26931" y="32820"/>
                  </a:lnTo>
                  <a:lnTo>
                    <a:pt x="27358" y="32932"/>
                  </a:lnTo>
                  <a:lnTo>
                    <a:pt x="27763" y="32977"/>
                  </a:lnTo>
                  <a:lnTo>
                    <a:pt x="27965" y="33000"/>
                  </a:lnTo>
                  <a:lnTo>
                    <a:pt x="28167" y="33000"/>
                  </a:lnTo>
                  <a:lnTo>
                    <a:pt x="28369" y="32977"/>
                  </a:lnTo>
                  <a:lnTo>
                    <a:pt x="28572" y="32955"/>
                  </a:lnTo>
                  <a:lnTo>
                    <a:pt x="28864" y="32888"/>
                  </a:lnTo>
                  <a:lnTo>
                    <a:pt x="29111" y="32798"/>
                  </a:lnTo>
                  <a:lnTo>
                    <a:pt x="29336" y="32663"/>
                  </a:lnTo>
                  <a:lnTo>
                    <a:pt x="29538" y="32528"/>
                  </a:lnTo>
                  <a:lnTo>
                    <a:pt x="29718" y="32370"/>
                  </a:lnTo>
                  <a:lnTo>
                    <a:pt x="29898" y="32191"/>
                  </a:lnTo>
                  <a:lnTo>
                    <a:pt x="30055" y="31988"/>
                  </a:lnTo>
                  <a:lnTo>
                    <a:pt x="30190" y="31786"/>
                  </a:lnTo>
                  <a:lnTo>
                    <a:pt x="30325" y="31561"/>
                  </a:lnTo>
                  <a:lnTo>
                    <a:pt x="30438" y="31314"/>
                  </a:lnTo>
                  <a:lnTo>
                    <a:pt x="30640" y="30797"/>
                  </a:lnTo>
                  <a:lnTo>
                    <a:pt x="30797" y="30235"/>
                  </a:lnTo>
                  <a:lnTo>
                    <a:pt x="30955" y="29628"/>
                  </a:lnTo>
                  <a:lnTo>
                    <a:pt x="31224" y="28414"/>
                  </a:lnTo>
                  <a:lnTo>
                    <a:pt x="31382" y="27807"/>
                  </a:lnTo>
                  <a:lnTo>
                    <a:pt x="31561" y="27200"/>
                  </a:lnTo>
                  <a:lnTo>
                    <a:pt x="31764" y="26616"/>
                  </a:lnTo>
                  <a:lnTo>
                    <a:pt x="31876" y="26346"/>
                  </a:lnTo>
                  <a:lnTo>
                    <a:pt x="32011" y="26076"/>
                  </a:lnTo>
                  <a:lnTo>
                    <a:pt x="32168" y="25829"/>
                  </a:lnTo>
                  <a:lnTo>
                    <a:pt x="32326" y="25582"/>
                  </a:lnTo>
                  <a:lnTo>
                    <a:pt x="32506" y="25357"/>
                  </a:lnTo>
                  <a:lnTo>
                    <a:pt x="32685" y="25155"/>
                  </a:lnTo>
                  <a:lnTo>
                    <a:pt x="32865" y="24997"/>
                  </a:lnTo>
                  <a:lnTo>
                    <a:pt x="33023" y="24862"/>
                  </a:lnTo>
                  <a:lnTo>
                    <a:pt x="33405" y="24615"/>
                  </a:lnTo>
                  <a:lnTo>
                    <a:pt x="33787" y="24390"/>
                  </a:lnTo>
                  <a:lnTo>
                    <a:pt x="34214" y="24188"/>
                  </a:lnTo>
                  <a:lnTo>
                    <a:pt x="34641" y="24031"/>
                  </a:lnTo>
                  <a:lnTo>
                    <a:pt x="35068" y="23873"/>
                  </a:lnTo>
                  <a:lnTo>
                    <a:pt x="35967" y="23581"/>
                  </a:lnTo>
                  <a:lnTo>
                    <a:pt x="36394" y="23424"/>
                  </a:lnTo>
                  <a:lnTo>
                    <a:pt x="36822" y="23266"/>
                  </a:lnTo>
                  <a:lnTo>
                    <a:pt x="37204" y="23087"/>
                  </a:lnTo>
                  <a:lnTo>
                    <a:pt x="37586" y="22862"/>
                  </a:lnTo>
                  <a:lnTo>
                    <a:pt x="37923" y="22615"/>
                  </a:lnTo>
                  <a:lnTo>
                    <a:pt x="38080" y="22480"/>
                  </a:lnTo>
                  <a:lnTo>
                    <a:pt x="38215" y="22345"/>
                  </a:lnTo>
                  <a:lnTo>
                    <a:pt x="38350" y="22187"/>
                  </a:lnTo>
                  <a:lnTo>
                    <a:pt x="38485" y="22008"/>
                  </a:lnTo>
                  <a:lnTo>
                    <a:pt x="38575" y="21828"/>
                  </a:lnTo>
                  <a:lnTo>
                    <a:pt x="38687" y="21625"/>
                  </a:lnTo>
                  <a:lnTo>
                    <a:pt x="38755" y="21446"/>
                  </a:lnTo>
                  <a:lnTo>
                    <a:pt x="38800" y="21266"/>
                  </a:lnTo>
                  <a:lnTo>
                    <a:pt x="38845" y="21064"/>
                  </a:lnTo>
                  <a:lnTo>
                    <a:pt x="38867" y="20884"/>
                  </a:lnTo>
                  <a:lnTo>
                    <a:pt x="38867" y="20704"/>
                  </a:lnTo>
                  <a:lnTo>
                    <a:pt x="38867" y="20524"/>
                  </a:lnTo>
                  <a:lnTo>
                    <a:pt x="38822" y="20164"/>
                  </a:lnTo>
                  <a:lnTo>
                    <a:pt x="38710" y="19805"/>
                  </a:lnTo>
                  <a:lnTo>
                    <a:pt x="38575" y="19467"/>
                  </a:lnTo>
                  <a:lnTo>
                    <a:pt x="38395" y="19108"/>
                  </a:lnTo>
                  <a:lnTo>
                    <a:pt x="38170" y="18793"/>
                  </a:lnTo>
                  <a:lnTo>
                    <a:pt x="37901" y="18456"/>
                  </a:lnTo>
                  <a:lnTo>
                    <a:pt x="37631" y="18164"/>
                  </a:lnTo>
                  <a:lnTo>
                    <a:pt x="37316" y="17849"/>
                  </a:lnTo>
                  <a:lnTo>
                    <a:pt x="37001" y="17579"/>
                  </a:lnTo>
                  <a:lnTo>
                    <a:pt x="36664" y="17310"/>
                  </a:lnTo>
                  <a:lnTo>
                    <a:pt x="36305" y="17062"/>
                  </a:lnTo>
                  <a:lnTo>
                    <a:pt x="35967" y="16837"/>
                  </a:lnTo>
                  <a:lnTo>
                    <a:pt x="35608" y="16613"/>
                  </a:lnTo>
                  <a:lnTo>
                    <a:pt x="34619" y="16073"/>
                  </a:lnTo>
                  <a:lnTo>
                    <a:pt x="33585" y="15556"/>
                  </a:lnTo>
                  <a:lnTo>
                    <a:pt x="32551" y="15062"/>
                  </a:lnTo>
                  <a:lnTo>
                    <a:pt x="31494" y="14612"/>
                  </a:lnTo>
                  <a:lnTo>
                    <a:pt x="30438" y="14185"/>
                  </a:lnTo>
                  <a:lnTo>
                    <a:pt x="29381" y="13803"/>
                  </a:lnTo>
                  <a:lnTo>
                    <a:pt x="28280" y="13443"/>
                  </a:lnTo>
                  <a:lnTo>
                    <a:pt x="27201" y="13106"/>
                  </a:lnTo>
                  <a:lnTo>
                    <a:pt x="27515" y="12904"/>
                  </a:lnTo>
                  <a:lnTo>
                    <a:pt x="27830" y="12656"/>
                  </a:lnTo>
                  <a:lnTo>
                    <a:pt x="28100" y="12387"/>
                  </a:lnTo>
                  <a:lnTo>
                    <a:pt x="28325" y="12094"/>
                  </a:lnTo>
                  <a:lnTo>
                    <a:pt x="28549" y="11780"/>
                  </a:lnTo>
                  <a:lnTo>
                    <a:pt x="28729" y="11442"/>
                  </a:lnTo>
                  <a:lnTo>
                    <a:pt x="28886" y="11105"/>
                  </a:lnTo>
                  <a:lnTo>
                    <a:pt x="29021" y="10746"/>
                  </a:lnTo>
                  <a:lnTo>
                    <a:pt x="29134" y="10363"/>
                  </a:lnTo>
                  <a:lnTo>
                    <a:pt x="29201" y="9981"/>
                  </a:lnTo>
                  <a:lnTo>
                    <a:pt x="29246" y="9599"/>
                  </a:lnTo>
                  <a:lnTo>
                    <a:pt x="29291" y="9195"/>
                  </a:lnTo>
                  <a:lnTo>
                    <a:pt x="29269" y="8790"/>
                  </a:lnTo>
                  <a:lnTo>
                    <a:pt x="29246" y="8408"/>
                  </a:lnTo>
                  <a:lnTo>
                    <a:pt x="29201" y="8003"/>
                  </a:lnTo>
                  <a:lnTo>
                    <a:pt x="29134" y="7599"/>
                  </a:lnTo>
                  <a:lnTo>
                    <a:pt x="26279" y="6407"/>
                  </a:lnTo>
                  <a:lnTo>
                    <a:pt x="24863" y="5800"/>
                  </a:lnTo>
                  <a:lnTo>
                    <a:pt x="23447" y="5193"/>
                  </a:lnTo>
                  <a:lnTo>
                    <a:pt x="22075" y="4519"/>
                  </a:lnTo>
                  <a:lnTo>
                    <a:pt x="20704" y="3845"/>
                  </a:lnTo>
                  <a:lnTo>
                    <a:pt x="20052" y="3462"/>
                  </a:lnTo>
                  <a:lnTo>
                    <a:pt x="19378" y="3103"/>
                  </a:lnTo>
                  <a:lnTo>
                    <a:pt x="18726" y="2698"/>
                  </a:lnTo>
                  <a:lnTo>
                    <a:pt x="18097" y="2293"/>
                  </a:lnTo>
                  <a:lnTo>
                    <a:pt x="17377" y="1821"/>
                  </a:lnTo>
                  <a:lnTo>
                    <a:pt x="16703" y="1304"/>
                  </a:lnTo>
                  <a:lnTo>
                    <a:pt x="16028" y="787"/>
                  </a:lnTo>
                  <a:lnTo>
                    <a:pt x="15377" y="225"/>
                  </a:lnTo>
                  <a:lnTo>
                    <a:pt x="15084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2642750" y="3394175"/>
              <a:ext cx="30925" cy="53425"/>
            </a:xfrm>
            <a:custGeom>
              <a:avLst/>
              <a:gdLst/>
              <a:ahLst/>
              <a:cxnLst/>
              <a:rect l="l" t="t" r="r" b="b"/>
              <a:pathLst>
                <a:path w="1237" h="2137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113" y="248"/>
                  </a:lnTo>
                  <a:lnTo>
                    <a:pt x="46" y="338"/>
                  </a:lnTo>
                  <a:lnTo>
                    <a:pt x="1" y="473"/>
                  </a:lnTo>
                  <a:lnTo>
                    <a:pt x="1" y="607"/>
                  </a:lnTo>
                  <a:lnTo>
                    <a:pt x="1" y="1529"/>
                  </a:lnTo>
                  <a:lnTo>
                    <a:pt x="1" y="1664"/>
                  </a:lnTo>
                  <a:lnTo>
                    <a:pt x="46" y="1799"/>
                  </a:lnTo>
                  <a:lnTo>
                    <a:pt x="113" y="1889"/>
                  </a:lnTo>
                  <a:lnTo>
                    <a:pt x="180" y="1979"/>
                  </a:lnTo>
                  <a:lnTo>
                    <a:pt x="270" y="2046"/>
                  </a:lnTo>
                  <a:lnTo>
                    <a:pt x="383" y="2091"/>
                  </a:lnTo>
                  <a:lnTo>
                    <a:pt x="495" y="2114"/>
                  </a:lnTo>
                  <a:lnTo>
                    <a:pt x="608" y="2136"/>
                  </a:lnTo>
                  <a:lnTo>
                    <a:pt x="720" y="2114"/>
                  </a:lnTo>
                  <a:lnTo>
                    <a:pt x="832" y="2091"/>
                  </a:lnTo>
                  <a:lnTo>
                    <a:pt x="945" y="2046"/>
                  </a:lnTo>
                  <a:lnTo>
                    <a:pt x="1035" y="1979"/>
                  </a:lnTo>
                  <a:lnTo>
                    <a:pt x="1125" y="1889"/>
                  </a:lnTo>
                  <a:lnTo>
                    <a:pt x="1170" y="1799"/>
                  </a:lnTo>
                  <a:lnTo>
                    <a:pt x="1214" y="1664"/>
                  </a:lnTo>
                  <a:lnTo>
                    <a:pt x="1237" y="1529"/>
                  </a:lnTo>
                  <a:lnTo>
                    <a:pt x="1237" y="607"/>
                  </a:lnTo>
                  <a:lnTo>
                    <a:pt x="1214" y="473"/>
                  </a:lnTo>
                  <a:lnTo>
                    <a:pt x="1170" y="338"/>
                  </a:lnTo>
                  <a:lnTo>
                    <a:pt x="1125" y="248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2438750" y="3131175"/>
              <a:ext cx="33750" cy="102300"/>
            </a:xfrm>
            <a:custGeom>
              <a:avLst/>
              <a:gdLst/>
              <a:ahLst/>
              <a:cxnLst/>
              <a:rect l="l" t="t" r="r" b="b"/>
              <a:pathLst>
                <a:path w="1350" h="4092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90"/>
                  </a:lnTo>
                  <a:lnTo>
                    <a:pt x="181" y="158"/>
                  </a:lnTo>
                  <a:lnTo>
                    <a:pt x="113" y="248"/>
                  </a:lnTo>
                  <a:lnTo>
                    <a:pt x="46" y="338"/>
                  </a:lnTo>
                  <a:lnTo>
                    <a:pt x="23" y="472"/>
                  </a:lnTo>
                  <a:lnTo>
                    <a:pt x="1" y="607"/>
                  </a:lnTo>
                  <a:lnTo>
                    <a:pt x="23" y="1327"/>
                  </a:lnTo>
                  <a:lnTo>
                    <a:pt x="46" y="2046"/>
                  </a:lnTo>
                  <a:lnTo>
                    <a:pt x="113" y="3485"/>
                  </a:lnTo>
                  <a:lnTo>
                    <a:pt x="113" y="3642"/>
                  </a:lnTo>
                  <a:lnTo>
                    <a:pt x="158" y="3754"/>
                  </a:lnTo>
                  <a:lnTo>
                    <a:pt x="226" y="3844"/>
                  </a:lnTo>
                  <a:lnTo>
                    <a:pt x="315" y="3934"/>
                  </a:lnTo>
                  <a:lnTo>
                    <a:pt x="405" y="4002"/>
                  </a:lnTo>
                  <a:lnTo>
                    <a:pt x="495" y="4047"/>
                  </a:lnTo>
                  <a:lnTo>
                    <a:pt x="608" y="4069"/>
                  </a:lnTo>
                  <a:lnTo>
                    <a:pt x="743" y="4092"/>
                  </a:lnTo>
                  <a:lnTo>
                    <a:pt x="855" y="4069"/>
                  </a:lnTo>
                  <a:lnTo>
                    <a:pt x="967" y="4047"/>
                  </a:lnTo>
                  <a:lnTo>
                    <a:pt x="1057" y="4002"/>
                  </a:lnTo>
                  <a:lnTo>
                    <a:pt x="1147" y="3934"/>
                  </a:lnTo>
                  <a:lnTo>
                    <a:pt x="1237" y="3867"/>
                  </a:lnTo>
                  <a:lnTo>
                    <a:pt x="1282" y="3754"/>
                  </a:lnTo>
                  <a:lnTo>
                    <a:pt x="1327" y="3642"/>
                  </a:lnTo>
                  <a:lnTo>
                    <a:pt x="1349" y="3485"/>
                  </a:lnTo>
                  <a:lnTo>
                    <a:pt x="1282" y="2046"/>
                  </a:lnTo>
                  <a:lnTo>
                    <a:pt x="1260" y="1327"/>
                  </a:lnTo>
                  <a:lnTo>
                    <a:pt x="1237" y="607"/>
                  </a:lnTo>
                  <a:lnTo>
                    <a:pt x="1215" y="472"/>
                  </a:lnTo>
                  <a:lnTo>
                    <a:pt x="1192" y="338"/>
                  </a:lnTo>
                  <a:lnTo>
                    <a:pt x="1125" y="248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5918500" y="2940650"/>
              <a:ext cx="41050" cy="125350"/>
            </a:xfrm>
            <a:custGeom>
              <a:avLst/>
              <a:gdLst/>
              <a:ahLst/>
              <a:cxnLst/>
              <a:rect l="l" t="t" r="r" b="b"/>
              <a:pathLst>
                <a:path w="1642" h="5014" extrusionOk="0">
                  <a:moveTo>
                    <a:pt x="518" y="1"/>
                  </a:moveTo>
                  <a:lnTo>
                    <a:pt x="405" y="23"/>
                  </a:lnTo>
                  <a:lnTo>
                    <a:pt x="293" y="68"/>
                  </a:lnTo>
                  <a:lnTo>
                    <a:pt x="203" y="136"/>
                  </a:lnTo>
                  <a:lnTo>
                    <a:pt x="113" y="226"/>
                  </a:lnTo>
                  <a:lnTo>
                    <a:pt x="46" y="316"/>
                  </a:lnTo>
                  <a:lnTo>
                    <a:pt x="1" y="450"/>
                  </a:lnTo>
                  <a:lnTo>
                    <a:pt x="1" y="585"/>
                  </a:lnTo>
                  <a:lnTo>
                    <a:pt x="1" y="1080"/>
                  </a:lnTo>
                  <a:lnTo>
                    <a:pt x="23" y="1597"/>
                  </a:lnTo>
                  <a:lnTo>
                    <a:pt x="46" y="2091"/>
                  </a:lnTo>
                  <a:lnTo>
                    <a:pt x="91" y="2586"/>
                  </a:lnTo>
                  <a:lnTo>
                    <a:pt x="158" y="3081"/>
                  </a:lnTo>
                  <a:lnTo>
                    <a:pt x="248" y="3575"/>
                  </a:lnTo>
                  <a:lnTo>
                    <a:pt x="428" y="4564"/>
                  </a:lnTo>
                  <a:lnTo>
                    <a:pt x="473" y="4699"/>
                  </a:lnTo>
                  <a:lnTo>
                    <a:pt x="540" y="4811"/>
                  </a:lnTo>
                  <a:lnTo>
                    <a:pt x="608" y="4901"/>
                  </a:lnTo>
                  <a:lnTo>
                    <a:pt x="720" y="4946"/>
                  </a:lnTo>
                  <a:lnTo>
                    <a:pt x="810" y="4991"/>
                  </a:lnTo>
                  <a:lnTo>
                    <a:pt x="922" y="5014"/>
                  </a:lnTo>
                  <a:lnTo>
                    <a:pt x="1035" y="5014"/>
                  </a:lnTo>
                  <a:lnTo>
                    <a:pt x="1147" y="4991"/>
                  </a:lnTo>
                  <a:lnTo>
                    <a:pt x="1260" y="4946"/>
                  </a:lnTo>
                  <a:lnTo>
                    <a:pt x="1372" y="4901"/>
                  </a:lnTo>
                  <a:lnTo>
                    <a:pt x="1462" y="4811"/>
                  </a:lnTo>
                  <a:lnTo>
                    <a:pt x="1529" y="4722"/>
                  </a:lnTo>
                  <a:lnTo>
                    <a:pt x="1597" y="4632"/>
                  </a:lnTo>
                  <a:lnTo>
                    <a:pt x="1619" y="4519"/>
                  </a:lnTo>
                  <a:lnTo>
                    <a:pt x="1642" y="4384"/>
                  </a:lnTo>
                  <a:lnTo>
                    <a:pt x="1619" y="4249"/>
                  </a:lnTo>
                  <a:lnTo>
                    <a:pt x="1439" y="3328"/>
                  </a:lnTo>
                  <a:lnTo>
                    <a:pt x="1327" y="2429"/>
                  </a:lnTo>
                  <a:lnTo>
                    <a:pt x="1282" y="1957"/>
                  </a:lnTo>
                  <a:lnTo>
                    <a:pt x="1260" y="1507"/>
                  </a:lnTo>
                  <a:lnTo>
                    <a:pt x="1237" y="1057"/>
                  </a:lnTo>
                  <a:lnTo>
                    <a:pt x="1237" y="585"/>
                  </a:lnTo>
                  <a:lnTo>
                    <a:pt x="1215" y="450"/>
                  </a:lnTo>
                  <a:lnTo>
                    <a:pt x="1192" y="316"/>
                  </a:lnTo>
                  <a:lnTo>
                    <a:pt x="1125" y="226"/>
                  </a:lnTo>
                  <a:lnTo>
                    <a:pt x="1057" y="136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3" y="1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1876225" y="3139050"/>
              <a:ext cx="141625" cy="311900"/>
            </a:xfrm>
            <a:custGeom>
              <a:avLst/>
              <a:gdLst/>
              <a:ahLst/>
              <a:cxnLst/>
              <a:rect l="l" t="t" r="r" b="b"/>
              <a:pathLst>
                <a:path w="5665" h="12476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67"/>
                  </a:lnTo>
                  <a:lnTo>
                    <a:pt x="225" y="135"/>
                  </a:lnTo>
                  <a:lnTo>
                    <a:pt x="135" y="202"/>
                  </a:lnTo>
                  <a:lnTo>
                    <a:pt x="68" y="292"/>
                  </a:lnTo>
                  <a:lnTo>
                    <a:pt x="23" y="382"/>
                  </a:lnTo>
                  <a:lnTo>
                    <a:pt x="0" y="495"/>
                  </a:lnTo>
                  <a:lnTo>
                    <a:pt x="0" y="629"/>
                  </a:lnTo>
                  <a:lnTo>
                    <a:pt x="23" y="764"/>
                  </a:lnTo>
                  <a:lnTo>
                    <a:pt x="1034" y="3664"/>
                  </a:lnTo>
                  <a:lnTo>
                    <a:pt x="1551" y="5103"/>
                  </a:lnTo>
                  <a:lnTo>
                    <a:pt x="2091" y="6541"/>
                  </a:lnTo>
                  <a:lnTo>
                    <a:pt x="2630" y="7958"/>
                  </a:lnTo>
                  <a:lnTo>
                    <a:pt x="3237" y="9374"/>
                  </a:lnTo>
                  <a:lnTo>
                    <a:pt x="3844" y="10768"/>
                  </a:lnTo>
                  <a:lnTo>
                    <a:pt x="4181" y="11464"/>
                  </a:lnTo>
                  <a:lnTo>
                    <a:pt x="4519" y="12161"/>
                  </a:lnTo>
                  <a:lnTo>
                    <a:pt x="4608" y="12274"/>
                  </a:lnTo>
                  <a:lnTo>
                    <a:pt x="4698" y="12364"/>
                  </a:lnTo>
                  <a:lnTo>
                    <a:pt x="4788" y="12431"/>
                  </a:lnTo>
                  <a:lnTo>
                    <a:pt x="4901" y="12453"/>
                  </a:lnTo>
                  <a:lnTo>
                    <a:pt x="5013" y="12476"/>
                  </a:lnTo>
                  <a:lnTo>
                    <a:pt x="5125" y="12453"/>
                  </a:lnTo>
                  <a:lnTo>
                    <a:pt x="5238" y="12431"/>
                  </a:lnTo>
                  <a:lnTo>
                    <a:pt x="5328" y="12386"/>
                  </a:lnTo>
                  <a:lnTo>
                    <a:pt x="5440" y="12319"/>
                  </a:lnTo>
                  <a:lnTo>
                    <a:pt x="5508" y="12229"/>
                  </a:lnTo>
                  <a:lnTo>
                    <a:pt x="5575" y="12139"/>
                  </a:lnTo>
                  <a:lnTo>
                    <a:pt x="5642" y="12026"/>
                  </a:lnTo>
                  <a:lnTo>
                    <a:pt x="5665" y="11914"/>
                  </a:lnTo>
                  <a:lnTo>
                    <a:pt x="5665" y="11779"/>
                  </a:lnTo>
                  <a:lnTo>
                    <a:pt x="5642" y="11667"/>
                  </a:lnTo>
                  <a:lnTo>
                    <a:pt x="5598" y="11532"/>
                  </a:lnTo>
                  <a:lnTo>
                    <a:pt x="4946" y="10183"/>
                  </a:lnTo>
                  <a:lnTo>
                    <a:pt x="4339" y="8834"/>
                  </a:lnTo>
                  <a:lnTo>
                    <a:pt x="3754" y="7441"/>
                  </a:lnTo>
                  <a:lnTo>
                    <a:pt x="3215" y="6069"/>
                  </a:lnTo>
                  <a:lnTo>
                    <a:pt x="2698" y="4653"/>
                  </a:lnTo>
                  <a:lnTo>
                    <a:pt x="2203" y="3259"/>
                  </a:lnTo>
                  <a:lnTo>
                    <a:pt x="1214" y="427"/>
                  </a:lnTo>
                  <a:lnTo>
                    <a:pt x="1169" y="315"/>
                  </a:lnTo>
                  <a:lnTo>
                    <a:pt x="1079" y="202"/>
                  </a:lnTo>
                  <a:lnTo>
                    <a:pt x="989" y="112"/>
                  </a:lnTo>
                  <a:lnTo>
                    <a:pt x="899" y="67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2016150" y="3491950"/>
              <a:ext cx="78700" cy="116925"/>
            </a:xfrm>
            <a:custGeom>
              <a:avLst/>
              <a:gdLst/>
              <a:ahLst/>
              <a:cxnLst/>
              <a:rect l="l" t="t" r="r" b="b"/>
              <a:pathLst>
                <a:path w="3148" h="4677" extrusionOk="0">
                  <a:moveTo>
                    <a:pt x="585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6"/>
                  </a:lnTo>
                  <a:lnTo>
                    <a:pt x="180" y="203"/>
                  </a:lnTo>
                  <a:lnTo>
                    <a:pt x="90" y="293"/>
                  </a:lnTo>
                  <a:lnTo>
                    <a:pt x="45" y="383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88"/>
                  </a:lnTo>
                  <a:lnTo>
                    <a:pt x="68" y="1035"/>
                  </a:lnTo>
                  <a:lnTo>
                    <a:pt x="135" y="1305"/>
                  </a:lnTo>
                  <a:lnTo>
                    <a:pt x="225" y="1552"/>
                  </a:lnTo>
                  <a:lnTo>
                    <a:pt x="338" y="1799"/>
                  </a:lnTo>
                  <a:lnTo>
                    <a:pt x="562" y="2271"/>
                  </a:lnTo>
                  <a:lnTo>
                    <a:pt x="832" y="2743"/>
                  </a:lnTo>
                  <a:lnTo>
                    <a:pt x="1147" y="3193"/>
                  </a:lnTo>
                  <a:lnTo>
                    <a:pt x="1462" y="3620"/>
                  </a:lnTo>
                  <a:lnTo>
                    <a:pt x="2114" y="4452"/>
                  </a:lnTo>
                  <a:lnTo>
                    <a:pt x="2226" y="4564"/>
                  </a:lnTo>
                  <a:lnTo>
                    <a:pt x="2316" y="4632"/>
                  </a:lnTo>
                  <a:lnTo>
                    <a:pt x="2428" y="4654"/>
                  </a:lnTo>
                  <a:lnTo>
                    <a:pt x="2541" y="4677"/>
                  </a:lnTo>
                  <a:lnTo>
                    <a:pt x="2653" y="4654"/>
                  </a:lnTo>
                  <a:lnTo>
                    <a:pt x="2743" y="4609"/>
                  </a:lnTo>
                  <a:lnTo>
                    <a:pt x="2855" y="4564"/>
                  </a:lnTo>
                  <a:lnTo>
                    <a:pt x="2945" y="4474"/>
                  </a:lnTo>
                  <a:lnTo>
                    <a:pt x="3013" y="4384"/>
                  </a:lnTo>
                  <a:lnTo>
                    <a:pt x="3080" y="4294"/>
                  </a:lnTo>
                  <a:lnTo>
                    <a:pt x="3125" y="4182"/>
                  </a:lnTo>
                  <a:lnTo>
                    <a:pt x="3148" y="4070"/>
                  </a:lnTo>
                  <a:lnTo>
                    <a:pt x="3148" y="3935"/>
                  </a:lnTo>
                  <a:lnTo>
                    <a:pt x="3125" y="3822"/>
                  </a:lnTo>
                  <a:lnTo>
                    <a:pt x="3080" y="3710"/>
                  </a:lnTo>
                  <a:lnTo>
                    <a:pt x="2990" y="3575"/>
                  </a:lnTo>
                  <a:lnTo>
                    <a:pt x="2428" y="2856"/>
                  </a:lnTo>
                  <a:lnTo>
                    <a:pt x="2158" y="2496"/>
                  </a:lnTo>
                  <a:lnTo>
                    <a:pt x="1911" y="2114"/>
                  </a:lnTo>
                  <a:lnTo>
                    <a:pt x="1686" y="1732"/>
                  </a:lnTo>
                  <a:lnTo>
                    <a:pt x="1484" y="1327"/>
                  </a:lnTo>
                  <a:lnTo>
                    <a:pt x="1327" y="900"/>
                  </a:lnTo>
                  <a:lnTo>
                    <a:pt x="1192" y="450"/>
                  </a:lnTo>
                  <a:lnTo>
                    <a:pt x="1147" y="316"/>
                  </a:lnTo>
                  <a:lnTo>
                    <a:pt x="1102" y="203"/>
                  </a:lnTo>
                  <a:lnTo>
                    <a:pt x="1012" y="136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2467425" y="4046625"/>
              <a:ext cx="117475" cy="111875"/>
            </a:xfrm>
            <a:custGeom>
              <a:avLst/>
              <a:gdLst/>
              <a:ahLst/>
              <a:cxnLst/>
              <a:rect l="l" t="t" r="r" b="b"/>
              <a:pathLst>
                <a:path w="4699" h="4475" extrusionOk="0">
                  <a:moveTo>
                    <a:pt x="585" y="1"/>
                  </a:moveTo>
                  <a:lnTo>
                    <a:pt x="472" y="23"/>
                  </a:lnTo>
                  <a:lnTo>
                    <a:pt x="382" y="46"/>
                  </a:lnTo>
                  <a:lnTo>
                    <a:pt x="270" y="113"/>
                  </a:lnTo>
                  <a:lnTo>
                    <a:pt x="180" y="181"/>
                  </a:lnTo>
                  <a:lnTo>
                    <a:pt x="113" y="270"/>
                  </a:lnTo>
                  <a:lnTo>
                    <a:pt x="45" y="383"/>
                  </a:lnTo>
                  <a:lnTo>
                    <a:pt x="0" y="473"/>
                  </a:lnTo>
                  <a:lnTo>
                    <a:pt x="0" y="585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90" y="945"/>
                  </a:lnTo>
                  <a:lnTo>
                    <a:pt x="158" y="1057"/>
                  </a:lnTo>
                  <a:lnTo>
                    <a:pt x="1034" y="1911"/>
                  </a:lnTo>
                  <a:lnTo>
                    <a:pt x="1933" y="2766"/>
                  </a:lnTo>
                  <a:lnTo>
                    <a:pt x="2855" y="3575"/>
                  </a:lnTo>
                  <a:lnTo>
                    <a:pt x="3327" y="3957"/>
                  </a:lnTo>
                  <a:lnTo>
                    <a:pt x="3799" y="4339"/>
                  </a:lnTo>
                  <a:lnTo>
                    <a:pt x="3912" y="4407"/>
                  </a:lnTo>
                  <a:lnTo>
                    <a:pt x="4046" y="4452"/>
                  </a:lnTo>
                  <a:lnTo>
                    <a:pt x="4159" y="4474"/>
                  </a:lnTo>
                  <a:lnTo>
                    <a:pt x="4249" y="4452"/>
                  </a:lnTo>
                  <a:lnTo>
                    <a:pt x="4361" y="4407"/>
                  </a:lnTo>
                  <a:lnTo>
                    <a:pt x="4451" y="4339"/>
                  </a:lnTo>
                  <a:lnTo>
                    <a:pt x="4518" y="4272"/>
                  </a:lnTo>
                  <a:lnTo>
                    <a:pt x="4586" y="4159"/>
                  </a:lnTo>
                  <a:lnTo>
                    <a:pt x="4631" y="4069"/>
                  </a:lnTo>
                  <a:lnTo>
                    <a:pt x="4676" y="3957"/>
                  </a:lnTo>
                  <a:lnTo>
                    <a:pt x="4698" y="3822"/>
                  </a:lnTo>
                  <a:lnTo>
                    <a:pt x="4676" y="3710"/>
                  </a:lnTo>
                  <a:lnTo>
                    <a:pt x="4653" y="3597"/>
                  </a:lnTo>
                  <a:lnTo>
                    <a:pt x="4608" y="3485"/>
                  </a:lnTo>
                  <a:lnTo>
                    <a:pt x="4541" y="3373"/>
                  </a:lnTo>
                  <a:lnTo>
                    <a:pt x="4429" y="3283"/>
                  </a:lnTo>
                  <a:lnTo>
                    <a:pt x="3979" y="2923"/>
                  </a:lnTo>
                  <a:lnTo>
                    <a:pt x="3529" y="2541"/>
                  </a:lnTo>
                  <a:lnTo>
                    <a:pt x="2675" y="1777"/>
                  </a:lnTo>
                  <a:lnTo>
                    <a:pt x="1866" y="990"/>
                  </a:lnTo>
                  <a:lnTo>
                    <a:pt x="1034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2487650" y="3958400"/>
              <a:ext cx="98375" cy="100625"/>
            </a:xfrm>
            <a:custGeom>
              <a:avLst/>
              <a:gdLst/>
              <a:ahLst/>
              <a:cxnLst/>
              <a:rect l="l" t="t" r="r" b="b"/>
              <a:pathLst>
                <a:path w="3935" h="4025" extrusionOk="0">
                  <a:moveTo>
                    <a:pt x="607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5"/>
                  </a:lnTo>
                  <a:lnTo>
                    <a:pt x="203" y="203"/>
                  </a:lnTo>
                  <a:lnTo>
                    <a:pt x="135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7"/>
                  </a:lnTo>
                  <a:lnTo>
                    <a:pt x="0" y="720"/>
                  </a:lnTo>
                  <a:lnTo>
                    <a:pt x="45" y="855"/>
                  </a:lnTo>
                  <a:lnTo>
                    <a:pt x="90" y="967"/>
                  </a:lnTo>
                  <a:lnTo>
                    <a:pt x="180" y="1080"/>
                  </a:lnTo>
                  <a:lnTo>
                    <a:pt x="1529" y="2473"/>
                  </a:lnTo>
                  <a:lnTo>
                    <a:pt x="2181" y="3170"/>
                  </a:lnTo>
                  <a:lnTo>
                    <a:pt x="2878" y="3867"/>
                  </a:lnTo>
                  <a:lnTo>
                    <a:pt x="2968" y="3934"/>
                  </a:lnTo>
                  <a:lnTo>
                    <a:pt x="3103" y="4002"/>
                  </a:lnTo>
                  <a:lnTo>
                    <a:pt x="3215" y="4024"/>
                  </a:lnTo>
                  <a:lnTo>
                    <a:pt x="3327" y="4024"/>
                  </a:lnTo>
                  <a:lnTo>
                    <a:pt x="3440" y="4002"/>
                  </a:lnTo>
                  <a:lnTo>
                    <a:pt x="3552" y="3979"/>
                  </a:lnTo>
                  <a:lnTo>
                    <a:pt x="3642" y="3912"/>
                  </a:lnTo>
                  <a:lnTo>
                    <a:pt x="3732" y="3844"/>
                  </a:lnTo>
                  <a:lnTo>
                    <a:pt x="3799" y="3755"/>
                  </a:lnTo>
                  <a:lnTo>
                    <a:pt x="3867" y="3642"/>
                  </a:lnTo>
                  <a:lnTo>
                    <a:pt x="3912" y="3552"/>
                  </a:lnTo>
                  <a:lnTo>
                    <a:pt x="3934" y="3440"/>
                  </a:lnTo>
                  <a:lnTo>
                    <a:pt x="3934" y="3327"/>
                  </a:lnTo>
                  <a:lnTo>
                    <a:pt x="3889" y="3193"/>
                  </a:lnTo>
                  <a:lnTo>
                    <a:pt x="3844" y="3080"/>
                  </a:lnTo>
                  <a:lnTo>
                    <a:pt x="3732" y="2990"/>
                  </a:lnTo>
                  <a:lnTo>
                    <a:pt x="3058" y="2293"/>
                  </a:lnTo>
                  <a:lnTo>
                    <a:pt x="2383" y="1597"/>
                  </a:lnTo>
                  <a:lnTo>
                    <a:pt x="1057" y="203"/>
                  </a:lnTo>
                  <a:lnTo>
                    <a:pt x="945" y="113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2511250" y="3849950"/>
              <a:ext cx="50600" cy="55100"/>
            </a:xfrm>
            <a:custGeom>
              <a:avLst/>
              <a:gdLst/>
              <a:ahLst/>
              <a:cxnLst/>
              <a:rect l="l" t="t" r="r" b="b"/>
              <a:pathLst>
                <a:path w="2024" h="2204" extrusionOk="0">
                  <a:moveTo>
                    <a:pt x="607" y="0"/>
                  </a:moveTo>
                  <a:lnTo>
                    <a:pt x="495" y="23"/>
                  </a:lnTo>
                  <a:lnTo>
                    <a:pt x="405" y="68"/>
                  </a:lnTo>
                  <a:lnTo>
                    <a:pt x="293" y="112"/>
                  </a:lnTo>
                  <a:lnTo>
                    <a:pt x="203" y="180"/>
                  </a:lnTo>
                  <a:lnTo>
                    <a:pt x="135" y="270"/>
                  </a:lnTo>
                  <a:lnTo>
                    <a:pt x="68" y="382"/>
                  </a:lnTo>
                  <a:lnTo>
                    <a:pt x="23" y="495"/>
                  </a:lnTo>
                  <a:lnTo>
                    <a:pt x="1" y="607"/>
                  </a:lnTo>
                  <a:lnTo>
                    <a:pt x="1" y="719"/>
                  </a:lnTo>
                  <a:lnTo>
                    <a:pt x="23" y="832"/>
                  </a:lnTo>
                  <a:lnTo>
                    <a:pt x="90" y="967"/>
                  </a:lnTo>
                  <a:lnTo>
                    <a:pt x="180" y="1079"/>
                  </a:lnTo>
                  <a:lnTo>
                    <a:pt x="990" y="2001"/>
                  </a:lnTo>
                  <a:lnTo>
                    <a:pt x="1102" y="2091"/>
                  </a:lnTo>
                  <a:lnTo>
                    <a:pt x="1214" y="2158"/>
                  </a:lnTo>
                  <a:lnTo>
                    <a:pt x="1327" y="2203"/>
                  </a:lnTo>
                  <a:lnTo>
                    <a:pt x="1439" y="2203"/>
                  </a:lnTo>
                  <a:lnTo>
                    <a:pt x="1529" y="2181"/>
                  </a:lnTo>
                  <a:lnTo>
                    <a:pt x="1641" y="2136"/>
                  </a:lnTo>
                  <a:lnTo>
                    <a:pt x="1731" y="2091"/>
                  </a:lnTo>
                  <a:lnTo>
                    <a:pt x="1821" y="2023"/>
                  </a:lnTo>
                  <a:lnTo>
                    <a:pt x="1911" y="1933"/>
                  </a:lnTo>
                  <a:lnTo>
                    <a:pt x="1956" y="1821"/>
                  </a:lnTo>
                  <a:lnTo>
                    <a:pt x="2001" y="1708"/>
                  </a:lnTo>
                  <a:lnTo>
                    <a:pt x="2024" y="1596"/>
                  </a:lnTo>
                  <a:lnTo>
                    <a:pt x="2024" y="1484"/>
                  </a:lnTo>
                  <a:lnTo>
                    <a:pt x="2001" y="1371"/>
                  </a:lnTo>
                  <a:lnTo>
                    <a:pt x="1956" y="1236"/>
                  </a:lnTo>
                  <a:lnTo>
                    <a:pt x="1866" y="1124"/>
                  </a:lnTo>
                  <a:lnTo>
                    <a:pt x="1035" y="202"/>
                  </a:lnTo>
                  <a:lnTo>
                    <a:pt x="945" y="112"/>
                  </a:lnTo>
                  <a:lnTo>
                    <a:pt x="832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2877100" y="4188800"/>
              <a:ext cx="211875" cy="200650"/>
            </a:xfrm>
            <a:custGeom>
              <a:avLst/>
              <a:gdLst/>
              <a:ahLst/>
              <a:cxnLst/>
              <a:rect l="l" t="t" r="r" b="b"/>
              <a:pathLst>
                <a:path w="8475" h="8026" extrusionOk="0">
                  <a:moveTo>
                    <a:pt x="607" y="1"/>
                  </a:moveTo>
                  <a:lnTo>
                    <a:pt x="472" y="23"/>
                  </a:lnTo>
                  <a:lnTo>
                    <a:pt x="382" y="68"/>
                  </a:lnTo>
                  <a:lnTo>
                    <a:pt x="270" y="113"/>
                  </a:lnTo>
                  <a:lnTo>
                    <a:pt x="180" y="203"/>
                  </a:lnTo>
                  <a:lnTo>
                    <a:pt x="113" y="271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585"/>
                  </a:lnTo>
                  <a:lnTo>
                    <a:pt x="0" y="698"/>
                  </a:lnTo>
                  <a:lnTo>
                    <a:pt x="23" y="833"/>
                  </a:lnTo>
                  <a:lnTo>
                    <a:pt x="90" y="923"/>
                  </a:lnTo>
                  <a:lnTo>
                    <a:pt x="180" y="1035"/>
                  </a:lnTo>
                  <a:lnTo>
                    <a:pt x="3822" y="4407"/>
                  </a:lnTo>
                  <a:lnTo>
                    <a:pt x="5620" y="6115"/>
                  </a:lnTo>
                  <a:lnTo>
                    <a:pt x="7418" y="7846"/>
                  </a:lnTo>
                  <a:lnTo>
                    <a:pt x="7508" y="7936"/>
                  </a:lnTo>
                  <a:lnTo>
                    <a:pt x="7643" y="8004"/>
                  </a:lnTo>
                  <a:lnTo>
                    <a:pt x="7756" y="8026"/>
                  </a:lnTo>
                  <a:lnTo>
                    <a:pt x="7868" y="8026"/>
                  </a:lnTo>
                  <a:lnTo>
                    <a:pt x="7980" y="8004"/>
                  </a:lnTo>
                  <a:lnTo>
                    <a:pt x="8093" y="7959"/>
                  </a:lnTo>
                  <a:lnTo>
                    <a:pt x="8183" y="7914"/>
                  </a:lnTo>
                  <a:lnTo>
                    <a:pt x="8273" y="7824"/>
                  </a:lnTo>
                  <a:lnTo>
                    <a:pt x="8340" y="7734"/>
                  </a:lnTo>
                  <a:lnTo>
                    <a:pt x="8407" y="7644"/>
                  </a:lnTo>
                  <a:lnTo>
                    <a:pt x="8452" y="7531"/>
                  </a:lnTo>
                  <a:lnTo>
                    <a:pt x="8475" y="7419"/>
                  </a:lnTo>
                  <a:lnTo>
                    <a:pt x="8452" y="7307"/>
                  </a:lnTo>
                  <a:lnTo>
                    <a:pt x="8430" y="7194"/>
                  </a:lnTo>
                  <a:lnTo>
                    <a:pt x="8385" y="7082"/>
                  </a:lnTo>
                  <a:lnTo>
                    <a:pt x="8295" y="6969"/>
                  </a:lnTo>
                  <a:lnTo>
                    <a:pt x="6497" y="5239"/>
                  </a:lnTo>
                  <a:lnTo>
                    <a:pt x="4698" y="3530"/>
                  </a:lnTo>
                  <a:lnTo>
                    <a:pt x="1057" y="158"/>
                  </a:lnTo>
                  <a:lnTo>
                    <a:pt x="944" y="68"/>
                  </a:lnTo>
                  <a:lnTo>
                    <a:pt x="832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2813025" y="3819025"/>
              <a:ext cx="185475" cy="188850"/>
            </a:xfrm>
            <a:custGeom>
              <a:avLst/>
              <a:gdLst/>
              <a:ahLst/>
              <a:cxnLst/>
              <a:rect l="l" t="t" r="r" b="b"/>
              <a:pathLst>
                <a:path w="7419" h="7554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13"/>
                  </a:lnTo>
                  <a:lnTo>
                    <a:pt x="203" y="203"/>
                  </a:lnTo>
                  <a:lnTo>
                    <a:pt x="136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55"/>
                  </a:lnTo>
                  <a:lnTo>
                    <a:pt x="91" y="967"/>
                  </a:lnTo>
                  <a:lnTo>
                    <a:pt x="181" y="1080"/>
                  </a:lnTo>
                  <a:lnTo>
                    <a:pt x="1687" y="2676"/>
                  </a:lnTo>
                  <a:lnTo>
                    <a:pt x="3215" y="4272"/>
                  </a:lnTo>
                  <a:lnTo>
                    <a:pt x="4789" y="5823"/>
                  </a:lnTo>
                  <a:lnTo>
                    <a:pt x="6362" y="7374"/>
                  </a:lnTo>
                  <a:lnTo>
                    <a:pt x="6475" y="7464"/>
                  </a:lnTo>
                  <a:lnTo>
                    <a:pt x="6587" y="7509"/>
                  </a:lnTo>
                  <a:lnTo>
                    <a:pt x="6699" y="7531"/>
                  </a:lnTo>
                  <a:lnTo>
                    <a:pt x="6812" y="7554"/>
                  </a:lnTo>
                  <a:lnTo>
                    <a:pt x="6924" y="7531"/>
                  </a:lnTo>
                  <a:lnTo>
                    <a:pt x="7037" y="7486"/>
                  </a:lnTo>
                  <a:lnTo>
                    <a:pt x="7149" y="7419"/>
                  </a:lnTo>
                  <a:lnTo>
                    <a:pt x="7239" y="7351"/>
                  </a:lnTo>
                  <a:lnTo>
                    <a:pt x="7306" y="7261"/>
                  </a:lnTo>
                  <a:lnTo>
                    <a:pt x="7351" y="7149"/>
                  </a:lnTo>
                  <a:lnTo>
                    <a:pt x="7396" y="7059"/>
                  </a:lnTo>
                  <a:lnTo>
                    <a:pt x="7419" y="6947"/>
                  </a:lnTo>
                  <a:lnTo>
                    <a:pt x="7419" y="6834"/>
                  </a:lnTo>
                  <a:lnTo>
                    <a:pt x="7396" y="6722"/>
                  </a:lnTo>
                  <a:lnTo>
                    <a:pt x="7329" y="6610"/>
                  </a:lnTo>
                  <a:lnTo>
                    <a:pt x="7239" y="6497"/>
                  </a:lnTo>
                  <a:lnTo>
                    <a:pt x="5665" y="4946"/>
                  </a:lnTo>
                  <a:lnTo>
                    <a:pt x="4092" y="3395"/>
                  </a:lnTo>
                  <a:lnTo>
                    <a:pt x="2563" y="1799"/>
                  </a:lnTo>
                  <a:lnTo>
                    <a:pt x="1035" y="203"/>
                  </a:lnTo>
                  <a:lnTo>
                    <a:pt x="945" y="113"/>
                  </a:lnTo>
                  <a:lnTo>
                    <a:pt x="832" y="46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2785500" y="3975825"/>
              <a:ext cx="110725" cy="90500"/>
            </a:xfrm>
            <a:custGeom>
              <a:avLst/>
              <a:gdLst/>
              <a:ahLst/>
              <a:cxnLst/>
              <a:rect l="l" t="t" r="r" b="b"/>
              <a:pathLst>
                <a:path w="4429" h="3620" extrusionOk="0">
                  <a:moveTo>
                    <a:pt x="540" y="0"/>
                  </a:moveTo>
                  <a:lnTo>
                    <a:pt x="427" y="23"/>
                  </a:lnTo>
                  <a:lnTo>
                    <a:pt x="337" y="68"/>
                  </a:lnTo>
                  <a:lnTo>
                    <a:pt x="248" y="135"/>
                  </a:lnTo>
                  <a:lnTo>
                    <a:pt x="158" y="203"/>
                  </a:lnTo>
                  <a:lnTo>
                    <a:pt x="90" y="315"/>
                  </a:lnTo>
                  <a:lnTo>
                    <a:pt x="45" y="405"/>
                  </a:lnTo>
                  <a:lnTo>
                    <a:pt x="0" y="517"/>
                  </a:lnTo>
                  <a:lnTo>
                    <a:pt x="0" y="652"/>
                  </a:lnTo>
                  <a:lnTo>
                    <a:pt x="0" y="765"/>
                  </a:lnTo>
                  <a:lnTo>
                    <a:pt x="23" y="877"/>
                  </a:lnTo>
                  <a:lnTo>
                    <a:pt x="90" y="989"/>
                  </a:lnTo>
                  <a:lnTo>
                    <a:pt x="158" y="1102"/>
                  </a:lnTo>
                  <a:lnTo>
                    <a:pt x="270" y="1192"/>
                  </a:lnTo>
                  <a:lnTo>
                    <a:pt x="1799" y="2316"/>
                  </a:lnTo>
                  <a:lnTo>
                    <a:pt x="2585" y="2900"/>
                  </a:lnTo>
                  <a:lnTo>
                    <a:pt x="3327" y="3462"/>
                  </a:lnTo>
                  <a:lnTo>
                    <a:pt x="3462" y="3552"/>
                  </a:lnTo>
                  <a:lnTo>
                    <a:pt x="3574" y="3597"/>
                  </a:lnTo>
                  <a:lnTo>
                    <a:pt x="3709" y="3620"/>
                  </a:lnTo>
                  <a:lnTo>
                    <a:pt x="3822" y="3597"/>
                  </a:lnTo>
                  <a:lnTo>
                    <a:pt x="3934" y="3575"/>
                  </a:lnTo>
                  <a:lnTo>
                    <a:pt x="4046" y="3530"/>
                  </a:lnTo>
                  <a:lnTo>
                    <a:pt x="4159" y="3462"/>
                  </a:lnTo>
                  <a:lnTo>
                    <a:pt x="4249" y="3395"/>
                  </a:lnTo>
                  <a:lnTo>
                    <a:pt x="4316" y="3305"/>
                  </a:lnTo>
                  <a:lnTo>
                    <a:pt x="4384" y="3215"/>
                  </a:lnTo>
                  <a:lnTo>
                    <a:pt x="4406" y="3102"/>
                  </a:lnTo>
                  <a:lnTo>
                    <a:pt x="4429" y="3013"/>
                  </a:lnTo>
                  <a:lnTo>
                    <a:pt x="4406" y="2900"/>
                  </a:lnTo>
                  <a:lnTo>
                    <a:pt x="4384" y="2788"/>
                  </a:lnTo>
                  <a:lnTo>
                    <a:pt x="4316" y="2698"/>
                  </a:lnTo>
                  <a:lnTo>
                    <a:pt x="4204" y="2585"/>
                  </a:lnTo>
                  <a:lnTo>
                    <a:pt x="3395" y="1956"/>
                  </a:lnTo>
                  <a:lnTo>
                    <a:pt x="2563" y="1349"/>
                  </a:lnTo>
                  <a:lnTo>
                    <a:pt x="877" y="113"/>
                  </a:lnTo>
                  <a:lnTo>
                    <a:pt x="765" y="45"/>
                  </a:lnTo>
                  <a:lnTo>
                    <a:pt x="652" y="23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1990300" y="2973825"/>
              <a:ext cx="45550" cy="128150"/>
            </a:xfrm>
            <a:custGeom>
              <a:avLst/>
              <a:gdLst/>
              <a:ahLst/>
              <a:cxnLst/>
              <a:rect l="l" t="t" r="r" b="b"/>
              <a:pathLst>
                <a:path w="1822" h="5126" extrusionOk="0">
                  <a:moveTo>
                    <a:pt x="607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113"/>
                  </a:lnTo>
                  <a:lnTo>
                    <a:pt x="203" y="180"/>
                  </a:lnTo>
                  <a:lnTo>
                    <a:pt x="113" y="270"/>
                  </a:lnTo>
                  <a:lnTo>
                    <a:pt x="45" y="382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0" y="764"/>
                  </a:lnTo>
                  <a:lnTo>
                    <a:pt x="338" y="2720"/>
                  </a:lnTo>
                  <a:lnTo>
                    <a:pt x="630" y="4698"/>
                  </a:lnTo>
                  <a:lnTo>
                    <a:pt x="652" y="4833"/>
                  </a:lnTo>
                  <a:lnTo>
                    <a:pt x="720" y="4923"/>
                  </a:lnTo>
                  <a:lnTo>
                    <a:pt x="787" y="5013"/>
                  </a:lnTo>
                  <a:lnTo>
                    <a:pt x="877" y="5080"/>
                  </a:lnTo>
                  <a:lnTo>
                    <a:pt x="967" y="5125"/>
                  </a:lnTo>
                  <a:lnTo>
                    <a:pt x="1192" y="5125"/>
                  </a:lnTo>
                  <a:lnTo>
                    <a:pt x="1304" y="5103"/>
                  </a:lnTo>
                  <a:lnTo>
                    <a:pt x="1417" y="5080"/>
                  </a:lnTo>
                  <a:lnTo>
                    <a:pt x="1507" y="5013"/>
                  </a:lnTo>
                  <a:lnTo>
                    <a:pt x="1619" y="4946"/>
                  </a:lnTo>
                  <a:lnTo>
                    <a:pt x="1686" y="4856"/>
                  </a:lnTo>
                  <a:lnTo>
                    <a:pt x="1754" y="4743"/>
                  </a:lnTo>
                  <a:lnTo>
                    <a:pt x="1799" y="4631"/>
                  </a:lnTo>
                  <a:lnTo>
                    <a:pt x="1821" y="4496"/>
                  </a:lnTo>
                  <a:lnTo>
                    <a:pt x="1821" y="4361"/>
                  </a:lnTo>
                  <a:lnTo>
                    <a:pt x="1529" y="2405"/>
                  </a:lnTo>
                  <a:lnTo>
                    <a:pt x="1192" y="427"/>
                  </a:lnTo>
                  <a:lnTo>
                    <a:pt x="1169" y="315"/>
                  </a:lnTo>
                  <a:lnTo>
                    <a:pt x="1102" y="202"/>
                  </a:lnTo>
                  <a:lnTo>
                    <a:pt x="1035" y="113"/>
                  </a:lnTo>
                  <a:lnTo>
                    <a:pt x="945" y="45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3149650" y="3907825"/>
              <a:ext cx="50050" cy="148375"/>
            </a:xfrm>
            <a:custGeom>
              <a:avLst/>
              <a:gdLst/>
              <a:ahLst/>
              <a:cxnLst/>
              <a:rect l="l" t="t" r="r" b="b"/>
              <a:pathLst>
                <a:path w="2002" h="5935" extrusionOk="0">
                  <a:moveTo>
                    <a:pt x="698" y="0"/>
                  </a:moveTo>
                  <a:lnTo>
                    <a:pt x="585" y="23"/>
                  </a:lnTo>
                  <a:lnTo>
                    <a:pt x="473" y="45"/>
                  </a:lnTo>
                  <a:lnTo>
                    <a:pt x="383" y="113"/>
                  </a:lnTo>
                  <a:lnTo>
                    <a:pt x="293" y="203"/>
                  </a:lnTo>
                  <a:lnTo>
                    <a:pt x="225" y="293"/>
                  </a:lnTo>
                  <a:lnTo>
                    <a:pt x="158" y="428"/>
                  </a:lnTo>
                  <a:lnTo>
                    <a:pt x="91" y="742"/>
                  </a:lnTo>
                  <a:lnTo>
                    <a:pt x="23" y="1057"/>
                  </a:lnTo>
                  <a:lnTo>
                    <a:pt x="1" y="1372"/>
                  </a:lnTo>
                  <a:lnTo>
                    <a:pt x="1" y="1709"/>
                  </a:lnTo>
                  <a:lnTo>
                    <a:pt x="1" y="2024"/>
                  </a:lnTo>
                  <a:lnTo>
                    <a:pt x="23" y="2338"/>
                  </a:lnTo>
                  <a:lnTo>
                    <a:pt x="68" y="2675"/>
                  </a:lnTo>
                  <a:lnTo>
                    <a:pt x="136" y="2990"/>
                  </a:lnTo>
                  <a:lnTo>
                    <a:pt x="270" y="3620"/>
                  </a:lnTo>
                  <a:lnTo>
                    <a:pt x="450" y="4271"/>
                  </a:lnTo>
                  <a:lnTo>
                    <a:pt x="787" y="5508"/>
                  </a:lnTo>
                  <a:lnTo>
                    <a:pt x="832" y="5643"/>
                  </a:lnTo>
                  <a:lnTo>
                    <a:pt x="900" y="5733"/>
                  </a:lnTo>
                  <a:lnTo>
                    <a:pt x="990" y="5822"/>
                  </a:lnTo>
                  <a:lnTo>
                    <a:pt x="1080" y="5890"/>
                  </a:lnTo>
                  <a:lnTo>
                    <a:pt x="1192" y="5935"/>
                  </a:lnTo>
                  <a:lnTo>
                    <a:pt x="1417" y="5935"/>
                  </a:lnTo>
                  <a:lnTo>
                    <a:pt x="1529" y="5912"/>
                  </a:lnTo>
                  <a:lnTo>
                    <a:pt x="1642" y="5867"/>
                  </a:lnTo>
                  <a:lnTo>
                    <a:pt x="1732" y="5822"/>
                  </a:lnTo>
                  <a:lnTo>
                    <a:pt x="1821" y="5755"/>
                  </a:lnTo>
                  <a:lnTo>
                    <a:pt x="1911" y="5665"/>
                  </a:lnTo>
                  <a:lnTo>
                    <a:pt x="1956" y="5553"/>
                  </a:lnTo>
                  <a:lnTo>
                    <a:pt x="2001" y="5440"/>
                  </a:lnTo>
                  <a:lnTo>
                    <a:pt x="2001" y="5305"/>
                  </a:lnTo>
                  <a:lnTo>
                    <a:pt x="1979" y="5171"/>
                  </a:lnTo>
                  <a:lnTo>
                    <a:pt x="1821" y="4654"/>
                  </a:lnTo>
                  <a:lnTo>
                    <a:pt x="1664" y="4092"/>
                  </a:lnTo>
                  <a:lnTo>
                    <a:pt x="1507" y="3552"/>
                  </a:lnTo>
                  <a:lnTo>
                    <a:pt x="1372" y="2990"/>
                  </a:lnTo>
                  <a:lnTo>
                    <a:pt x="1282" y="2428"/>
                  </a:lnTo>
                  <a:lnTo>
                    <a:pt x="1237" y="2136"/>
                  </a:lnTo>
                  <a:lnTo>
                    <a:pt x="1215" y="1866"/>
                  </a:lnTo>
                  <a:lnTo>
                    <a:pt x="1215" y="1574"/>
                  </a:lnTo>
                  <a:lnTo>
                    <a:pt x="1237" y="1304"/>
                  </a:lnTo>
                  <a:lnTo>
                    <a:pt x="1282" y="1034"/>
                  </a:lnTo>
                  <a:lnTo>
                    <a:pt x="1349" y="765"/>
                  </a:lnTo>
                  <a:lnTo>
                    <a:pt x="1394" y="630"/>
                  </a:lnTo>
                  <a:lnTo>
                    <a:pt x="1394" y="495"/>
                  </a:lnTo>
                  <a:lnTo>
                    <a:pt x="1349" y="383"/>
                  </a:lnTo>
                  <a:lnTo>
                    <a:pt x="1304" y="270"/>
                  </a:lnTo>
                  <a:lnTo>
                    <a:pt x="1237" y="180"/>
                  </a:lnTo>
                  <a:lnTo>
                    <a:pt x="1147" y="113"/>
                  </a:lnTo>
                  <a:lnTo>
                    <a:pt x="1035" y="68"/>
                  </a:lnTo>
                  <a:lnTo>
                    <a:pt x="945" y="23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3259250" y="4490025"/>
              <a:ext cx="141625" cy="100625"/>
            </a:xfrm>
            <a:custGeom>
              <a:avLst/>
              <a:gdLst/>
              <a:ahLst/>
              <a:cxnLst/>
              <a:rect l="l" t="t" r="r" b="b"/>
              <a:pathLst>
                <a:path w="5665" h="4025" extrusionOk="0">
                  <a:moveTo>
                    <a:pt x="607" y="1"/>
                  </a:moveTo>
                  <a:lnTo>
                    <a:pt x="495" y="23"/>
                  </a:lnTo>
                  <a:lnTo>
                    <a:pt x="382" y="46"/>
                  </a:lnTo>
                  <a:lnTo>
                    <a:pt x="292" y="113"/>
                  </a:lnTo>
                  <a:lnTo>
                    <a:pt x="202" y="181"/>
                  </a:lnTo>
                  <a:lnTo>
                    <a:pt x="112" y="270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90" y="945"/>
                  </a:lnTo>
                  <a:lnTo>
                    <a:pt x="180" y="1057"/>
                  </a:lnTo>
                  <a:lnTo>
                    <a:pt x="405" y="1305"/>
                  </a:lnTo>
                  <a:lnTo>
                    <a:pt x="674" y="1529"/>
                  </a:lnTo>
                  <a:lnTo>
                    <a:pt x="922" y="1754"/>
                  </a:lnTo>
                  <a:lnTo>
                    <a:pt x="1191" y="1956"/>
                  </a:lnTo>
                  <a:lnTo>
                    <a:pt x="1753" y="2339"/>
                  </a:lnTo>
                  <a:lnTo>
                    <a:pt x="2315" y="2698"/>
                  </a:lnTo>
                  <a:lnTo>
                    <a:pt x="2922" y="3013"/>
                  </a:lnTo>
                  <a:lnTo>
                    <a:pt x="3507" y="3328"/>
                  </a:lnTo>
                  <a:lnTo>
                    <a:pt x="4743" y="3935"/>
                  </a:lnTo>
                  <a:lnTo>
                    <a:pt x="4856" y="4002"/>
                  </a:lnTo>
                  <a:lnTo>
                    <a:pt x="4990" y="4024"/>
                  </a:lnTo>
                  <a:lnTo>
                    <a:pt x="5125" y="4002"/>
                  </a:lnTo>
                  <a:lnTo>
                    <a:pt x="5238" y="3980"/>
                  </a:lnTo>
                  <a:lnTo>
                    <a:pt x="5328" y="3935"/>
                  </a:lnTo>
                  <a:lnTo>
                    <a:pt x="5440" y="3867"/>
                  </a:lnTo>
                  <a:lnTo>
                    <a:pt x="5507" y="3777"/>
                  </a:lnTo>
                  <a:lnTo>
                    <a:pt x="5575" y="3687"/>
                  </a:lnTo>
                  <a:lnTo>
                    <a:pt x="5620" y="3575"/>
                  </a:lnTo>
                  <a:lnTo>
                    <a:pt x="5665" y="3463"/>
                  </a:lnTo>
                  <a:lnTo>
                    <a:pt x="5665" y="3350"/>
                  </a:lnTo>
                  <a:lnTo>
                    <a:pt x="5665" y="3238"/>
                  </a:lnTo>
                  <a:lnTo>
                    <a:pt x="5620" y="3148"/>
                  </a:lnTo>
                  <a:lnTo>
                    <a:pt x="5575" y="3035"/>
                  </a:lnTo>
                  <a:lnTo>
                    <a:pt x="5485" y="2945"/>
                  </a:lnTo>
                  <a:lnTo>
                    <a:pt x="5350" y="2878"/>
                  </a:lnTo>
                  <a:lnTo>
                    <a:pt x="4204" y="2316"/>
                  </a:lnTo>
                  <a:lnTo>
                    <a:pt x="3642" y="2024"/>
                  </a:lnTo>
                  <a:lnTo>
                    <a:pt x="3080" y="1709"/>
                  </a:lnTo>
                  <a:lnTo>
                    <a:pt x="2540" y="1394"/>
                  </a:lnTo>
                  <a:lnTo>
                    <a:pt x="2001" y="1035"/>
                  </a:lnTo>
                  <a:lnTo>
                    <a:pt x="1753" y="832"/>
                  </a:lnTo>
                  <a:lnTo>
                    <a:pt x="1506" y="630"/>
                  </a:lnTo>
                  <a:lnTo>
                    <a:pt x="1281" y="405"/>
                  </a:lnTo>
                  <a:lnTo>
                    <a:pt x="1057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4554025" y="4431575"/>
              <a:ext cx="217525" cy="148400"/>
            </a:xfrm>
            <a:custGeom>
              <a:avLst/>
              <a:gdLst/>
              <a:ahLst/>
              <a:cxnLst/>
              <a:rect l="l" t="t" r="r" b="b"/>
              <a:pathLst>
                <a:path w="8701" h="5936" extrusionOk="0">
                  <a:moveTo>
                    <a:pt x="7958" y="1"/>
                  </a:moveTo>
                  <a:lnTo>
                    <a:pt x="7846" y="23"/>
                  </a:lnTo>
                  <a:lnTo>
                    <a:pt x="7711" y="68"/>
                  </a:lnTo>
                  <a:lnTo>
                    <a:pt x="7599" y="158"/>
                  </a:lnTo>
                  <a:lnTo>
                    <a:pt x="6767" y="833"/>
                  </a:lnTo>
                  <a:lnTo>
                    <a:pt x="5958" y="1529"/>
                  </a:lnTo>
                  <a:lnTo>
                    <a:pt x="5126" y="2204"/>
                  </a:lnTo>
                  <a:lnTo>
                    <a:pt x="4272" y="2878"/>
                  </a:lnTo>
                  <a:lnTo>
                    <a:pt x="3845" y="3193"/>
                  </a:lnTo>
                  <a:lnTo>
                    <a:pt x="3395" y="3485"/>
                  </a:lnTo>
                  <a:lnTo>
                    <a:pt x="2923" y="3755"/>
                  </a:lnTo>
                  <a:lnTo>
                    <a:pt x="2473" y="4002"/>
                  </a:lnTo>
                  <a:lnTo>
                    <a:pt x="1979" y="4249"/>
                  </a:lnTo>
                  <a:lnTo>
                    <a:pt x="1484" y="4429"/>
                  </a:lnTo>
                  <a:lnTo>
                    <a:pt x="967" y="4609"/>
                  </a:lnTo>
                  <a:lnTo>
                    <a:pt x="450" y="4744"/>
                  </a:lnTo>
                  <a:lnTo>
                    <a:pt x="315" y="4789"/>
                  </a:lnTo>
                  <a:lnTo>
                    <a:pt x="203" y="4834"/>
                  </a:lnTo>
                  <a:lnTo>
                    <a:pt x="113" y="4924"/>
                  </a:lnTo>
                  <a:lnTo>
                    <a:pt x="68" y="5014"/>
                  </a:lnTo>
                  <a:lnTo>
                    <a:pt x="23" y="5126"/>
                  </a:lnTo>
                  <a:lnTo>
                    <a:pt x="1" y="5239"/>
                  </a:lnTo>
                  <a:lnTo>
                    <a:pt x="1" y="5351"/>
                  </a:lnTo>
                  <a:lnTo>
                    <a:pt x="23" y="5463"/>
                  </a:lnTo>
                  <a:lnTo>
                    <a:pt x="68" y="5576"/>
                  </a:lnTo>
                  <a:lnTo>
                    <a:pt x="136" y="5666"/>
                  </a:lnTo>
                  <a:lnTo>
                    <a:pt x="203" y="5756"/>
                  </a:lnTo>
                  <a:lnTo>
                    <a:pt x="293" y="5845"/>
                  </a:lnTo>
                  <a:lnTo>
                    <a:pt x="383" y="5890"/>
                  </a:lnTo>
                  <a:lnTo>
                    <a:pt x="518" y="5935"/>
                  </a:lnTo>
                  <a:lnTo>
                    <a:pt x="787" y="5935"/>
                  </a:lnTo>
                  <a:lnTo>
                    <a:pt x="1349" y="5778"/>
                  </a:lnTo>
                  <a:lnTo>
                    <a:pt x="1889" y="5621"/>
                  </a:lnTo>
                  <a:lnTo>
                    <a:pt x="2428" y="5396"/>
                  </a:lnTo>
                  <a:lnTo>
                    <a:pt x="2945" y="5149"/>
                  </a:lnTo>
                  <a:lnTo>
                    <a:pt x="3440" y="4879"/>
                  </a:lnTo>
                  <a:lnTo>
                    <a:pt x="3935" y="4587"/>
                  </a:lnTo>
                  <a:lnTo>
                    <a:pt x="4429" y="4272"/>
                  </a:lnTo>
                  <a:lnTo>
                    <a:pt x="4901" y="3935"/>
                  </a:lnTo>
                  <a:lnTo>
                    <a:pt x="5351" y="3598"/>
                  </a:lnTo>
                  <a:lnTo>
                    <a:pt x="5800" y="3238"/>
                  </a:lnTo>
                  <a:lnTo>
                    <a:pt x="6699" y="2496"/>
                  </a:lnTo>
                  <a:lnTo>
                    <a:pt x="7599" y="1754"/>
                  </a:lnTo>
                  <a:lnTo>
                    <a:pt x="8475" y="1035"/>
                  </a:lnTo>
                  <a:lnTo>
                    <a:pt x="8588" y="923"/>
                  </a:lnTo>
                  <a:lnTo>
                    <a:pt x="8655" y="833"/>
                  </a:lnTo>
                  <a:lnTo>
                    <a:pt x="8678" y="720"/>
                  </a:lnTo>
                  <a:lnTo>
                    <a:pt x="8700" y="608"/>
                  </a:lnTo>
                  <a:lnTo>
                    <a:pt x="8678" y="495"/>
                  </a:lnTo>
                  <a:lnTo>
                    <a:pt x="8633" y="406"/>
                  </a:lnTo>
                  <a:lnTo>
                    <a:pt x="8588" y="316"/>
                  </a:lnTo>
                  <a:lnTo>
                    <a:pt x="8498" y="226"/>
                  </a:lnTo>
                  <a:lnTo>
                    <a:pt x="8408" y="136"/>
                  </a:lnTo>
                  <a:lnTo>
                    <a:pt x="8318" y="91"/>
                  </a:lnTo>
                  <a:lnTo>
                    <a:pt x="8206" y="46"/>
                  </a:lnTo>
                  <a:lnTo>
                    <a:pt x="8093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4778250" y="4103400"/>
              <a:ext cx="115800" cy="159625"/>
            </a:xfrm>
            <a:custGeom>
              <a:avLst/>
              <a:gdLst/>
              <a:ahLst/>
              <a:cxnLst/>
              <a:rect l="l" t="t" r="r" b="b"/>
              <a:pathLst>
                <a:path w="4632" h="6385" extrusionOk="0">
                  <a:moveTo>
                    <a:pt x="3867" y="0"/>
                  </a:moveTo>
                  <a:lnTo>
                    <a:pt x="3755" y="45"/>
                  </a:lnTo>
                  <a:lnTo>
                    <a:pt x="3665" y="90"/>
                  </a:lnTo>
                  <a:lnTo>
                    <a:pt x="3575" y="180"/>
                  </a:lnTo>
                  <a:lnTo>
                    <a:pt x="3485" y="292"/>
                  </a:lnTo>
                  <a:lnTo>
                    <a:pt x="2766" y="1641"/>
                  </a:lnTo>
                  <a:lnTo>
                    <a:pt x="2406" y="2293"/>
                  </a:lnTo>
                  <a:lnTo>
                    <a:pt x="2024" y="2945"/>
                  </a:lnTo>
                  <a:lnTo>
                    <a:pt x="1619" y="3574"/>
                  </a:lnTo>
                  <a:lnTo>
                    <a:pt x="1170" y="4181"/>
                  </a:lnTo>
                  <a:lnTo>
                    <a:pt x="698" y="4766"/>
                  </a:lnTo>
                  <a:lnTo>
                    <a:pt x="450" y="5058"/>
                  </a:lnTo>
                  <a:lnTo>
                    <a:pt x="181" y="5328"/>
                  </a:lnTo>
                  <a:lnTo>
                    <a:pt x="91" y="5440"/>
                  </a:lnTo>
                  <a:lnTo>
                    <a:pt x="23" y="5552"/>
                  </a:lnTo>
                  <a:lnTo>
                    <a:pt x="1" y="5665"/>
                  </a:lnTo>
                  <a:lnTo>
                    <a:pt x="1" y="5777"/>
                  </a:lnTo>
                  <a:lnTo>
                    <a:pt x="23" y="5890"/>
                  </a:lnTo>
                  <a:lnTo>
                    <a:pt x="68" y="6002"/>
                  </a:lnTo>
                  <a:lnTo>
                    <a:pt x="113" y="6092"/>
                  </a:lnTo>
                  <a:lnTo>
                    <a:pt x="203" y="6182"/>
                  </a:lnTo>
                  <a:lnTo>
                    <a:pt x="293" y="6272"/>
                  </a:lnTo>
                  <a:lnTo>
                    <a:pt x="383" y="6317"/>
                  </a:lnTo>
                  <a:lnTo>
                    <a:pt x="495" y="6362"/>
                  </a:lnTo>
                  <a:lnTo>
                    <a:pt x="608" y="6384"/>
                  </a:lnTo>
                  <a:lnTo>
                    <a:pt x="720" y="6384"/>
                  </a:lnTo>
                  <a:lnTo>
                    <a:pt x="833" y="6362"/>
                  </a:lnTo>
                  <a:lnTo>
                    <a:pt x="945" y="6294"/>
                  </a:lnTo>
                  <a:lnTo>
                    <a:pt x="1057" y="6204"/>
                  </a:lnTo>
                  <a:lnTo>
                    <a:pt x="1327" y="5912"/>
                  </a:lnTo>
                  <a:lnTo>
                    <a:pt x="1597" y="5620"/>
                  </a:lnTo>
                  <a:lnTo>
                    <a:pt x="2114" y="5013"/>
                  </a:lnTo>
                  <a:lnTo>
                    <a:pt x="2563" y="4361"/>
                  </a:lnTo>
                  <a:lnTo>
                    <a:pt x="2991" y="3687"/>
                  </a:lnTo>
                  <a:lnTo>
                    <a:pt x="3418" y="3012"/>
                  </a:lnTo>
                  <a:lnTo>
                    <a:pt x="3800" y="2315"/>
                  </a:lnTo>
                  <a:lnTo>
                    <a:pt x="4564" y="922"/>
                  </a:lnTo>
                  <a:lnTo>
                    <a:pt x="4609" y="787"/>
                  </a:lnTo>
                  <a:lnTo>
                    <a:pt x="4632" y="675"/>
                  </a:lnTo>
                  <a:lnTo>
                    <a:pt x="4632" y="540"/>
                  </a:lnTo>
                  <a:lnTo>
                    <a:pt x="4609" y="427"/>
                  </a:lnTo>
                  <a:lnTo>
                    <a:pt x="4564" y="337"/>
                  </a:lnTo>
                  <a:lnTo>
                    <a:pt x="4497" y="225"/>
                  </a:lnTo>
                  <a:lnTo>
                    <a:pt x="4407" y="157"/>
                  </a:lnTo>
                  <a:lnTo>
                    <a:pt x="4317" y="90"/>
                  </a:lnTo>
                  <a:lnTo>
                    <a:pt x="4204" y="45"/>
                  </a:lnTo>
                  <a:lnTo>
                    <a:pt x="409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5139600" y="3721250"/>
              <a:ext cx="113000" cy="100625"/>
            </a:xfrm>
            <a:custGeom>
              <a:avLst/>
              <a:gdLst/>
              <a:ahLst/>
              <a:cxnLst/>
              <a:rect l="l" t="t" r="r" b="b"/>
              <a:pathLst>
                <a:path w="4520" h="4025" extrusionOk="0">
                  <a:moveTo>
                    <a:pt x="3845" y="0"/>
                  </a:moveTo>
                  <a:lnTo>
                    <a:pt x="3732" y="23"/>
                  </a:lnTo>
                  <a:lnTo>
                    <a:pt x="3597" y="90"/>
                  </a:lnTo>
                  <a:lnTo>
                    <a:pt x="3125" y="405"/>
                  </a:lnTo>
                  <a:lnTo>
                    <a:pt x="2676" y="720"/>
                  </a:lnTo>
                  <a:lnTo>
                    <a:pt x="2226" y="1057"/>
                  </a:lnTo>
                  <a:lnTo>
                    <a:pt x="1799" y="1417"/>
                  </a:lnTo>
                  <a:lnTo>
                    <a:pt x="1372" y="1799"/>
                  </a:lnTo>
                  <a:lnTo>
                    <a:pt x="967" y="2181"/>
                  </a:lnTo>
                  <a:lnTo>
                    <a:pt x="181" y="2968"/>
                  </a:lnTo>
                  <a:lnTo>
                    <a:pt x="91" y="3080"/>
                  </a:lnTo>
                  <a:lnTo>
                    <a:pt x="23" y="3192"/>
                  </a:lnTo>
                  <a:lnTo>
                    <a:pt x="1" y="3305"/>
                  </a:lnTo>
                  <a:lnTo>
                    <a:pt x="1" y="3440"/>
                  </a:lnTo>
                  <a:lnTo>
                    <a:pt x="23" y="3552"/>
                  </a:lnTo>
                  <a:lnTo>
                    <a:pt x="46" y="3642"/>
                  </a:lnTo>
                  <a:lnTo>
                    <a:pt x="113" y="3754"/>
                  </a:lnTo>
                  <a:lnTo>
                    <a:pt x="181" y="3844"/>
                  </a:lnTo>
                  <a:lnTo>
                    <a:pt x="271" y="3912"/>
                  </a:lnTo>
                  <a:lnTo>
                    <a:pt x="383" y="3979"/>
                  </a:lnTo>
                  <a:lnTo>
                    <a:pt x="473" y="4024"/>
                  </a:lnTo>
                  <a:lnTo>
                    <a:pt x="720" y="4024"/>
                  </a:lnTo>
                  <a:lnTo>
                    <a:pt x="833" y="4002"/>
                  </a:lnTo>
                  <a:lnTo>
                    <a:pt x="945" y="3934"/>
                  </a:lnTo>
                  <a:lnTo>
                    <a:pt x="1057" y="3844"/>
                  </a:lnTo>
                  <a:lnTo>
                    <a:pt x="1799" y="3102"/>
                  </a:lnTo>
                  <a:lnTo>
                    <a:pt x="2159" y="2743"/>
                  </a:lnTo>
                  <a:lnTo>
                    <a:pt x="2563" y="2406"/>
                  </a:lnTo>
                  <a:lnTo>
                    <a:pt x="2946" y="2068"/>
                  </a:lnTo>
                  <a:lnTo>
                    <a:pt x="3350" y="1754"/>
                  </a:lnTo>
                  <a:lnTo>
                    <a:pt x="3777" y="1439"/>
                  </a:lnTo>
                  <a:lnTo>
                    <a:pt x="4227" y="1169"/>
                  </a:lnTo>
                  <a:lnTo>
                    <a:pt x="4339" y="1079"/>
                  </a:lnTo>
                  <a:lnTo>
                    <a:pt x="4429" y="989"/>
                  </a:lnTo>
                  <a:lnTo>
                    <a:pt x="4474" y="877"/>
                  </a:lnTo>
                  <a:lnTo>
                    <a:pt x="4519" y="765"/>
                  </a:lnTo>
                  <a:lnTo>
                    <a:pt x="4519" y="652"/>
                  </a:lnTo>
                  <a:lnTo>
                    <a:pt x="4497" y="540"/>
                  </a:lnTo>
                  <a:lnTo>
                    <a:pt x="4474" y="427"/>
                  </a:lnTo>
                  <a:lnTo>
                    <a:pt x="4429" y="315"/>
                  </a:lnTo>
                  <a:lnTo>
                    <a:pt x="4362" y="225"/>
                  </a:lnTo>
                  <a:lnTo>
                    <a:pt x="4272" y="135"/>
                  </a:lnTo>
                  <a:lnTo>
                    <a:pt x="4182" y="68"/>
                  </a:lnTo>
                  <a:lnTo>
                    <a:pt x="4092" y="23"/>
                  </a:lnTo>
                  <a:lnTo>
                    <a:pt x="398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5173325" y="3908950"/>
              <a:ext cx="220325" cy="212450"/>
            </a:xfrm>
            <a:custGeom>
              <a:avLst/>
              <a:gdLst/>
              <a:ahLst/>
              <a:cxnLst/>
              <a:rect l="l" t="t" r="r" b="b"/>
              <a:pathLst>
                <a:path w="8813" h="8498" extrusionOk="0">
                  <a:moveTo>
                    <a:pt x="8116" y="0"/>
                  </a:moveTo>
                  <a:lnTo>
                    <a:pt x="8003" y="45"/>
                  </a:lnTo>
                  <a:lnTo>
                    <a:pt x="7891" y="113"/>
                  </a:lnTo>
                  <a:lnTo>
                    <a:pt x="7801" y="203"/>
                  </a:lnTo>
                  <a:lnTo>
                    <a:pt x="6969" y="1214"/>
                  </a:lnTo>
                  <a:lnTo>
                    <a:pt x="6137" y="2226"/>
                  </a:lnTo>
                  <a:lnTo>
                    <a:pt x="5261" y="3192"/>
                  </a:lnTo>
                  <a:lnTo>
                    <a:pt x="4811" y="3664"/>
                  </a:lnTo>
                  <a:lnTo>
                    <a:pt x="4362" y="4114"/>
                  </a:lnTo>
                  <a:lnTo>
                    <a:pt x="3889" y="4586"/>
                  </a:lnTo>
                  <a:lnTo>
                    <a:pt x="3417" y="5013"/>
                  </a:lnTo>
                  <a:lnTo>
                    <a:pt x="2923" y="5440"/>
                  </a:lnTo>
                  <a:lnTo>
                    <a:pt x="2428" y="5845"/>
                  </a:lnTo>
                  <a:lnTo>
                    <a:pt x="1911" y="6250"/>
                  </a:lnTo>
                  <a:lnTo>
                    <a:pt x="1394" y="6632"/>
                  </a:lnTo>
                  <a:lnTo>
                    <a:pt x="855" y="6991"/>
                  </a:lnTo>
                  <a:lnTo>
                    <a:pt x="293" y="7329"/>
                  </a:lnTo>
                  <a:lnTo>
                    <a:pt x="180" y="7418"/>
                  </a:lnTo>
                  <a:lnTo>
                    <a:pt x="90" y="7508"/>
                  </a:lnTo>
                  <a:lnTo>
                    <a:pt x="23" y="7621"/>
                  </a:lnTo>
                  <a:lnTo>
                    <a:pt x="1" y="7733"/>
                  </a:lnTo>
                  <a:lnTo>
                    <a:pt x="1" y="7846"/>
                  </a:lnTo>
                  <a:lnTo>
                    <a:pt x="1" y="7958"/>
                  </a:lnTo>
                  <a:lnTo>
                    <a:pt x="46" y="8070"/>
                  </a:lnTo>
                  <a:lnTo>
                    <a:pt x="90" y="8183"/>
                  </a:lnTo>
                  <a:lnTo>
                    <a:pt x="158" y="8273"/>
                  </a:lnTo>
                  <a:lnTo>
                    <a:pt x="225" y="8363"/>
                  </a:lnTo>
                  <a:lnTo>
                    <a:pt x="338" y="8430"/>
                  </a:lnTo>
                  <a:lnTo>
                    <a:pt x="428" y="8475"/>
                  </a:lnTo>
                  <a:lnTo>
                    <a:pt x="540" y="8497"/>
                  </a:lnTo>
                  <a:lnTo>
                    <a:pt x="652" y="8497"/>
                  </a:lnTo>
                  <a:lnTo>
                    <a:pt x="787" y="8475"/>
                  </a:lnTo>
                  <a:lnTo>
                    <a:pt x="922" y="8408"/>
                  </a:lnTo>
                  <a:lnTo>
                    <a:pt x="1484" y="8048"/>
                  </a:lnTo>
                  <a:lnTo>
                    <a:pt x="2046" y="7688"/>
                  </a:lnTo>
                  <a:lnTo>
                    <a:pt x="2586" y="7284"/>
                  </a:lnTo>
                  <a:lnTo>
                    <a:pt x="3125" y="6879"/>
                  </a:lnTo>
                  <a:lnTo>
                    <a:pt x="3642" y="6452"/>
                  </a:lnTo>
                  <a:lnTo>
                    <a:pt x="4159" y="6025"/>
                  </a:lnTo>
                  <a:lnTo>
                    <a:pt x="4631" y="5575"/>
                  </a:lnTo>
                  <a:lnTo>
                    <a:pt x="5126" y="5103"/>
                  </a:lnTo>
                  <a:lnTo>
                    <a:pt x="5598" y="4631"/>
                  </a:lnTo>
                  <a:lnTo>
                    <a:pt x="6047" y="4137"/>
                  </a:lnTo>
                  <a:lnTo>
                    <a:pt x="6947" y="3147"/>
                  </a:lnTo>
                  <a:lnTo>
                    <a:pt x="7823" y="2136"/>
                  </a:lnTo>
                  <a:lnTo>
                    <a:pt x="8677" y="1079"/>
                  </a:lnTo>
                  <a:lnTo>
                    <a:pt x="8745" y="967"/>
                  </a:lnTo>
                  <a:lnTo>
                    <a:pt x="8790" y="855"/>
                  </a:lnTo>
                  <a:lnTo>
                    <a:pt x="8812" y="720"/>
                  </a:lnTo>
                  <a:lnTo>
                    <a:pt x="8812" y="607"/>
                  </a:lnTo>
                  <a:lnTo>
                    <a:pt x="8790" y="495"/>
                  </a:lnTo>
                  <a:lnTo>
                    <a:pt x="8745" y="383"/>
                  </a:lnTo>
                  <a:lnTo>
                    <a:pt x="8677" y="270"/>
                  </a:lnTo>
                  <a:lnTo>
                    <a:pt x="8610" y="180"/>
                  </a:lnTo>
                  <a:lnTo>
                    <a:pt x="8520" y="113"/>
                  </a:lnTo>
                  <a:lnTo>
                    <a:pt x="8430" y="45"/>
                  </a:lnTo>
                  <a:lnTo>
                    <a:pt x="8318" y="23"/>
                  </a:lnTo>
                  <a:lnTo>
                    <a:pt x="8228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5271100" y="4113500"/>
              <a:ext cx="64100" cy="64650"/>
            </a:xfrm>
            <a:custGeom>
              <a:avLst/>
              <a:gdLst/>
              <a:ahLst/>
              <a:cxnLst/>
              <a:rect l="l" t="t" r="r" b="b"/>
              <a:pathLst>
                <a:path w="2564" h="2586" extrusionOk="0">
                  <a:moveTo>
                    <a:pt x="1844" y="1"/>
                  </a:moveTo>
                  <a:lnTo>
                    <a:pt x="1732" y="23"/>
                  </a:lnTo>
                  <a:lnTo>
                    <a:pt x="1619" y="91"/>
                  </a:lnTo>
                  <a:lnTo>
                    <a:pt x="1507" y="181"/>
                  </a:lnTo>
                  <a:lnTo>
                    <a:pt x="181" y="1529"/>
                  </a:lnTo>
                  <a:lnTo>
                    <a:pt x="91" y="1642"/>
                  </a:lnTo>
                  <a:lnTo>
                    <a:pt x="23" y="1754"/>
                  </a:lnTo>
                  <a:lnTo>
                    <a:pt x="1" y="1867"/>
                  </a:lnTo>
                  <a:lnTo>
                    <a:pt x="1" y="1979"/>
                  </a:lnTo>
                  <a:lnTo>
                    <a:pt x="23" y="2091"/>
                  </a:lnTo>
                  <a:lnTo>
                    <a:pt x="46" y="2204"/>
                  </a:lnTo>
                  <a:lnTo>
                    <a:pt x="113" y="2294"/>
                  </a:lnTo>
                  <a:lnTo>
                    <a:pt x="181" y="2384"/>
                  </a:lnTo>
                  <a:lnTo>
                    <a:pt x="271" y="2451"/>
                  </a:lnTo>
                  <a:lnTo>
                    <a:pt x="383" y="2518"/>
                  </a:lnTo>
                  <a:lnTo>
                    <a:pt x="473" y="2563"/>
                  </a:lnTo>
                  <a:lnTo>
                    <a:pt x="585" y="2586"/>
                  </a:lnTo>
                  <a:lnTo>
                    <a:pt x="720" y="2586"/>
                  </a:lnTo>
                  <a:lnTo>
                    <a:pt x="833" y="2541"/>
                  </a:lnTo>
                  <a:lnTo>
                    <a:pt x="945" y="2496"/>
                  </a:lnTo>
                  <a:lnTo>
                    <a:pt x="1057" y="2406"/>
                  </a:lnTo>
                  <a:lnTo>
                    <a:pt x="2384" y="1057"/>
                  </a:lnTo>
                  <a:lnTo>
                    <a:pt x="2474" y="945"/>
                  </a:lnTo>
                  <a:lnTo>
                    <a:pt x="2541" y="832"/>
                  </a:lnTo>
                  <a:lnTo>
                    <a:pt x="2564" y="720"/>
                  </a:lnTo>
                  <a:lnTo>
                    <a:pt x="2564" y="608"/>
                  </a:lnTo>
                  <a:lnTo>
                    <a:pt x="2541" y="495"/>
                  </a:lnTo>
                  <a:lnTo>
                    <a:pt x="2519" y="383"/>
                  </a:lnTo>
                  <a:lnTo>
                    <a:pt x="2451" y="293"/>
                  </a:lnTo>
                  <a:lnTo>
                    <a:pt x="2384" y="203"/>
                  </a:lnTo>
                  <a:lnTo>
                    <a:pt x="2294" y="113"/>
                  </a:lnTo>
                  <a:lnTo>
                    <a:pt x="2181" y="68"/>
                  </a:lnTo>
                  <a:lnTo>
                    <a:pt x="2091" y="23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3300275" y="3453750"/>
              <a:ext cx="62400" cy="547950"/>
            </a:xfrm>
            <a:custGeom>
              <a:avLst/>
              <a:gdLst/>
              <a:ahLst/>
              <a:cxnLst/>
              <a:rect l="l" t="t" r="r" b="b"/>
              <a:pathLst>
                <a:path w="2496" h="21918" extrusionOk="0">
                  <a:moveTo>
                    <a:pt x="562" y="0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360" y="2023"/>
                  </a:lnTo>
                  <a:lnTo>
                    <a:pt x="629" y="3305"/>
                  </a:lnTo>
                  <a:lnTo>
                    <a:pt x="877" y="4586"/>
                  </a:lnTo>
                  <a:lnTo>
                    <a:pt x="967" y="5215"/>
                  </a:lnTo>
                  <a:lnTo>
                    <a:pt x="1034" y="5867"/>
                  </a:lnTo>
                  <a:lnTo>
                    <a:pt x="1124" y="6497"/>
                  </a:lnTo>
                  <a:lnTo>
                    <a:pt x="1169" y="7149"/>
                  </a:lnTo>
                  <a:lnTo>
                    <a:pt x="1214" y="7778"/>
                  </a:lnTo>
                  <a:lnTo>
                    <a:pt x="1236" y="8430"/>
                  </a:lnTo>
                  <a:lnTo>
                    <a:pt x="1236" y="9082"/>
                  </a:lnTo>
                  <a:lnTo>
                    <a:pt x="1236" y="9734"/>
                  </a:lnTo>
                  <a:lnTo>
                    <a:pt x="1236" y="10386"/>
                  </a:lnTo>
                  <a:lnTo>
                    <a:pt x="1191" y="11060"/>
                  </a:lnTo>
                  <a:lnTo>
                    <a:pt x="1102" y="12341"/>
                  </a:lnTo>
                  <a:lnTo>
                    <a:pt x="1012" y="13623"/>
                  </a:lnTo>
                  <a:lnTo>
                    <a:pt x="899" y="14904"/>
                  </a:lnTo>
                  <a:lnTo>
                    <a:pt x="809" y="16185"/>
                  </a:lnTo>
                  <a:lnTo>
                    <a:pt x="764" y="17467"/>
                  </a:lnTo>
                  <a:lnTo>
                    <a:pt x="742" y="18118"/>
                  </a:lnTo>
                  <a:lnTo>
                    <a:pt x="742" y="18748"/>
                  </a:lnTo>
                  <a:lnTo>
                    <a:pt x="764" y="19400"/>
                  </a:lnTo>
                  <a:lnTo>
                    <a:pt x="809" y="20052"/>
                  </a:lnTo>
                  <a:lnTo>
                    <a:pt x="854" y="20681"/>
                  </a:lnTo>
                  <a:lnTo>
                    <a:pt x="922" y="21333"/>
                  </a:lnTo>
                  <a:lnTo>
                    <a:pt x="967" y="21468"/>
                  </a:lnTo>
                  <a:lnTo>
                    <a:pt x="1012" y="21580"/>
                  </a:lnTo>
                  <a:lnTo>
                    <a:pt x="1079" y="21693"/>
                  </a:lnTo>
                  <a:lnTo>
                    <a:pt x="1169" y="21783"/>
                  </a:lnTo>
                  <a:lnTo>
                    <a:pt x="1281" y="21828"/>
                  </a:lnTo>
                  <a:lnTo>
                    <a:pt x="1394" y="21895"/>
                  </a:lnTo>
                  <a:lnTo>
                    <a:pt x="1506" y="21917"/>
                  </a:lnTo>
                  <a:lnTo>
                    <a:pt x="1731" y="21917"/>
                  </a:lnTo>
                  <a:lnTo>
                    <a:pt x="1843" y="21895"/>
                  </a:lnTo>
                  <a:lnTo>
                    <a:pt x="1956" y="21850"/>
                  </a:lnTo>
                  <a:lnTo>
                    <a:pt x="2023" y="21783"/>
                  </a:lnTo>
                  <a:lnTo>
                    <a:pt x="2091" y="21693"/>
                  </a:lnTo>
                  <a:lnTo>
                    <a:pt x="2136" y="21603"/>
                  </a:lnTo>
                  <a:lnTo>
                    <a:pt x="2181" y="21468"/>
                  </a:lnTo>
                  <a:lnTo>
                    <a:pt x="2158" y="21333"/>
                  </a:lnTo>
                  <a:lnTo>
                    <a:pt x="2091" y="20614"/>
                  </a:lnTo>
                  <a:lnTo>
                    <a:pt x="2023" y="19894"/>
                  </a:lnTo>
                  <a:lnTo>
                    <a:pt x="2001" y="19197"/>
                  </a:lnTo>
                  <a:lnTo>
                    <a:pt x="1978" y="18478"/>
                  </a:lnTo>
                  <a:lnTo>
                    <a:pt x="2001" y="17759"/>
                  </a:lnTo>
                  <a:lnTo>
                    <a:pt x="2023" y="17062"/>
                  </a:lnTo>
                  <a:lnTo>
                    <a:pt x="2091" y="15646"/>
                  </a:lnTo>
                  <a:lnTo>
                    <a:pt x="2203" y="14230"/>
                  </a:lnTo>
                  <a:lnTo>
                    <a:pt x="2315" y="12813"/>
                  </a:lnTo>
                  <a:lnTo>
                    <a:pt x="2428" y="11375"/>
                  </a:lnTo>
                  <a:lnTo>
                    <a:pt x="2495" y="9959"/>
                  </a:lnTo>
                  <a:lnTo>
                    <a:pt x="2495" y="8745"/>
                  </a:lnTo>
                  <a:lnTo>
                    <a:pt x="2450" y="7531"/>
                  </a:lnTo>
                  <a:lnTo>
                    <a:pt x="2360" y="6339"/>
                  </a:lnTo>
                  <a:lnTo>
                    <a:pt x="2225" y="5148"/>
                  </a:lnTo>
                  <a:lnTo>
                    <a:pt x="2023" y="3957"/>
                  </a:lnTo>
                  <a:lnTo>
                    <a:pt x="1798" y="2788"/>
                  </a:lnTo>
                  <a:lnTo>
                    <a:pt x="1529" y="1596"/>
                  </a:lnTo>
                  <a:lnTo>
                    <a:pt x="1214" y="427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899" y="45"/>
                  </a:lnTo>
                  <a:lnTo>
                    <a:pt x="809" y="2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3354225" y="4119700"/>
              <a:ext cx="114100" cy="173675"/>
            </a:xfrm>
            <a:custGeom>
              <a:avLst/>
              <a:gdLst/>
              <a:ahLst/>
              <a:cxnLst/>
              <a:rect l="l" t="t" r="r" b="b"/>
              <a:pathLst>
                <a:path w="4564" h="6947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45"/>
                  </a:lnTo>
                  <a:lnTo>
                    <a:pt x="225" y="112"/>
                  </a:lnTo>
                  <a:lnTo>
                    <a:pt x="135" y="180"/>
                  </a:lnTo>
                  <a:lnTo>
                    <a:pt x="67" y="270"/>
                  </a:lnTo>
                  <a:lnTo>
                    <a:pt x="23" y="360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337" y="1574"/>
                  </a:lnTo>
                  <a:lnTo>
                    <a:pt x="652" y="2405"/>
                  </a:lnTo>
                  <a:lnTo>
                    <a:pt x="989" y="3215"/>
                  </a:lnTo>
                  <a:lnTo>
                    <a:pt x="1371" y="4001"/>
                  </a:lnTo>
                  <a:lnTo>
                    <a:pt x="1574" y="4383"/>
                  </a:lnTo>
                  <a:lnTo>
                    <a:pt x="1798" y="4766"/>
                  </a:lnTo>
                  <a:lnTo>
                    <a:pt x="2023" y="5125"/>
                  </a:lnTo>
                  <a:lnTo>
                    <a:pt x="2293" y="5485"/>
                  </a:lnTo>
                  <a:lnTo>
                    <a:pt x="2563" y="5822"/>
                  </a:lnTo>
                  <a:lnTo>
                    <a:pt x="2855" y="6159"/>
                  </a:lnTo>
                  <a:lnTo>
                    <a:pt x="3147" y="6474"/>
                  </a:lnTo>
                  <a:lnTo>
                    <a:pt x="3484" y="6789"/>
                  </a:lnTo>
                  <a:lnTo>
                    <a:pt x="3597" y="6879"/>
                  </a:lnTo>
                  <a:lnTo>
                    <a:pt x="3732" y="6924"/>
                  </a:lnTo>
                  <a:lnTo>
                    <a:pt x="3844" y="6946"/>
                  </a:lnTo>
                  <a:lnTo>
                    <a:pt x="3956" y="6946"/>
                  </a:lnTo>
                  <a:lnTo>
                    <a:pt x="4091" y="6924"/>
                  </a:lnTo>
                  <a:lnTo>
                    <a:pt x="4181" y="6879"/>
                  </a:lnTo>
                  <a:lnTo>
                    <a:pt x="4294" y="6834"/>
                  </a:lnTo>
                  <a:lnTo>
                    <a:pt x="4383" y="6744"/>
                  </a:lnTo>
                  <a:lnTo>
                    <a:pt x="4451" y="6654"/>
                  </a:lnTo>
                  <a:lnTo>
                    <a:pt x="4518" y="6564"/>
                  </a:lnTo>
                  <a:lnTo>
                    <a:pt x="4541" y="6452"/>
                  </a:lnTo>
                  <a:lnTo>
                    <a:pt x="4563" y="6339"/>
                  </a:lnTo>
                  <a:lnTo>
                    <a:pt x="4563" y="6249"/>
                  </a:lnTo>
                  <a:lnTo>
                    <a:pt x="4518" y="6137"/>
                  </a:lnTo>
                  <a:lnTo>
                    <a:pt x="4473" y="6024"/>
                  </a:lnTo>
                  <a:lnTo>
                    <a:pt x="4361" y="5912"/>
                  </a:lnTo>
                  <a:lnTo>
                    <a:pt x="4069" y="5642"/>
                  </a:lnTo>
                  <a:lnTo>
                    <a:pt x="3777" y="5350"/>
                  </a:lnTo>
                  <a:lnTo>
                    <a:pt x="3507" y="5035"/>
                  </a:lnTo>
                  <a:lnTo>
                    <a:pt x="3259" y="4721"/>
                  </a:lnTo>
                  <a:lnTo>
                    <a:pt x="3035" y="4406"/>
                  </a:lnTo>
                  <a:lnTo>
                    <a:pt x="2832" y="4069"/>
                  </a:lnTo>
                  <a:lnTo>
                    <a:pt x="2630" y="3732"/>
                  </a:lnTo>
                  <a:lnTo>
                    <a:pt x="2428" y="3394"/>
                  </a:lnTo>
                  <a:lnTo>
                    <a:pt x="2091" y="2675"/>
                  </a:lnTo>
                  <a:lnTo>
                    <a:pt x="1776" y="1933"/>
                  </a:lnTo>
                  <a:lnTo>
                    <a:pt x="1506" y="1169"/>
                  </a:lnTo>
                  <a:lnTo>
                    <a:pt x="1214" y="405"/>
                  </a:lnTo>
                  <a:lnTo>
                    <a:pt x="1169" y="292"/>
                  </a:lnTo>
                  <a:lnTo>
                    <a:pt x="1079" y="180"/>
                  </a:lnTo>
                  <a:lnTo>
                    <a:pt x="989" y="112"/>
                  </a:lnTo>
                  <a:lnTo>
                    <a:pt x="899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3393550" y="3912325"/>
              <a:ext cx="87125" cy="250100"/>
            </a:xfrm>
            <a:custGeom>
              <a:avLst/>
              <a:gdLst/>
              <a:ahLst/>
              <a:cxnLst/>
              <a:rect l="l" t="t" r="r" b="b"/>
              <a:pathLst>
                <a:path w="3485" h="10004" extrusionOk="0">
                  <a:moveTo>
                    <a:pt x="630" y="0"/>
                  </a:moveTo>
                  <a:lnTo>
                    <a:pt x="518" y="23"/>
                  </a:lnTo>
                  <a:lnTo>
                    <a:pt x="405" y="68"/>
                  </a:lnTo>
                  <a:lnTo>
                    <a:pt x="315" y="135"/>
                  </a:lnTo>
                  <a:lnTo>
                    <a:pt x="203" y="203"/>
                  </a:lnTo>
                  <a:lnTo>
                    <a:pt x="135" y="292"/>
                  </a:lnTo>
                  <a:lnTo>
                    <a:pt x="68" y="405"/>
                  </a:lnTo>
                  <a:lnTo>
                    <a:pt x="23" y="517"/>
                  </a:lnTo>
                  <a:lnTo>
                    <a:pt x="1" y="652"/>
                  </a:lnTo>
                  <a:lnTo>
                    <a:pt x="1" y="787"/>
                  </a:lnTo>
                  <a:lnTo>
                    <a:pt x="158" y="1933"/>
                  </a:lnTo>
                  <a:lnTo>
                    <a:pt x="338" y="3080"/>
                  </a:lnTo>
                  <a:lnTo>
                    <a:pt x="540" y="4226"/>
                  </a:lnTo>
                  <a:lnTo>
                    <a:pt x="787" y="5350"/>
                  </a:lnTo>
                  <a:lnTo>
                    <a:pt x="922" y="5912"/>
                  </a:lnTo>
                  <a:lnTo>
                    <a:pt x="1080" y="6452"/>
                  </a:lnTo>
                  <a:lnTo>
                    <a:pt x="1237" y="7014"/>
                  </a:lnTo>
                  <a:lnTo>
                    <a:pt x="1417" y="7553"/>
                  </a:lnTo>
                  <a:lnTo>
                    <a:pt x="1619" y="8093"/>
                  </a:lnTo>
                  <a:lnTo>
                    <a:pt x="1844" y="8632"/>
                  </a:lnTo>
                  <a:lnTo>
                    <a:pt x="2069" y="9172"/>
                  </a:lnTo>
                  <a:lnTo>
                    <a:pt x="2338" y="9711"/>
                  </a:lnTo>
                  <a:lnTo>
                    <a:pt x="2406" y="9824"/>
                  </a:lnTo>
                  <a:lnTo>
                    <a:pt x="2496" y="9914"/>
                  </a:lnTo>
                  <a:lnTo>
                    <a:pt x="2608" y="9958"/>
                  </a:lnTo>
                  <a:lnTo>
                    <a:pt x="2721" y="10003"/>
                  </a:lnTo>
                  <a:lnTo>
                    <a:pt x="2923" y="10003"/>
                  </a:lnTo>
                  <a:lnTo>
                    <a:pt x="3035" y="9958"/>
                  </a:lnTo>
                  <a:lnTo>
                    <a:pt x="3148" y="9914"/>
                  </a:lnTo>
                  <a:lnTo>
                    <a:pt x="3238" y="9846"/>
                  </a:lnTo>
                  <a:lnTo>
                    <a:pt x="3327" y="9779"/>
                  </a:lnTo>
                  <a:lnTo>
                    <a:pt x="3395" y="9666"/>
                  </a:lnTo>
                  <a:lnTo>
                    <a:pt x="3440" y="9576"/>
                  </a:lnTo>
                  <a:lnTo>
                    <a:pt x="3485" y="9464"/>
                  </a:lnTo>
                  <a:lnTo>
                    <a:pt x="3485" y="9329"/>
                  </a:lnTo>
                  <a:lnTo>
                    <a:pt x="3462" y="9217"/>
                  </a:lnTo>
                  <a:lnTo>
                    <a:pt x="3417" y="9082"/>
                  </a:lnTo>
                  <a:lnTo>
                    <a:pt x="3148" y="8565"/>
                  </a:lnTo>
                  <a:lnTo>
                    <a:pt x="2923" y="8048"/>
                  </a:lnTo>
                  <a:lnTo>
                    <a:pt x="2721" y="7531"/>
                  </a:lnTo>
                  <a:lnTo>
                    <a:pt x="2518" y="7014"/>
                  </a:lnTo>
                  <a:lnTo>
                    <a:pt x="2361" y="6474"/>
                  </a:lnTo>
                  <a:lnTo>
                    <a:pt x="2204" y="5935"/>
                  </a:lnTo>
                  <a:lnTo>
                    <a:pt x="2046" y="5418"/>
                  </a:lnTo>
                  <a:lnTo>
                    <a:pt x="1934" y="4878"/>
                  </a:lnTo>
                  <a:lnTo>
                    <a:pt x="1709" y="3777"/>
                  </a:lnTo>
                  <a:lnTo>
                    <a:pt x="1507" y="2675"/>
                  </a:lnTo>
                  <a:lnTo>
                    <a:pt x="1349" y="1574"/>
                  </a:lnTo>
                  <a:lnTo>
                    <a:pt x="1192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5" y="135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4260125" y="4324250"/>
              <a:ext cx="310800" cy="150625"/>
            </a:xfrm>
            <a:custGeom>
              <a:avLst/>
              <a:gdLst/>
              <a:ahLst/>
              <a:cxnLst/>
              <a:rect l="l" t="t" r="r" b="b"/>
              <a:pathLst>
                <a:path w="12432" h="6025" extrusionOk="0">
                  <a:moveTo>
                    <a:pt x="11779" y="0"/>
                  </a:moveTo>
                  <a:lnTo>
                    <a:pt x="11667" y="45"/>
                  </a:lnTo>
                  <a:lnTo>
                    <a:pt x="11532" y="113"/>
                  </a:lnTo>
                  <a:lnTo>
                    <a:pt x="10453" y="900"/>
                  </a:lnTo>
                  <a:lnTo>
                    <a:pt x="9217" y="1754"/>
                  </a:lnTo>
                  <a:lnTo>
                    <a:pt x="8565" y="2181"/>
                  </a:lnTo>
                  <a:lnTo>
                    <a:pt x="7890" y="2608"/>
                  </a:lnTo>
                  <a:lnTo>
                    <a:pt x="7193" y="3035"/>
                  </a:lnTo>
                  <a:lnTo>
                    <a:pt x="6474" y="3417"/>
                  </a:lnTo>
                  <a:lnTo>
                    <a:pt x="5755" y="3777"/>
                  </a:lnTo>
                  <a:lnTo>
                    <a:pt x="5013" y="4092"/>
                  </a:lnTo>
                  <a:lnTo>
                    <a:pt x="4294" y="4361"/>
                  </a:lnTo>
                  <a:lnTo>
                    <a:pt x="3934" y="4474"/>
                  </a:lnTo>
                  <a:lnTo>
                    <a:pt x="3574" y="4564"/>
                  </a:lnTo>
                  <a:lnTo>
                    <a:pt x="3215" y="4654"/>
                  </a:lnTo>
                  <a:lnTo>
                    <a:pt x="2855" y="4721"/>
                  </a:lnTo>
                  <a:lnTo>
                    <a:pt x="2495" y="4766"/>
                  </a:lnTo>
                  <a:lnTo>
                    <a:pt x="2136" y="4788"/>
                  </a:lnTo>
                  <a:lnTo>
                    <a:pt x="1439" y="4788"/>
                  </a:lnTo>
                  <a:lnTo>
                    <a:pt x="1102" y="4743"/>
                  </a:lnTo>
                  <a:lnTo>
                    <a:pt x="764" y="4699"/>
                  </a:lnTo>
                  <a:lnTo>
                    <a:pt x="630" y="4676"/>
                  </a:lnTo>
                  <a:lnTo>
                    <a:pt x="495" y="4699"/>
                  </a:lnTo>
                  <a:lnTo>
                    <a:pt x="382" y="4743"/>
                  </a:lnTo>
                  <a:lnTo>
                    <a:pt x="292" y="4788"/>
                  </a:lnTo>
                  <a:lnTo>
                    <a:pt x="203" y="4878"/>
                  </a:lnTo>
                  <a:lnTo>
                    <a:pt x="113" y="4968"/>
                  </a:lnTo>
                  <a:lnTo>
                    <a:pt x="68" y="5058"/>
                  </a:lnTo>
                  <a:lnTo>
                    <a:pt x="23" y="5171"/>
                  </a:lnTo>
                  <a:lnTo>
                    <a:pt x="0" y="5283"/>
                  </a:lnTo>
                  <a:lnTo>
                    <a:pt x="0" y="5395"/>
                  </a:lnTo>
                  <a:lnTo>
                    <a:pt x="23" y="5508"/>
                  </a:lnTo>
                  <a:lnTo>
                    <a:pt x="45" y="5620"/>
                  </a:lnTo>
                  <a:lnTo>
                    <a:pt x="113" y="5710"/>
                  </a:lnTo>
                  <a:lnTo>
                    <a:pt x="203" y="5778"/>
                  </a:lnTo>
                  <a:lnTo>
                    <a:pt x="315" y="5845"/>
                  </a:lnTo>
                  <a:lnTo>
                    <a:pt x="450" y="5890"/>
                  </a:lnTo>
                  <a:lnTo>
                    <a:pt x="809" y="5957"/>
                  </a:lnTo>
                  <a:lnTo>
                    <a:pt x="1192" y="6002"/>
                  </a:lnTo>
                  <a:lnTo>
                    <a:pt x="1574" y="6025"/>
                  </a:lnTo>
                  <a:lnTo>
                    <a:pt x="1956" y="6002"/>
                  </a:lnTo>
                  <a:lnTo>
                    <a:pt x="2360" y="5980"/>
                  </a:lnTo>
                  <a:lnTo>
                    <a:pt x="2743" y="5957"/>
                  </a:lnTo>
                  <a:lnTo>
                    <a:pt x="3125" y="5890"/>
                  </a:lnTo>
                  <a:lnTo>
                    <a:pt x="3529" y="5800"/>
                  </a:lnTo>
                  <a:lnTo>
                    <a:pt x="3912" y="5710"/>
                  </a:lnTo>
                  <a:lnTo>
                    <a:pt x="4316" y="5598"/>
                  </a:lnTo>
                  <a:lnTo>
                    <a:pt x="5103" y="5328"/>
                  </a:lnTo>
                  <a:lnTo>
                    <a:pt x="5890" y="5013"/>
                  </a:lnTo>
                  <a:lnTo>
                    <a:pt x="6654" y="4654"/>
                  </a:lnTo>
                  <a:lnTo>
                    <a:pt x="7418" y="4271"/>
                  </a:lnTo>
                  <a:lnTo>
                    <a:pt x="8183" y="3844"/>
                  </a:lnTo>
                  <a:lnTo>
                    <a:pt x="8902" y="3417"/>
                  </a:lnTo>
                  <a:lnTo>
                    <a:pt x="9621" y="2945"/>
                  </a:lnTo>
                  <a:lnTo>
                    <a:pt x="10296" y="2496"/>
                  </a:lnTo>
                  <a:lnTo>
                    <a:pt x="10947" y="2046"/>
                  </a:lnTo>
                  <a:lnTo>
                    <a:pt x="12161" y="1192"/>
                  </a:lnTo>
                  <a:lnTo>
                    <a:pt x="12274" y="1102"/>
                  </a:lnTo>
                  <a:lnTo>
                    <a:pt x="12341" y="989"/>
                  </a:lnTo>
                  <a:lnTo>
                    <a:pt x="12409" y="877"/>
                  </a:lnTo>
                  <a:lnTo>
                    <a:pt x="12431" y="765"/>
                  </a:lnTo>
                  <a:lnTo>
                    <a:pt x="12431" y="630"/>
                  </a:lnTo>
                  <a:lnTo>
                    <a:pt x="12409" y="517"/>
                  </a:lnTo>
                  <a:lnTo>
                    <a:pt x="12386" y="405"/>
                  </a:lnTo>
                  <a:lnTo>
                    <a:pt x="12341" y="293"/>
                  </a:lnTo>
                  <a:lnTo>
                    <a:pt x="12274" y="203"/>
                  </a:lnTo>
                  <a:lnTo>
                    <a:pt x="12184" y="135"/>
                  </a:lnTo>
                  <a:lnTo>
                    <a:pt x="12094" y="68"/>
                  </a:lnTo>
                  <a:lnTo>
                    <a:pt x="12004" y="23"/>
                  </a:lnTo>
                  <a:lnTo>
                    <a:pt x="1189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4607975" y="3992125"/>
              <a:ext cx="188300" cy="257975"/>
            </a:xfrm>
            <a:custGeom>
              <a:avLst/>
              <a:gdLst/>
              <a:ahLst/>
              <a:cxnLst/>
              <a:rect l="l" t="t" r="r" b="b"/>
              <a:pathLst>
                <a:path w="7532" h="10319" extrusionOk="0">
                  <a:moveTo>
                    <a:pt x="6744" y="0"/>
                  </a:moveTo>
                  <a:lnTo>
                    <a:pt x="6654" y="45"/>
                  </a:lnTo>
                  <a:lnTo>
                    <a:pt x="6542" y="113"/>
                  </a:lnTo>
                  <a:lnTo>
                    <a:pt x="6452" y="203"/>
                  </a:lnTo>
                  <a:lnTo>
                    <a:pt x="6385" y="315"/>
                  </a:lnTo>
                  <a:lnTo>
                    <a:pt x="5778" y="1551"/>
                  </a:lnTo>
                  <a:lnTo>
                    <a:pt x="5171" y="2788"/>
                  </a:lnTo>
                  <a:lnTo>
                    <a:pt x="4541" y="4002"/>
                  </a:lnTo>
                  <a:lnTo>
                    <a:pt x="4204" y="4608"/>
                  </a:lnTo>
                  <a:lnTo>
                    <a:pt x="3845" y="5193"/>
                  </a:lnTo>
                  <a:lnTo>
                    <a:pt x="3507" y="5755"/>
                  </a:lnTo>
                  <a:lnTo>
                    <a:pt x="3148" y="6317"/>
                  </a:lnTo>
                  <a:lnTo>
                    <a:pt x="2743" y="6879"/>
                  </a:lnTo>
                  <a:lnTo>
                    <a:pt x="2316" y="7441"/>
                  </a:lnTo>
                  <a:lnTo>
                    <a:pt x="1866" y="7958"/>
                  </a:lnTo>
                  <a:lnTo>
                    <a:pt x="1642" y="8205"/>
                  </a:lnTo>
                  <a:lnTo>
                    <a:pt x="1394" y="8430"/>
                  </a:lnTo>
                  <a:lnTo>
                    <a:pt x="1125" y="8655"/>
                  </a:lnTo>
                  <a:lnTo>
                    <a:pt x="855" y="8835"/>
                  </a:lnTo>
                  <a:lnTo>
                    <a:pt x="585" y="9014"/>
                  </a:lnTo>
                  <a:lnTo>
                    <a:pt x="315" y="9172"/>
                  </a:lnTo>
                  <a:lnTo>
                    <a:pt x="181" y="9239"/>
                  </a:lnTo>
                  <a:lnTo>
                    <a:pt x="91" y="9329"/>
                  </a:lnTo>
                  <a:lnTo>
                    <a:pt x="46" y="9419"/>
                  </a:lnTo>
                  <a:lnTo>
                    <a:pt x="1" y="9531"/>
                  </a:lnTo>
                  <a:lnTo>
                    <a:pt x="1" y="9644"/>
                  </a:lnTo>
                  <a:lnTo>
                    <a:pt x="1" y="9756"/>
                  </a:lnTo>
                  <a:lnTo>
                    <a:pt x="23" y="9869"/>
                  </a:lnTo>
                  <a:lnTo>
                    <a:pt x="91" y="9959"/>
                  </a:lnTo>
                  <a:lnTo>
                    <a:pt x="158" y="10071"/>
                  </a:lnTo>
                  <a:lnTo>
                    <a:pt x="225" y="10138"/>
                  </a:lnTo>
                  <a:lnTo>
                    <a:pt x="338" y="10206"/>
                  </a:lnTo>
                  <a:lnTo>
                    <a:pt x="428" y="10273"/>
                  </a:lnTo>
                  <a:lnTo>
                    <a:pt x="540" y="10296"/>
                  </a:lnTo>
                  <a:lnTo>
                    <a:pt x="675" y="10318"/>
                  </a:lnTo>
                  <a:lnTo>
                    <a:pt x="810" y="10296"/>
                  </a:lnTo>
                  <a:lnTo>
                    <a:pt x="922" y="10228"/>
                  </a:lnTo>
                  <a:lnTo>
                    <a:pt x="1192" y="10093"/>
                  </a:lnTo>
                  <a:lnTo>
                    <a:pt x="1439" y="9936"/>
                  </a:lnTo>
                  <a:lnTo>
                    <a:pt x="1687" y="9779"/>
                  </a:lnTo>
                  <a:lnTo>
                    <a:pt x="1934" y="9599"/>
                  </a:lnTo>
                  <a:lnTo>
                    <a:pt x="2159" y="9397"/>
                  </a:lnTo>
                  <a:lnTo>
                    <a:pt x="2361" y="9194"/>
                  </a:lnTo>
                  <a:lnTo>
                    <a:pt x="2766" y="8767"/>
                  </a:lnTo>
                  <a:lnTo>
                    <a:pt x="3170" y="8295"/>
                  </a:lnTo>
                  <a:lnTo>
                    <a:pt x="3530" y="7823"/>
                  </a:lnTo>
                  <a:lnTo>
                    <a:pt x="4227" y="6856"/>
                  </a:lnTo>
                  <a:lnTo>
                    <a:pt x="4699" y="6160"/>
                  </a:lnTo>
                  <a:lnTo>
                    <a:pt x="5148" y="5440"/>
                  </a:lnTo>
                  <a:lnTo>
                    <a:pt x="5553" y="4698"/>
                  </a:lnTo>
                  <a:lnTo>
                    <a:pt x="5958" y="3957"/>
                  </a:lnTo>
                  <a:lnTo>
                    <a:pt x="6699" y="2450"/>
                  </a:lnTo>
                  <a:lnTo>
                    <a:pt x="7441" y="944"/>
                  </a:lnTo>
                  <a:lnTo>
                    <a:pt x="7509" y="810"/>
                  </a:lnTo>
                  <a:lnTo>
                    <a:pt x="7531" y="675"/>
                  </a:lnTo>
                  <a:lnTo>
                    <a:pt x="7509" y="562"/>
                  </a:lnTo>
                  <a:lnTo>
                    <a:pt x="7486" y="450"/>
                  </a:lnTo>
                  <a:lnTo>
                    <a:pt x="7441" y="337"/>
                  </a:lnTo>
                  <a:lnTo>
                    <a:pt x="7374" y="248"/>
                  </a:lnTo>
                  <a:lnTo>
                    <a:pt x="7284" y="158"/>
                  </a:lnTo>
                  <a:lnTo>
                    <a:pt x="7194" y="90"/>
                  </a:lnTo>
                  <a:lnTo>
                    <a:pt x="7082" y="45"/>
                  </a:lnTo>
                  <a:lnTo>
                    <a:pt x="6969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4618100" y="3745400"/>
              <a:ext cx="230425" cy="338900"/>
            </a:xfrm>
            <a:custGeom>
              <a:avLst/>
              <a:gdLst/>
              <a:ahLst/>
              <a:cxnLst/>
              <a:rect l="l" t="t" r="r" b="b"/>
              <a:pathLst>
                <a:path w="9217" h="13556" extrusionOk="0">
                  <a:moveTo>
                    <a:pt x="8452" y="1"/>
                  </a:moveTo>
                  <a:lnTo>
                    <a:pt x="8340" y="23"/>
                  </a:lnTo>
                  <a:lnTo>
                    <a:pt x="8228" y="91"/>
                  </a:lnTo>
                  <a:lnTo>
                    <a:pt x="8138" y="158"/>
                  </a:lnTo>
                  <a:lnTo>
                    <a:pt x="8048" y="271"/>
                  </a:lnTo>
                  <a:lnTo>
                    <a:pt x="7014" y="1799"/>
                  </a:lnTo>
                  <a:lnTo>
                    <a:pt x="6002" y="3350"/>
                  </a:lnTo>
                  <a:lnTo>
                    <a:pt x="4047" y="6452"/>
                  </a:lnTo>
                  <a:lnTo>
                    <a:pt x="2091" y="9555"/>
                  </a:lnTo>
                  <a:lnTo>
                    <a:pt x="1102" y="11106"/>
                  </a:lnTo>
                  <a:lnTo>
                    <a:pt x="90" y="12657"/>
                  </a:lnTo>
                  <a:lnTo>
                    <a:pt x="23" y="12792"/>
                  </a:lnTo>
                  <a:lnTo>
                    <a:pt x="0" y="12904"/>
                  </a:lnTo>
                  <a:lnTo>
                    <a:pt x="0" y="13016"/>
                  </a:lnTo>
                  <a:lnTo>
                    <a:pt x="23" y="13129"/>
                  </a:lnTo>
                  <a:lnTo>
                    <a:pt x="68" y="13241"/>
                  </a:lnTo>
                  <a:lnTo>
                    <a:pt x="135" y="13331"/>
                  </a:lnTo>
                  <a:lnTo>
                    <a:pt x="203" y="13398"/>
                  </a:lnTo>
                  <a:lnTo>
                    <a:pt x="293" y="13466"/>
                  </a:lnTo>
                  <a:lnTo>
                    <a:pt x="405" y="13511"/>
                  </a:lnTo>
                  <a:lnTo>
                    <a:pt x="517" y="13556"/>
                  </a:lnTo>
                  <a:lnTo>
                    <a:pt x="742" y="13556"/>
                  </a:lnTo>
                  <a:lnTo>
                    <a:pt x="855" y="13533"/>
                  </a:lnTo>
                  <a:lnTo>
                    <a:pt x="967" y="13466"/>
                  </a:lnTo>
                  <a:lnTo>
                    <a:pt x="1079" y="13398"/>
                  </a:lnTo>
                  <a:lnTo>
                    <a:pt x="1169" y="13286"/>
                  </a:lnTo>
                  <a:lnTo>
                    <a:pt x="2158" y="11735"/>
                  </a:lnTo>
                  <a:lnTo>
                    <a:pt x="3147" y="10184"/>
                  </a:lnTo>
                  <a:lnTo>
                    <a:pt x="5103" y="7082"/>
                  </a:lnTo>
                  <a:lnTo>
                    <a:pt x="7081" y="3980"/>
                  </a:lnTo>
                  <a:lnTo>
                    <a:pt x="8093" y="2429"/>
                  </a:lnTo>
                  <a:lnTo>
                    <a:pt x="9104" y="900"/>
                  </a:lnTo>
                  <a:lnTo>
                    <a:pt x="9172" y="788"/>
                  </a:lnTo>
                  <a:lnTo>
                    <a:pt x="9217" y="653"/>
                  </a:lnTo>
                  <a:lnTo>
                    <a:pt x="9217" y="540"/>
                  </a:lnTo>
                  <a:lnTo>
                    <a:pt x="9194" y="428"/>
                  </a:lnTo>
                  <a:lnTo>
                    <a:pt x="9149" y="338"/>
                  </a:lnTo>
                  <a:lnTo>
                    <a:pt x="9082" y="248"/>
                  </a:lnTo>
                  <a:lnTo>
                    <a:pt x="9014" y="158"/>
                  </a:lnTo>
                  <a:lnTo>
                    <a:pt x="8902" y="91"/>
                  </a:lnTo>
                  <a:lnTo>
                    <a:pt x="8812" y="46"/>
                  </a:lnTo>
                  <a:lnTo>
                    <a:pt x="8700" y="23"/>
                  </a:lnTo>
                  <a:lnTo>
                    <a:pt x="8565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4914825" y="3558275"/>
              <a:ext cx="359675" cy="150075"/>
            </a:xfrm>
            <a:custGeom>
              <a:avLst/>
              <a:gdLst/>
              <a:ahLst/>
              <a:cxnLst/>
              <a:rect l="l" t="t" r="r" b="b"/>
              <a:pathLst>
                <a:path w="14387" h="6003" extrusionOk="0">
                  <a:moveTo>
                    <a:pt x="13600" y="0"/>
                  </a:moveTo>
                  <a:lnTo>
                    <a:pt x="11824" y="315"/>
                  </a:lnTo>
                  <a:lnTo>
                    <a:pt x="10948" y="495"/>
                  </a:lnTo>
                  <a:lnTo>
                    <a:pt x="10071" y="675"/>
                  </a:lnTo>
                  <a:lnTo>
                    <a:pt x="9194" y="877"/>
                  </a:lnTo>
                  <a:lnTo>
                    <a:pt x="8317" y="1102"/>
                  </a:lnTo>
                  <a:lnTo>
                    <a:pt x="7463" y="1349"/>
                  </a:lnTo>
                  <a:lnTo>
                    <a:pt x="6609" y="1596"/>
                  </a:lnTo>
                  <a:lnTo>
                    <a:pt x="5777" y="1889"/>
                  </a:lnTo>
                  <a:lnTo>
                    <a:pt x="4946" y="2203"/>
                  </a:lnTo>
                  <a:lnTo>
                    <a:pt x="4114" y="2563"/>
                  </a:lnTo>
                  <a:lnTo>
                    <a:pt x="3305" y="2923"/>
                  </a:lnTo>
                  <a:lnTo>
                    <a:pt x="2518" y="3350"/>
                  </a:lnTo>
                  <a:lnTo>
                    <a:pt x="1754" y="3799"/>
                  </a:lnTo>
                  <a:lnTo>
                    <a:pt x="989" y="4294"/>
                  </a:lnTo>
                  <a:lnTo>
                    <a:pt x="248" y="4811"/>
                  </a:lnTo>
                  <a:lnTo>
                    <a:pt x="158" y="4901"/>
                  </a:lnTo>
                  <a:lnTo>
                    <a:pt x="68" y="5013"/>
                  </a:lnTo>
                  <a:lnTo>
                    <a:pt x="23" y="5126"/>
                  </a:lnTo>
                  <a:lnTo>
                    <a:pt x="0" y="5261"/>
                  </a:lnTo>
                  <a:lnTo>
                    <a:pt x="0" y="5373"/>
                  </a:lnTo>
                  <a:lnTo>
                    <a:pt x="0" y="5485"/>
                  </a:lnTo>
                  <a:lnTo>
                    <a:pt x="45" y="5598"/>
                  </a:lnTo>
                  <a:lnTo>
                    <a:pt x="90" y="5710"/>
                  </a:lnTo>
                  <a:lnTo>
                    <a:pt x="158" y="5800"/>
                  </a:lnTo>
                  <a:lnTo>
                    <a:pt x="225" y="5890"/>
                  </a:lnTo>
                  <a:lnTo>
                    <a:pt x="315" y="5957"/>
                  </a:lnTo>
                  <a:lnTo>
                    <a:pt x="427" y="5980"/>
                  </a:lnTo>
                  <a:lnTo>
                    <a:pt x="540" y="6002"/>
                  </a:lnTo>
                  <a:lnTo>
                    <a:pt x="630" y="6002"/>
                  </a:lnTo>
                  <a:lnTo>
                    <a:pt x="765" y="5957"/>
                  </a:lnTo>
                  <a:lnTo>
                    <a:pt x="877" y="5890"/>
                  </a:lnTo>
                  <a:lnTo>
                    <a:pt x="1596" y="5373"/>
                  </a:lnTo>
                  <a:lnTo>
                    <a:pt x="2338" y="4878"/>
                  </a:lnTo>
                  <a:lnTo>
                    <a:pt x="3102" y="4451"/>
                  </a:lnTo>
                  <a:lnTo>
                    <a:pt x="3867" y="4047"/>
                  </a:lnTo>
                  <a:lnTo>
                    <a:pt x="4653" y="3665"/>
                  </a:lnTo>
                  <a:lnTo>
                    <a:pt x="5463" y="3327"/>
                  </a:lnTo>
                  <a:lnTo>
                    <a:pt x="6272" y="3035"/>
                  </a:lnTo>
                  <a:lnTo>
                    <a:pt x="7104" y="2743"/>
                  </a:lnTo>
                  <a:lnTo>
                    <a:pt x="7935" y="2496"/>
                  </a:lnTo>
                  <a:lnTo>
                    <a:pt x="8767" y="2271"/>
                  </a:lnTo>
                  <a:lnTo>
                    <a:pt x="9621" y="2046"/>
                  </a:lnTo>
                  <a:lnTo>
                    <a:pt x="10475" y="1866"/>
                  </a:lnTo>
                  <a:lnTo>
                    <a:pt x="11330" y="1686"/>
                  </a:lnTo>
                  <a:lnTo>
                    <a:pt x="12206" y="1507"/>
                  </a:lnTo>
                  <a:lnTo>
                    <a:pt x="13937" y="1192"/>
                  </a:lnTo>
                  <a:lnTo>
                    <a:pt x="14072" y="1169"/>
                  </a:lnTo>
                  <a:lnTo>
                    <a:pt x="14184" y="1102"/>
                  </a:lnTo>
                  <a:lnTo>
                    <a:pt x="14252" y="1034"/>
                  </a:lnTo>
                  <a:lnTo>
                    <a:pt x="14319" y="945"/>
                  </a:lnTo>
                  <a:lnTo>
                    <a:pt x="14364" y="832"/>
                  </a:lnTo>
                  <a:lnTo>
                    <a:pt x="14387" y="720"/>
                  </a:lnTo>
                  <a:lnTo>
                    <a:pt x="14387" y="607"/>
                  </a:lnTo>
                  <a:lnTo>
                    <a:pt x="14364" y="495"/>
                  </a:lnTo>
                  <a:lnTo>
                    <a:pt x="14319" y="405"/>
                  </a:lnTo>
                  <a:lnTo>
                    <a:pt x="14252" y="293"/>
                  </a:lnTo>
                  <a:lnTo>
                    <a:pt x="14184" y="203"/>
                  </a:lnTo>
                  <a:lnTo>
                    <a:pt x="14095" y="113"/>
                  </a:lnTo>
                  <a:lnTo>
                    <a:pt x="13982" y="45"/>
                  </a:lnTo>
                  <a:lnTo>
                    <a:pt x="13870" y="23"/>
                  </a:lnTo>
                  <a:lnTo>
                    <a:pt x="1375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2915875" y="3032825"/>
              <a:ext cx="332700" cy="250100"/>
            </a:xfrm>
            <a:custGeom>
              <a:avLst/>
              <a:gdLst/>
              <a:ahLst/>
              <a:cxnLst/>
              <a:rect l="l" t="t" r="r" b="b"/>
              <a:pathLst>
                <a:path w="13308" h="10004" extrusionOk="0">
                  <a:moveTo>
                    <a:pt x="675" y="0"/>
                  </a:moveTo>
                  <a:lnTo>
                    <a:pt x="562" y="23"/>
                  </a:lnTo>
                  <a:lnTo>
                    <a:pt x="428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0" y="338"/>
                  </a:lnTo>
                  <a:lnTo>
                    <a:pt x="45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45" y="877"/>
                  </a:lnTo>
                  <a:lnTo>
                    <a:pt x="113" y="990"/>
                  </a:lnTo>
                  <a:lnTo>
                    <a:pt x="180" y="1079"/>
                  </a:lnTo>
                  <a:lnTo>
                    <a:pt x="315" y="1147"/>
                  </a:lnTo>
                  <a:lnTo>
                    <a:pt x="1147" y="1574"/>
                  </a:lnTo>
                  <a:lnTo>
                    <a:pt x="1956" y="2024"/>
                  </a:lnTo>
                  <a:lnTo>
                    <a:pt x="2765" y="2473"/>
                  </a:lnTo>
                  <a:lnTo>
                    <a:pt x="3575" y="2945"/>
                  </a:lnTo>
                  <a:lnTo>
                    <a:pt x="4361" y="3440"/>
                  </a:lnTo>
                  <a:lnTo>
                    <a:pt x="5126" y="3934"/>
                  </a:lnTo>
                  <a:lnTo>
                    <a:pt x="5890" y="4451"/>
                  </a:lnTo>
                  <a:lnTo>
                    <a:pt x="6654" y="4968"/>
                  </a:lnTo>
                  <a:lnTo>
                    <a:pt x="7396" y="5530"/>
                  </a:lnTo>
                  <a:lnTo>
                    <a:pt x="8138" y="6092"/>
                  </a:lnTo>
                  <a:lnTo>
                    <a:pt x="8857" y="6654"/>
                  </a:lnTo>
                  <a:lnTo>
                    <a:pt x="9554" y="7261"/>
                  </a:lnTo>
                  <a:lnTo>
                    <a:pt x="10251" y="7868"/>
                  </a:lnTo>
                  <a:lnTo>
                    <a:pt x="10925" y="8498"/>
                  </a:lnTo>
                  <a:lnTo>
                    <a:pt x="11600" y="9149"/>
                  </a:lnTo>
                  <a:lnTo>
                    <a:pt x="12251" y="9824"/>
                  </a:lnTo>
                  <a:lnTo>
                    <a:pt x="12364" y="9914"/>
                  </a:lnTo>
                  <a:lnTo>
                    <a:pt x="12476" y="9981"/>
                  </a:lnTo>
                  <a:lnTo>
                    <a:pt x="12589" y="10004"/>
                  </a:lnTo>
                  <a:lnTo>
                    <a:pt x="12813" y="10004"/>
                  </a:lnTo>
                  <a:lnTo>
                    <a:pt x="12926" y="9959"/>
                  </a:lnTo>
                  <a:lnTo>
                    <a:pt x="13016" y="9891"/>
                  </a:lnTo>
                  <a:lnTo>
                    <a:pt x="13106" y="9824"/>
                  </a:lnTo>
                  <a:lnTo>
                    <a:pt x="13173" y="9734"/>
                  </a:lnTo>
                  <a:lnTo>
                    <a:pt x="13241" y="9622"/>
                  </a:lnTo>
                  <a:lnTo>
                    <a:pt x="13285" y="9532"/>
                  </a:lnTo>
                  <a:lnTo>
                    <a:pt x="13308" y="9419"/>
                  </a:lnTo>
                  <a:lnTo>
                    <a:pt x="13308" y="9284"/>
                  </a:lnTo>
                  <a:lnTo>
                    <a:pt x="13263" y="9172"/>
                  </a:lnTo>
                  <a:lnTo>
                    <a:pt x="13218" y="9060"/>
                  </a:lnTo>
                  <a:lnTo>
                    <a:pt x="13128" y="8947"/>
                  </a:lnTo>
                  <a:lnTo>
                    <a:pt x="12454" y="8273"/>
                  </a:lnTo>
                  <a:lnTo>
                    <a:pt x="11779" y="7598"/>
                  </a:lnTo>
                  <a:lnTo>
                    <a:pt x="11083" y="6947"/>
                  </a:lnTo>
                  <a:lnTo>
                    <a:pt x="10386" y="6317"/>
                  </a:lnTo>
                  <a:lnTo>
                    <a:pt x="9644" y="5710"/>
                  </a:lnTo>
                  <a:lnTo>
                    <a:pt x="8925" y="5126"/>
                  </a:lnTo>
                  <a:lnTo>
                    <a:pt x="8183" y="4564"/>
                  </a:lnTo>
                  <a:lnTo>
                    <a:pt x="7418" y="4002"/>
                  </a:lnTo>
                  <a:lnTo>
                    <a:pt x="6632" y="3462"/>
                  </a:lnTo>
                  <a:lnTo>
                    <a:pt x="5867" y="2923"/>
                  </a:lnTo>
                  <a:lnTo>
                    <a:pt x="5058" y="2428"/>
                  </a:lnTo>
                  <a:lnTo>
                    <a:pt x="4249" y="1934"/>
                  </a:lnTo>
                  <a:lnTo>
                    <a:pt x="3440" y="1439"/>
                  </a:lnTo>
                  <a:lnTo>
                    <a:pt x="2608" y="967"/>
                  </a:lnTo>
                  <a:lnTo>
                    <a:pt x="1776" y="517"/>
                  </a:lnTo>
                  <a:lnTo>
                    <a:pt x="945" y="90"/>
                  </a:lnTo>
                  <a:lnTo>
                    <a:pt x="810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4749600" y="3463850"/>
              <a:ext cx="51725" cy="114675"/>
            </a:xfrm>
            <a:custGeom>
              <a:avLst/>
              <a:gdLst/>
              <a:ahLst/>
              <a:cxnLst/>
              <a:rect l="l" t="t" r="r" b="b"/>
              <a:pathLst>
                <a:path w="2069" h="4587" extrusionOk="0">
                  <a:moveTo>
                    <a:pt x="1327" y="1"/>
                  </a:moveTo>
                  <a:lnTo>
                    <a:pt x="1237" y="23"/>
                  </a:lnTo>
                  <a:lnTo>
                    <a:pt x="1124" y="46"/>
                  </a:lnTo>
                  <a:lnTo>
                    <a:pt x="1034" y="113"/>
                  </a:lnTo>
                  <a:lnTo>
                    <a:pt x="967" y="203"/>
                  </a:lnTo>
                  <a:lnTo>
                    <a:pt x="900" y="316"/>
                  </a:lnTo>
                  <a:lnTo>
                    <a:pt x="855" y="451"/>
                  </a:lnTo>
                  <a:lnTo>
                    <a:pt x="697" y="1305"/>
                  </a:lnTo>
                  <a:lnTo>
                    <a:pt x="517" y="2159"/>
                  </a:lnTo>
                  <a:lnTo>
                    <a:pt x="428" y="2586"/>
                  </a:lnTo>
                  <a:lnTo>
                    <a:pt x="315" y="3013"/>
                  </a:lnTo>
                  <a:lnTo>
                    <a:pt x="180" y="3440"/>
                  </a:lnTo>
                  <a:lnTo>
                    <a:pt x="23" y="3845"/>
                  </a:lnTo>
                  <a:lnTo>
                    <a:pt x="0" y="3980"/>
                  </a:lnTo>
                  <a:lnTo>
                    <a:pt x="0" y="4115"/>
                  </a:lnTo>
                  <a:lnTo>
                    <a:pt x="23" y="4205"/>
                  </a:lnTo>
                  <a:lnTo>
                    <a:pt x="68" y="4317"/>
                  </a:lnTo>
                  <a:lnTo>
                    <a:pt x="135" y="4407"/>
                  </a:lnTo>
                  <a:lnTo>
                    <a:pt x="203" y="4474"/>
                  </a:lnTo>
                  <a:lnTo>
                    <a:pt x="315" y="4519"/>
                  </a:lnTo>
                  <a:lnTo>
                    <a:pt x="428" y="4564"/>
                  </a:lnTo>
                  <a:lnTo>
                    <a:pt x="540" y="4587"/>
                  </a:lnTo>
                  <a:lnTo>
                    <a:pt x="652" y="4587"/>
                  </a:lnTo>
                  <a:lnTo>
                    <a:pt x="765" y="4564"/>
                  </a:lnTo>
                  <a:lnTo>
                    <a:pt x="877" y="4542"/>
                  </a:lnTo>
                  <a:lnTo>
                    <a:pt x="989" y="4474"/>
                  </a:lnTo>
                  <a:lnTo>
                    <a:pt x="1079" y="4407"/>
                  </a:lnTo>
                  <a:lnTo>
                    <a:pt x="1169" y="4294"/>
                  </a:lnTo>
                  <a:lnTo>
                    <a:pt x="1237" y="4182"/>
                  </a:lnTo>
                  <a:lnTo>
                    <a:pt x="1372" y="3755"/>
                  </a:lnTo>
                  <a:lnTo>
                    <a:pt x="1507" y="3350"/>
                  </a:lnTo>
                  <a:lnTo>
                    <a:pt x="1619" y="2923"/>
                  </a:lnTo>
                  <a:lnTo>
                    <a:pt x="1709" y="2496"/>
                  </a:lnTo>
                  <a:lnTo>
                    <a:pt x="1889" y="1642"/>
                  </a:lnTo>
                  <a:lnTo>
                    <a:pt x="2046" y="765"/>
                  </a:lnTo>
                  <a:lnTo>
                    <a:pt x="2068" y="630"/>
                  </a:lnTo>
                  <a:lnTo>
                    <a:pt x="2046" y="495"/>
                  </a:lnTo>
                  <a:lnTo>
                    <a:pt x="2001" y="383"/>
                  </a:lnTo>
                  <a:lnTo>
                    <a:pt x="1956" y="271"/>
                  </a:lnTo>
                  <a:lnTo>
                    <a:pt x="1866" y="181"/>
                  </a:lnTo>
                  <a:lnTo>
                    <a:pt x="1776" y="113"/>
                  </a:lnTo>
                  <a:lnTo>
                    <a:pt x="1664" y="68"/>
                  </a:lnTo>
                  <a:lnTo>
                    <a:pt x="1551" y="23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5567825" y="3169950"/>
              <a:ext cx="136600" cy="273150"/>
            </a:xfrm>
            <a:custGeom>
              <a:avLst/>
              <a:gdLst/>
              <a:ahLst/>
              <a:cxnLst/>
              <a:rect l="l" t="t" r="r" b="b"/>
              <a:pathLst>
                <a:path w="5464" h="10926" extrusionOk="0">
                  <a:moveTo>
                    <a:pt x="4744" y="0"/>
                  </a:moveTo>
                  <a:lnTo>
                    <a:pt x="4632" y="45"/>
                  </a:lnTo>
                  <a:lnTo>
                    <a:pt x="4519" y="90"/>
                  </a:lnTo>
                  <a:lnTo>
                    <a:pt x="4429" y="158"/>
                  </a:lnTo>
                  <a:lnTo>
                    <a:pt x="4339" y="225"/>
                  </a:lnTo>
                  <a:lnTo>
                    <a:pt x="4272" y="338"/>
                  </a:lnTo>
                  <a:lnTo>
                    <a:pt x="4227" y="450"/>
                  </a:lnTo>
                  <a:lnTo>
                    <a:pt x="4227" y="607"/>
                  </a:lnTo>
                  <a:lnTo>
                    <a:pt x="4182" y="1282"/>
                  </a:lnTo>
                  <a:lnTo>
                    <a:pt x="4115" y="1956"/>
                  </a:lnTo>
                  <a:lnTo>
                    <a:pt x="4025" y="2608"/>
                  </a:lnTo>
                  <a:lnTo>
                    <a:pt x="3912" y="3237"/>
                  </a:lnTo>
                  <a:lnTo>
                    <a:pt x="3755" y="3867"/>
                  </a:lnTo>
                  <a:lnTo>
                    <a:pt x="3575" y="4474"/>
                  </a:lnTo>
                  <a:lnTo>
                    <a:pt x="3373" y="5058"/>
                  </a:lnTo>
                  <a:lnTo>
                    <a:pt x="3125" y="5643"/>
                  </a:lnTo>
                  <a:lnTo>
                    <a:pt x="2856" y="6205"/>
                  </a:lnTo>
                  <a:lnTo>
                    <a:pt x="2563" y="6767"/>
                  </a:lnTo>
                  <a:lnTo>
                    <a:pt x="2249" y="7306"/>
                  </a:lnTo>
                  <a:lnTo>
                    <a:pt x="1889" y="7846"/>
                  </a:lnTo>
                  <a:lnTo>
                    <a:pt x="1507" y="8363"/>
                  </a:lnTo>
                  <a:lnTo>
                    <a:pt x="1080" y="8857"/>
                  </a:lnTo>
                  <a:lnTo>
                    <a:pt x="653" y="9374"/>
                  </a:lnTo>
                  <a:lnTo>
                    <a:pt x="181" y="9869"/>
                  </a:lnTo>
                  <a:lnTo>
                    <a:pt x="91" y="9959"/>
                  </a:lnTo>
                  <a:lnTo>
                    <a:pt x="23" y="10071"/>
                  </a:lnTo>
                  <a:lnTo>
                    <a:pt x="1" y="10206"/>
                  </a:lnTo>
                  <a:lnTo>
                    <a:pt x="1" y="10318"/>
                  </a:lnTo>
                  <a:lnTo>
                    <a:pt x="1" y="10431"/>
                  </a:lnTo>
                  <a:lnTo>
                    <a:pt x="46" y="10543"/>
                  </a:lnTo>
                  <a:lnTo>
                    <a:pt x="113" y="10633"/>
                  </a:lnTo>
                  <a:lnTo>
                    <a:pt x="181" y="10723"/>
                  </a:lnTo>
                  <a:lnTo>
                    <a:pt x="271" y="10790"/>
                  </a:lnTo>
                  <a:lnTo>
                    <a:pt x="383" y="10858"/>
                  </a:lnTo>
                  <a:lnTo>
                    <a:pt x="473" y="10903"/>
                  </a:lnTo>
                  <a:lnTo>
                    <a:pt x="585" y="10925"/>
                  </a:lnTo>
                  <a:lnTo>
                    <a:pt x="698" y="10903"/>
                  </a:lnTo>
                  <a:lnTo>
                    <a:pt x="833" y="10880"/>
                  </a:lnTo>
                  <a:lnTo>
                    <a:pt x="945" y="10835"/>
                  </a:lnTo>
                  <a:lnTo>
                    <a:pt x="1057" y="10745"/>
                  </a:lnTo>
                  <a:lnTo>
                    <a:pt x="1552" y="10206"/>
                  </a:lnTo>
                  <a:lnTo>
                    <a:pt x="2046" y="9644"/>
                  </a:lnTo>
                  <a:lnTo>
                    <a:pt x="2496" y="9104"/>
                  </a:lnTo>
                  <a:lnTo>
                    <a:pt x="2923" y="8520"/>
                  </a:lnTo>
                  <a:lnTo>
                    <a:pt x="3305" y="7935"/>
                  </a:lnTo>
                  <a:lnTo>
                    <a:pt x="3665" y="7351"/>
                  </a:lnTo>
                  <a:lnTo>
                    <a:pt x="3980" y="6744"/>
                  </a:lnTo>
                  <a:lnTo>
                    <a:pt x="4272" y="6115"/>
                  </a:lnTo>
                  <a:lnTo>
                    <a:pt x="4542" y="5463"/>
                  </a:lnTo>
                  <a:lnTo>
                    <a:pt x="4766" y="4811"/>
                  </a:lnTo>
                  <a:lnTo>
                    <a:pt x="4946" y="4159"/>
                  </a:lnTo>
                  <a:lnTo>
                    <a:pt x="5126" y="3485"/>
                  </a:lnTo>
                  <a:lnTo>
                    <a:pt x="5261" y="2788"/>
                  </a:lnTo>
                  <a:lnTo>
                    <a:pt x="5351" y="2068"/>
                  </a:lnTo>
                  <a:lnTo>
                    <a:pt x="5418" y="1349"/>
                  </a:lnTo>
                  <a:lnTo>
                    <a:pt x="5463" y="607"/>
                  </a:lnTo>
                  <a:lnTo>
                    <a:pt x="5441" y="450"/>
                  </a:lnTo>
                  <a:lnTo>
                    <a:pt x="5418" y="338"/>
                  </a:lnTo>
                  <a:lnTo>
                    <a:pt x="5351" y="225"/>
                  </a:lnTo>
                  <a:lnTo>
                    <a:pt x="5283" y="158"/>
                  </a:lnTo>
                  <a:lnTo>
                    <a:pt x="5193" y="90"/>
                  </a:lnTo>
                  <a:lnTo>
                    <a:pt x="5081" y="45"/>
                  </a:lnTo>
                  <a:lnTo>
                    <a:pt x="4969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4272475" y="3574575"/>
              <a:ext cx="64650" cy="64075"/>
            </a:xfrm>
            <a:custGeom>
              <a:avLst/>
              <a:gdLst/>
              <a:ahLst/>
              <a:cxnLst/>
              <a:rect l="l" t="t" r="r" b="b"/>
              <a:pathLst>
                <a:path w="2586" h="2563" extrusionOk="0">
                  <a:moveTo>
                    <a:pt x="1911" y="0"/>
                  </a:moveTo>
                  <a:lnTo>
                    <a:pt x="1799" y="23"/>
                  </a:lnTo>
                  <a:lnTo>
                    <a:pt x="1664" y="68"/>
                  </a:lnTo>
                  <a:lnTo>
                    <a:pt x="1417" y="225"/>
                  </a:lnTo>
                  <a:lnTo>
                    <a:pt x="1192" y="382"/>
                  </a:lnTo>
                  <a:lnTo>
                    <a:pt x="967" y="562"/>
                  </a:lnTo>
                  <a:lnTo>
                    <a:pt x="765" y="742"/>
                  </a:lnTo>
                  <a:lnTo>
                    <a:pt x="585" y="967"/>
                  </a:lnTo>
                  <a:lnTo>
                    <a:pt x="405" y="1169"/>
                  </a:lnTo>
                  <a:lnTo>
                    <a:pt x="248" y="1394"/>
                  </a:lnTo>
                  <a:lnTo>
                    <a:pt x="91" y="1641"/>
                  </a:lnTo>
                  <a:lnTo>
                    <a:pt x="23" y="1776"/>
                  </a:lnTo>
                  <a:lnTo>
                    <a:pt x="1" y="1889"/>
                  </a:lnTo>
                  <a:lnTo>
                    <a:pt x="1" y="2001"/>
                  </a:lnTo>
                  <a:lnTo>
                    <a:pt x="23" y="2113"/>
                  </a:lnTo>
                  <a:lnTo>
                    <a:pt x="68" y="2226"/>
                  </a:lnTo>
                  <a:lnTo>
                    <a:pt x="136" y="2316"/>
                  </a:lnTo>
                  <a:lnTo>
                    <a:pt x="226" y="2406"/>
                  </a:lnTo>
                  <a:lnTo>
                    <a:pt x="315" y="2473"/>
                  </a:lnTo>
                  <a:lnTo>
                    <a:pt x="428" y="2518"/>
                  </a:lnTo>
                  <a:lnTo>
                    <a:pt x="540" y="2540"/>
                  </a:lnTo>
                  <a:lnTo>
                    <a:pt x="653" y="2563"/>
                  </a:lnTo>
                  <a:lnTo>
                    <a:pt x="765" y="2563"/>
                  </a:lnTo>
                  <a:lnTo>
                    <a:pt x="877" y="2518"/>
                  </a:lnTo>
                  <a:lnTo>
                    <a:pt x="990" y="2473"/>
                  </a:lnTo>
                  <a:lnTo>
                    <a:pt x="1080" y="2383"/>
                  </a:lnTo>
                  <a:lnTo>
                    <a:pt x="1170" y="2271"/>
                  </a:lnTo>
                  <a:lnTo>
                    <a:pt x="1394" y="1934"/>
                  </a:lnTo>
                  <a:lnTo>
                    <a:pt x="1642" y="1619"/>
                  </a:lnTo>
                  <a:lnTo>
                    <a:pt x="1777" y="1484"/>
                  </a:lnTo>
                  <a:lnTo>
                    <a:pt x="1934" y="1372"/>
                  </a:lnTo>
                  <a:lnTo>
                    <a:pt x="2114" y="1259"/>
                  </a:lnTo>
                  <a:lnTo>
                    <a:pt x="2271" y="1147"/>
                  </a:lnTo>
                  <a:lnTo>
                    <a:pt x="2406" y="1079"/>
                  </a:lnTo>
                  <a:lnTo>
                    <a:pt x="2496" y="989"/>
                  </a:lnTo>
                  <a:lnTo>
                    <a:pt x="2541" y="877"/>
                  </a:lnTo>
                  <a:lnTo>
                    <a:pt x="2586" y="787"/>
                  </a:lnTo>
                  <a:lnTo>
                    <a:pt x="2586" y="675"/>
                  </a:lnTo>
                  <a:lnTo>
                    <a:pt x="2586" y="562"/>
                  </a:lnTo>
                  <a:lnTo>
                    <a:pt x="2541" y="450"/>
                  </a:lnTo>
                  <a:lnTo>
                    <a:pt x="2496" y="338"/>
                  </a:lnTo>
                  <a:lnTo>
                    <a:pt x="2428" y="248"/>
                  </a:lnTo>
                  <a:lnTo>
                    <a:pt x="2361" y="158"/>
                  </a:lnTo>
                  <a:lnTo>
                    <a:pt x="2249" y="90"/>
                  </a:lnTo>
                  <a:lnTo>
                    <a:pt x="2159" y="45"/>
                  </a:lnTo>
                  <a:lnTo>
                    <a:pt x="2046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4102200" y="3789250"/>
              <a:ext cx="42175" cy="44975"/>
            </a:xfrm>
            <a:custGeom>
              <a:avLst/>
              <a:gdLst/>
              <a:ahLst/>
              <a:cxnLst/>
              <a:rect l="l" t="t" r="r" b="b"/>
              <a:pathLst>
                <a:path w="1687" h="1799" extrusionOk="0">
                  <a:moveTo>
                    <a:pt x="922" y="0"/>
                  </a:moveTo>
                  <a:lnTo>
                    <a:pt x="810" y="23"/>
                  </a:lnTo>
                  <a:lnTo>
                    <a:pt x="697" y="90"/>
                  </a:lnTo>
                  <a:lnTo>
                    <a:pt x="608" y="158"/>
                  </a:lnTo>
                  <a:lnTo>
                    <a:pt x="518" y="270"/>
                  </a:lnTo>
                  <a:lnTo>
                    <a:pt x="91" y="899"/>
                  </a:lnTo>
                  <a:lnTo>
                    <a:pt x="23" y="1012"/>
                  </a:lnTo>
                  <a:lnTo>
                    <a:pt x="1" y="1147"/>
                  </a:lnTo>
                  <a:lnTo>
                    <a:pt x="1" y="1259"/>
                  </a:lnTo>
                  <a:lnTo>
                    <a:pt x="23" y="1372"/>
                  </a:lnTo>
                  <a:lnTo>
                    <a:pt x="68" y="1461"/>
                  </a:lnTo>
                  <a:lnTo>
                    <a:pt x="113" y="1551"/>
                  </a:lnTo>
                  <a:lnTo>
                    <a:pt x="203" y="1641"/>
                  </a:lnTo>
                  <a:lnTo>
                    <a:pt x="293" y="1709"/>
                  </a:lnTo>
                  <a:lnTo>
                    <a:pt x="405" y="1754"/>
                  </a:lnTo>
                  <a:lnTo>
                    <a:pt x="518" y="1799"/>
                  </a:lnTo>
                  <a:lnTo>
                    <a:pt x="742" y="1799"/>
                  </a:lnTo>
                  <a:lnTo>
                    <a:pt x="855" y="1776"/>
                  </a:lnTo>
                  <a:lnTo>
                    <a:pt x="967" y="1709"/>
                  </a:lnTo>
                  <a:lnTo>
                    <a:pt x="1080" y="1619"/>
                  </a:lnTo>
                  <a:lnTo>
                    <a:pt x="1170" y="1529"/>
                  </a:lnTo>
                  <a:lnTo>
                    <a:pt x="1574" y="899"/>
                  </a:lnTo>
                  <a:lnTo>
                    <a:pt x="1642" y="787"/>
                  </a:lnTo>
                  <a:lnTo>
                    <a:pt x="1687" y="652"/>
                  </a:lnTo>
                  <a:lnTo>
                    <a:pt x="1687" y="540"/>
                  </a:lnTo>
                  <a:lnTo>
                    <a:pt x="1664" y="427"/>
                  </a:lnTo>
                  <a:lnTo>
                    <a:pt x="1619" y="338"/>
                  </a:lnTo>
                  <a:lnTo>
                    <a:pt x="1552" y="248"/>
                  </a:lnTo>
                  <a:lnTo>
                    <a:pt x="1462" y="158"/>
                  </a:lnTo>
                  <a:lnTo>
                    <a:pt x="1372" y="90"/>
                  </a:lnTo>
                  <a:lnTo>
                    <a:pt x="1259" y="45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3996550" y="3753275"/>
              <a:ext cx="33750" cy="37125"/>
            </a:xfrm>
            <a:custGeom>
              <a:avLst/>
              <a:gdLst/>
              <a:ahLst/>
              <a:cxnLst/>
              <a:rect l="l" t="t" r="r" b="b"/>
              <a:pathLst>
                <a:path w="1350" h="1485" extrusionOk="0">
                  <a:moveTo>
                    <a:pt x="563" y="1"/>
                  </a:moveTo>
                  <a:lnTo>
                    <a:pt x="450" y="46"/>
                  </a:lnTo>
                  <a:lnTo>
                    <a:pt x="360" y="113"/>
                  </a:lnTo>
                  <a:lnTo>
                    <a:pt x="270" y="180"/>
                  </a:lnTo>
                  <a:lnTo>
                    <a:pt x="180" y="293"/>
                  </a:lnTo>
                  <a:lnTo>
                    <a:pt x="135" y="428"/>
                  </a:lnTo>
                  <a:lnTo>
                    <a:pt x="23" y="720"/>
                  </a:lnTo>
                  <a:lnTo>
                    <a:pt x="1" y="855"/>
                  </a:lnTo>
                  <a:lnTo>
                    <a:pt x="1" y="990"/>
                  </a:lnTo>
                  <a:lnTo>
                    <a:pt x="23" y="1102"/>
                  </a:lnTo>
                  <a:lnTo>
                    <a:pt x="68" y="1215"/>
                  </a:lnTo>
                  <a:lnTo>
                    <a:pt x="135" y="1282"/>
                  </a:lnTo>
                  <a:lnTo>
                    <a:pt x="225" y="1372"/>
                  </a:lnTo>
                  <a:lnTo>
                    <a:pt x="338" y="1417"/>
                  </a:lnTo>
                  <a:lnTo>
                    <a:pt x="428" y="1462"/>
                  </a:lnTo>
                  <a:lnTo>
                    <a:pt x="540" y="1484"/>
                  </a:lnTo>
                  <a:lnTo>
                    <a:pt x="675" y="1484"/>
                  </a:lnTo>
                  <a:lnTo>
                    <a:pt x="787" y="1462"/>
                  </a:lnTo>
                  <a:lnTo>
                    <a:pt x="900" y="1439"/>
                  </a:lnTo>
                  <a:lnTo>
                    <a:pt x="990" y="1372"/>
                  </a:lnTo>
                  <a:lnTo>
                    <a:pt x="1080" y="1282"/>
                  </a:lnTo>
                  <a:lnTo>
                    <a:pt x="1169" y="1192"/>
                  </a:lnTo>
                  <a:lnTo>
                    <a:pt x="1214" y="1057"/>
                  </a:lnTo>
                  <a:lnTo>
                    <a:pt x="1327" y="742"/>
                  </a:lnTo>
                  <a:lnTo>
                    <a:pt x="1349" y="608"/>
                  </a:lnTo>
                  <a:lnTo>
                    <a:pt x="1349" y="495"/>
                  </a:lnTo>
                  <a:lnTo>
                    <a:pt x="1327" y="383"/>
                  </a:lnTo>
                  <a:lnTo>
                    <a:pt x="1282" y="270"/>
                  </a:lnTo>
                  <a:lnTo>
                    <a:pt x="1214" y="180"/>
                  </a:lnTo>
                  <a:lnTo>
                    <a:pt x="1124" y="113"/>
                  </a:lnTo>
                  <a:lnTo>
                    <a:pt x="1035" y="46"/>
                  </a:lnTo>
                  <a:lnTo>
                    <a:pt x="922" y="23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3885850" y="3430150"/>
              <a:ext cx="41050" cy="79250"/>
            </a:xfrm>
            <a:custGeom>
              <a:avLst/>
              <a:gdLst/>
              <a:ahLst/>
              <a:cxnLst/>
              <a:rect l="l" t="t" r="r" b="b"/>
              <a:pathLst>
                <a:path w="1642" h="3170" extrusionOk="0">
                  <a:moveTo>
                    <a:pt x="607" y="0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70" y="135"/>
                  </a:lnTo>
                  <a:lnTo>
                    <a:pt x="180" y="203"/>
                  </a:lnTo>
                  <a:lnTo>
                    <a:pt x="113" y="292"/>
                  </a:lnTo>
                  <a:lnTo>
                    <a:pt x="45" y="382"/>
                  </a:lnTo>
                  <a:lnTo>
                    <a:pt x="23" y="517"/>
                  </a:lnTo>
                  <a:lnTo>
                    <a:pt x="0" y="630"/>
                  </a:lnTo>
                  <a:lnTo>
                    <a:pt x="23" y="787"/>
                  </a:lnTo>
                  <a:lnTo>
                    <a:pt x="225" y="1754"/>
                  </a:lnTo>
                  <a:lnTo>
                    <a:pt x="427" y="2743"/>
                  </a:lnTo>
                  <a:lnTo>
                    <a:pt x="472" y="2878"/>
                  </a:lnTo>
                  <a:lnTo>
                    <a:pt x="540" y="2967"/>
                  </a:lnTo>
                  <a:lnTo>
                    <a:pt x="630" y="3057"/>
                  </a:lnTo>
                  <a:lnTo>
                    <a:pt x="720" y="3125"/>
                  </a:lnTo>
                  <a:lnTo>
                    <a:pt x="832" y="3170"/>
                  </a:lnTo>
                  <a:lnTo>
                    <a:pt x="1057" y="3170"/>
                  </a:lnTo>
                  <a:lnTo>
                    <a:pt x="1169" y="3147"/>
                  </a:lnTo>
                  <a:lnTo>
                    <a:pt x="1281" y="3125"/>
                  </a:lnTo>
                  <a:lnTo>
                    <a:pt x="1371" y="3057"/>
                  </a:lnTo>
                  <a:lnTo>
                    <a:pt x="1461" y="2990"/>
                  </a:lnTo>
                  <a:lnTo>
                    <a:pt x="1529" y="2900"/>
                  </a:lnTo>
                  <a:lnTo>
                    <a:pt x="1596" y="2788"/>
                  </a:lnTo>
                  <a:lnTo>
                    <a:pt x="1641" y="2675"/>
                  </a:lnTo>
                  <a:lnTo>
                    <a:pt x="1641" y="2540"/>
                  </a:lnTo>
                  <a:lnTo>
                    <a:pt x="1619" y="2405"/>
                  </a:lnTo>
                  <a:lnTo>
                    <a:pt x="1416" y="1416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4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3783000" y="4078100"/>
              <a:ext cx="36000" cy="86575"/>
            </a:xfrm>
            <a:custGeom>
              <a:avLst/>
              <a:gdLst/>
              <a:ahLst/>
              <a:cxnLst/>
              <a:rect l="l" t="t" r="r" b="b"/>
              <a:pathLst>
                <a:path w="1440" h="3463" extrusionOk="0">
                  <a:moveTo>
                    <a:pt x="697" y="1"/>
                  </a:moveTo>
                  <a:lnTo>
                    <a:pt x="585" y="23"/>
                  </a:lnTo>
                  <a:lnTo>
                    <a:pt x="495" y="68"/>
                  </a:lnTo>
                  <a:lnTo>
                    <a:pt x="405" y="135"/>
                  </a:lnTo>
                  <a:lnTo>
                    <a:pt x="315" y="225"/>
                  </a:lnTo>
                  <a:lnTo>
                    <a:pt x="248" y="338"/>
                  </a:lnTo>
                  <a:lnTo>
                    <a:pt x="203" y="450"/>
                  </a:lnTo>
                  <a:lnTo>
                    <a:pt x="180" y="585"/>
                  </a:lnTo>
                  <a:lnTo>
                    <a:pt x="180" y="1125"/>
                  </a:lnTo>
                  <a:lnTo>
                    <a:pt x="135" y="1642"/>
                  </a:lnTo>
                  <a:lnTo>
                    <a:pt x="90" y="2181"/>
                  </a:lnTo>
                  <a:lnTo>
                    <a:pt x="1" y="2698"/>
                  </a:lnTo>
                  <a:lnTo>
                    <a:pt x="1" y="2833"/>
                  </a:lnTo>
                  <a:lnTo>
                    <a:pt x="1" y="2968"/>
                  </a:lnTo>
                  <a:lnTo>
                    <a:pt x="45" y="3080"/>
                  </a:lnTo>
                  <a:lnTo>
                    <a:pt x="113" y="3193"/>
                  </a:lnTo>
                  <a:lnTo>
                    <a:pt x="180" y="3283"/>
                  </a:lnTo>
                  <a:lnTo>
                    <a:pt x="270" y="3350"/>
                  </a:lnTo>
                  <a:lnTo>
                    <a:pt x="383" y="3417"/>
                  </a:lnTo>
                  <a:lnTo>
                    <a:pt x="495" y="3440"/>
                  </a:lnTo>
                  <a:lnTo>
                    <a:pt x="607" y="3462"/>
                  </a:lnTo>
                  <a:lnTo>
                    <a:pt x="832" y="3462"/>
                  </a:lnTo>
                  <a:lnTo>
                    <a:pt x="922" y="3417"/>
                  </a:lnTo>
                  <a:lnTo>
                    <a:pt x="1012" y="3350"/>
                  </a:lnTo>
                  <a:lnTo>
                    <a:pt x="1102" y="3260"/>
                  </a:lnTo>
                  <a:lnTo>
                    <a:pt x="1169" y="3170"/>
                  </a:lnTo>
                  <a:lnTo>
                    <a:pt x="1192" y="3035"/>
                  </a:lnTo>
                  <a:lnTo>
                    <a:pt x="1304" y="2428"/>
                  </a:lnTo>
                  <a:lnTo>
                    <a:pt x="1372" y="1821"/>
                  </a:lnTo>
                  <a:lnTo>
                    <a:pt x="1417" y="1192"/>
                  </a:lnTo>
                  <a:lnTo>
                    <a:pt x="1439" y="585"/>
                  </a:lnTo>
                  <a:lnTo>
                    <a:pt x="1417" y="450"/>
                  </a:lnTo>
                  <a:lnTo>
                    <a:pt x="1372" y="338"/>
                  </a:lnTo>
                  <a:lnTo>
                    <a:pt x="1327" y="225"/>
                  </a:lnTo>
                  <a:lnTo>
                    <a:pt x="1237" y="135"/>
                  </a:lnTo>
                  <a:lnTo>
                    <a:pt x="1147" y="68"/>
                  </a:lnTo>
                  <a:lnTo>
                    <a:pt x="1057" y="23"/>
                  </a:lnTo>
                  <a:lnTo>
                    <a:pt x="945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5433525" y="3264350"/>
              <a:ext cx="136025" cy="191675"/>
            </a:xfrm>
            <a:custGeom>
              <a:avLst/>
              <a:gdLst/>
              <a:ahLst/>
              <a:cxnLst/>
              <a:rect l="l" t="t" r="r" b="b"/>
              <a:pathLst>
                <a:path w="5441" h="7667" extrusionOk="0">
                  <a:moveTo>
                    <a:pt x="4766" y="1"/>
                  </a:moveTo>
                  <a:lnTo>
                    <a:pt x="4654" y="23"/>
                  </a:lnTo>
                  <a:lnTo>
                    <a:pt x="4564" y="46"/>
                  </a:lnTo>
                  <a:lnTo>
                    <a:pt x="4474" y="113"/>
                  </a:lnTo>
                  <a:lnTo>
                    <a:pt x="4384" y="203"/>
                  </a:lnTo>
                  <a:lnTo>
                    <a:pt x="4316" y="338"/>
                  </a:lnTo>
                  <a:lnTo>
                    <a:pt x="3912" y="1192"/>
                  </a:lnTo>
                  <a:lnTo>
                    <a:pt x="3485" y="2046"/>
                  </a:lnTo>
                  <a:lnTo>
                    <a:pt x="3035" y="2856"/>
                  </a:lnTo>
                  <a:lnTo>
                    <a:pt x="2540" y="3665"/>
                  </a:lnTo>
                  <a:lnTo>
                    <a:pt x="2001" y="4429"/>
                  </a:lnTo>
                  <a:lnTo>
                    <a:pt x="1439" y="5171"/>
                  </a:lnTo>
                  <a:lnTo>
                    <a:pt x="832" y="5890"/>
                  </a:lnTo>
                  <a:lnTo>
                    <a:pt x="180" y="6610"/>
                  </a:lnTo>
                  <a:lnTo>
                    <a:pt x="90" y="6700"/>
                  </a:lnTo>
                  <a:lnTo>
                    <a:pt x="23" y="6812"/>
                  </a:lnTo>
                  <a:lnTo>
                    <a:pt x="0" y="6947"/>
                  </a:lnTo>
                  <a:lnTo>
                    <a:pt x="0" y="7059"/>
                  </a:lnTo>
                  <a:lnTo>
                    <a:pt x="23" y="7172"/>
                  </a:lnTo>
                  <a:lnTo>
                    <a:pt x="68" y="7284"/>
                  </a:lnTo>
                  <a:lnTo>
                    <a:pt x="113" y="7374"/>
                  </a:lnTo>
                  <a:lnTo>
                    <a:pt x="203" y="7464"/>
                  </a:lnTo>
                  <a:lnTo>
                    <a:pt x="293" y="7531"/>
                  </a:lnTo>
                  <a:lnTo>
                    <a:pt x="383" y="7599"/>
                  </a:lnTo>
                  <a:lnTo>
                    <a:pt x="495" y="7644"/>
                  </a:lnTo>
                  <a:lnTo>
                    <a:pt x="607" y="7666"/>
                  </a:lnTo>
                  <a:lnTo>
                    <a:pt x="720" y="7644"/>
                  </a:lnTo>
                  <a:lnTo>
                    <a:pt x="832" y="7621"/>
                  </a:lnTo>
                  <a:lnTo>
                    <a:pt x="944" y="7554"/>
                  </a:lnTo>
                  <a:lnTo>
                    <a:pt x="1057" y="7464"/>
                  </a:lnTo>
                  <a:lnTo>
                    <a:pt x="1731" y="6745"/>
                  </a:lnTo>
                  <a:lnTo>
                    <a:pt x="2383" y="6003"/>
                  </a:lnTo>
                  <a:lnTo>
                    <a:pt x="2968" y="5216"/>
                  </a:lnTo>
                  <a:lnTo>
                    <a:pt x="3507" y="4407"/>
                  </a:lnTo>
                  <a:lnTo>
                    <a:pt x="4024" y="3598"/>
                  </a:lnTo>
                  <a:lnTo>
                    <a:pt x="4519" y="2743"/>
                  </a:lnTo>
                  <a:lnTo>
                    <a:pt x="4968" y="1867"/>
                  </a:lnTo>
                  <a:lnTo>
                    <a:pt x="5373" y="945"/>
                  </a:lnTo>
                  <a:lnTo>
                    <a:pt x="5418" y="810"/>
                  </a:lnTo>
                  <a:lnTo>
                    <a:pt x="5440" y="698"/>
                  </a:lnTo>
                  <a:lnTo>
                    <a:pt x="5418" y="563"/>
                  </a:lnTo>
                  <a:lnTo>
                    <a:pt x="5395" y="450"/>
                  </a:lnTo>
                  <a:lnTo>
                    <a:pt x="5328" y="338"/>
                  </a:lnTo>
                  <a:lnTo>
                    <a:pt x="5260" y="248"/>
                  </a:lnTo>
                  <a:lnTo>
                    <a:pt x="5193" y="158"/>
                  </a:lnTo>
                  <a:lnTo>
                    <a:pt x="5081" y="91"/>
                  </a:lnTo>
                  <a:lnTo>
                    <a:pt x="4991" y="46"/>
                  </a:lnTo>
                  <a:lnTo>
                    <a:pt x="4878" y="23"/>
                  </a:lnTo>
                  <a:lnTo>
                    <a:pt x="4766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5765650" y="3260425"/>
              <a:ext cx="54525" cy="132100"/>
            </a:xfrm>
            <a:custGeom>
              <a:avLst/>
              <a:gdLst/>
              <a:ahLst/>
              <a:cxnLst/>
              <a:rect l="l" t="t" r="r" b="b"/>
              <a:pathLst>
                <a:path w="2181" h="5284" extrusionOk="0">
                  <a:moveTo>
                    <a:pt x="1462" y="1"/>
                  </a:moveTo>
                  <a:lnTo>
                    <a:pt x="1349" y="23"/>
                  </a:lnTo>
                  <a:lnTo>
                    <a:pt x="1237" y="68"/>
                  </a:lnTo>
                  <a:lnTo>
                    <a:pt x="1147" y="135"/>
                  </a:lnTo>
                  <a:lnTo>
                    <a:pt x="1057" y="225"/>
                  </a:lnTo>
                  <a:lnTo>
                    <a:pt x="1012" y="338"/>
                  </a:lnTo>
                  <a:lnTo>
                    <a:pt x="967" y="450"/>
                  </a:lnTo>
                  <a:lnTo>
                    <a:pt x="945" y="585"/>
                  </a:lnTo>
                  <a:lnTo>
                    <a:pt x="922" y="1102"/>
                  </a:lnTo>
                  <a:lnTo>
                    <a:pt x="877" y="1619"/>
                  </a:lnTo>
                  <a:lnTo>
                    <a:pt x="810" y="2114"/>
                  </a:lnTo>
                  <a:lnTo>
                    <a:pt x="697" y="2608"/>
                  </a:lnTo>
                  <a:lnTo>
                    <a:pt x="562" y="3103"/>
                  </a:lnTo>
                  <a:lnTo>
                    <a:pt x="405" y="3597"/>
                  </a:lnTo>
                  <a:lnTo>
                    <a:pt x="225" y="4069"/>
                  </a:lnTo>
                  <a:lnTo>
                    <a:pt x="45" y="4564"/>
                  </a:lnTo>
                  <a:lnTo>
                    <a:pt x="0" y="4676"/>
                  </a:lnTo>
                  <a:lnTo>
                    <a:pt x="0" y="4811"/>
                  </a:lnTo>
                  <a:lnTo>
                    <a:pt x="23" y="4923"/>
                  </a:lnTo>
                  <a:lnTo>
                    <a:pt x="68" y="5013"/>
                  </a:lnTo>
                  <a:lnTo>
                    <a:pt x="135" y="5103"/>
                  </a:lnTo>
                  <a:lnTo>
                    <a:pt x="203" y="5171"/>
                  </a:lnTo>
                  <a:lnTo>
                    <a:pt x="315" y="5238"/>
                  </a:lnTo>
                  <a:lnTo>
                    <a:pt x="405" y="5261"/>
                  </a:lnTo>
                  <a:lnTo>
                    <a:pt x="540" y="5283"/>
                  </a:lnTo>
                  <a:lnTo>
                    <a:pt x="765" y="5283"/>
                  </a:lnTo>
                  <a:lnTo>
                    <a:pt x="877" y="5238"/>
                  </a:lnTo>
                  <a:lnTo>
                    <a:pt x="990" y="5193"/>
                  </a:lnTo>
                  <a:lnTo>
                    <a:pt x="1079" y="5103"/>
                  </a:lnTo>
                  <a:lnTo>
                    <a:pt x="1169" y="5013"/>
                  </a:lnTo>
                  <a:lnTo>
                    <a:pt x="1237" y="4878"/>
                  </a:lnTo>
                  <a:lnTo>
                    <a:pt x="1439" y="4361"/>
                  </a:lnTo>
                  <a:lnTo>
                    <a:pt x="1619" y="3844"/>
                  </a:lnTo>
                  <a:lnTo>
                    <a:pt x="1776" y="3305"/>
                  </a:lnTo>
                  <a:lnTo>
                    <a:pt x="1934" y="2788"/>
                  </a:lnTo>
                  <a:lnTo>
                    <a:pt x="2046" y="2248"/>
                  </a:lnTo>
                  <a:lnTo>
                    <a:pt x="2113" y="1709"/>
                  </a:lnTo>
                  <a:lnTo>
                    <a:pt x="2181" y="1147"/>
                  </a:lnTo>
                  <a:lnTo>
                    <a:pt x="2181" y="585"/>
                  </a:lnTo>
                  <a:lnTo>
                    <a:pt x="2181" y="450"/>
                  </a:lnTo>
                  <a:lnTo>
                    <a:pt x="2136" y="338"/>
                  </a:lnTo>
                  <a:lnTo>
                    <a:pt x="2069" y="225"/>
                  </a:lnTo>
                  <a:lnTo>
                    <a:pt x="2001" y="135"/>
                  </a:lnTo>
                  <a:lnTo>
                    <a:pt x="1911" y="68"/>
                  </a:lnTo>
                  <a:lnTo>
                    <a:pt x="1799" y="2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4749600" y="3046300"/>
              <a:ext cx="31500" cy="47800"/>
            </a:xfrm>
            <a:custGeom>
              <a:avLst/>
              <a:gdLst/>
              <a:ahLst/>
              <a:cxnLst/>
              <a:rect l="l" t="t" r="r" b="b"/>
              <a:pathLst>
                <a:path w="1260" h="1912" extrusionOk="0">
                  <a:moveTo>
                    <a:pt x="517" y="1"/>
                  </a:moveTo>
                  <a:lnTo>
                    <a:pt x="405" y="23"/>
                  </a:lnTo>
                  <a:lnTo>
                    <a:pt x="293" y="68"/>
                  </a:lnTo>
                  <a:lnTo>
                    <a:pt x="203" y="136"/>
                  </a:lnTo>
                  <a:lnTo>
                    <a:pt x="135" y="226"/>
                  </a:lnTo>
                  <a:lnTo>
                    <a:pt x="68" y="338"/>
                  </a:lnTo>
                  <a:lnTo>
                    <a:pt x="23" y="451"/>
                  </a:lnTo>
                  <a:lnTo>
                    <a:pt x="0" y="585"/>
                  </a:lnTo>
                  <a:lnTo>
                    <a:pt x="0" y="1305"/>
                  </a:lnTo>
                  <a:lnTo>
                    <a:pt x="23" y="1462"/>
                  </a:lnTo>
                  <a:lnTo>
                    <a:pt x="68" y="1575"/>
                  </a:lnTo>
                  <a:lnTo>
                    <a:pt x="135" y="1687"/>
                  </a:lnTo>
                  <a:lnTo>
                    <a:pt x="203" y="1754"/>
                  </a:lnTo>
                  <a:lnTo>
                    <a:pt x="293" y="1822"/>
                  </a:lnTo>
                  <a:lnTo>
                    <a:pt x="405" y="1867"/>
                  </a:lnTo>
                  <a:lnTo>
                    <a:pt x="517" y="1912"/>
                  </a:lnTo>
                  <a:lnTo>
                    <a:pt x="742" y="1912"/>
                  </a:lnTo>
                  <a:lnTo>
                    <a:pt x="855" y="1867"/>
                  </a:lnTo>
                  <a:lnTo>
                    <a:pt x="967" y="1822"/>
                  </a:lnTo>
                  <a:lnTo>
                    <a:pt x="1057" y="1754"/>
                  </a:lnTo>
                  <a:lnTo>
                    <a:pt x="1124" y="1687"/>
                  </a:lnTo>
                  <a:lnTo>
                    <a:pt x="1192" y="1575"/>
                  </a:lnTo>
                  <a:lnTo>
                    <a:pt x="1237" y="1462"/>
                  </a:lnTo>
                  <a:lnTo>
                    <a:pt x="1259" y="1305"/>
                  </a:lnTo>
                  <a:lnTo>
                    <a:pt x="1259" y="585"/>
                  </a:lnTo>
                  <a:lnTo>
                    <a:pt x="1237" y="451"/>
                  </a:lnTo>
                  <a:lnTo>
                    <a:pt x="1192" y="338"/>
                  </a:lnTo>
                  <a:lnTo>
                    <a:pt x="1124" y="226"/>
                  </a:lnTo>
                  <a:lnTo>
                    <a:pt x="1057" y="136"/>
                  </a:lnTo>
                  <a:lnTo>
                    <a:pt x="967" y="68"/>
                  </a:lnTo>
                  <a:lnTo>
                    <a:pt x="855" y="23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4564700" y="2963150"/>
              <a:ext cx="37675" cy="46650"/>
            </a:xfrm>
            <a:custGeom>
              <a:avLst/>
              <a:gdLst/>
              <a:ahLst/>
              <a:cxnLst/>
              <a:rect l="l" t="t" r="r" b="b"/>
              <a:pathLst>
                <a:path w="1507" h="1866" extrusionOk="0">
                  <a:moveTo>
                    <a:pt x="540" y="0"/>
                  </a:moveTo>
                  <a:lnTo>
                    <a:pt x="428" y="23"/>
                  </a:lnTo>
                  <a:lnTo>
                    <a:pt x="338" y="90"/>
                  </a:lnTo>
                  <a:lnTo>
                    <a:pt x="226" y="157"/>
                  </a:lnTo>
                  <a:lnTo>
                    <a:pt x="158" y="225"/>
                  </a:lnTo>
                  <a:lnTo>
                    <a:pt x="91" y="315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74"/>
                  </a:lnTo>
                  <a:lnTo>
                    <a:pt x="23" y="787"/>
                  </a:lnTo>
                  <a:lnTo>
                    <a:pt x="68" y="922"/>
                  </a:lnTo>
                  <a:lnTo>
                    <a:pt x="383" y="1551"/>
                  </a:lnTo>
                  <a:lnTo>
                    <a:pt x="450" y="1664"/>
                  </a:lnTo>
                  <a:lnTo>
                    <a:pt x="540" y="1753"/>
                  </a:lnTo>
                  <a:lnTo>
                    <a:pt x="630" y="1821"/>
                  </a:lnTo>
                  <a:lnTo>
                    <a:pt x="743" y="1843"/>
                  </a:lnTo>
                  <a:lnTo>
                    <a:pt x="855" y="1866"/>
                  </a:lnTo>
                  <a:lnTo>
                    <a:pt x="967" y="1843"/>
                  </a:lnTo>
                  <a:lnTo>
                    <a:pt x="1080" y="1821"/>
                  </a:lnTo>
                  <a:lnTo>
                    <a:pt x="1170" y="1776"/>
                  </a:lnTo>
                  <a:lnTo>
                    <a:pt x="1260" y="1708"/>
                  </a:lnTo>
                  <a:lnTo>
                    <a:pt x="1350" y="1619"/>
                  </a:lnTo>
                  <a:lnTo>
                    <a:pt x="1417" y="1529"/>
                  </a:lnTo>
                  <a:lnTo>
                    <a:pt x="1484" y="1416"/>
                  </a:lnTo>
                  <a:lnTo>
                    <a:pt x="1507" y="1304"/>
                  </a:lnTo>
                  <a:lnTo>
                    <a:pt x="1507" y="1191"/>
                  </a:lnTo>
                  <a:lnTo>
                    <a:pt x="1484" y="1057"/>
                  </a:lnTo>
                  <a:lnTo>
                    <a:pt x="1439" y="922"/>
                  </a:lnTo>
                  <a:lnTo>
                    <a:pt x="1125" y="315"/>
                  </a:lnTo>
                  <a:lnTo>
                    <a:pt x="1057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5074975" y="3028325"/>
              <a:ext cx="38800" cy="55675"/>
            </a:xfrm>
            <a:custGeom>
              <a:avLst/>
              <a:gdLst/>
              <a:ahLst/>
              <a:cxnLst/>
              <a:rect l="l" t="t" r="r" b="b"/>
              <a:pathLst>
                <a:path w="1552" h="2227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46"/>
                  </a:lnTo>
                  <a:lnTo>
                    <a:pt x="226" y="113"/>
                  </a:lnTo>
                  <a:lnTo>
                    <a:pt x="158" y="180"/>
                  </a:lnTo>
                  <a:lnTo>
                    <a:pt x="68" y="270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23" y="742"/>
                  </a:lnTo>
                  <a:lnTo>
                    <a:pt x="338" y="1776"/>
                  </a:lnTo>
                  <a:lnTo>
                    <a:pt x="383" y="1911"/>
                  </a:lnTo>
                  <a:lnTo>
                    <a:pt x="450" y="2024"/>
                  </a:lnTo>
                  <a:lnTo>
                    <a:pt x="540" y="2114"/>
                  </a:lnTo>
                  <a:lnTo>
                    <a:pt x="653" y="2159"/>
                  </a:lnTo>
                  <a:lnTo>
                    <a:pt x="743" y="2204"/>
                  </a:lnTo>
                  <a:lnTo>
                    <a:pt x="877" y="2226"/>
                  </a:lnTo>
                  <a:lnTo>
                    <a:pt x="990" y="2226"/>
                  </a:lnTo>
                  <a:lnTo>
                    <a:pt x="1102" y="2204"/>
                  </a:lnTo>
                  <a:lnTo>
                    <a:pt x="1215" y="2159"/>
                  </a:lnTo>
                  <a:lnTo>
                    <a:pt x="1305" y="2091"/>
                  </a:lnTo>
                  <a:lnTo>
                    <a:pt x="1394" y="2024"/>
                  </a:lnTo>
                  <a:lnTo>
                    <a:pt x="1462" y="1934"/>
                  </a:lnTo>
                  <a:lnTo>
                    <a:pt x="1507" y="1844"/>
                  </a:lnTo>
                  <a:lnTo>
                    <a:pt x="1552" y="1732"/>
                  </a:lnTo>
                  <a:lnTo>
                    <a:pt x="1552" y="1597"/>
                  </a:lnTo>
                  <a:lnTo>
                    <a:pt x="1529" y="1462"/>
                  </a:lnTo>
                  <a:lnTo>
                    <a:pt x="1215" y="428"/>
                  </a:lnTo>
                  <a:lnTo>
                    <a:pt x="1170" y="293"/>
                  </a:lnTo>
                  <a:lnTo>
                    <a:pt x="1080" y="180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5307075" y="3009775"/>
              <a:ext cx="33750" cy="51175"/>
            </a:xfrm>
            <a:custGeom>
              <a:avLst/>
              <a:gdLst/>
              <a:ahLst/>
              <a:cxnLst/>
              <a:rect l="l" t="t" r="r" b="b"/>
              <a:pathLst>
                <a:path w="1350" h="2047" extrusionOk="0">
                  <a:moveTo>
                    <a:pt x="495" y="1"/>
                  </a:moveTo>
                  <a:lnTo>
                    <a:pt x="383" y="46"/>
                  </a:lnTo>
                  <a:lnTo>
                    <a:pt x="270" y="91"/>
                  </a:lnTo>
                  <a:lnTo>
                    <a:pt x="180" y="181"/>
                  </a:lnTo>
                  <a:lnTo>
                    <a:pt x="91" y="271"/>
                  </a:lnTo>
                  <a:lnTo>
                    <a:pt x="46" y="361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113" y="1439"/>
                  </a:lnTo>
                  <a:lnTo>
                    <a:pt x="135" y="1552"/>
                  </a:lnTo>
                  <a:lnTo>
                    <a:pt x="158" y="1664"/>
                  </a:lnTo>
                  <a:lnTo>
                    <a:pt x="225" y="1777"/>
                  </a:lnTo>
                  <a:lnTo>
                    <a:pt x="293" y="1867"/>
                  </a:lnTo>
                  <a:lnTo>
                    <a:pt x="383" y="1934"/>
                  </a:lnTo>
                  <a:lnTo>
                    <a:pt x="473" y="2001"/>
                  </a:lnTo>
                  <a:lnTo>
                    <a:pt x="585" y="2046"/>
                  </a:lnTo>
                  <a:lnTo>
                    <a:pt x="832" y="2046"/>
                  </a:lnTo>
                  <a:lnTo>
                    <a:pt x="945" y="2001"/>
                  </a:lnTo>
                  <a:lnTo>
                    <a:pt x="1057" y="1957"/>
                  </a:lnTo>
                  <a:lnTo>
                    <a:pt x="1169" y="1867"/>
                  </a:lnTo>
                  <a:lnTo>
                    <a:pt x="1237" y="1777"/>
                  </a:lnTo>
                  <a:lnTo>
                    <a:pt x="1304" y="1664"/>
                  </a:lnTo>
                  <a:lnTo>
                    <a:pt x="1327" y="1552"/>
                  </a:lnTo>
                  <a:lnTo>
                    <a:pt x="1349" y="1439"/>
                  </a:lnTo>
                  <a:lnTo>
                    <a:pt x="1237" y="608"/>
                  </a:lnTo>
                  <a:lnTo>
                    <a:pt x="1214" y="495"/>
                  </a:lnTo>
                  <a:lnTo>
                    <a:pt x="1169" y="383"/>
                  </a:lnTo>
                  <a:lnTo>
                    <a:pt x="1125" y="271"/>
                  </a:lnTo>
                  <a:lnTo>
                    <a:pt x="1057" y="181"/>
                  </a:lnTo>
                  <a:lnTo>
                    <a:pt x="967" y="91"/>
                  </a:lnTo>
                  <a:lnTo>
                    <a:pt x="855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5036200" y="3283475"/>
              <a:ext cx="46675" cy="77000"/>
            </a:xfrm>
            <a:custGeom>
              <a:avLst/>
              <a:gdLst/>
              <a:ahLst/>
              <a:cxnLst/>
              <a:rect l="l" t="t" r="r" b="b"/>
              <a:pathLst>
                <a:path w="1867" h="3080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113"/>
                  </a:lnTo>
                  <a:lnTo>
                    <a:pt x="181" y="180"/>
                  </a:lnTo>
                  <a:lnTo>
                    <a:pt x="113" y="270"/>
                  </a:lnTo>
                  <a:lnTo>
                    <a:pt x="46" y="382"/>
                  </a:lnTo>
                  <a:lnTo>
                    <a:pt x="23" y="495"/>
                  </a:lnTo>
                  <a:lnTo>
                    <a:pt x="1" y="630"/>
                  </a:lnTo>
                  <a:lnTo>
                    <a:pt x="23" y="764"/>
                  </a:lnTo>
                  <a:lnTo>
                    <a:pt x="136" y="1237"/>
                  </a:lnTo>
                  <a:lnTo>
                    <a:pt x="293" y="1709"/>
                  </a:lnTo>
                  <a:lnTo>
                    <a:pt x="653" y="2630"/>
                  </a:lnTo>
                  <a:lnTo>
                    <a:pt x="698" y="2720"/>
                  </a:lnTo>
                  <a:lnTo>
                    <a:pt x="765" y="2833"/>
                  </a:lnTo>
                  <a:lnTo>
                    <a:pt x="855" y="2922"/>
                  </a:lnTo>
                  <a:lnTo>
                    <a:pt x="945" y="2990"/>
                  </a:lnTo>
                  <a:lnTo>
                    <a:pt x="1035" y="3035"/>
                  </a:lnTo>
                  <a:lnTo>
                    <a:pt x="1147" y="3057"/>
                  </a:lnTo>
                  <a:lnTo>
                    <a:pt x="1282" y="3080"/>
                  </a:lnTo>
                  <a:lnTo>
                    <a:pt x="1394" y="3057"/>
                  </a:lnTo>
                  <a:lnTo>
                    <a:pt x="1507" y="3012"/>
                  </a:lnTo>
                  <a:lnTo>
                    <a:pt x="1619" y="2945"/>
                  </a:lnTo>
                  <a:lnTo>
                    <a:pt x="1709" y="2855"/>
                  </a:lnTo>
                  <a:lnTo>
                    <a:pt x="1777" y="2765"/>
                  </a:lnTo>
                  <a:lnTo>
                    <a:pt x="1822" y="2653"/>
                  </a:lnTo>
                  <a:lnTo>
                    <a:pt x="1866" y="2540"/>
                  </a:lnTo>
                  <a:lnTo>
                    <a:pt x="1866" y="2405"/>
                  </a:lnTo>
                  <a:lnTo>
                    <a:pt x="1844" y="2293"/>
                  </a:lnTo>
                  <a:lnTo>
                    <a:pt x="1484" y="1371"/>
                  </a:lnTo>
                  <a:lnTo>
                    <a:pt x="1349" y="899"/>
                  </a:lnTo>
                  <a:lnTo>
                    <a:pt x="1215" y="427"/>
                  </a:lnTo>
                  <a:lnTo>
                    <a:pt x="1170" y="292"/>
                  </a:lnTo>
                  <a:lnTo>
                    <a:pt x="1102" y="202"/>
                  </a:lnTo>
                  <a:lnTo>
                    <a:pt x="1035" y="113"/>
                  </a:lnTo>
                  <a:lnTo>
                    <a:pt x="945" y="45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3611600" y="3056425"/>
              <a:ext cx="42725" cy="45550"/>
            </a:xfrm>
            <a:custGeom>
              <a:avLst/>
              <a:gdLst/>
              <a:ahLst/>
              <a:cxnLst/>
              <a:rect l="l" t="t" r="r" b="b"/>
              <a:pathLst>
                <a:path w="1709" h="1822" extrusionOk="0">
                  <a:moveTo>
                    <a:pt x="652" y="1"/>
                  </a:moveTo>
                  <a:lnTo>
                    <a:pt x="540" y="23"/>
                  </a:lnTo>
                  <a:lnTo>
                    <a:pt x="428" y="46"/>
                  </a:lnTo>
                  <a:lnTo>
                    <a:pt x="315" y="113"/>
                  </a:lnTo>
                  <a:lnTo>
                    <a:pt x="225" y="158"/>
                  </a:lnTo>
                  <a:lnTo>
                    <a:pt x="135" y="248"/>
                  </a:lnTo>
                  <a:lnTo>
                    <a:pt x="68" y="338"/>
                  </a:lnTo>
                  <a:lnTo>
                    <a:pt x="23" y="450"/>
                  </a:lnTo>
                  <a:lnTo>
                    <a:pt x="0" y="540"/>
                  </a:lnTo>
                  <a:lnTo>
                    <a:pt x="23" y="675"/>
                  </a:lnTo>
                  <a:lnTo>
                    <a:pt x="45" y="787"/>
                  </a:lnTo>
                  <a:lnTo>
                    <a:pt x="113" y="922"/>
                  </a:lnTo>
                  <a:lnTo>
                    <a:pt x="517" y="1529"/>
                  </a:lnTo>
                  <a:lnTo>
                    <a:pt x="607" y="1642"/>
                  </a:lnTo>
                  <a:lnTo>
                    <a:pt x="720" y="1731"/>
                  </a:lnTo>
                  <a:lnTo>
                    <a:pt x="832" y="1776"/>
                  </a:lnTo>
                  <a:lnTo>
                    <a:pt x="945" y="1799"/>
                  </a:lnTo>
                  <a:lnTo>
                    <a:pt x="1057" y="1821"/>
                  </a:lnTo>
                  <a:lnTo>
                    <a:pt x="1169" y="1799"/>
                  </a:lnTo>
                  <a:lnTo>
                    <a:pt x="1282" y="1776"/>
                  </a:lnTo>
                  <a:lnTo>
                    <a:pt x="1394" y="1709"/>
                  </a:lnTo>
                  <a:lnTo>
                    <a:pt x="1484" y="1642"/>
                  </a:lnTo>
                  <a:lnTo>
                    <a:pt x="1574" y="1574"/>
                  </a:lnTo>
                  <a:lnTo>
                    <a:pt x="1641" y="1484"/>
                  </a:lnTo>
                  <a:lnTo>
                    <a:pt x="1686" y="1372"/>
                  </a:lnTo>
                  <a:lnTo>
                    <a:pt x="1709" y="1259"/>
                  </a:lnTo>
                  <a:lnTo>
                    <a:pt x="1686" y="1147"/>
                  </a:lnTo>
                  <a:lnTo>
                    <a:pt x="1664" y="1035"/>
                  </a:lnTo>
                  <a:lnTo>
                    <a:pt x="1596" y="900"/>
                  </a:lnTo>
                  <a:lnTo>
                    <a:pt x="1192" y="293"/>
                  </a:lnTo>
                  <a:lnTo>
                    <a:pt x="1102" y="180"/>
                  </a:lnTo>
                  <a:lnTo>
                    <a:pt x="989" y="91"/>
                  </a:lnTo>
                  <a:lnTo>
                    <a:pt x="877" y="46"/>
                  </a:lnTo>
                  <a:lnTo>
                    <a:pt x="765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3806600" y="3055875"/>
              <a:ext cx="29825" cy="30925"/>
            </a:xfrm>
            <a:custGeom>
              <a:avLst/>
              <a:gdLst/>
              <a:ahLst/>
              <a:cxnLst/>
              <a:rect l="l" t="t" r="r" b="b"/>
              <a:pathLst>
                <a:path w="1193" h="1237" extrusionOk="0">
                  <a:moveTo>
                    <a:pt x="585" y="0"/>
                  </a:moveTo>
                  <a:lnTo>
                    <a:pt x="450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6" y="202"/>
                  </a:lnTo>
                  <a:lnTo>
                    <a:pt x="68" y="292"/>
                  </a:lnTo>
                  <a:lnTo>
                    <a:pt x="23" y="405"/>
                  </a:lnTo>
                  <a:lnTo>
                    <a:pt x="1" y="517"/>
                  </a:lnTo>
                  <a:lnTo>
                    <a:pt x="1" y="630"/>
                  </a:lnTo>
                  <a:lnTo>
                    <a:pt x="1" y="742"/>
                  </a:lnTo>
                  <a:lnTo>
                    <a:pt x="23" y="854"/>
                  </a:lnTo>
                  <a:lnTo>
                    <a:pt x="68" y="944"/>
                  </a:lnTo>
                  <a:lnTo>
                    <a:pt x="136" y="1057"/>
                  </a:lnTo>
                  <a:lnTo>
                    <a:pt x="225" y="1124"/>
                  </a:lnTo>
                  <a:lnTo>
                    <a:pt x="315" y="1192"/>
                  </a:lnTo>
                  <a:lnTo>
                    <a:pt x="450" y="1236"/>
                  </a:lnTo>
                  <a:lnTo>
                    <a:pt x="720" y="1236"/>
                  </a:lnTo>
                  <a:lnTo>
                    <a:pt x="855" y="1192"/>
                  </a:lnTo>
                  <a:lnTo>
                    <a:pt x="945" y="1124"/>
                  </a:lnTo>
                  <a:lnTo>
                    <a:pt x="1035" y="1057"/>
                  </a:lnTo>
                  <a:lnTo>
                    <a:pt x="1102" y="944"/>
                  </a:lnTo>
                  <a:lnTo>
                    <a:pt x="1147" y="854"/>
                  </a:lnTo>
                  <a:lnTo>
                    <a:pt x="1170" y="742"/>
                  </a:lnTo>
                  <a:lnTo>
                    <a:pt x="1192" y="630"/>
                  </a:lnTo>
                  <a:lnTo>
                    <a:pt x="1170" y="517"/>
                  </a:lnTo>
                  <a:lnTo>
                    <a:pt x="1147" y="405"/>
                  </a:lnTo>
                  <a:lnTo>
                    <a:pt x="1102" y="292"/>
                  </a:lnTo>
                  <a:lnTo>
                    <a:pt x="1035" y="202"/>
                  </a:lnTo>
                  <a:lnTo>
                    <a:pt x="945" y="113"/>
                  </a:lnTo>
                  <a:lnTo>
                    <a:pt x="855" y="45"/>
                  </a:lnTo>
                  <a:lnTo>
                    <a:pt x="720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2299375" y="3337425"/>
              <a:ext cx="36000" cy="105100"/>
            </a:xfrm>
            <a:custGeom>
              <a:avLst/>
              <a:gdLst/>
              <a:ahLst/>
              <a:cxnLst/>
              <a:rect l="l" t="t" r="r" b="b"/>
              <a:pathLst>
                <a:path w="1440" h="4204" extrusionOk="0">
                  <a:moveTo>
                    <a:pt x="630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90"/>
                  </a:lnTo>
                  <a:lnTo>
                    <a:pt x="203" y="157"/>
                  </a:lnTo>
                  <a:lnTo>
                    <a:pt x="113" y="247"/>
                  </a:lnTo>
                  <a:lnTo>
                    <a:pt x="46" y="337"/>
                  </a:lnTo>
                  <a:lnTo>
                    <a:pt x="23" y="472"/>
                  </a:lnTo>
                  <a:lnTo>
                    <a:pt x="1" y="607"/>
                  </a:lnTo>
                  <a:lnTo>
                    <a:pt x="1" y="1394"/>
                  </a:lnTo>
                  <a:lnTo>
                    <a:pt x="23" y="2203"/>
                  </a:lnTo>
                  <a:lnTo>
                    <a:pt x="46" y="2585"/>
                  </a:lnTo>
                  <a:lnTo>
                    <a:pt x="91" y="2990"/>
                  </a:lnTo>
                  <a:lnTo>
                    <a:pt x="158" y="3372"/>
                  </a:lnTo>
                  <a:lnTo>
                    <a:pt x="226" y="3754"/>
                  </a:lnTo>
                  <a:lnTo>
                    <a:pt x="271" y="3889"/>
                  </a:lnTo>
                  <a:lnTo>
                    <a:pt x="338" y="4001"/>
                  </a:lnTo>
                  <a:lnTo>
                    <a:pt x="428" y="4091"/>
                  </a:lnTo>
                  <a:lnTo>
                    <a:pt x="518" y="4136"/>
                  </a:lnTo>
                  <a:lnTo>
                    <a:pt x="630" y="4181"/>
                  </a:lnTo>
                  <a:lnTo>
                    <a:pt x="743" y="4204"/>
                  </a:lnTo>
                  <a:lnTo>
                    <a:pt x="855" y="4204"/>
                  </a:lnTo>
                  <a:lnTo>
                    <a:pt x="968" y="4181"/>
                  </a:lnTo>
                  <a:lnTo>
                    <a:pt x="1080" y="4136"/>
                  </a:lnTo>
                  <a:lnTo>
                    <a:pt x="1170" y="4091"/>
                  </a:lnTo>
                  <a:lnTo>
                    <a:pt x="1260" y="4001"/>
                  </a:lnTo>
                  <a:lnTo>
                    <a:pt x="1350" y="3912"/>
                  </a:lnTo>
                  <a:lnTo>
                    <a:pt x="1395" y="3822"/>
                  </a:lnTo>
                  <a:lnTo>
                    <a:pt x="1440" y="3709"/>
                  </a:lnTo>
                  <a:lnTo>
                    <a:pt x="1440" y="3574"/>
                  </a:lnTo>
                  <a:lnTo>
                    <a:pt x="1417" y="3439"/>
                  </a:lnTo>
                  <a:lnTo>
                    <a:pt x="1350" y="3080"/>
                  </a:lnTo>
                  <a:lnTo>
                    <a:pt x="1305" y="2743"/>
                  </a:lnTo>
                  <a:lnTo>
                    <a:pt x="1260" y="2383"/>
                  </a:lnTo>
                  <a:lnTo>
                    <a:pt x="1260" y="2023"/>
                  </a:lnTo>
                  <a:lnTo>
                    <a:pt x="1237" y="1326"/>
                  </a:lnTo>
                  <a:lnTo>
                    <a:pt x="1237" y="607"/>
                  </a:lnTo>
                  <a:lnTo>
                    <a:pt x="1237" y="472"/>
                  </a:lnTo>
                  <a:lnTo>
                    <a:pt x="1192" y="337"/>
                  </a:lnTo>
                  <a:lnTo>
                    <a:pt x="1125" y="247"/>
                  </a:lnTo>
                  <a:lnTo>
                    <a:pt x="1057" y="157"/>
                  </a:lnTo>
                  <a:lnTo>
                    <a:pt x="945" y="90"/>
                  </a:lnTo>
                  <a:lnTo>
                    <a:pt x="855" y="45"/>
                  </a:lnTo>
                  <a:lnTo>
                    <a:pt x="743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2235325" y="3677975"/>
              <a:ext cx="43300" cy="120850"/>
            </a:xfrm>
            <a:custGeom>
              <a:avLst/>
              <a:gdLst/>
              <a:ahLst/>
              <a:cxnLst/>
              <a:rect l="l" t="t" r="r" b="b"/>
              <a:pathLst>
                <a:path w="1732" h="4834" extrusionOk="0">
                  <a:moveTo>
                    <a:pt x="877" y="0"/>
                  </a:moveTo>
                  <a:lnTo>
                    <a:pt x="765" y="45"/>
                  </a:lnTo>
                  <a:lnTo>
                    <a:pt x="675" y="113"/>
                  </a:lnTo>
                  <a:lnTo>
                    <a:pt x="607" y="203"/>
                  </a:lnTo>
                  <a:lnTo>
                    <a:pt x="562" y="315"/>
                  </a:lnTo>
                  <a:lnTo>
                    <a:pt x="517" y="450"/>
                  </a:lnTo>
                  <a:lnTo>
                    <a:pt x="293" y="2248"/>
                  </a:lnTo>
                  <a:lnTo>
                    <a:pt x="158" y="3148"/>
                  </a:lnTo>
                  <a:lnTo>
                    <a:pt x="0" y="4047"/>
                  </a:lnTo>
                  <a:lnTo>
                    <a:pt x="0" y="4182"/>
                  </a:lnTo>
                  <a:lnTo>
                    <a:pt x="0" y="4316"/>
                  </a:lnTo>
                  <a:lnTo>
                    <a:pt x="45" y="4429"/>
                  </a:lnTo>
                  <a:lnTo>
                    <a:pt x="113" y="4541"/>
                  </a:lnTo>
                  <a:lnTo>
                    <a:pt x="180" y="4631"/>
                  </a:lnTo>
                  <a:lnTo>
                    <a:pt x="270" y="4699"/>
                  </a:lnTo>
                  <a:lnTo>
                    <a:pt x="382" y="4766"/>
                  </a:lnTo>
                  <a:lnTo>
                    <a:pt x="495" y="4811"/>
                  </a:lnTo>
                  <a:lnTo>
                    <a:pt x="607" y="4811"/>
                  </a:lnTo>
                  <a:lnTo>
                    <a:pt x="720" y="4833"/>
                  </a:lnTo>
                  <a:lnTo>
                    <a:pt x="832" y="4811"/>
                  </a:lnTo>
                  <a:lnTo>
                    <a:pt x="922" y="4766"/>
                  </a:lnTo>
                  <a:lnTo>
                    <a:pt x="1012" y="4699"/>
                  </a:lnTo>
                  <a:lnTo>
                    <a:pt x="1102" y="4631"/>
                  </a:lnTo>
                  <a:lnTo>
                    <a:pt x="1169" y="4519"/>
                  </a:lnTo>
                  <a:lnTo>
                    <a:pt x="1192" y="4384"/>
                  </a:lnTo>
                  <a:lnTo>
                    <a:pt x="1349" y="3485"/>
                  </a:lnTo>
                  <a:lnTo>
                    <a:pt x="1484" y="2586"/>
                  </a:lnTo>
                  <a:lnTo>
                    <a:pt x="1709" y="765"/>
                  </a:lnTo>
                  <a:lnTo>
                    <a:pt x="1731" y="630"/>
                  </a:lnTo>
                  <a:lnTo>
                    <a:pt x="1709" y="495"/>
                  </a:lnTo>
                  <a:lnTo>
                    <a:pt x="1664" y="383"/>
                  </a:lnTo>
                  <a:lnTo>
                    <a:pt x="1596" y="270"/>
                  </a:lnTo>
                  <a:lnTo>
                    <a:pt x="1506" y="180"/>
                  </a:lnTo>
                  <a:lnTo>
                    <a:pt x="1417" y="113"/>
                  </a:lnTo>
                  <a:lnTo>
                    <a:pt x="1304" y="45"/>
                  </a:lnTo>
                  <a:lnTo>
                    <a:pt x="1192" y="23"/>
                  </a:lnTo>
                  <a:lnTo>
                    <a:pt x="1079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1644125" y="859650"/>
              <a:ext cx="102875" cy="157400"/>
            </a:xfrm>
            <a:custGeom>
              <a:avLst/>
              <a:gdLst/>
              <a:ahLst/>
              <a:cxnLst/>
              <a:rect l="l" t="t" r="r" b="b"/>
              <a:pathLst>
                <a:path w="4115" h="6296" extrusionOk="0">
                  <a:moveTo>
                    <a:pt x="2900" y="1"/>
                  </a:moveTo>
                  <a:lnTo>
                    <a:pt x="2698" y="23"/>
                  </a:lnTo>
                  <a:lnTo>
                    <a:pt x="2496" y="46"/>
                  </a:lnTo>
                  <a:lnTo>
                    <a:pt x="2293" y="91"/>
                  </a:lnTo>
                  <a:lnTo>
                    <a:pt x="2068" y="136"/>
                  </a:lnTo>
                  <a:lnTo>
                    <a:pt x="1866" y="203"/>
                  </a:lnTo>
                  <a:lnTo>
                    <a:pt x="1664" y="293"/>
                  </a:lnTo>
                  <a:lnTo>
                    <a:pt x="1484" y="383"/>
                  </a:lnTo>
                  <a:lnTo>
                    <a:pt x="1282" y="495"/>
                  </a:lnTo>
                  <a:lnTo>
                    <a:pt x="1102" y="608"/>
                  </a:lnTo>
                  <a:lnTo>
                    <a:pt x="922" y="743"/>
                  </a:lnTo>
                  <a:lnTo>
                    <a:pt x="765" y="900"/>
                  </a:lnTo>
                  <a:lnTo>
                    <a:pt x="630" y="1057"/>
                  </a:lnTo>
                  <a:lnTo>
                    <a:pt x="495" y="1237"/>
                  </a:lnTo>
                  <a:lnTo>
                    <a:pt x="360" y="1417"/>
                  </a:lnTo>
                  <a:lnTo>
                    <a:pt x="248" y="1619"/>
                  </a:lnTo>
                  <a:lnTo>
                    <a:pt x="158" y="1822"/>
                  </a:lnTo>
                  <a:lnTo>
                    <a:pt x="90" y="2046"/>
                  </a:lnTo>
                  <a:lnTo>
                    <a:pt x="45" y="2271"/>
                  </a:lnTo>
                  <a:lnTo>
                    <a:pt x="23" y="2519"/>
                  </a:lnTo>
                  <a:lnTo>
                    <a:pt x="0" y="2766"/>
                  </a:lnTo>
                  <a:lnTo>
                    <a:pt x="23" y="3036"/>
                  </a:lnTo>
                  <a:lnTo>
                    <a:pt x="68" y="3305"/>
                  </a:lnTo>
                  <a:lnTo>
                    <a:pt x="135" y="3598"/>
                  </a:lnTo>
                  <a:lnTo>
                    <a:pt x="225" y="3912"/>
                  </a:lnTo>
                  <a:lnTo>
                    <a:pt x="338" y="4204"/>
                  </a:lnTo>
                  <a:lnTo>
                    <a:pt x="495" y="4542"/>
                  </a:lnTo>
                  <a:lnTo>
                    <a:pt x="697" y="4879"/>
                  </a:lnTo>
                  <a:lnTo>
                    <a:pt x="900" y="5216"/>
                  </a:lnTo>
                  <a:lnTo>
                    <a:pt x="1169" y="5553"/>
                  </a:lnTo>
                  <a:lnTo>
                    <a:pt x="1439" y="5935"/>
                  </a:lnTo>
                  <a:lnTo>
                    <a:pt x="1776" y="6295"/>
                  </a:lnTo>
                  <a:lnTo>
                    <a:pt x="3597" y="4272"/>
                  </a:lnTo>
                  <a:lnTo>
                    <a:pt x="3642" y="4092"/>
                  </a:lnTo>
                  <a:lnTo>
                    <a:pt x="3799" y="3620"/>
                  </a:lnTo>
                  <a:lnTo>
                    <a:pt x="3957" y="2946"/>
                  </a:lnTo>
                  <a:lnTo>
                    <a:pt x="4024" y="2563"/>
                  </a:lnTo>
                  <a:lnTo>
                    <a:pt x="4069" y="2159"/>
                  </a:lnTo>
                  <a:lnTo>
                    <a:pt x="4114" y="1754"/>
                  </a:lnTo>
                  <a:lnTo>
                    <a:pt x="4114" y="1372"/>
                  </a:lnTo>
                  <a:lnTo>
                    <a:pt x="4069" y="1012"/>
                  </a:lnTo>
                  <a:lnTo>
                    <a:pt x="4047" y="855"/>
                  </a:lnTo>
                  <a:lnTo>
                    <a:pt x="4002" y="698"/>
                  </a:lnTo>
                  <a:lnTo>
                    <a:pt x="3934" y="563"/>
                  </a:lnTo>
                  <a:lnTo>
                    <a:pt x="3867" y="428"/>
                  </a:lnTo>
                  <a:lnTo>
                    <a:pt x="3777" y="293"/>
                  </a:lnTo>
                  <a:lnTo>
                    <a:pt x="3687" y="203"/>
                  </a:lnTo>
                  <a:lnTo>
                    <a:pt x="3575" y="113"/>
                  </a:lnTo>
                  <a:lnTo>
                    <a:pt x="3440" y="68"/>
                  </a:lnTo>
                  <a:lnTo>
                    <a:pt x="3282" y="23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1601425" y="989475"/>
              <a:ext cx="90500" cy="68575"/>
            </a:xfrm>
            <a:custGeom>
              <a:avLst/>
              <a:gdLst/>
              <a:ahLst/>
              <a:cxnLst/>
              <a:rect l="l" t="t" r="r" b="b"/>
              <a:pathLst>
                <a:path w="3620" h="2743" extrusionOk="0">
                  <a:moveTo>
                    <a:pt x="922" y="1"/>
                  </a:moveTo>
                  <a:lnTo>
                    <a:pt x="764" y="23"/>
                  </a:lnTo>
                  <a:lnTo>
                    <a:pt x="629" y="68"/>
                  </a:lnTo>
                  <a:lnTo>
                    <a:pt x="495" y="113"/>
                  </a:lnTo>
                  <a:lnTo>
                    <a:pt x="382" y="180"/>
                  </a:lnTo>
                  <a:lnTo>
                    <a:pt x="270" y="270"/>
                  </a:lnTo>
                  <a:lnTo>
                    <a:pt x="180" y="383"/>
                  </a:lnTo>
                  <a:lnTo>
                    <a:pt x="112" y="518"/>
                  </a:lnTo>
                  <a:lnTo>
                    <a:pt x="45" y="675"/>
                  </a:lnTo>
                  <a:lnTo>
                    <a:pt x="22" y="877"/>
                  </a:lnTo>
                  <a:lnTo>
                    <a:pt x="0" y="1080"/>
                  </a:lnTo>
                  <a:lnTo>
                    <a:pt x="0" y="1327"/>
                  </a:lnTo>
                  <a:lnTo>
                    <a:pt x="22" y="1574"/>
                  </a:lnTo>
                  <a:lnTo>
                    <a:pt x="45" y="1776"/>
                  </a:lnTo>
                  <a:lnTo>
                    <a:pt x="90" y="1979"/>
                  </a:lnTo>
                  <a:lnTo>
                    <a:pt x="157" y="2136"/>
                  </a:lnTo>
                  <a:lnTo>
                    <a:pt x="225" y="2271"/>
                  </a:lnTo>
                  <a:lnTo>
                    <a:pt x="292" y="2406"/>
                  </a:lnTo>
                  <a:lnTo>
                    <a:pt x="382" y="2496"/>
                  </a:lnTo>
                  <a:lnTo>
                    <a:pt x="472" y="2586"/>
                  </a:lnTo>
                  <a:lnTo>
                    <a:pt x="584" y="2631"/>
                  </a:lnTo>
                  <a:lnTo>
                    <a:pt x="697" y="2698"/>
                  </a:lnTo>
                  <a:lnTo>
                    <a:pt x="809" y="2721"/>
                  </a:lnTo>
                  <a:lnTo>
                    <a:pt x="922" y="2743"/>
                  </a:lnTo>
                  <a:lnTo>
                    <a:pt x="1146" y="2721"/>
                  </a:lnTo>
                  <a:lnTo>
                    <a:pt x="1394" y="2676"/>
                  </a:lnTo>
                  <a:lnTo>
                    <a:pt x="1641" y="2608"/>
                  </a:lnTo>
                  <a:lnTo>
                    <a:pt x="1866" y="2496"/>
                  </a:lnTo>
                  <a:lnTo>
                    <a:pt x="2091" y="2383"/>
                  </a:lnTo>
                  <a:lnTo>
                    <a:pt x="2293" y="2271"/>
                  </a:lnTo>
                  <a:lnTo>
                    <a:pt x="2585" y="2069"/>
                  </a:lnTo>
                  <a:lnTo>
                    <a:pt x="2697" y="2001"/>
                  </a:lnTo>
                  <a:lnTo>
                    <a:pt x="3619" y="945"/>
                  </a:lnTo>
                  <a:lnTo>
                    <a:pt x="3462" y="855"/>
                  </a:lnTo>
                  <a:lnTo>
                    <a:pt x="3035" y="630"/>
                  </a:lnTo>
                  <a:lnTo>
                    <a:pt x="2742" y="495"/>
                  </a:lnTo>
                  <a:lnTo>
                    <a:pt x="2428" y="360"/>
                  </a:lnTo>
                  <a:lnTo>
                    <a:pt x="2091" y="225"/>
                  </a:lnTo>
                  <a:lnTo>
                    <a:pt x="1753" y="113"/>
                  </a:lnTo>
                  <a:lnTo>
                    <a:pt x="1416" y="45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1691900" y="873150"/>
              <a:ext cx="44400" cy="44975"/>
            </a:xfrm>
            <a:custGeom>
              <a:avLst/>
              <a:gdLst/>
              <a:ahLst/>
              <a:cxnLst/>
              <a:rect l="l" t="t" r="r" b="b"/>
              <a:pathLst>
                <a:path w="1776" h="1799" extrusionOk="0">
                  <a:moveTo>
                    <a:pt x="832" y="0"/>
                  </a:moveTo>
                  <a:lnTo>
                    <a:pt x="674" y="45"/>
                  </a:lnTo>
                  <a:lnTo>
                    <a:pt x="495" y="90"/>
                  </a:lnTo>
                  <a:lnTo>
                    <a:pt x="360" y="180"/>
                  </a:lnTo>
                  <a:lnTo>
                    <a:pt x="225" y="315"/>
                  </a:lnTo>
                  <a:lnTo>
                    <a:pt x="113" y="450"/>
                  </a:lnTo>
                  <a:lnTo>
                    <a:pt x="45" y="607"/>
                  </a:lnTo>
                  <a:lnTo>
                    <a:pt x="0" y="787"/>
                  </a:lnTo>
                  <a:lnTo>
                    <a:pt x="0" y="944"/>
                  </a:lnTo>
                  <a:lnTo>
                    <a:pt x="23" y="1124"/>
                  </a:lnTo>
                  <a:lnTo>
                    <a:pt x="68" y="1282"/>
                  </a:lnTo>
                  <a:lnTo>
                    <a:pt x="157" y="1439"/>
                  </a:lnTo>
                  <a:lnTo>
                    <a:pt x="292" y="1574"/>
                  </a:lnTo>
                  <a:lnTo>
                    <a:pt x="427" y="1664"/>
                  </a:lnTo>
                  <a:lnTo>
                    <a:pt x="585" y="1754"/>
                  </a:lnTo>
                  <a:lnTo>
                    <a:pt x="764" y="1776"/>
                  </a:lnTo>
                  <a:lnTo>
                    <a:pt x="922" y="1799"/>
                  </a:lnTo>
                  <a:lnTo>
                    <a:pt x="1102" y="1754"/>
                  </a:lnTo>
                  <a:lnTo>
                    <a:pt x="1259" y="1709"/>
                  </a:lnTo>
                  <a:lnTo>
                    <a:pt x="1416" y="1619"/>
                  </a:lnTo>
                  <a:lnTo>
                    <a:pt x="1551" y="1484"/>
                  </a:lnTo>
                  <a:lnTo>
                    <a:pt x="1641" y="1349"/>
                  </a:lnTo>
                  <a:lnTo>
                    <a:pt x="1731" y="1192"/>
                  </a:lnTo>
                  <a:lnTo>
                    <a:pt x="1776" y="1012"/>
                  </a:lnTo>
                  <a:lnTo>
                    <a:pt x="1776" y="855"/>
                  </a:lnTo>
                  <a:lnTo>
                    <a:pt x="1753" y="675"/>
                  </a:lnTo>
                  <a:lnTo>
                    <a:pt x="1686" y="517"/>
                  </a:lnTo>
                  <a:lnTo>
                    <a:pt x="1596" y="360"/>
                  </a:lnTo>
                  <a:lnTo>
                    <a:pt x="1484" y="248"/>
                  </a:lnTo>
                  <a:lnTo>
                    <a:pt x="1326" y="135"/>
                  </a:lnTo>
                  <a:lnTo>
                    <a:pt x="1169" y="68"/>
                  </a:lnTo>
                  <a:lnTo>
                    <a:pt x="1012" y="23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1617150" y="1008575"/>
              <a:ext cx="22500" cy="22500"/>
            </a:xfrm>
            <a:custGeom>
              <a:avLst/>
              <a:gdLst/>
              <a:ahLst/>
              <a:cxnLst/>
              <a:rect l="l" t="t" r="r" b="b"/>
              <a:pathLst>
                <a:path w="900" h="900" extrusionOk="0">
                  <a:moveTo>
                    <a:pt x="338" y="1"/>
                  </a:moveTo>
                  <a:lnTo>
                    <a:pt x="248" y="46"/>
                  </a:lnTo>
                  <a:lnTo>
                    <a:pt x="180" y="91"/>
                  </a:lnTo>
                  <a:lnTo>
                    <a:pt x="113" y="158"/>
                  </a:lnTo>
                  <a:lnTo>
                    <a:pt x="68" y="226"/>
                  </a:lnTo>
                  <a:lnTo>
                    <a:pt x="23" y="293"/>
                  </a:lnTo>
                  <a:lnTo>
                    <a:pt x="0" y="383"/>
                  </a:lnTo>
                  <a:lnTo>
                    <a:pt x="0" y="473"/>
                  </a:lnTo>
                  <a:lnTo>
                    <a:pt x="0" y="563"/>
                  </a:lnTo>
                  <a:lnTo>
                    <a:pt x="45" y="653"/>
                  </a:lnTo>
                  <a:lnTo>
                    <a:pt x="90" y="720"/>
                  </a:lnTo>
                  <a:lnTo>
                    <a:pt x="158" y="788"/>
                  </a:lnTo>
                  <a:lnTo>
                    <a:pt x="225" y="833"/>
                  </a:lnTo>
                  <a:lnTo>
                    <a:pt x="293" y="878"/>
                  </a:lnTo>
                  <a:lnTo>
                    <a:pt x="383" y="900"/>
                  </a:lnTo>
                  <a:lnTo>
                    <a:pt x="562" y="900"/>
                  </a:lnTo>
                  <a:lnTo>
                    <a:pt x="652" y="855"/>
                  </a:lnTo>
                  <a:lnTo>
                    <a:pt x="720" y="810"/>
                  </a:lnTo>
                  <a:lnTo>
                    <a:pt x="787" y="743"/>
                  </a:lnTo>
                  <a:lnTo>
                    <a:pt x="832" y="675"/>
                  </a:lnTo>
                  <a:lnTo>
                    <a:pt x="877" y="608"/>
                  </a:lnTo>
                  <a:lnTo>
                    <a:pt x="900" y="518"/>
                  </a:lnTo>
                  <a:lnTo>
                    <a:pt x="900" y="428"/>
                  </a:lnTo>
                  <a:lnTo>
                    <a:pt x="900" y="338"/>
                  </a:lnTo>
                  <a:lnTo>
                    <a:pt x="855" y="248"/>
                  </a:lnTo>
                  <a:lnTo>
                    <a:pt x="810" y="181"/>
                  </a:lnTo>
                  <a:lnTo>
                    <a:pt x="742" y="113"/>
                  </a:lnTo>
                  <a:lnTo>
                    <a:pt x="675" y="68"/>
                  </a:lnTo>
                  <a:lnTo>
                    <a:pt x="607" y="23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1699200" y="954625"/>
              <a:ext cx="153450" cy="106250"/>
            </a:xfrm>
            <a:custGeom>
              <a:avLst/>
              <a:gdLst/>
              <a:ahLst/>
              <a:cxnLst/>
              <a:rect l="l" t="t" r="r" b="b"/>
              <a:pathLst>
                <a:path w="6138" h="4250" extrusionOk="0">
                  <a:moveTo>
                    <a:pt x="4609" y="1"/>
                  </a:moveTo>
                  <a:lnTo>
                    <a:pt x="4249" y="46"/>
                  </a:lnTo>
                  <a:lnTo>
                    <a:pt x="3844" y="136"/>
                  </a:lnTo>
                  <a:lnTo>
                    <a:pt x="3462" y="226"/>
                  </a:lnTo>
                  <a:lnTo>
                    <a:pt x="3102" y="338"/>
                  </a:lnTo>
                  <a:lnTo>
                    <a:pt x="2451" y="585"/>
                  </a:lnTo>
                  <a:lnTo>
                    <a:pt x="1979" y="765"/>
                  </a:lnTo>
                  <a:lnTo>
                    <a:pt x="1799" y="833"/>
                  </a:lnTo>
                  <a:lnTo>
                    <a:pt x="0" y="2878"/>
                  </a:lnTo>
                  <a:lnTo>
                    <a:pt x="405" y="3148"/>
                  </a:lnTo>
                  <a:lnTo>
                    <a:pt x="787" y="3395"/>
                  </a:lnTo>
                  <a:lnTo>
                    <a:pt x="1169" y="3620"/>
                  </a:lnTo>
                  <a:lnTo>
                    <a:pt x="1529" y="3800"/>
                  </a:lnTo>
                  <a:lnTo>
                    <a:pt x="1889" y="3935"/>
                  </a:lnTo>
                  <a:lnTo>
                    <a:pt x="2226" y="4070"/>
                  </a:lnTo>
                  <a:lnTo>
                    <a:pt x="2540" y="4159"/>
                  </a:lnTo>
                  <a:lnTo>
                    <a:pt x="2855" y="4204"/>
                  </a:lnTo>
                  <a:lnTo>
                    <a:pt x="3147" y="4249"/>
                  </a:lnTo>
                  <a:lnTo>
                    <a:pt x="3687" y="4249"/>
                  </a:lnTo>
                  <a:lnTo>
                    <a:pt x="3957" y="4204"/>
                  </a:lnTo>
                  <a:lnTo>
                    <a:pt x="4181" y="4159"/>
                  </a:lnTo>
                  <a:lnTo>
                    <a:pt x="4406" y="4070"/>
                  </a:lnTo>
                  <a:lnTo>
                    <a:pt x="4631" y="3980"/>
                  </a:lnTo>
                  <a:lnTo>
                    <a:pt x="4811" y="3867"/>
                  </a:lnTo>
                  <a:lnTo>
                    <a:pt x="5013" y="3732"/>
                  </a:lnTo>
                  <a:lnTo>
                    <a:pt x="5171" y="3597"/>
                  </a:lnTo>
                  <a:lnTo>
                    <a:pt x="5328" y="3440"/>
                  </a:lnTo>
                  <a:lnTo>
                    <a:pt x="5463" y="3283"/>
                  </a:lnTo>
                  <a:lnTo>
                    <a:pt x="5598" y="3103"/>
                  </a:lnTo>
                  <a:lnTo>
                    <a:pt x="5710" y="2901"/>
                  </a:lnTo>
                  <a:lnTo>
                    <a:pt x="5822" y="2721"/>
                  </a:lnTo>
                  <a:lnTo>
                    <a:pt x="5912" y="2518"/>
                  </a:lnTo>
                  <a:lnTo>
                    <a:pt x="5980" y="2316"/>
                  </a:lnTo>
                  <a:lnTo>
                    <a:pt x="6025" y="2114"/>
                  </a:lnTo>
                  <a:lnTo>
                    <a:pt x="6070" y="1889"/>
                  </a:lnTo>
                  <a:lnTo>
                    <a:pt x="6115" y="1687"/>
                  </a:lnTo>
                  <a:lnTo>
                    <a:pt x="6137" y="1462"/>
                  </a:lnTo>
                  <a:lnTo>
                    <a:pt x="6137" y="1260"/>
                  </a:lnTo>
                  <a:lnTo>
                    <a:pt x="6115" y="1057"/>
                  </a:lnTo>
                  <a:lnTo>
                    <a:pt x="6092" y="855"/>
                  </a:lnTo>
                  <a:lnTo>
                    <a:pt x="6070" y="675"/>
                  </a:lnTo>
                  <a:lnTo>
                    <a:pt x="6002" y="540"/>
                  </a:lnTo>
                  <a:lnTo>
                    <a:pt x="5935" y="405"/>
                  </a:lnTo>
                  <a:lnTo>
                    <a:pt x="5845" y="293"/>
                  </a:lnTo>
                  <a:lnTo>
                    <a:pt x="5732" y="203"/>
                  </a:lnTo>
                  <a:lnTo>
                    <a:pt x="5598" y="136"/>
                  </a:lnTo>
                  <a:lnTo>
                    <a:pt x="5463" y="91"/>
                  </a:lnTo>
                  <a:lnTo>
                    <a:pt x="5305" y="46"/>
                  </a:lnTo>
                  <a:lnTo>
                    <a:pt x="5148" y="23"/>
                  </a:lnTo>
                  <a:lnTo>
                    <a:pt x="4991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1664925" y="1022625"/>
              <a:ext cx="68575" cy="91075"/>
            </a:xfrm>
            <a:custGeom>
              <a:avLst/>
              <a:gdLst/>
              <a:ahLst/>
              <a:cxnLst/>
              <a:rect l="l" t="t" r="r" b="b"/>
              <a:pathLst>
                <a:path w="2743" h="3643" extrusionOk="0">
                  <a:moveTo>
                    <a:pt x="1506" y="1"/>
                  </a:moveTo>
                  <a:lnTo>
                    <a:pt x="562" y="1035"/>
                  </a:lnTo>
                  <a:lnTo>
                    <a:pt x="495" y="1170"/>
                  </a:lnTo>
                  <a:lnTo>
                    <a:pt x="337" y="1462"/>
                  </a:lnTo>
                  <a:lnTo>
                    <a:pt x="247" y="1687"/>
                  </a:lnTo>
                  <a:lnTo>
                    <a:pt x="157" y="1912"/>
                  </a:lnTo>
                  <a:lnTo>
                    <a:pt x="68" y="2159"/>
                  </a:lnTo>
                  <a:lnTo>
                    <a:pt x="23" y="2406"/>
                  </a:lnTo>
                  <a:lnTo>
                    <a:pt x="0" y="2653"/>
                  </a:lnTo>
                  <a:lnTo>
                    <a:pt x="23" y="2878"/>
                  </a:lnTo>
                  <a:lnTo>
                    <a:pt x="68" y="2991"/>
                  </a:lnTo>
                  <a:lnTo>
                    <a:pt x="90" y="3103"/>
                  </a:lnTo>
                  <a:lnTo>
                    <a:pt x="157" y="3215"/>
                  </a:lnTo>
                  <a:lnTo>
                    <a:pt x="225" y="3305"/>
                  </a:lnTo>
                  <a:lnTo>
                    <a:pt x="315" y="3395"/>
                  </a:lnTo>
                  <a:lnTo>
                    <a:pt x="427" y="3463"/>
                  </a:lnTo>
                  <a:lnTo>
                    <a:pt x="562" y="3530"/>
                  </a:lnTo>
                  <a:lnTo>
                    <a:pt x="697" y="3575"/>
                  </a:lnTo>
                  <a:lnTo>
                    <a:pt x="877" y="3620"/>
                  </a:lnTo>
                  <a:lnTo>
                    <a:pt x="1079" y="3642"/>
                  </a:lnTo>
                  <a:lnTo>
                    <a:pt x="1529" y="3642"/>
                  </a:lnTo>
                  <a:lnTo>
                    <a:pt x="1776" y="3620"/>
                  </a:lnTo>
                  <a:lnTo>
                    <a:pt x="1978" y="3575"/>
                  </a:lnTo>
                  <a:lnTo>
                    <a:pt x="2158" y="3508"/>
                  </a:lnTo>
                  <a:lnTo>
                    <a:pt x="2315" y="3440"/>
                  </a:lnTo>
                  <a:lnTo>
                    <a:pt x="2450" y="3350"/>
                  </a:lnTo>
                  <a:lnTo>
                    <a:pt x="2540" y="3260"/>
                  </a:lnTo>
                  <a:lnTo>
                    <a:pt x="2630" y="3125"/>
                  </a:lnTo>
                  <a:lnTo>
                    <a:pt x="2675" y="3013"/>
                  </a:lnTo>
                  <a:lnTo>
                    <a:pt x="2720" y="2878"/>
                  </a:lnTo>
                  <a:lnTo>
                    <a:pt x="2743" y="2721"/>
                  </a:lnTo>
                  <a:lnTo>
                    <a:pt x="2743" y="2586"/>
                  </a:lnTo>
                  <a:lnTo>
                    <a:pt x="2720" y="2429"/>
                  </a:lnTo>
                  <a:lnTo>
                    <a:pt x="2653" y="2091"/>
                  </a:lnTo>
                  <a:lnTo>
                    <a:pt x="2540" y="1777"/>
                  </a:lnTo>
                  <a:lnTo>
                    <a:pt x="2383" y="1439"/>
                  </a:lnTo>
                  <a:lnTo>
                    <a:pt x="2226" y="1125"/>
                  </a:lnTo>
                  <a:lnTo>
                    <a:pt x="2046" y="810"/>
                  </a:lnTo>
                  <a:lnTo>
                    <a:pt x="1888" y="540"/>
                  </a:lnTo>
                  <a:lnTo>
                    <a:pt x="1619" y="158"/>
                  </a:lnTo>
                  <a:lnTo>
                    <a:pt x="1506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1794725" y="965300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33" y="1"/>
                  </a:moveTo>
                  <a:lnTo>
                    <a:pt x="675" y="23"/>
                  </a:lnTo>
                  <a:lnTo>
                    <a:pt x="495" y="91"/>
                  </a:lnTo>
                  <a:lnTo>
                    <a:pt x="360" y="181"/>
                  </a:lnTo>
                  <a:lnTo>
                    <a:pt x="226" y="293"/>
                  </a:lnTo>
                  <a:lnTo>
                    <a:pt x="113" y="451"/>
                  </a:lnTo>
                  <a:lnTo>
                    <a:pt x="46" y="608"/>
                  </a:lnTo>
                  <a:lnTo>
                    <a:pt x="1" y="765"/>
                  </a:lnTo>
                  <a:lnTo>
                    <a:pt x="1" y="945"/>
                  </a:lnTo>
                  <a:lnTo>
                    <a:pt x="23" y="1125"/>
                  </a:lnTo>
                  <a:lnTo>
                    <a:pt x="91" y="1282"/>
                  </a:lnTo>
                  <a:lnTo>
                    <a:pt x="181" y="1417"/>
                  </a:lnTo>
                  <a:lnTo>
                    <a:pt x="293" y="1552"/>
                  </a:lnTo>
                  <a:lnTo>
                    <a:pt x="428" y="1664"/>
                  </a:lnTo>
                  <a:lnTo>
                    <a:pt x="585" y="1732"/>
                  </a:lnTo>
                  <a:lnTo>
                    <a:pt x="765" y="1777"/>
                  </a:lnTo>
                  <a:lnTo>
                    <a:pt x="945" y="1777"/>
                  </a:lnTo>
                  <a:lnTo>
                    <a:pt x="1102" y="1754"/>
                  </a:lnTo>
                  <a:lnTo>
                    <a:pt x="1260" y="1709"/>
                  </a:lnTo>
                  <a:lnTo>
                    <a:pt x="1417" y="1619"/>
                  </a:lnTo>
                  <a:lnTo>
                    <a:pt x="1552" y="1485"/>
                  </a:lnTo>
                  <a:lnTo>
                    <a:pt x="1664" y="1350"/>
                  </a:lnTo>
                  <a:lnTo>
                    <a:pt x="1732" y="1192"/>
                  </a:lnTo>
                  <a:lnTo>
                    <a:pt x="1777" y="1012"/>
                  </a:lnTo>
                  <a:lnTo>
                    <a:pt x="1777" y="855"/>
                  </a:lnTo>
                  <a:lnTo>
                    <a:pt x="1754" y="675"/>
                  </a:lnTo>
                  <a:lnTo>
                    <a:pt x="1687" y="518"/>
                  </a:lnTo>
                  <a:lnTo>
                    <a:pt x="1597" y="361"/>
                  </a:lnTo>
                  <a:lnTo>
                    <a:pt x="1484" y="226"/>
                  </a:lnTo>
                  <a:lnTo>
                    <a:pt x="1327" y="136"/>
                  </a:lnTo>
                  <a:lnTo>
                    <a:pt x="1170" y="46"/>
                  </a:lnTo>
                  <a:lnTo>
                    <a:pt x="1012" y="23"/>
                  </a:lnTo>
                  <a:lnTo>
                    <a:pt x="8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1691325" y="1074900"/>
              <a:ext cx="23075" cy="23050"/>
            </a:xfrm>
            <a:custGeom>
              <a:avLst/>
              <a:gdLst/>
              <a:ahLst/>
              <a:cxnLst/>
              <a:rect l="l" t="t" r="r" b="b"/>
              <a:pathLst>
                <a:path w="923" h="922" extrusionOk="0">
                  <a:moveTo>
                    <a:pt x="428" y="0"/>
                  </a:moveTo>
                  <a:lnTo>
                    <a:pt x="360" y="23"/>
                  </a:lnTo>
                  <a:lnTo>
                    <a:pt x="270" y="45"/>
                  </a:lnTo>
                  <a:lnTo>
                    <a:pt x="203" y="90"/>
                  </a:lnTo>
                  <a:lnTo>
                    <a:pt x="136" y="158"/>
                  </a:lnTo>
                  <a:lnTo>
                    <a:pt x="68" y="225"/>
                  </a:lnTo>
                  <a:lnTo>
                    <a:pt x="46" y="315"/>
                  </a:lnTo>
                  <a:lnTo>
                    <a:pt x="23" y="405"/>
                  </a:lnTo>
                  <a:lnTo>
                    <a:pt x="1" y="495"/>
                  </a:lnTo>
                  <a:lnTo>
                    <a:pt x="23" y="585"/>
                  </a:lnTo>
                  <a:lnTo>
                    <a:pt x="46" y="652"/>
                  </a:lnTo>
                  <a:lnTo>
                    <a:pt x="91" y="742"/>
                  </a:lnTo>
                  <a:lnTo>
                    <a:pt x="158" y="810"/>
                  </a:lnTo>
                  <a:lnTo>
                    <a:pt x="225" y="855"/>
                  </a:lnTo>
                  <a:lnTo>
                    <a:pt x="315" y="900"/>
                  </a:lnTo>
                  <a:lnTo>
                    <a:pt x="405" y="922"/>
                  </a:lnTo>
                  <a:lnTo>
                    <a:pt x="495" y="922"/>
                  </a:lnTo>
                  <a:lnTo>
                    <a:pt x="585" y="900"/>
                  </a:lnTo>
                  <a:lnTo>
                    <a:pt x="653" y="877"/>
                  </a:lnTo>
                  <a:lnTo>
                    <a:pt x="742" y="832"/>
                  </a:lnTo>
                  <a:lnTo>
                    <a:pt x="810" y="765"/>
                  </a:lnTo>
                  <a:lnTo>
                    <a:pt x="855" y="697"/>
                  </a:lnTo>
                  <a:lnTo>
                    <a:pt x="900" y="607"/>
                  </a:lnTo>
                  <a:lnTo>
                    <a:pt x="922" y="517"/>
                  </a:lnTo>
                  <a:lnTo>
                    <a:pt x="922" y="427"/>
                  </a:lnTo>
                  <a:lnTo>
                    <a:pt x="900" y="360"/>
                  </a:lnTo>
                  <a:lnTo>
                    <a:pt x="877" y="270"/>
                  </a:lnTo>
                  <a:lnTo>
                    <a:pt x="832" y="203"/>
                  </a:lnTo>
                  <a:lnTo>
                    <a:pt x="765" y="135"/>
                  </a:lnTo>
                  <a:lnTo>
                    <a:pt x="697" y="68"/>
                  </a:lnTo>
                  <a:lnTo>
                    <a:pt x="608" y="45"/>
                  </a:lnTo>
                  <a:lnTo>
                    <a:pt x="518" y="23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1655925" y="904625"/>
              <a:ext cx="148375" cy="160750"/>
            </a:xfrm>
            <a:custGeom>
              <a:avLst/>
              <a:gdLst/>
              <a:ahLst/>
              <a:cxnLst/>
              <a:rect l="l" t="t" r="r" b="b"/>
              <a:pathLst>
                <a:path w="5935" h="6430" extrusionOk="0">
                  <a:moveTo>
                    <a:pt x="4384" y="0"/>
                  </a:moveTo>
                  <a:lnTo>
                    <a:pt x="4361" y="23"/>
                  </a:lnTo>
                  <a:lnTo>
                    <a:pt x="4316" y="45"/>
                  </a:lnTo>
                  <a:lnTo>
                    <a:pt x="4294" y="68"/>
                  </a:lnTo>
                  <a:lnTo>
                    <a:pt x="4294" y="113"/>
                  </a:lnTo>
                  <a:lnTo>
                    <a:pt x="4316" y="158"/>
                  </a:lnTo>
                  <a:lnTo>
                    <a:pt x="4384" y="270"/>
                  </a:lnTo>
                  <a:lnTo>
                    <a:pt x="4406" y="405"/>
                  </a:lnTo>
                  <a:lnTo>
                    <a:pt x="4406" y="517"/>
                  </a:lnTo>
                  <a:lnTo>
                    <a:pt x="4406" y="652"/>
                  </a:lnTo>
                  <a:lnTo>
                    <a:pt x="4339" y="922"/>
                  </a:lnTo>
                  <a:lnTo>
                    <a:pt x="4271" y="1169"/>
                  </a:lnTo>
                  <a:lnTo>
                    <a:pt x="4182" y="1506"/>
                  </a:lnTo>
                  <a:lnTo>
                    <a:pt x="3979" y="1596"/>
                  </a:lnTo>
                  <a:lnTo>
                    <a:pt x="3754" y="1754"/>
                  </a:lnTo>
                  <a:lnTo>
                    <a:pt x="3485" y="1933"/>
                  </a:lnTo>
                  <a:lnTo>
                    <a:pt x="3192" y="2181"/>
                  </a:lnTo>
                  <a:lnTo>
                    <a:pt x="2855" y="2473"/>
                  </a:lnTo>
                  <a:lnTo>
                    <a:pt x="2518" y="2810"/>
                  </a:lnTo>
                  <a:lnTo>
                    <a:pt x="2158" y="3170"/>
                  </a:lnTo>
                  <a:lnTo>
                    <a:pt x="1799" y="3574"/>
                  </a:lnTo>
                  <a:lnTo>
                    <a:pt x="1349" y="4069"/>
                  </a:lnTo>
                  <a:lnTo>
                    <a:pt x="967" y="4541"/>
                  </a:lnTo>
                  <a:lnTo>
                    <a:pt x="652" y="4991"/>
                  </a:lnTo>
                  <a:lnTo>
                    <a:pt x="383" y="5418"/>
                  </a:lnTo>
                  <a:lnTo>
                    <a:pt x="180" y="5777"/>
                  </a:lnTo>
                  <a:lnTo>
                    <a:pt x="45" y="6070"/>
                  </a:lnTo>
                  <a:lnTo>
                    <a:pt x="0" y="6182"/>
                  </a:lnTo>
                  <a:lnTo>
                    <a:pt x="0" y="6272"/>
                  </a:lnTo>
                  <a:lnTo>
                    <a:pt x="0" y="6362"/>
                  </a:lnTo>
                  <a:lnTo>
                    <a:pt x="45" y="6407"/>
                  </a:lnTo>
                  <a:lnTo>
                    <a:pt x="90" y="6429"/>
                  </a:lnTo>
                  <a:lnTo>
                    <a:pt x="180" y="6429"/>
                  </a:lnTo>
                  <a:lnTo>
                    <a:pt x="270" y="6407"/>
                  </a:lnTo>
                  <a:lnTo>
                    <a:pt x="383" y="6362"/>
                  </a:lnTo>
                  <a:lnTo>
                    <a:pt x="675" y="6204"/>
                  </a:lnTo>
                  <a:lnTo>
                    <a:pt x="990" y="5980"/>
                  </a:lnTo>
                  <a:lnTo>
                    <a:pt x="1372" y="5665"/>
                  </a:lnTo>
                  <a:lnTo>
                    <a:pt x="1776" y="5283"/>
                  </a:lnTo>
                  <a:lnTo>
                    <a:pt x="2226" y="4833"/>
                  </a:lnTo>
                  <a:lnTo>
                    <a:pt x="2675" y="4361"/>
                  </a:lnTo>
                  <a:lnTo>
                    <a:pt x="3035" y="3934"/>
                  </a:lnTo>
                  <a:lnTo>
                    <a:pt x="3372" y="3507"/>
                  </a:lnTo>
                  <a:lnTo>
                    <a:pt x="3687" y="3125"/>
                  </a:lnTo>
                  <a:lnTo>
                    <a:pt x="3934" y="2743"/>
                  </a:lnTo>
                  <a:lnTo>
                    <a:pt x="4137" y="2428"/>
                  </a:lnTo>
                  <a:lnTo>
                    <a:pt x="4316" y="2113"/>
                  </a:lnTo>
                  <a:lnTo>
                    <a:pt x="4406" y="1888"/>
                  </a:lnTo>
                  <a:lnTo>
                    <a:pt x="4451" y="1686"/>
                  </a:lnTo>
                  <a:lnTo>
                    <a:pt x="4788" y="1529"/>
                  </a:lnTo>
                  <a:lnTo>
                    <a:pt x="5126" y="1416"/>
                  </a:lnTo>
                  <a:lnTo>
                    <a:pt x="5485" y="1349"/>
                  </a:lnTo>
                  <a:lnTo>
                    <a:pt x="5890" y="1349"/>
                  </a:lnTo>
                  <a:lnTo>
                    <a:pt x="5912" y="1326"/>
                  </a:lnTo>
                  <a:lnTo>
                    <a:pt x="5935" y="1282"/>
                  </a:lnTo>
                  <a:lnTo>
                    <a:pt x="5935" y="1259"/>
                  </a:lnTo>
                  <a:lnTo>
                    <a:pt x="5912" y="1169"/>
                  </a:lnTo>
                  <a:lnTo>
                    <a:pt x="5867" y="1147"/>
                  </a:lnTo>
                  <a:lnTo>
                    <a:pt x="5463" y="1147"/>
                  </a:lnTo>
                  <a:lnTo>
                    <a:pt x="5103" y="1214"/>
                  </a:lnTo>
                  <a:lnTo>
                    <a:pt x="4744" y="1326"/>
                  </a:lnTo>
                  <a:lnTo>
                    <a:pt x="4406" y="1484"/>
                  </a:lnTo>
                  <a:lnTo>
                    <a:pt x="4519" y="1079"/>
                  </a:lnTo>
                  <a:lnTo>
                    <a:pt x="4586" y="809"/>
                  </a:lnTo>
                  <a:lnTo>
                    <a:pt x="4609" y="540"/>
                  </a:lnTo>
                  <a:lnTo>
                    <a:pt x="4609" y="427"/>
                  </a:lnTo>
                  <a:lnTo>
                    <a:pt x="4586" y="292"/>
                  </a:lnTo>
                  <a:lnTo>
                    <a:pt x="4564" y="158"/>
                  </a:lnTo>
                  <a:lnTo>
                    <a:pt x="4496" y="45"/>
                  </a:lnTo>
                  <a:lnTo>
                    <a:pt x="4451" y="23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5685850" y="1699825"/>
              <a:ext cx="149500" cy="110150"/>
            </a:xfrm>
            <a:custGeom>
              <a:avLst/>
              <a:gdLst/>
              <a:ahLst/>
              <a:cxnLst/>
              <a:rect l="l" t="t" r="r" b="b"/>
              <a:pathLst>
                <a:path w="5980" h="4406" extrusionOk="0">
                  <a:moveTo>
                    <a:pt x="967" y="0"/>
                  </a:moveTo>
                  <a:lnTo>
                    <a:pt x="810" y="23"/>
                  </a:lnTo>
                  <a:lnTo>
                    <a:pt x="675" y="68"/>
                  </a:lnTo>
                  <a:lnTo>
                    <a:pt x="540" y="135"/>
                  </a:lnTo>
                  <a:lnTo>
                    <a:pt x="428" y="202"/>
                  </a:lnTo>
                  <a:lnTo>
                    <a:pt x="315" y="292"/>
                  </a:lnTo>
                  <a:lnTo>
                    <a:pt x="225" y="427"/>
                  </a:lnTo>
                  <a:lnTo>
                    <a:pt x="158" y="562"/>
                  </a:lnTo>
                  <a:lnTo>
                    <a:pt x="90" y="719"/>
                  </a:lnTo>
                  <a:lnTo>
                    <a:pt x="68" y="922"/>
                  </a:lnTo>
                  <a:lnTo>
                    <a:pt x="23" y="1124"/>
                  </a:lnTo>
                  <a:lnTo>
                    <a:pt x="0" y="1326"/>
                  </a:lnTo>
                  <a:lnTo>
                    <a:pt x="0" y="1551"/>
                  </a:lnTo>
                  <a:lnTo>
                    <a:pt x="23" y="1776"/>
                  </a:lnTo>
                  <a:lnTo>
                    <a:pt x="45" y="1978"/>
                  </a:lnTo>
                  <a:lnTo>
                    <a:pt x="68" y="2203"/>
                  </a:lnTo>
                  <a:lnTo>
                    <a:pt x="135" y="2405"/>
                  </a:lnTo>
                  <a:lnTo>
                    <a:pt x="203" y="2608"/>
                  </a:lnTo>
                  <a:lnTo>
                    <a:pt x="270" y="2810"/>
                  </a:lnTo>
                  <a:lnTo>
                    <a:pt x="360" y="3012"/>
                  </a:lnTo>
                  <a:lnTo>
                    <a:pt x="472" y="3192"/>
                  </a:lnTo>
                  <a:lnTo>
                    <a:pt x="607" y="3372"/>
                  </a:lnTo>
                  <a:lnTo>
                    <a:pt x="742" y="3552"/>
                  </a:lnTo>
                  <a:lnTo>
                    <a:pt x="900" y="3709"/>
                  </a:lnTo>
                  <a:lnTo>
                    <a:pt x="1057" y="3866"/>
                  </a:lnTo>
                  <a:lnTo>
                    <a:pt x="1259" y="3979"/>
                  </a:lnTo>
                  <a:lnTo>
                    <a:pt x="1462" y="4114"/>
                  </a:lnTo>
                  <a:lnTo>
                    <a:pt x="1664" y="4204"/>
                  </a:lnTo>
                  <a:lnTo>
                    <a:pt x="1889" y="4294"/>
                  </a:lnTo>
                  <a:lnTo>
                    <a:pt x="2158" y="4339"/>
                  </a:lnTo>
                  <a:lnTo>
                    <a:pt x="2406" y="4384"/>
                  </a:lnTo>
                  <a:lnTo>
                    <a:pt x="2698" y="4406"/>
                  </a:lnTo>
                  <a:lnTo>
                    <a:pt x="2990" y="4406"/>
                  </a:lnTo>
                  <a:lnTo>
                    <a:pt x="3305" y="4384"/>
                  </a:lnTo>
                  <a:lnTo>
                    <a:pt x="3642" y="4316"/>
                  </a:lnTo>
                  <a:lnTo>
                    <a:pt x="3979" y="4249"/>
                  </a:lnTo>
                  <a:lnTo>
                    <a:pt x="4339" y="4136"/>
                  </a:lnTo>
                  <a:lnTo>
                    <a:pt x="4721" y="3979"/>
                  </a:lnTo>
                  <a:lnTo>
                    <a:pt x="5126" y="3822"/>
                  </a:lnTo>
                  <a:lnTo>
                    <a:pt x="5530" y="3619"/>
                  </a:lnTo>
                  <a:lnTo>
                    <a:pt x="5980" y="3372"/>
                  </a:lnTo>
                  <a:lnTo>
                    <a:pt x="4361" y="1169"/>
                  </a:lnTo>
                  <a:lnTo>
                    <a:pt x="4204" y="1057"/>
                  </a:lnTo>
                  <a:lnTo>
                    <a:pt x="3777" y="832"/>
                  </a:lnTo>
                  <a:lnTo>
                    <a:pt x="3147" y="540"/>
                  </a:lnTo>
                  <a:lnTo>
                    <a:pt x="2788" y="382"/>
                  </a:lnTo>
                  <a:lnTo>
                    <a:pt x="2406" y="247"/>
                  </a:lnTo>
                  <a:lnTo>
                    <a:pt x="2046" y="135"/>
                  </a:lnTo>
                  <a:lnTo>
                    <a:pt x="1664" y="45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5794300" y="1780175"/>
              <a:ext cx="68025" cy="91075"/>
            </a:xfrm>
            <a:custGeom>
              <a:avLst/>
              <a:gdLst/>
              <a:ahLst/>
              <a:cxnLst/>
              <a:rect l="l" t="t" r="r" b="b"/>
              <a:pathLst>
                <a:path w="2721" h="3643" extrusionOk="0">
                  <a:moveTo>
                    <a:pt x="1507" y="1"/>
                  </a:moveTo>
                  <a:lnTo>
                    <a:pt x="1395" y="135"/>
                  </a:lnTo>
                  <a:lnTo>
                    <a:pt x="1080" y="495"/>
                  </a:lnTo>
                  <a:lnTo>
                    <a:pt x="878" y="742"/>
                  </a:lnTo>
                  <a:lnTo>
                    <a:pt x="675" y="1012"/>
                  </a:lnTo>
                  <a:lnTo>
                    <a:pt x="473" y="1327"/>
                  </a:lnTo>
                  <a:lnTo>
                    <a:pt x="293" y="1642"/>
                  </a:lnTo>
                  <a:lnTo>
                    <a:pt x="158" y="1956"/>
                  </a:lnTo>
                  <a:lnTo>
                    <a:pt x="46" y="2271"/>
                  </a:lnTo>
                  <a:lnTo>
                    <a:pt x="23" y="2428"/>
                  </a:lnTo>
                  <a:lnTo>
                    <a:pt x="1" y="2586"/>
                  </a:lnTo>
                  <a:lnTo>
                    <a:pt x="1" y="2721"/>
                  </a:lnTo>
                  <a:lnTo>
                    <a:pt x="23" y="2855"/>
                  </a:lnTo>
                  <a:lnTo>
                    <a:pt x="68" y="2990"/>
                  </a:lnTo>
                  <a:lnTo>
                    <a:pt x="136" y="3125"/>
                  </a:lnTo>
                  <a:lnTo>
                    <a:pt x="226" y="3238"/>
                  </a:lnTo>
                  <a:lnTo>
                    <a:pt x="338" y="3328"/>
                  </a:lnTo>
                  <a:lnTo>
                    <a:pt x="495" y="3417"/>
                  </a:lnTo>
                  <a:lnTo>
                    <a:pt x="653" y="3507"/>
                  </a:lnTo>
                  <a:lnTo>
                    <a:pt x="878" y="3552"/>
                  </a:lnTo>
                  <a:lnTo>
                    <a:pt x="1102" y="3597"/>
                  </a:lnTo>
                  <a:lnTo>
                    <a:pt x="1350" y="3642"/>
                  </a:lnTo>
                  <a:lnTo>
                    <a:pt x="1754" y="3642"/>
                  </a:lnTo>
                  <a:lnTo>
                    <a:pt x="1934" y="3620"/>
                  </a:lnTo>
                  <a:lnTo>
                    <a:pt x="2091" y="3597"/>
                  </a:lnTo>
                  <a:lnTo>
                    <a:pt x="2226" y="3530"/>
                  </a:lnTo>
                  <a:lnTo>
                    <a:pt x="2339" y="3485"/>
                  </a:lnTo>
                  <a:lnTo>
                    <a:pt x="2429" y="3395"/>
                  </a:lnTo>
                  <a:lnTo>
                    <a:pt x="2519" y="3328"/>
                  </a:lnTo>
                  <a:lnTo>
                    <a:pt x="2586" y="3215"/>
                  </a:lnTo>
                  <a:lnTo>
                    <a:pt x="2631" y="3125"/>
                  </a:lnTo>
                  <a:lnTo>
                    <a:pt x="2676" y="3013"/>
                  </a:lnTo>
                  <a:lnTo>
                    <a:pt x="2721" y="2766"/>
                  </a:lnTo>
                  <a:lnTo>
                    <a:pt x="2721" y="2518"/>
                  </a:lnTo>
                  <a:lnTo>
                    <a:pt x="2698" y="2271"/>
                  </a:lnTo>
                  <a:lnTo>
                    <a:pt x="2653" y="2024"/>
                  </a:lnTo>
                  <a:lnTo>
                    <a:pt x="2586" y="1776"/>
                  </a:lnTo>
                  <a:lnTo>
                    <a:pt x="2519" y="1574"/>
                  </a:lnTo>
                  <a:lnTo>
                    <a:pt x="2384" y="1237"/>
                  </a:lnTo>
                  <a:lnTo>
                    <a:pt x="2339" y="1125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5699325" y="1711050"/>
              <a:ext cx="45000" cy="44425"/>
            </a:xfrm>
            <a:custGeom>
              <a:avLst/>
              <a:gdLst/>
              <a:ahLst/>
              <a:cxnLst/>
              <a:rect l="l" t="t" r="r" b="b"/>
              <a:pathLst>
                <a:path w="1800" h="1777" extrusionOk="0">
                  <a:moveTo>
                    <a:pt x="878" y="1"/>
                  </a:moveTo>
                  <a:lnTo>
                    <a:pt x="698" y="23"/>
                  </a:lnTo>
                  <a:lnTo>
                    <a:pt x="540" y="91"/>
                  </a:lnTo>
                  <a:lnTo>
                    <a:pt x="383" y="181"/>
                  </a:lnTo>
                  <a:lnTo>
                    <a:pt x="248" y="293"/>
                  </a:lnTo>
                  <a:lnTo>
                    <a:pt x="136" y="428"/>
                  </a:lnTo>
                  <a:lnTo>
                    <a:pt x="68" y="585"/>
                  </a:lnTo>
                  <a:lnTo>
                    <a:pt x="23" y="742"/>
                  </a:lnTo>
                  <a:lnTo>
                    <a:pt x="1" y="922"/>
                  </a:lnTo>
                  <a:lnTo>
                    <a:pt x="23" y="1102"/>
                  </a:lnTo>
                  <a:lnTo>
                    <a:pt x="91" y="1260"/>
                  </a:lnTo>
                  <a:lnTo>
                    <a:pt x="181" y="1417"/>
                  </a:lnTo>
                  <a:lnTo>
                    <a:pt x="293" y="1552"/>
                  </a:lnTo>
                  <a:lnTo>
                    <a:pt x="451" y="1664"/>
                  </a:lnTo>
                  <a:lnTo>
                    <a:pt x="585" y="1732"/>
                  </a:lnTo>
                  <a:lnTo>
                    <a:pt x="765" y="1777"/>
                  </a:lnTo>
                  <a:lnTo>
                    <a:pt x="923" y="1777"/>
                  </a:lnTo>
                  <a:lnTo>
                    <a:pt x="1102" y="1754"/>
                  </a:lnTo>
                  <a:lnTo>
                    <a:pt x="1260" y="1709"/>
                  </a:lnTo>
                  <a:lnTo>
                    <a:pt x="1417" y="1619"/>
                  </a:lnTo>
                  <a:lnTo>
                    <a:pt x="1552" y="1484"/>
                  </a:lnTo>
                  <a:lnTo>
                    <a:pt x="1664" y="1349"/>
                  </a:lnTo>
                  <a:lnTo>
                    <a:pt x="1732" y="1192"/>
                  </a:lnTo>
                  <a:lnTo>
                    <a:pt x="1777" y="1035"/>
                  </a:lnTo>
                  <a:lnTo>
                    <a:pt x="1799" y="855"/>
                  </a:lnTo>
                  <a:lnTo>
                    <a:pt x="1777" y="698"/>
                  </a:lnTo>
                  <a:lnTo>
                    <a:pt x="1709" y="518"/>
                  </a:lnTo>
                  <a:lnTo>
                    <a:pt x="1619" y="360"/>
                  </a:lnTo>
                  <a:lnTo>
                    <a:pt x="1507" y="225"/>
                  </a:lnTo>
                  <a:lnTo>
                    <a:pt x="1372" y="136"/>
                  </a:lnTo>
                  <a:lnTo>
                    <a:pt x="1215" y="46"/>
                  </a:lnTo>
                  <a:lnTo>
                    <a:pt x="1035" y="23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5813425" y="1831875"/>
              <a:ext cx="23050" cy="23075"/>
            </a:xfrm>
            <a:custGeom>
              <a:avLst/>
              <a:gdLst/>
              <a:ahLst/>
              <a:cxnLst/>
              <a:rect l="l" t="t" r="r" b="b"/>
              <a:pathLst>
                <a:path w="922" h="923" extrusionOk="0">
                  <a:moveTo>
                    <a:pt x="450" y="1"/>
                  </a:moveTo>
                  <a:lnTo>
                    <a:pt x="360" y="23"/>
                  </a:lnTo>
                  <a:lnTo>
                    <a:pt x="270" y="46"/>
                  </a:lnTo>
                  <a:lnTo>
                    <a:pt x="202" y="91"/>
                  </a:lnTo>
                  <a:lnTo>
                    <a:pt x="135" y="158"/>
                  </a:lnTo>
                  <a:lnTo>
                    <a:pt x="68" y="225"/>
                  </a:lnTo>
                  <a:lnTo>
                    <a:pt x="45" y="293"/>
                  </a:lnTo>
                  <a:lnTo>
                    <a:pt x="23" y="383"/>
                  </a:lnTo>
                  <a:lnTo>
                    <a:pt x="0" y="473"/>
                  </a:lnTo>
                  <a:lnTo>
                    <a:pt x="23" y="563"/>
                  </a:lnTo>
                  <a:lnTo>
                    <a:pt x="45" y="653"/>
                  </a:lnTo>
                  <a:lnTo>
                    <a:pt x="90" y="720"/>
                  </a:lnTo>
                  <a:lnTo>
                    <a:pt x="158" y="787"/>
                  </a:lnTo>
                  <a:lnTo>
                    <a:pt x="225" y="855"/>
                  </a:lnTo>
                  <a:lnTo>
                    <a:pt x="315" y="877"/>
                  </a:lnTo>
                  <a:lnTo>
                    <a:pt x="382" y="900"/>
                  </a:lnTo>
                  <a:lnTo>
                    <a:pt x="472" y="922"/>
                  </a:lnTo>
                  <a:lnTo>
                    <a:pt x="562" y="900"/>
                  </a:lnTo>
                  <a:lnTo>
                    <a:pt x="652" y="877"/>
                  </a:lnTo>
                  <a:lnTo>
                    <a:pt x="719" y="832"/>
                  </a:lnTo>
                  <a:lnTo>
                    <a:pt x="787" y="765"/>
                  </a:lnTo>
                  <a:lnTo>
                    <a:pt x="854" y="698"/>
                  </a:lnTo>
                  <a:lnTo>
                    <a:pt x="899" y="608"/>
                  </a:lnTo>
                  <a:lnTo>
                    <a:pt x="899" y="540"/>
                  </a:lnTo>
                  <a:lnTo>
                    <a:pt x="922" y="450"/>
                  </a:lnTo>
                  <a:lnTo>
                    <a:pt x="899" y="360"/>
                  </a:lnTo>
                  <a:lnTo>
                    <a:pt x="877" y="270"/>
                  </a:lnTo>
                  <a:lnTo>
                    <a:pt x="832" y="203"/>
                  </a:lnTo>
                  <a:lnTo>
                    <a:pt x="764" y="136"/>
                  </a:lnTo>
                  <a:lnTo>
                    <a:pt x="697" y="68"/>
                  </a:lnTo>
                  <a:lnTo>
                    <a:pt x="630" y="46"/>
                  </a:lnTo>
                  <a:lnTo>
                    <a:pt x="540" y="23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5799925" y="1615525"/>
              <a:ext cx="100050" cy="160175"/>
            </a:xfrm>
            <a:custGeom>
              <a:avLst/>
              <a:gdLst/>
              <a:ahLst/>
              <a:cxnLst/>
              <a:rect l="l" t="t" r="r" b="b"/>
              <a:pathLst>
                <a:path w="4002" h="6407" extrusionOk="0">
                  <a:moveTo>
                    <a:pt x="1012" y="0"/>
                  </a:moveTo>
                  <a:lnTo>
                    <a:pt x="855" y="45"/>
                  </a:lnTo>
                  <a:lnTo>
                    <a:pt x="720" y="90"/>
                  </a:lnTo>
                  <a:lnTo>
                    <a:pt x="585" y="158"/>
                  </a:lnTo>
                  <a:lnTo>
                    <a:pt x="473" y="248"/>
                  </a:lnTo>
                  <a:lnTo>
                    <a:pt x="383" y="360"/>
                  </a:lnTo>
                  <a:lnTo>
                    <a:pt x="293" y="472"/>
                  </a:lnTo>
                  <a:lnTo>
                    <a:pt x="225" y="607"/>
                  </a:lnTo>
                  <a:lnTo>
                    <a:pt x="158" y="765"/>
                  </a:lnTo>
                  <a:lnTo>
                    <a:pt x="113" y="922"/>
                  </a:lnTo>
                  <a:lnTo>
                    <a:pt x="46" y="1282"/>
                  </a:lnTo>
                  <a:lnTo>
                    <a:pt x="1" y="1664"/>
                  </a:lnTo>
                  <a:lnTo>
                    <a:pt x="1" y="2068"/>
                  </a:lnTo>
                  <a:lnTo>
                    <a:pt x="23" y="2450"/>
                  </a:lnTo>
                  <a:lnTo>
                    <a:pt x="46" y="2833"/>
                  </a:lnTo>
                  <a:lnTo>
                    <a:pt x="136" y="3529"/>
                  </a:lnTo>
                  <a:lnTo>
                    <a:pt x="225" y="4024"/>
                  </a:lnTo>
                  <a:lnTo>
                    <a:pt x="270" y="4204"/>
                  </a:lnTo>
                  <a:lnTo>
                    <a:pt x="1866" y="6407"/>
                  </a:lnTo>
                  <a:lnTo>
                    <a:pt x="2226" y="6070"/>
                  </a:lnTo>
                  <a:lnTo>
                    <a:pt x="2541" y="5755"/>
                  </a:lnTo>
                  <a:lnTo>
                    <a:pt x="2833" y="5418"/>
                  </a:lnTo>
                  <a:lnTo>
                    <a:pt x="3103" y="5103"/>
                  </a:lnTo>
                  <a:lnTo>
                    <a:pt x="3305" y="4788"/>
                  </a:lnTo>
                  <a:lnTo>
                    <a:pt x="3507" y="4496"/>
                  </a:lnTo>
                  <a:lnTo>
                    <a:pt x="3642" y="4181"/>
                  </a:lnTo>
                  <a:lnTo>
                    <a:pt x="3777" y="3912"/>
                  </a:lnTo>
                  <a:lnTo>
                    <a:pt x="3867" y="3619"/>
                  </a:lnTo>
                  <a:lnTo>
                    <a:pt x="3935" y="3350"/>
                  </a:lnTo>
                  <a:lnTo>
                    <a:pt x="3979" y="3080"/>
                  </a:lnTo>
                  <a:lnTo>
                    <a:pt x="4002" y="2833"/>
                  </a:lnTo>
                  <a:lnTo>
                    <a:pt x="4002" y="2585"/>
                  </a:lnTo>
                  <a:lnTo>
                    <a:pt x="3979" y="2361"/>
                  </a:lnTo>
                  <a:lnTo>
                    <a:pt x="3935" y="2113"/>
                  </a:lnTo>
                  <a:lnTo>
                    <a:pt x="3867" y="1911"/>
                  </a:lnTo>
                  <a:lnTo>
                    <a:pt x="3777" y="1709"/>
                  </a:lnTo>
                  <a:lnTo>
                    <a:pt x="3665" y="1506"/>
                  </a:lnTo>
                  <a:lnTo>
                    <a:pt x="3552" y="1326"/>
                  </a:lnTo>
                  <a:lnTo>
                    <a:pt x="3417" y="1147"/>
                  </a:lnTo>
                  <a:lnTo>
                    <a:pt x="3283" y="989"/>
                  </a:lnTo>
                  <a:lnTo>
                    <a:pt x="3125" y="832"/>
                  </a:lnTo>
                  <a:lnTo>
                    <a:pt x="2945" y="697"/>
                  </a:lnTo>
                  <a:lnTo>
                    <a:pt x="2766" y="562"/>
                  </a:lnTo>
                  <a:lnTo>
                    <a:pt x="2586" y="450"/>
                  </a:lnTo>
                  <a:lnTo>
                    <a:pt x="2406" y="337"/>
                  </a:lnTo>
                  <a:lnTo>
                    <a:pt x="2204" y="248"/>
                  </a:lnTo>
                  <a:lnTo>
                    <a:pt x="2001" y="180"/>
                  </a:lnTo>
                  <a:lnTo>
                    <a:pt x="1799" y="113"/>
                  </a:lnTo>
                  <a:lnTo>
                    <a:pt x="1597" y="68"/>
                  </a:lnTo>
                  <a:lnTo>
                    <a:pt x="1394" y="23"/>
                  </a:lnTo>
                  <a:lnTo>
                    <a:pt x="119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5843775" y="1754900"/>
              <a:ext cx="89375" cy="68025"/>
            </a:xfrm>
            <a:custGeom>
              <a:avLst/>
              <a:gdLst/>
              <a:ahLst/>
              <a:cxnLst/>
              <a:rect l="l" t="t" r="r" b="b"/>
              <a:pathLst>
                <a:path w="3575" h="2721" extrusionOk="0">
                  <a:moveTo>
                    <a:pt x="2293" y="0"/>
                  </a:moveTo>
                  <a:lnTo>
                    <a:pt x="1933" y="23"/>
                  </a:lnTo>
                  <a:lnTo>
                    <a:pt x="1574" y="112"/>
                  </a:lnTo>
                  <a:lnTo>
                    <a:pt x="1236" y="202"/>
                  </a:lnTo>
                  <a:lnTo>
                    <a:pt x="899" y="292"/>
                  </a:lnTo>
                  <a:lnTo>
                    <a:pt x="607" y="405"/>
                  </a:lnTo>
                  <a:lnTo>
                    <a:pt x="157" y="585"/>
                  </a:lnTo>
                  <a:lnTo>
                    <a:pt x="0" y="674"/>
                  </a:lnTo>
                  <a:lnTo>
                    <a:pt x="809" y="1798"/>
                  </a:lnTo>
                  <a:lnTo>
                    <a:pt x="899" y="1888"/>
                  </a:lnTo>
                  <a:lnTo>
                    <a:pt x="1169" y="2113"/>
                  </a:lnTo>
                  <a:lnTo>
                    <a:pt x="1349" y="2248"/>
                  </a:lnTo>
                  <a:lnTo>
                    <a:pt x="1574" y="2383"/>
                  </a:lnTo>
                  <a:lnTo>
                    <a:pt x="1776" y="2518"/>
                  </a:lnTo>
                  <a:lnTo>
                    <a:pt x="2023" y="2630"/>
                  </a:lnTo>
                  <a:lnTo>
                    <a:pt x="2248" y="2698"/>
                  </a:lnTo>
                  <a:lnTo>
                    <a:pt x="2495" y="2720"/>
                  </a:lnTo>
                  <a:lnTo>
                    <a:pt x="2608" y="2720"/>
                  </a:lnTo>
                  <a:lnTo>
                    <a:pt x="2720" y="2698"/>
                  </a:lnTo>
                  <a:lnTo>
                    <a:pt x="2832" y="2675"/>
                  </a:lnTo>
                  <a:lnTo>
                    <a:pt x="2945" y="2608"/>
                  </a:lnTo>
                  <a:lnTo>
                    <a:pt x="3035" y="2540"/>
                  </a:lnTo>
                  <a:lnTo>
                    <a:pt x="3147" y="2450"/>
                  </a:lnTo>
                  <a:lnTo>
                    <a:pt x="3237" y="2338"/>
                  </a:lnTo>
                  <a:lnTo>
                    <a:pt x="3304" y="2203"/>
                  </a:lnTo>
                  <a:lnTo>
                    <a:pt x="3394" y="2046"/>
                  </a:lnTo>
                  <a:lnTo>
                    <a:pt x="3462" y="1866"/>
                  </a:lnTo>
                  <a:lnTo>
                    <a:pt x="3507" y="1641"/>
                  </a:lnTo>
                  <a:lnTo>
                    <a:pt x="3552" y="1416"/>
                  </a:lnTo>
                  <a:lnTo>
                    <a:pt x="3574" y="1169"/>
                  </a:lnTo>
                  <a:lnTo>
                    <a:pt x="3574" y="967"/>
                  </a:lnTo>
                  <a:lnTo>
                    <a:pt x="3574" y="764"/>
                  </a:lnTo>
                  <a:lnTo>
                    <a:pt x="3529" y="607"/>
                  </a:lnTo>
                  <a:lnTo>
                    <a:pt x="3462" y="472"/>
                  </a:lnTo>
                  <a:lnTo>
                    <a:pt x="3394" y="337"/>
                  </a:lnTo>
                  <a:lnTo>
                    <a:pt x="3282" y="247"/>
                  </a:lnTo>
                  <a:lnTo>
                    <a:pt x="3170" y="157"/>
                  </a:lnTo>
                  <a:lnTo>
                    <a:pt x="3057" y="90"/>
                  </a:lnTo>
                  <a:lnTo>
                    <a:pt x="2922" y="45"/>
                  </a:lnTo>
                  <a:lnTo>
                    <a:pt x="2765" y="23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5811725" y="1630125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55" y="1"/>
                  </a:moveTo>
                  <a:lnTo>
                    <a:pt x="675" y="23"/>
                  </a:lnTo>
                  <a:lnTo>
                    <a:pt x="518" y="91"/>
                  </a:lnTo>
                  <a:lnTo>
                    <a:pt x="360" y="181"/>
                  </a:lnTo>
                  <a:lnTo>
                    <a:pt x="226" y="293"/>
                  </a:lnTo>
                  <a:lnTo>
                    <a:pt x="113" y="428"/>
                  </a:lnTo>
                  <a:lnTo>
                    <a:pt x="46" y="585"/>
                  </a:lnTo>
                  <a:lnTo>
                    <a:pt x="1" y="742"/>
                  </a:lnTo>
                  <a:lnTo>
                    <a:pt x="1" y="922"/>
                  </a:lnTo>
                  <a:lnTo>
                    <a:pt x="1" y="1102"/>
                  </a:lnTo>
                  <a:lnTo>
                    <a:pt x="68" y="1260"/>
                  </a:lnTo>
                  <a:lnTo>
                    <a:pt x="158" y="1417"/>
                  </a:lnTo>
                  <a:lnTo>
                    <a:pt x="270" y="1552"/>
                  </a:lnTo>
                  <a:lnTo>
                    <a:pt x="428" y="1664"/>
                  </a:lnTo>
                  <a:lnTo>
                    <a:pt x="563" y="1732"/>
                  </a:lnTo>
                  <a:lnTo>
                    <a:pt x="743" y="1777"/>
                  </a:lnTo>
                  <a:lnTo>
                    <a:pt x="900" y="1777"/>
                  </a:lnTo>
                  <a:lnTo>
                    <a:pt x="1080" y="1754"/>
                  </a:lnTo>
                  <a:lnTo>
                    <a:pt x="1237" y="1709"/>
                  </a:lnTo>
                  <a:lnTo>
                    <a:pt x="1394" y="1619"/>
                  </a:lnTo>
                  <a:lnTo>
                    <a:pt x="1529" y="1484"/>
                  </a:lnTo>
                  <a:lnTo>
                    <a:pt x="1642" y="1349"/>
                  </a:lnTo>
                  <a:lnTo>
                    <a:pt x="1709" y="1192"/>
                  </a:lnTo>
                  <a:lnTo>
                    <a:pt x="1754" y="1035"/>
                  </a:lnTo>
                  <a:lnTo>
                    <a:pt x="1777" y="855"/>
                  </a:lnTo>
                  <a:lnTo>
                    <a:pt x="1754" y="698"/>
                  </a:lnTo>
                  <a:lnTo>
                    <a:pt x="1687" y="518"/>
                  </a:lnTo>
                  <a:lnTo>
                    <a:pt x="1597" y="360"/>
                  </a:lnTo>
                  <a:lnTo>
                    <a:pt x="1484" y="225"/>
                  </a:lnTo>
                  <a:lnTo>
                    <a:pt x="1349" y="136"/>
                  </a:lnTo>
                  <a:lnTo>
                    <a:pt x="1192" y="46"/>
                  </a:lnTo>
                  <a:lnTo>
                    <a:pt x="1012" y="23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5894900" y="1773425"/>
              <a:ext cx="22500" cy="22525"/>
            </a:xfrm>
            <a:custGeom>
              <a:avLst/>
              <a:gdLst/>
              <a:ahLst/>
              <a:cxnLst/>
              <a:rect l="l" t="t" r="r" b="b"/>
              <a:pathLst>
                <a:path w="900" h="901" extrusionOk="0">
                  <a:moveTo>
                    <a:pt x="338" y="1"/>
                  </a:moveTo>
                  <a:lnTo>
                    <a:pt x="248" y="46"/>
                  </a:lnTo>
                  <a:lnTo>
                    <a:pt x="180" y="91"/>
                  </a:lnTo>
                  <a:lnTo>
                    <a:pt x="113" y="158"/>
                  </a:lnTo>
                  <a:lnTo>
                    <a:pt x="46" y="226"/>
                  </a:lnTo>
                  <a:lnTo>
                    <a:pt x="23" y="293"/>
                  </a:lnTo>
                  <a:lnTo>
                    <a:pt x="1" y="383"/>
                  </a:lnTo>
                  <a:lnTo>
                    <a:pt x="1" y="473"/>
                  </a:lnTo>
                  <a:lnTo>
                    <a:pt x="1" y="563"/>
                  </a:lnTo>
                  <a:lnTo>
                    <a:pt x="23" y="630"/>
                  </a:lnTo>
                  <a:lnTo>
                    <a:pt x="68" y="720"/>
                  </a:lnTo>
                  <a:lnTo>
                    <a:pt x="136" y="788"/>
                  </a:lnTo>
                  <a:lnTo>
                    <a:pt x="203" y="833"/>
                  </a:lnTo>
                  <a:lnTo>
                    <a:pt x="293" y="878"/>
                  </a:lnTo>
                  <a:lnTo>
                    <a:pt x="383" y="900"/>
                  </a:lnTo>
                  <a:lnTo>
                    <a:pt x="540" y="900"/>
                  </a:lnTo>
                  <a:lnTo>
                    <a:pt x="630" y="878"/>
                  </a:lnTo>
                  <a:lnTo>
                    <a:pt x="720" y="810"/>
                  </a:lnTo>
                  <a:lnTo>
                    <a:pt x="787" y="765"/>
                  </a:lnTo>
                  <a:lnTo>
                    <a:pt x="832" y="698"/>
                  </a:lnTo>
                  <a:lnTo>
                    <a:pt x="877" y="608"/>
                  </a:lnTo>
                  <a:lnTo>
                    <a:pt x="900" y="518"/>
                  </a:lnTo>
                  <a:lnTo>
                    <a:pt x="900" y="428"/>
                  </a:lnTo>
                  <a:lnTo>
                    <a:pt x="877" y="361"/>
                  </a:lnTo>
                  <a:lnTo>
                    <a:pt x="855" y="271"/>
                  </a:lnTo>
                  <a:lnTo>
                    <a:pt x="810" y="181"/>
                  </a:lnTo>
                  <a:lnTo>
                    <a:pt x="742" y="113"/>
                  </a:lnTo>
                  <a:lnTo>
                    <a:pt x="675" y="68"/>
                  </a:lnTo>
                  <a:lnTo>
                    <a:pt x="608" y="23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5741475" y="1653725"/>
              <a:ext cx="134900" cy="172000"/>
            </a:xfrm>
            <a:custGeom>
              <a:avLst/>
              <a:gdLst/>
              <a:ahLst/>
              <a:cxnLst/>
              <a:rect l="l" t="t" r="r" b="b"/>
              <a:pathLst>
                <a:path w="5396" h="6880" extrusionOk="0">
                  <a:moveTo>
                    <a:pt x="1484" y="1"/>
                  </a:moveTo>
                  <a:lnTo>
                    <a:pt x="1440" y="23"/>
                  </a:lnTo>
                  <a:lnTo>
                    <a:pt x="1440" y="68"/>
                  </a:lnTo>
                  <a:lnTo>
                    <a:pt x="1350" y="450"/>
                  </a:lnTo>
                  <a:lnTo>
                    <a:pt x="1350" y="810"/>
                  </a:lnTo>
                  <a:lnTo>
                    <a:pt x="1372" y="1170"/>
                  </a:lnTo>
                  <a:lnTo>
                    <a:pt x="1462" y="1529"/>
                  </a:lnTo>
                  <a:lnTo>
                    <a:pt x="1080" y="1350"/>
                  </a:lnTo>
                  <a:lnTo>
                    <a:pt x="833" y="1237"/>
                  </a:lnTo>
                  <a:lnTo>
                    <a:pt x="585" y="1147"/>
                  </a:lnTo>
                  <a:lnTo>
                    <a:pt x="473" y="1125"/>
                  </a:lnTo>
                  <a:lnTo>
                    <a:pt x="338" y="1102"/>
                  </a:lnTo>
                  <a:lnTo>
                    <a:pt x="203" y="1125"/>
                  </a:lnTo>
                  <a:lnTo>
                    <a:pt x="68" y="1147"/>
                  </a:lnTo>
                  <a:lnTo>
                    <a:pt x="23" y="1170"/>
                  </a:lnTo>
                  <a:lnTo>
                    <a:pt x="23" y="1215"/>
                  </a:lnTo>
                  <a:lnTo>
                    <a:pt x="1" y="1237"/>
                  </a:lnTo>
                  <a:lnTo>
                    <a:pt x="23" y="1282"/>
                  </a:lnTo>
                  <a:lnTo>
                    <a:pt x="23" y="1327"/>
                  </a:lnTo>
                  <a:lnTo>
                    <a:pt x="68" y="1350"/>
                  </a:lnTo>
                  <a:lnTo>
                    <a:pt x="136" y="1350"/>
                  </a:lnTo>
                  <a:lnTo>
                    <a:pt x="271" y="1305"/>
                  </a:lnTo>
                  <a:lnTo>
                    <a:pt x="405" y="1305"/>
                  </a:lnTo>
                  <a:lnTo>
                    <a:pt x="518" y="1327"/>
                  </a:lnTo>
                  <a:lnTo>
                    <a:pt x="653" y="1372"/>
                  </a:lnTo>
                  <a:lnTo>
                    <a:pt x="900" y="1484"/>
                  </a:lnTo>
                  <a:lnTo>
                    <a:pt x="1125" y="1597"/>
                  </a:lnTo>
                  <a:lnTo>
                    <a:pt x="1440" y="1754"/>
                  </a:lnTo>
                  <a:lnTo>
                    <a:pt x="1484" y="1979"/>
                  </a:lnTo>
                  <a:lnTo>
                    <a:pt x="1574" y="2226"/>
                  </a:lnTo>
                  <a:lnTo>
                    <a:pt x="1709" y="2541"/>
                  </a:lnTo>
                  <a:lnTo>
                    <a:pt x="1889" y="2878"/>
                  </a:lnTo>
                  <a:lnTo>
                    <a:pt x="2091" y="3260"/>
                  </a:lnTo>
                  <a:lnTo>
                    <a:pt x="2339" y="3665"/>
                  </a:lnTo>
                  <a:lnTo>
                    <a:pt x="2631" y="4092"/>
                  </a:lnTo>
                  <a:lnTo>
                    <a:pt x="2946" y="4542"/>
                  </a:lnTo>
                  <a:lnTo>
                    <a:pt x="3328" y="5081"/>
                  </a:lnTo>
                  <a:lnTo>
                    <a:pt x="3732" y="5553"/>
                  </a:lnTo>
                  <a:lnTo>
                    <a:pt x="4092" y="5958"/>
                  </a:lnTo>
                  <a:lnTo>
                    <a:pt x="4429" y="6317"/>
                  </a:lnTo>
                  <a:lnTo>
                    <a:pt x="4744" y="6587"/>
                  </a:lnTo>
                  <a:lnTo>
                    <a:pt x="5014" y="6767"/>
                  </a:lnTo>
                  <a:lnTo>
                    <a:pt x="5104" y="6834"/>
                  </a:lnTo>
                  <a:lnTo>
                    <a:pt x="5216" y="6857"/>
                  </a:lnTo>
                  <a:lnTo>
                    <a:pt x="5283" y="6879"/>
                  </a:lnTo>
                  <a:lnTo>
                    <a:pt x="5351" y="6857"/>
                  </a:lnTo>
                  <a:lnTo>
                    <a:pt x="5373" y="6812"/>
                  </a:lnTo>
                  <a:lnTo>
                    <a:pt x="5396" y="6722"/>
                  </a:lnTo>
                  <a:lnTo>
                    <a:pt x="5396" y="6632"/>
                  </a:lnTo>
                  <a:lnTo>
                    <a:pt x="5373" y="6497"/>
                  </a:lnTo>
                  <a:lnTo>
                    <a:pt x="5283" y="6205"/>
                  </a:lnTo>
                  <a:lnTo>
                    <a:pt x="5126" y="5823"/>
                  </a:lnTo>
                  <a:lnTo>
                    <a:pt x="4901" y="5396"/>
                  </a:lnTo>
                  <a:lnTo>
                    <a:pt x="4609" y="4901"/>
                  </a:lnTo>
                  <a:lnTo>
                    <a:pt x="4272" y="4384"/>
                  </a:lnTo>
                  <a:lnTo>
                    <a:pt x="3890" y="3845"/>
                  </a:lnTo>
                  <a:lnTo>
                    <a:pt x="3553" y="3395"/>
                  </a:lnTo>
                  <a:lnTo>
                    <a:pt x="3238" y="2968"/>
                  </a:lnTo>
                  <a:lnTo>
                    <a:pt x="2901" y="2608"/>
                  </a:lnTo>
                  <a:lnTo>
                    <a:pt x="2608" y="2271"/>
                  </a:lnTo>
                  <a:lnTo>
                    <a:pt x="2316" y="2001"/>
                  </a:lnTo>
                  <a:lnTo>
                    <a:pt x="2069" y="1777"/>
                  </a:lnTo>
                  <a:lnTo>
                    <a:pt x="1844" y="1619"/>
                  </a:lnTo>
                  <a:lnTo>
                    <a:pt x="1664" y="1529"/>
                  </a:lnTo>
                  <a:lnTo>
                    <a:pt x="1574" y="1192"/>
                  </a:lnTo>
                  <a:lnTo>
                    <a:pt x="1552" y="833"/>
                  </a:lnTo>
                  <a:lnTo>
                    <a:pt x="1574" y="473"/>
                  </a:lnTo>
                  <a:lnTo>
                    <a:pt x="1642" y="113"/>
                  </a:lnTo>
                  <a:lnTo>
                    <a:pt x="1642" y="68"/>
                  </a:lnTo>
                  <a:lnTo>
                    <a:pt x="1619" y="23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4498400" y="1242375"/>
              <a:ext cx="100050" cy="73625"/>
            </a:xfrm>
            <a:custGeom>
              <a:avLst/>
              <a:gdLst/>
              <a:ahLst/>
              <a:cxnLst/>
              <a:rect l="l" t="t" r="r" b="b"/>
              <a:pathLst>
                <a:path w="4002" h="2945" extrusionOk="0">
                  <a:moveTo>
                    <a:pt x="652" y="0"/>
                  </a:moveTo>
                  <a:lnTo>
                    <a:pt x="450" y="45"/>
                  </a:lnTo>
                  <a:lnTo>
                    <a:pt x="360" y="90"/>
                  </a:lnTo>
                  <a:lnTo>
                    <a:pt x="270" y="135"/>
                  </a:lnTo>
                  <a:lnTo>
                    <a:pt x="203" y="202"/>
                  </a:lnTo>
                  <a:lnTo>
                    <a:pt x="158" y="270"/>
                  </a:lnTo>
                  <a:lnTo>
                    <a:pt x="113" y="382"/>
                  </a:lnTo>
                  <a:lnTo>
                    <a:pt x="68" y="472"/>
                  </a:lnTo>
                  <a:lnTo>
                    <a:pt x="23" y="742"/>
                  </a:lnTo>
                  <a:lnTo>
                    <a:pt x="0" y="1034"/>
                  </a:lnTo>
                  <a:lnTo>
                    <a:pt x="23" y="1326"/>
                  </a:lnTo>
                  <a:lnTo>
                    <a:pt x="90" y="1619"/>
                  </a:lnTo>
                  <a:lnTo>
                    <a:pt x="180" y="1888"/>
                  </a:lnTo>
                  <a:lnTo>
                    <a:pt x="315" y="2136"/>
                  </a:lnTo>
                  <a:lnTo>
                    <a:pt x="495" y="2383"/>
                  </a:lnTo>
                  <a:lnTo>
                    <a:pt x="607" y="2473"/>
                  </a:lnTo>
                  <a:lnTo>
                    <a:pt x="720" y="2585"/>
                  </a:lnTo>
                  <a:lnTo>
                    <a:pt x="832" y="2675"/>
                  </a:lnTo>
                  <a:lnTo>
                    <a:pt x="967" y="2743"/>
                  </a:lnTo>
                  <a:lnTo>
                    <a:pt x="1124" y="2810"/>
                  </a:lnTo>
                  <a:lnTo>
                    <a:pt x="1259" y="2877"/>
                  </a:lnTo>
                  <a:lnTo>
                    <a:pt x="1439" y="2900"/>
                  </a:lnTo>
                  <a:lnTo>
                    <a:pt x="1619" y="2945"/>
                  </a:lnTo>
                  <a:lnTo>
                    <a:pt x="2001" y="2945"/>
                  </a:lnTo>
                  <a:lnTo>
                    <a:pt x="2203" y="2922"/>
                  </a:lnTo>
                  <a:lnTo>
                    <a:pt x="2428" y="2900"/>
                  </a:lnTo>
                  <a:lnTo>
                    <a:pt x="2653" y="2832"/>
                  </a:lnTo>
                  <a:lnTo>
                    <a:pt x="2900" y="2765"/>
                  </a:lnTo>
                  <a:lnTo>
                    <a:pt x="3170" y="2675"/>
                  </a:lnTo>
                  <a:lnTo>
                    <a:pt x="3417" y="2563"/>
                  </a:lnTo>
                  <a:lnTo>
                    <a:pt x="3709" y="2405"/>
                  </a:lnTo>
                  <a:lnTo>
                    <a:pt x="4002" y="2248"/>
                  </a:lnTo>
                  <a:lnTo>
                    <a:pt x="2923" y="764"/>
                  </a:lnTo>
                  <a:lnTo>
                    <a:pt x="2518" y="562"/>
                  </a:lnTo>
                  <a:lnTo>
                    <a:pt x="2113" y="360"/>
                  </a:lnTo>
                  <a:lnTo>
                    <a:pt x="1619" y="157"/>
                  </a:lnTo>
                  <a:lnTo>
                    <a:pt x="1372" y="90"/>
                  </a:lnTo>
                  <a:lnTo>
                    <a:pt x="1102" y="23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4570900" y="1295750"/>
              <a:ext cx="45525" cy="61275"/>
            </a:xfrm>
            <a:custGeom>
              <a:avLst/>
              <a:gdLst/>
              <a:ahLst/>
              <a:cxnLst/>
              <a:rect l="l" t="t" r="r" b="b"/>
              <a:pathLst>
                <a:path w="1821" h="2451" extrusionOk="0">
                  <a:moveTo>
                    <a:pt x="1012" y="1"/>
                  </a:moveTo>
                  <a:lnTo>
                    <a:pt x="922" y="113"/>
                  </a:lnTo>
                  <a:lnTo>
                    <a:pt x="719" y="338"/>
                  </a:lnTo>
                  <a:lnTo>
                    <a:pt x="450" y="697"/>
                  </a:lnTo>
                  <a:lnTo>
                    <a:pt x="315" y="900"/>
                  </a:lnTo>
                  <a:lnTo>
                    <a:pt x="202" y="1102"/>
                  </a:lnTo>
                  <a:lnTo>
                    <a:pt x="112" y="1327"/>
                  </a:lnTo>
                  <a:lnTo>
                    <a:pt x="45" y="1529"/>
                  </a:lnTo>
                  <a:lnTo>
                    <a:pt x="0" y="1732"/>
                  </a:lnTo>
                  <a:lnTo>
                    <a:pt x="0" y="1844"/>
                  </a:lnTo>
                  <a:lnTo>
                    <a:pt x="23" y="1934"/>
                  </a:lnTo>
                  <a:lnTo>
                    <a:pt x="45" y="2024"/>
                  </a:lnTo>
                  <a:lnTo>
                    <a:pt x="90" y="2091"/>
                  </a:lnTo>
                  <a:lnTo>
                    <a:pt x="157" y="2181"/>
                  </a:lnTo>
                  <a:lnTo>
                    <a:pt x="225" y="2249"/>
                  </a:lnTo>
                  <a:lnTo>
                    <a:pt x="337" y="2316"/>
                  </a:lnTo>
                  <a:lnTo>
                    <a:pt x="450" y="2361"/>
                  </a:lnTo>
                  <a:lnTo>
                    <a:pt x="585" y="2406"/>
                  </a:lnTo>
                  <a:lnTo>
                    <a:pt x="742" y="2428"/>
                  </a:lnTo>
                  <a:lnTo>
                    <a:pt x="1057" y="2451"/>
                  </a:lnTo>
                  <a:lnTo>
                    <a:pt x="1304" y="2451"/>
                  </a:lnTo>
                  <a:lnTo>
                    <a:pt x="1484" y="2383"/>
                  </a:lnTo>
                  <a:lnTo>
                    <a:pt x="1641" y="2294"/>
                  </a:lnTo>
                  <a:lnTo>
                    <a:pt x="1731" y="2181"/>
                  </a:lnTo>
                  <a:lnTo>
                    <a:pt x="1798" y="2024"/>
                  </a:lnTo>
                  <a:lnTo>
                    <a:pt x="1821" y="1866"/>
                  </a:lnTo>
                  <a:lnTo>
                    <a:pt x="1821" y="1709"/>
                  </a:lnTo>
                  <a:lnTo>
                    <a:pt x="1821" y="1529"/>
                  </a:lnTo>
                  <a:lnTo>
                    <a:pt x="1776" y="1372"/>
                  </a:lnTo>
                  <a:lnTo>
                    <a:pt x="1686" y="1057"/>
                  </a:lnTo>
                  <a:lnTo>
                    <a:pt x="1596" y="855"/>
                  </a:lnTo>
                  <a:lnTo>
                    <a:pt x="1574" y="765"/>
                  </a:lnTo>
                  <a:lnTo>
                    <a:pt x="1012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4507375" y="1249675"/>
              <a:ext cx="29825" cy="29800"/>
            </a:xfrm>
            <a:custGeom>
              <a:avLst/>
              <a:gdLst/>
              <a:ahLst/>
              <a:cxnLst/>
              <a:rect l="l" t="t" r="r" b="b"/>
              <a:pathLst>
                <a:path w="1193" h="1192" extrusionOk="0">
                  <a:moveTo>
                    <a:pt x="585" y="0"/>
                  </a:moveTo>
                  <a:lnTo>
                    <a:pt x="473" y="23"/>
                  </a:lnTo>
                  <a:lnTo>
                    <a:pt x="361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1" y="293"/>
                  </a:lnTo>
                  <a:lnTo>
                    <a:pt x="46" y="405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68" y="855"/>
                  </a:lnTo>
                  <a:lnTo>
                    <a:pt x="113" y="944"/>
                  </a:lnTo>
                  <a:lnTo>
                    <a:pt x="203" y="1034"/>
                  </a:lnTo>
                  <a:lnTo>
                    <a:pt x="293" y="1124"/>
                  </a:lnTo>
                  <a:lnTo>
                    <a:pt x="406" y="1169"/>
                  </a:lnTo>
                  <a:lnTo>
                    <a:pt x="518" y="1192"/>
                  </a:lnTo>
                  <a:lnTo>
                    <a:pt x="743" y="1192"/>
                  </a:lnTo>
                  <a:lnTo>
                    <a:pt x="855" y="1147"/>
                  </a:lnTo>
                  <a:lnTo>
                    <a:pt x="945" y="1079"/>
                  </a:lnTo>
                  <a:lnTo>
                    <a:pt x="1035" y="1012"/>
                  </a:lnTo>
                  <a:lnTo>
                    <a:pt x="1125" y="922"/>
                  </a:lnTo>
                  <a:lnTo>
                    <a:pt x="1170" y="810"/>
                  </a:lnTo>
                  <a:lnTo>
                    <a:pt x="1192" y="697"/>
                  </a:lnTo>
                  <a:lnTo>
                    <a:pt x="1192" y="585"/>
                  </a:lnTo>
                  <a:lnTo>
                    <a:pt x="1192" y="472"/>
                  </a:lnTo>
                  <a:lnTo>
                    <a:pt x="1147" y="360"/>
                  </a:lnTo>
                  <a:lnTo>
                    <a:pt x="1080" y="248"/>
                  </a:lnTo>
                  <a:lnTo>
                    <a:pt x="1013" y="158"/>
                  </a:lnTo>
                  <a:lnTo>
                    <a:pt x="923" y="90"/>
                  </a:lnTo>
                  <a:lnTo>
                    <a:pt x="810" y="45"/>
                  </a:lnTo>
                  <a:lnTo>
                    <a:pt x="698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4583825" y="1331150"/>
              <a:ext cx="15200" cy="14650"/>
            </a:xfrm>
            <a:custGeom>
              <a:avLst/>
              <a:gdLst/>
              <a:ahLst/>
              <a:cxnLst/>
              <a:rect l="l" t="t" r="r" b="b"/>
              <a:pathLst>
                <a:path w="608" h="586" extrusionOk="0">
                  <a:moveTo>
                    <a:pt x="247" y="1"/>
                  </a:moveTo>
                  <a:lnTo>
                    <a:pt x="135" y="46"/>
                  </a:lnTo>
                  <a:lnTo>
                    <a:pt x="45" y="136"/>
                  </a:lnTo>
                  <a:lnTo>
                    <a:pt x="0" y="248"/>
                  </a:lnTo>
                  <a:lnTo>
                    <a:pt x="23" y="360"/>
                  </a:lnTo>
                  <a:lnTo>
                    <a:pt x="68" y="473"/>
                  </a:lnTo>
                  <a:lnTo>
                    <a:pt x="157" y="540"/>
                  </a:lnTo>
                  <a:lnTo>
                    <a:pt x="270" y="585"/>
                  </a:lnTo>
                  <a:lnTo>
                    <a:pt x="382" y="585"/>
                  </a:lnTo>
                  <a:lnTo>
                    <a:pt x="495" y="540"/>
                  </a:lnTo>
                  <a:lnTo>
                    <a:pt x="562" y="450"/>
                  </a:lnTo>
                  <a:lnTo>
                    <a:pt x="607" y="338"/>
                  </a:lnTo>
                  <a:lnTo>
                    <a:pt x="607" y="226"/>
                  </a:lnTo>
                  <a:lnTo>
                    <a:pt x="562" y="113"/>
                  </a:lnTo>
                  <a:lnTo>
                    <a:pt x="472" y="23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4574825" y="1186175"/>
              <a:ext cx="66900" cy="106800"/>
            </a:xfrm>
            <a:custGeom>
              <a:avLst/>
              <a:gdLst/>
              <a:ahLst/>
              <a:cxnLst/>
              <a:rect l="l" t="t" r="r" b="b"/>
              <a:pathLst>
                <a:path w="2676" h="4272" extrusionOk="0">
                  <a:moveTo>
                    <a:pt x="562" y="0"/>
                  </a:moveTo>
                  <a:lnTo>
                    <a:pt x="472" y="45"/>
                  </a:lnTo>
                  <a:lnTo>
                    <a:pt x="383" y="90"/>
                  </a:lnTo>
                  <a:lnTo>
                    <a:pt x="315" y="158"/>
                  </a:lnTo>
                  <a:lnTo>
                    <a:pt x="248" y="225"/>
                  </a:lnTo>
                  <a:lnTo>
                    <a:pt x="158" y="405"/>
                  </a:lnTo>
                  <a:lnTo>
                    <a:pt x="68" y="607"/>
                  </a:lnTo>
                  <a:lnTo>
                    <a:pt x="23" y="854"/>
                  </a:lnTo>
                  <a:lnTo>
                    <a:pt x="0" y="1102"/>
                  </a:lnTo>
                  <a:lnTo>
                    <a:pt x="0" y="1371"/>
                  </a:lnTo>
                  <a:lnTo>
                    <a:pt x="23" y="1888"/>
                  </a:lnTo>
                  <a:lnTo>
                    <a:pt x="90" y="2361"/>
                  </a:lnTo>
                  <a:lnTo>
                    <a:pt x="180" y="2810"/>
                  </a:lnTo>
                  <a:lnTo>
                    <a:pt x="1237" y="4271"/>
                  </a:lnTo>
                  <a:lnTo>
                    <a:pt x="1484" y="4046"/>
                  </a:lnTo>
                  <a:lnTo>
                    <a:pt x="1709" y="3844"/>
                  </a:lnTo>
                  <a:lnTo>
                    <a:pt x="1889" y="3619"/>
                  </a:lnTo>
                  <a:lnTo>
                    <a:pt x="2069" y="3395"/>
                  </a:lnTo>
                  <a:lnTo>
                    <a:pt x="2226" y="3192"/>
                  </a:lnTo>
                  <a:lnTo>
                    <a:pt x="2338" y="2990"/>
                  </a:lnTo>
                  <a:lnTo>
                    <a:pt x="2451" y="2788"/>
                  </a:lnTo>
                  <a:lnTo>
                    <a:pt x="2518" y="2608"/>
                  </a:lnTo>
                  <a:lnTo>
                    <a:pt x="2586" y="2405"/>
                  </a:lnTo>
                  <a:lnTo>
                    <a:pt x="2630" y="2226"/>
                  </a:lnTo>
                  <a:lnTo>
                    <a:pt x="2675" y="2046"/>
                  </a:lnTo>
                  <a:lnTo>
                    <a:pt x="2675" y="1888"/>
                  </a:lnTo>
                  <a:lnTo>
                    <a:pt x="2675" y="1709"/>
                  </a:lnTo>
                  <a:lnTo>
                    <a:pt x="2653" y="1551"/>
                  </a:lnTo>
                  <a:lnTo>
                    <a:pt x="2630" y="1416"/>
                  </a:lnTo>
                  <a:lnTo>
                    <a:pt x="2586" y="1259"/>
                  </a:lnTo>
                  <a:lnTo>
                    <a:pt x="2451" y="989"/>
                  </a:lnTo>
                  <a:lnTo>
                    <a:pt x="2293" y="742"/>
                  </a:lnTo>
                  <a:lnTo>
                    <a:pt x="2091" y="540"/>
                  </a:lnTo>
                  <a:lnTo>
                    <a:pt x="1844" y="360"/>
                  </a:lnTo>
                  <a:lnTo>
                    <a:pt x="1596" y="225"/>
                  </a:lnTo>
                  <a:lnTo>
                    <a:pt x="1327" y="113"/>
                  </a:lnTo>
                  <a:lnTo>
                    <a:pt x="1057" y="23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4604050" y="1278900"/>
              <a:ext cx="60150" cy="46100"/>
            </a:xfrm>
            <a:custGeom>
              <a:avLst/>
              <a:gdLst/>
              <a:ahLst/>
              <a:cxnLst/>
              <a:rect l="l" t="t" r="r" b="b"/>
              <a:pathLst>
                <a:path w="2406" h="1844" extrusionOk="0">
                  <a:moveTo>
                    <a:pt x="1529" y="0"/>
                  </a:moveTo>
                  <a:lnTo>
                    <a:pt x="1304" y="23"/>
                  </a:lnTo>
                  <a:lnTo>
                    <a:pt x="1057" y="90"/>
                  </a:lnTo>
                  <a:lnTo>
                    <a:pt x="832" y="135"/>
                  </a:lnTo>
                  <a:lnTo>
                    <a:pt x="405" y="292"/>
                  </a:lnTo>
                  <a:lnTo>
                    <a:pt x="113" y="405"/>
                  </a:lnTo>
                  <a:lnTo>
                    <a:pt x="0" y="472"/>
                  </a:lnTo>
                  <a:lnTo>
                    <a:pt x="540" y="1214"/>
                  </a:lnTo>
                  <a:lnTo>
                    <a:pt x="607" y="1282"/>
                  </a:lnTo>
                  <a:lnTo>
                    <a:pt x="787" y="1439"/>
                  </a:lnTo>
                  <a:lnTo>
                    <a:pt x="1057" y="1619"/>
                  </a:lnTo>
                  <a:lnTo>
                    <a:pt x="1192" y="1686"/>
                  </a:lnTo>
                  <a:lnTo>
                    <a:pt x="1349" y="1776"/>
                  </a:lnTo>
                  <a:lnTo>
                    <a:pt x="1506" y="1821"/>
                  </a:lnTo>
                  <a:lnTo>
                    <a:pt x="1664" y="1844"/>
                  </a:lnTo>
                  <a:lnTo>
                    <a:pt x="1821" y="1821"/>
                  </a:lnTo>
                  <a:lnTo>
                    <a:pt x="1978" y="1754"/>
                  </a:lnTo>
                  <a:lnTo>
                    <a:pt x="2113" y="1664"/>
                  </a:lnTo>
                  <a:lnTo>
                    <a:pt x="2226" y="1484"/>
                  </a:lnTo>
                  <a:lnTo>
                    <a:pt x="2316" y="1259"/>
                  </a:lnTo>
                  <a:lnTo>
                    <a:pt x="2383" y="967"/>
                  </a:lnTo>
                  <a:lnTo>
                    <a:pt x="2406" y="787"/>
                  </a:lnTo>
                  <a:lnTo>
                    <a:pt x="2406" y="652"/>
                  </a:lnTo>
                  <a:lnTo>
                    <a:pt x="2383" y="517"/>
                  </a:lnTo>
                  <a:lnTo>
                    <a:pt x="2361" y="427"/>
                  </a:lnTo>
                  <a:lnTo>
                    <a:pt x="2316" y="315"/>
                  </a:lnTo>
                  <a:lnTo>
                    <a:pt x="2271" y="248"/>
                  </a:lnTo>
                  <a:lnTo>
                    <a:pt x="2203" y="180"/>
                  </a:lnTo>
                  <a:lnTo>
                    <a:pt x="2136" y="113"/>
                  </a:lnTo>
                  <a:lnTo>
                    <a:pt x="2046" y="68"/>
                  </a:lnTo>
                  <a:lnTo>
                    <a:pt x="1956" y="45"/>
                  </a:lnTo>
                  <a:lnTo>
                    <a:pt x="1754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4582700" y="1195725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450" y="0"/>
                  </a:moveTo>
                  <a:lnTo>
                    <a:pt x="337" y="45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68" y="293"/>
                  </a:lnTo>
                  <a:lnTo>
                    <a:pt x="23" y="383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0" y="720"/>
                  </a:lnTo>
                  <a:lnTo>
                    <a:pt x="45" y="832"/>
                  </a:lnTo>
                  <a:lnTo>
                    <a:pt x="113" y="944"/>
                  </a:lnTo>
                  <a:lnTo>
                    <a:pt x="180" y="1034"/>
                  </a:lnTo>
                  <a:lnTo>
                    <a:pt x="270" y="1102"/>
                  </a:lnTo>
                  <a:lnTo>
                    <a:pt x="382" y="1147"/>
                  </a:lnTo>
                  <a:lnTo>
                    <a:pt x="495" y="1192"/>
                  </a:lnTo>
                  <a:lnTo>
                    <a:pt x="607" y="1192"/>
                  </a:lnTo>
                  <a:lnTo>
                    <a:pt x="719" y="1169"/>
                  </a:lnTo>
                  <a:lnTo>
                    <a:pt x="832" y="1147"/>
                  </a:lnTo>
                  <a:lnTo>
                    <a:pt x="944" y="1079"/>
                  </a:lnTo>
                  <a:lnTo>
                    <a:pt x="1034" y="989"/>
                  </a:lnTo>
                  <a:lnTo>
                    <a:pt x="1102" y="900"/>
                  </a:lnTo>
                  <a:lnTo>
                    <a:pt x="1147" y="787"/>
                  </a:lnTo>
                  <a:lnTo>
                    <a:pt x="1169" y="697"/>
                  </a:lnTo>
                  <a:lnTo>
                    <a:pt x="1192" y="562"/>
                  </a:lnTo>
                  <a:lnTo>
                    <a:pt x="1169" y="450"/>
                  </a:lnTo>
                  <a:lnTo>
                    <a:pt x="1124" y="338"/>
                  </a:lnTo>
                  <a:lnTo>
                    <a:pt x="1079" y="248"/>
                  </a:lnTo>
                  <a:lnTo>
                    <a:pt x="989" y="158"/>
                  </a:lnTo>
                  <a:lnTo>
                    <a:pt x="899" y="90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4638325" y="1291825"/>
              <a:ext cx="15200" cy="14625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225" y="0"/>
                  </a:moveTo>
                  <a:lnTo>
                    <a:pt x="113" y="45"/>
                  </a:lnTo>
                  <a:lnTo>
                    <a:pt x="46" y="135"/>
                  </a:lnTo>
                  <a:lnTo>
                    <a:pt x="1" y="248"/>
                  </a:lnTo>
                  <a:lnTo>
                    <a:pt x="1" y="360"/>
                  </a:lnTo>
                  <a:lnTo>
                    <a:pt x="46" y="472"/>
                  </a:lnTo>
                  <a:lnTo>
                    <a:pt x="135" y="562"/>
                  </a:lnTo>
                  <a:lnTo>
                    <a:pt x="248" y="585"/>
                  </a:lnTo>
                  <a:lnTo>
                    <a:pt x="360" y="585"/>
                  </a:lnTo>
                  <a:lnTo>
                    <a:pt x="473" y="540"/>
                  </a:lnTo>
                  <a:lnTo>
                    <a:pt x="563" y="450"/>
                  </a:lnTo>
                  <a:lnTo>
                    <a:pt x="607" y="337"/>
                  </a:lnTo>
                  <a:lnTo>
                    <a:pt x="585" y="225"/>
                  </a:lnTo>
                  <a:lnTo>
                    <a:pt x="540" y="113"/>
                  </a:lnTo>
                  <a:lnTo>
                    <a:pt x="450" y="45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4536050" y="1211450"/>
              <a:ext cx="89950" cy="115225"/>
            </a:xfrm>
            <a:custGeom>
              <a:avLst/>
              <a:gdLst/>
              <a:ahLst/>
              <a:cxnLst/>
              <a:rect l="l" t="t" r="r" b="b"/>
              <a:pathLst>
                <a:path w="3598" h="4609" extrusionOk="0">
                  <a:moveTo>
                    <a:pt x="967" y="1"/>
                  </a:moveTo>
                  <a:lnTo>
                    <a:pt x="945" y="46"/>
                  </a:lnTo>
                  <a:lnTo>
                    <a:pt x="900" y="293"/>
                  </a:lnTo>
                  <a:lnTo>
                    <a:pt x="877" y="540"/>
                  </a:lnTo>
                  <a:lnTo>
                    <a:pt x="900" y="788"/>
                  </a:lnTo>
                  <a:lnTo>
                    <a:pt x="945" y="1035"/>
                  </a:lnTo>
                  <a:lnTo>
                    <a:pt x="697" y="900"/>
                  </a:lnTo>
                  <a:lnTo>
                    <a:pt x="540" y="832"/>
                  </a:lnTo>
                  <a:lnTo>
                    <a:pt x="383" y="765"/>
                  </a:lnTo>
                  <a:lnTo>
                    <a:pt x="203" y="743"/>
                  </a:lnTo>
                  <a:lnTo>
                    <a:pt x="113" y="743"/>
                  </a:lnTo>
                  <a:lnTo>
                    <a:pt x="23" y="765"/>
                  </a:lnTo>
                  <a:lnTo>
                    <a:pt x="0" y="810"/>
                  </a:lnTo>
                  <a:lnTo>
                    <a:pt x="0" y="855"/>
                  </a:lnTo>
                  <a:lnTo>
                    <a:pt x="23" y="900"/>
                  </a:lnTo>
                  <a:lnTo>
                    <a:pt x="68" y="900"/>
                  </a:lnTo>
                  <a:lnTo>
                    <a:pt x="158" y="877"/>
                  </a:lnTo>
                  <a:lnTo>
                    <a:pt x="248" y="877"/>
                  </a:lnTo>
                  <a:lnTo>
                    <a:pt x="427" y="922"/>
                  </a:lnTo>
                  <a:lnTo>
                    <a:pt x="585" y="990"/>
                  </a:lnTo>
                  <a:lnTo>
                    <a:pt x="742" y="1057"/>
                  </a:lnTo>
                  <a:lnTo>
                    <a:pt x="945" y="1170"/>
                  </a:lnTo>
                  <a:lnTo>
                    <a:pt x="967" y="1327"/>
                  </a:lnTo>
                  <a:lnTo>
                    <a:pt x="1034" y="1484"/>
                  </a:lnTo>
                  <a:lnTo>
                    <a:pt x="1237" y="1934"/>
                  </a:lnTo>
                  <a:lnTo>
                    <a:pt x="1551" y="2451"/>
                  </a:lnTo>
                  <a:lnTo>
                    <a:pt x="1956" y="3035"/>
                  </a:lnTo>
                  <a:lnTo>
                    <a:pt x="2226" y="3395"/>
                  </a:lnTo>
                  <a:lnTo>
                    <a:pt x="2473" y="3710"/>
                  </a:lnTo>
                  <a:lnTo>
                    <a:pt x="2720" y="4002"/>
                  </a:lnTo>
                  <a:lnTo>
                    <a:pt x="2945" y="4227"/>
                  </a:lnTo>
                  <a:lnTo>
                    <a:pt x="3170" y="4407"/>
                  </a:lnTo>
                  <a:lnTo>
                    <a:pt x="3327" y="4542"/>
                  </a:lnTo>
                  <a:lnTo>
                    <a:pt x="3462" y="4609"/>
                  </a:lnTo>
                  <a:lnTo>
                    <a:pt x="3530" y="4609"/>
                  </a:lnTo>
                  <a:lnTo>
                    <a:pt x="3552" y="4587"/>
                  </a:lnTo>
                  <a:lnTo>
                    <a:pt x="3597" y="4564"/>
                  </a:lnTo>
                  <a:lnTo>
                    <a:pt x="3597" y="4497"/>
                  </a:lnTo>
                  <a:lnTo>
                    <a:pt x="3575" y="4362"/>
                  </a:lnTo>
                  <a:lnTo>
                    <a:pt x="3530" y="4159"/>
                  </a:lnTo>
                  <a:lnTo>
                    <a:pt x="3417" y="3912"/>
                  </a:lnTo>
                  <a:lnTo>
                    <a:pt x="3260" y="3620"/>
                  </a:lnTo>
                  <a:lnTo>
                    <a:pt x="3080" y="3283"/>
                  </a:lnTo>
                  <a:lnTo>
                    <a:pt x="2855" y="2946"/>
                  </a:lnTo>
                  <a:lnTo>
                    <a:pt x="2585" y="2563"/>
                  </a:lnTo>
                  <a:lnTo>
                    <a:pt x="2136" y="2001"/>
                  </a:lnTo>
                  <a:lnTo>
                    <a:pt x="1731" y="1529"/>
                  </a:lnTo>
                  <a:lnTo>
                    <a:pt x="1529" y="1327"/>
                  </a:lnTo>
                  <a:lnTo>
                    <a:pt x="1372" y="1192"/>
                  </a:lnTo>
                  <a:lnTo>
                    <a:pt x="1214" y="1080"/>
                  </a:lnTo>
                  <a:lnTo>
                    <a:pt x="1102" y="1035"/>
                  </a:lnTo>
                  <a:lnTo>
                    <a:pt x="1034" y="788"/>
                  </a:lnTo>
                  <a:lnTo>
                    <a:pt x="1012" y="540"/>
                  </a:lnTo>
                  <a:lnTo>
                    <a:pt x="1034" y="315"/>
                  </a:lnTo>
                  <a:lnTo>
                    <a:pt x="1079" y="68"/>
                  </a:lnTo>
                  <a:lnTo>
                    <a:pt x="1079" y="46"/>
                  </a:lnTo>
                  <a:lnTo>
                    <a:pt x="1079" y="2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2887200" y="1794225"/>
              <a:ext cx="74225" cy="99500"/>
            </a:xfrm>
            <a:custGeom>
              <a:avLst/>
              <a:gdLst/>
              <a:ahLst/>
              <a:cxnLst/>
              <a:rect l="l" t="t" r="r" b="b"/>
              <a:pathLst>
                <a:path w="2969" h="3980" extrusionOk="0">
                  <a:moveTo>
                    <a:pt x="1912" y="1"/>
                  </a:moveTo>
                  <a:lnTo>
                    <a:pt x="1642" y="23"/>
                  </a:lnTo>
                  <a:lnTo>
                    <a:pt x="1350" y="68"/>
                  </a:lnTo>
                  <a:lnTo>
                    <a:pt x="1080" y="180"/>
                  </a:lnTo>
                  <a:lnTo>
                    <a:pt x="810" y="315"/>
                  </a:lnTo>
                  <a:lnTo>
                    <a:pt x="585" y="495"/>
                  </a:lnTo>
                  <a:lnTo>
                    <a:pt x="473" y="585"/>
                  </a:lnTo>
                  <a:lnTo>
                    <a:pt x="383" y="697"/>
                  </a:lnTo>
                  <a:lnTo>
                    <a:pt x="293" y="832"/>
                  </a:lnTo>
                  <a:lnTo>
                    <a:pt x="203" y="967"/>
                  </a:lnTo>
                  <a:lnTo>
                    <a:pt x="136" y="1102"/>
                  </a:lnTo>
                  <a:lnTo>
                    <a:pt x="91" y="1259"/>
                  </a:lnTo>
                  <a:lnTo>
                    <a:pt x="46" y="1417"/>
                  </a:lnTo>
                  <a:lnTo>
                    <a:pt x="23" y="1597"/>
                  </a:lnTo>
                  <a:lnTo>
                    <a:pt x="1" y="1799"/>
                  </a:lnTo>
                  <a:lnTo>
                    <a:pt x="1" y="2001"/>
                  </a:lnTo>
                  <a:lnTo>
                    <a:pt x="23" y="2204"/>
                  </a:lnTo>
                  <a:lnTo>
                    <a:pt x="68" y="2428"/>
                  </a:lnTo>
                  <a:lnTo>
                    <a:pt x="113" y="2653"/>
                  </a:lnTo>
                  <a:lnTo>
                    <a:pt x="203" y="2900"/>
                  </a:lnTo>
                  <a:lnTo>
                    <a:pt x="293" y="3148"/>
                  </a:lnTo>
                  <a:lnTo>
                    <a:pt x="406" y="3417"/>
                  </a:lnTo>
                  <a:lnTo>
                    <a:pt x="540" y="3687"/>
                  </a:lnTo>
                  <a:lnTo>
                    <a:pt x="698" y="3979"/>
                  </a:lnTo>
                  <a:lnTo>
                    <a:pt x="2181" y="2923"/>
                  </a:lnTo>
                  <a:lnTo>
                    <a:pt x="2406" y="2518"/>
                  </a:lnTo>
                  <a:lnTo>
                    <a:pt x="2609" y="2091"/>
                  </a:lnTo>
                  <a:lnTo>
                    <a:pt x="2788" y="1597"/>
                  </a:lnTo>
                  <a:lnTo>
                    <a:pt x="2878" y="1349"/>
                  </a:lnTo>
                  <a:lnTo>
                    <a:pt x="2923" y="1102"/>
                  </a:lnTo>
                  <a:lnTo>
                    <a:pt x="2968" y="855"/>
                  </a:lnTo>
                  <a:lnTo>
                    <a:pt x="2946" y="630"/>
                  </a:lnTo>
                  <a:lnTo>
                    <a:pt x="2901" y="450"/>
                  </a:lnTo>
                  <a:lnTo>
                    <a:pt x="2878" y="360"/>
                  </a:lnTo>
                  <a:lnTo>
                    <a:pt x="2811" y="270"/>
                  </a:lnTo>
                  <a:lnTo>
                    <a:pt x="2766" y="203"/>
                  </a:lnTo>
                  <a:lnTo>
                    <a:pt x="2676" y="135"/>
                  </a:lnTo>
                  <a:lnTo>
                    <a:pt x="2586" y="90"/>
                  </a:lnTo>
                  <a:lnTo>
                    <a:pt x="2474" y="46"/>
                  </a:lnTo>
                  <a:lnTo>
                    <a:pt x="2204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2846200" y="1866725"/>
              <a:ext cx="61275" cy="45550"/>
            </a:xfrm>
            <a:custGeom>
              <a:avLst/>
              <a:gdLst/>
              <a:ahLst/>
              <a:cxnLst/>
              <a:rect l="l" t="t" r="r" b="b"/>
              <a:pathLst>
                <a:path w="2451" h="1822" extrusionOk="0">
                  <a:moveTo>
                    <a:pt x="629" y="0"/>
                  </a:moveTo>
                  <a:lnTo>
                    <a:pt x="517" y="23"/>
                  </a:lnTo>
                  <a:lnTo>
                    <a:pt x="450" y="45"/>
                  </a:lnTo>
                  <a:lnTo>
                    <a:pt x="360" y="90"/>
                  </a:lnTo>
                  <a:lnTo>
                    <a:pt x="292" y="158"/>
                  </a:lnTo>
                  <a:lnTo>
                    <a:pt x="225" y="225"/>
                  </a:lnTo>
                  <a:lnTo>
                    <a:pt x="157" y="315"/>
                  </a:lnTo>
                  <a:lnTo>
                    <a:pt x="112" y="450"/>
                  </a:lnTo>
                  <a:lnTo>
                    <a:pt x="67" y="585"/>
                  </a:lnTo>
                  <a:lnTo>
                    <a:pt x="22" y="742"/>
                  </a:lnTo>
                  <a:lnTo>
                    <a:pt x="0" y="1034"/>
                  </a:lnTo>
                  <a:lnTo>
                    <a:pt x="22" y="1282"/>
                  </a:lnTo>
                  <a:lnTo>
                    <a:pt x="67" y="1484"/>
                  </a:lnTo>
                  <a:lnTo>
                    <a:pt x="157" y="1619"/>
                  </a:lnTo>
                  <a:lnTo>
                    <a:pt x="292" y="1731"/>
                  </a:lnTo>
                  <a:lnTo>
                    <a:pt x="427" y="1799"/>
                  </a:lnTo>
                  <a:lnTo>
                    <a:pt x="584" y="1821"/>
                  </a:lnTo>
                  <a:lnTo>
                    <a:pt x="742" y="1821"/>
                  </a:lnTo>
                  <a:lnTo>
                    <a:pt x="922" y="1799"/>
                  </a:lnTo>
                  <a:lnTo>
                    <a:pt x="1079" y="1776"/>
                  </a:lnTo>
                  <a:lnTo>
                    <a:pt x="1394" y="1686"/>
                  </a:lnTo>
                  <a:lnTo>
                    <a:pt x="1618" y="1596"/>
                  </a:lnTo>
                  <a:lnTo>
                    <a:pt x="1686" y="1551"/>
                  </a:lnTo>
                  <a:lnTo>
                    <a:pt x="2450" y="1012"/>
                  </a:lnTo>
                  <a:lnTo>
                    <a:pt x="2360" y="922"/>
                  </a:lnTo>
                  <a:lnTo>
                    <a:pt x="2113" y="720"/>
                  </a:lnTo>
                  <a:lnTo>
                    <a:pt x="1753" y="450"/>
                  </a:lnTo>
                  <a:lnTo>
                    <a:pt x="1551" y="315"/>
                  </a:lnTo>
                  <a:lnTo>
                    <a:pt x="1349" y="203"/>
                  </a:lnTo>
                  <a:lnTo>
                    <a:pt x="1124" y="90"/>
                  </a:lnTo>
                  <a:lnTo>
                    <a:pt x="92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2923750" y="1803225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23" y="720"/>
                  </a:lnTo>
                  <a:lnTo>
                    <a:pt x="45" y="832"/>
                  </a:lnTo>
                  <a:lnTo>
                    <a:pt x="113" y="944"/>
                  </a:lnTo>
                  <a:lnTo>
                    <a:pt x="202" y="1034"/>
                  </a:lnTo>
                  <a:lnTo>
                    <a:pt x="292" y="1102"/>
                  </a:lnTo>
                  <a:lnTo>
                    <a:pt x="382" y="1147"/>
                  </a:lnTo>
                  <a:lnTo>
                    <a:pt x="495" y="1192"/>
                  </a:lnTo>
                  <a:lnTo>
                    <a:pt x="607" y="1192"/>
                  </a:lnTo>
                  <a:lnTo>
                    <a:pt x="742" y="1169"/>
                  </a:lnTo>
                  <a:lnTo>
                    <a:pt x="832" y="1147"/>
                  </a:lnTo>
                  <a:lnTo>
                    <a:pt x="944" y="1079"/>
                  </a:lnTo>
                  <a:lnTo>
                    <a:pt x="1034" y="989"/>
                  </a:lnTo>
                  <a:lnTo>
                    <a:pt x="1102" y="899"/>
                  </a:lnTo>
                  <a:lnTo>
                    <a:pt x="1147" y="809"/>
                  </a:lnTo>
                  <a:lnTo>
                    <a:pt x="1191" y="697"/>
                  </a:lnTo>
                  <a:lnTo>
                    <a:pt x="1191" y="585"/>
                  </a:lnTo>
                  <a:lnTo>
                    <a:pt x="1169" y="450"/>
                  </a:lnTo>
                  <a:lnTo>
                    <a:pt x="1147" y="337"/>
                  </a:lnTo>
                  <a:lnTo>
                    <a:pt x="1079" y="248"/>
                  </a:lnTo>
                  <a:lnTo>
                    <a:pt x="989" y="158"/>
                  </a:lnTo>
                  <a:lnTo>
                    <a:pt x="899" y="90"/>
                  </a:lnTo>
                  <a:lnTo>
                    <a:pt x="809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2857425" y="1879650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225" y="0"/>
                  </a:moveTo>
                  <a:lnTo>
                    <a:pt x="135" y="45"/>
                  </a:lnTo>
                  <a:lnTo>
                    <a:pt x="46" y="135"/>
                  </a:lnTo>
                  <a:lnTo>
                    <a:pt x="1" y="248"/>
                  </a:lnTo>
                  <a:lnTo>
                    <a:pt x="1" y="360"/>
                  </a:lnTo>
                  <a:lnTo>
                    <a:pt x="46" y="472"/>
                  </a:lnTo>
                  <a:lnTo>
                    <a:pt x="135" y="562"/>
                  </a:lnTo>
                  <a:lnTo>
                    <a:pt x="248" y="607"/>
                  </a:lnTo>
                  <a:lnTo>
                    <a:pt x="360" y="607"/>
                  </a:lnTo>
                  <a:lnTo>
                    <a:pt x="473" y="540"/>
                  </a:lnTo>
                  <a:lnTo>
                    <a:pt x="563" y="450"/>
                  </a:lnTo>
                  <a:lnTo>
                    <a:pt x="608" y="338"/>
                  </a:lnTo>
                  <a:lnTo>
                    <a:pt x="608" y="225"/>
                  </a:lnTo>
                  <a:lnTo>
                    <a:pt x="540" y="113"/>
                  </a:lnTo>
                  <a:lnTo>
                    <a:pt x="450" y="45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2910250" y="1870100"/>
              <a:ext cx="107375" cy="67450"/>
            </a:xfrm>
            <a:custGeom>
              <a:avLst/>
              <a:gdLst/>
              <a:ahLst/>
              <a:cxnLst/>
              <a:rect l="l" t="t" r="r" b="b"/>
              <a:pathLst>
                <a:path w="4295" h="2698" extrusionOk="0">
                  <a:moveTo>
                    <a:pt x="2923" y="0"/>
                  </a:moveTo>
                  <a:lnTo>
                    <a:pt x="2383" y="45"/>
                  </a:lnTo>
                  <a:lnTo>
                    <a:pt x="1934" y="113"/>
                  </a:lnTo>
                  <a:lnTo>
                    <a:pt x="1484" y="180"/>
                  </a:lnTo>
                  <a:lnTo>
                    <a:pt x="1" y="1259"/>
                  </a:lnTo>
                  <a:lnTo>
                    <a:pt x="225" y="1506"/>
                  </a:lnTo>
                  <a:lnTo>
                    <a:pt x="450" y="1709"/>
                  </a:lnTo>
                  <a:lnTo>
                    <a:pt x="675" y="1911"/>
                  </a:lnTo>
                  <a:lnTo>
                    <a:pt x="877" y="2091"/>
                  </a:lnTo>
                  <a:lnTo>
                    <a:pt x="1080" y="2226"/>
                  </a:lnTo>
                  <a:lnTo>
                    <a:pt x="1282" y="2361"/>
                  </a:lnTo>
                  <a:lnTo>
                    <a:pt x="1484" y="2450"/>
                  </a:lnTo>
                  <a:lnTo>
                    <a:pt x="1687" y="2540"/>
                  </a:lnTo>
                  <a:lnTo>
                    <a:pt x="1866" y="2608"/>
                  </a:lnTo>
                  <a:lnTo>
                    <a:pt x="2046" y="2653"/>
                  </a:lnTo>
                  <a:lnTo>
                    <a:pt x="2226" y="2675"/>
                  </a:lnTo>
                  <a:lnTo>
                    <a:pt x="2406" y="2698"/>
                  </a:lnTo>
                  <a:lnTo>
                    <a:pt x="2563" y="2698"/>
                  </a:lnTo>
                  <a:lnTo>
                    <a:pt x="2721" y="2675"/>
                  </a:lnTo>
                  <a:lnTo>
                    <a:pt x="2878" y="2630"/>
                  </a:lnTo>
                  <a:lnTo>
                    <a:pt x="3013" y="2585"/>
                  </a:lnTo>
                  <a:lnTo>
                    <a:pt x="3148" y="2540"/>
                  </a:lnTo>
                  <a:lnTo>
                    <a:pt x="3283" y="2473"/>
                  </a:lnTo>
                  <a:lnTo>
                    <a:pt x="3530" y="2293"/>
                  </a:lnTo>
                  <a:lnTo>
                    <a:pt x="3732" y="2091"/>
                  </a:lnTo>
                  <a:lnTo>
                    <a:pt x="3912" y="1866"/>
                  </a:lnTo>
                  <a:lnTo>
                    <a:pt x="4069" y="1619"/>
                  </a:lnTo>
                  <a:lnTo>
                    <a:pt x="4182" y="1349"/>
                  </a:lnTo>
                  <a:lnTo>
                    <a:pt x="4249" y="1079"/>
                  </a:lnTo>
                  <a:lnTo>
                    <a:pt x="4294" y="810"/>
                  </a:lnTo>
                  <a:lnTo>
                    <a:pt x="4294" y="697"/>
                  </a:lnTo>
                  <a:lnTo>
                    <a:pt x="4272" y="585"/>
                  </a:lnTo>
                  <a:lnTo>
                    <a:pt x="4249" y="495"/>
                  </a:lnTo>
                  <a:lnTo>
                    <a:pt x="4182" y="405"/>
                  </a:lnTo>
                  <a:lnTo>
                    <a:pt x="4137" y="337"/>
                  </a:lnTo>
                  <a:lnTo>
                    <a:pt x="4069" y="270"/>
                  </a:lnTo>
                  <a:lnTo>
                    <a:pt x="3889" y="158"/>
                  </a:lnTo>
                  <a:lnTo>
                    <a:pt x="3665" y="90"/>
                  </a:lnTo>
                  <a:lnTo>
                    <a:pt x="3440" y="45"/>
                  </a:lnTo>
                  <a:lnTo>
                    <a:pt x="3170" y="23"/>
                  </a:lnTo>
                  <a:lnTo>
                    <a:pt x="2923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2878775" y="1899325"/>
              <a:ext cx="45550" cy="60700"/>
            </a:xfrm>
            <a:custGeom>
              <a:avLst/>
              <a:gdLst/>
              <a:ahLst/>
              <a:cxnLst/>
              <a:rect l="l" t="t" r="r" b="b"/>
              <a:pathLst>
                <a:path w="1822" h="2428" extrusionOk="0">
                  <a:moveTo>
                    <a:pt x="1372" y="0"/>
                  </a:moveTo>
                  <a:lnTo>
                    <a:pt x="608" y="562"/>
                  </a:lnTo>
                  <a:lnTo>
                    <a:pt x="540" y="630"/>
                  </a:lnTo>
                  <a:lnTo>
                    <a:pt x="405" y="809"/>
                  </a:lnTo>
                  <a:lnTo>
                    <a:pt x="226" y="1057"/>
                  </a:lnTo>
                  <a:lnTo>
                    <a:pt x="136" y="1214"/>
                  </a:lnTo>
                  <a:lnTo>
                    <a:pt x="68" y="1371"/>
                  </a:lnTo>
                  <a:lnTo>
                    <a:pt x="23" y="1529"/>
                  </a:lnTo>
                  <a:lnTo>
                    <a:pt x="1" y="1686"/>
                  </a:lnTo>
                  <a:lnTo>
                    <a:pt x="1" y="1843"/>
                  </a:lnTo>
                  <a:lnTo>
                    <a:pt x="68" y="1978"/>
                  </a:lnTo>
                  <a:lnTo>
                    <a:pt x="181" y="2113"/>
                  </a:lnTo>
                  <a:lnTo>
                    <a:pt x="338" y="2226"/>
                  </a:lnTo>
                  <a:lnTo>
                    <a:pt x="563" y="2338"/>
                  </a:lnTo>
                  <a:lnTo>
                    <a:pt x="877" y="2405"/>
                  </a:lnTo>
                  <a:lnTo>
                    <a:pt x="1035" y="2405"/>
                  </a:lnTo>
                  <a:lnTo>
                    <a:pt x="1170" y="2428"/>
                  </a:lnTo>
                  <a:lnTo>
                    <a:pt x="1305" y="2405"/>
                  </a:lnTo>
                  <a:lnTo>
                    <a:pt x="1417" y="2383"/>
                  </a:lnTo>
                  <a:lnTo>
                    <a:pt x="1507" y="2338"/>
                  </a:lnTo>
                  <a:lnTo>
                    <a:pt x="1597" y="2293"/>
                  </a:lnTo>
                  <a:lnTo>
                    <a:pt x="1664" y="2226"/>
                  </a:lnTo>
                  <a:lnTo>
                    <a:pt x="1709" y="2136"/>
                  </a:lnTo>
                  <a:lnTo>
                    <a:pt x="1754" y="2068"/>
                  </a:lnTo>
                  <a:lnTo>
                    <a:pt x="1799" y="1978"/>
                  </a:lnTo>
                  <a:lnTo>
                    <a:pt x="1822" y="1776"/>
                  </a:lnTo>
                  <a:lnTo>
                    <a:pt x="1822" y="1551"/>
                  </a:lnTo>
                  <a:lnTo>
                    <a:pt x="1799" y="1304"/>
                  </a:lnTo>
                  <a:lnTo>
                    <a:pt x="1754" y="1079"/>
                  </a:lnTo>
                  <a:lnTo>
                    <a:pt x="1687" y="832"/>
                  </a:lnTo>
                  <a:lnTo>
                    <a:pt x="1552" y="427"/>
                  </a:lnTo>
                  <a:lnTo>
                    <a:pt x="1417" y="135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2978250" y="1877950"/>
              <a:ext cx="29800" cy="29825"/>
            </a:xfrm>
            <a:custGeom>
              <a:avLst/>
              <a:gdLst/>
              <a:ahLst/>
              <a:cxnLst/>
              <a:rect l="l" t="t" r="r" b="b"/>
              <a:pathLst>
                <a:path w="1192" h="1193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6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43"/>
                  </a:lnTo>
                  <a:lnTo>
                    <a:pt x="46" y="855"/>
                  </a:lnTo>
                  <a:lnTo>
                    <a:pt x="113" y="945"/>
                  </a:lnTo>
                  <a:lnTo>
                    <a:pt x="180" y="1035"/>
                  </a:lnTo>
                  <a:lnTo>
                    <a:pt x="270" y="1102"/>
                  </a:lnTo>
                  <a:lnTo>
                    <a:pt x="383" y="1170"/>
                  </a:lnTo>
                  <a:lnTo>
                    <a:pt x="495" y="1192"/>
                  </a:lnTo>
                  <a:lnTo>
                    <a:pt x="720" y="1192"/>
                  </a:lnTo>
                  <a:lnTo>
                    <a:pt x="832" y="1147"/>
                  </a:lnTo>
                  <a:lnTo>
                    <a:pt x="945" y="1080"/>
                  </a:lnTo>
                  <a:lnTo>
                    <a:pt x="1035" y="1013"/>
                  </a:lnTo>
                  <a:lnTo>
                    <a:pt x="1102" y="900"/>
                  </a:lnTo>
                  <a:lnTo>
                    <a:pt x="1147" y="810"/>
                  </a:lnTo>
                  <a:lnTo>
                    <a:pt x="1169" y="698"/>
                  </a:lnTo>
                  <a:lnTo>
                    <a:pt x="1192" y="585"/>
                  </a:lnTo>
                  <a:lnTo>
                    <a:pt x="1169" y="473"/>
                  </a:lnTo>
                  <a:lnTo>
                    <a:pt x="1125" y="361"/>
                  </a:lnTo>
                  <a:lnTo>
                    <a:pt x="1080" y="248"/>
                  </a:lnTo>
                  <a:lnTo>
                    <a:pt x="990" y="158"/>
                  </a:lnTo>
                  <a:lnTo>
                    <a:pt x="900" y="91"/>
                  </a:lnTo>
                  <a:lnTo>
                    <a:pt x="787" y="46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2896775" y="1934150"/>
              <a:ext cx="15200" cy="14650"/>
            </a:xfrm>
            <a:custGeom>
              <a:avLst/>
              <a:gdLst/>
              <a:ahLst/>
              <a:cxnLst/>
              <a:rect l="l" t="t" r="r" b="b"/>
              <a:pathLst>
                <a:path w="608" h="586" extrusionOk="0">
                  <a:moveTo>
                    <a:pt x="225" y="1"/>
                  </a:moveTo>
                  <a:lnTo>
                    <a:pt x="113" y="46"/>
                  </a:lnTo>
                  <a:lnTo>
                    <a:pt x="45" y="136"/>
                  </a:lnTo>
                  <a:lnTo>
                    <a:pt x="0" y="248"/>
                  </a:lnTo>
                  <a:lnTo>
                    <a:pt x="0" y="361"/>
                  </a:lnTo>
                  <a:lnTo>
                    <a:pt x="45" y="473"/>
                  </a:lnTo>
                  <a:lnTo>
                    <a:pt x="135" y="540"/>
                  </a:lnTo>
                  <a:lnTo>
                    <a:pt x="247" y="585"/>
                  </a:lnTo>
                  <a:lnTo>
                    <a:pt x="360" y="585"/>
                  </a:lnTo>
                  <a:lnTo>
                    <a:pt x="472" y="540"/>
                  </a:lnTo>
                  <a:lnTo>
                    <a:pt x="562" y="450"/>
                  </a:lnTo>
                  <a:lnTo>
                    <a:pt x="607" y="338"/>
                  </a:lnTo>
                  <a:lnTo>
                    <a:pt x="585" y="226"/>
                  </a:lnTo>
                  <a:lnTo>
                    <a:pt x="540" y="113"/>
                  </a:lnTo>
                  <a:lnTo>
                    <a:pt x="450" y="23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2877100" y="1831325"/>
              <a:ext cx="115225" cy="90500"/>
            </a:xfrm>
            <a:custGeom>
              <a:avLst/>
              <a:gdLst/>
              <a:ahLst/>
              <a:cxnLst/>
              <a:rect l="l" t="t" r="r" b="b"/>
              <a:pathLst>
                <a:path w="4609" h="3620" extrusionOk="0">
                  <a:moveTo>
                    <a:pt x="3732" y="0"/>
                  </a:moveTo>
                  <a:lnTo>
                    <a:pt x="3709" y="45"/>
                  </a:lnTo>
                  <a:lnTo>
                    <a:pt x="3687" y="90"/>
                  </a:lnTo>
                  <a:lnTo>
                    <a:pt x="3709" y="180"/>
                  </a:lnTo>
                  <a:lnTo>
                    <a:pt x="3709" y="270"/>
                  </a:lnTo>
                  <a:lnTo>
                    <a:pt x="3687" y="427"/>
                  </a:lnTo>
                  <a:lnTo>
                    <a:pt x="3597" y="607"/>
                  </a:lnTo>
                  <a:lnTo>
                    <a:pt x="3530" y="742"/>
                  </a:lnTo>
                  <a:lnTo>
                    <a:pt x="3417" y="967"/>
                  </a:lnTo>
                  <a:lnTo>
                    <a:pt x="3282" y="989"/>
                  </a:lnTo>
                  <a:lnTo>
                    <a:pt x="3102" y="1057"/>
                  </a:lnTo>
                  <a:lnTo>
                    <a:pt x="2653" y="1259"/>
                  </a:lnTo>
                  <a:lnTo>
                    <a:pt x="2136" y="1574"/>
                  </a:lnTo>
                  <a:lnTo>
                    <a:pt x="1551" y="1956"/>
                  </a:lnTo>
                  <a:lnTo>
                    <a:pt x="1192" y="2226"/>
                  </a:lnTo>
                  <a:lnTo>
                    <a:pt x="877" y="2495"/>
                  </a:lnTo>
                  <a:lnTo>
                    <a:pt x="607" y="2743"/>
                  </a:lnTo>
                  <a:lnTo>
                    <a:pt x="360" y="2967"/>
                  </a:lnTo>
                  <a:lnTo>
                    <a:pt x="180" y="3170"/>
                  </a:lnTo>
                  <a:lnTo>
                    <a:pt x="68" y="3350"/>
                  </a:lnTo>
                  <a:lnTo>
                    <a:pt x="0" y="3484"/>
                  </a:lnTo>
                  <a:lnTo>
                    <a:pt x="0" y="3529"/>
                  </a:lnTo>
                  <a:lnTo>
                    <a:pt x="0" y="3574"/>
                  </a:lnTo>
                  <a:lnTo>
                    <a:pt x="45" y="3597"/>
                  </a:lnTo>
                  <a:lnTo>
                    <a:pt x="90" y="3619"/>
                  </a:lnTo>
                  <a:lnTo>
                    <a:pt x="248" y="3597"/>
                  </a:lnTo>
                  <a:lnTo>
                    <a:pt x="450" y="3529"/>
                  </a:lnTo>
                  <a:lnTo>
                    <a:pt x="697" y="3417"/>
                  </a:lnTo>
                  <a:lnTo>
                    <a:pt x="989" y="3282"/>
                  </a:lnTo>
                  <a:lnTo>
                    <a:pt x="1304" y="3080"/>
                  </a:lnTo>
                  <a:lnTo>
                    <a:pt x="1664" y="2855"/>
                  </a:lnTo>
                  <a:lnTo>
                    <a:pt x="2023" y="2608"/>
                  </a:lnTo>
                  <a:lnTo>
                    <a:pt x="2608" y="2158"/>
                  </a:lnTo>
                  <a:lnTo>
                    <a:pt x="3080" y="1731"/>
                  </a:lnTo>
                  <a:lnTo>
                    <a:pt x="3260" y="1551"/>
                  </a:lnTo>
                  <a:lnTo>
                    <a:pt x="3417" y="1371"/>
                  </a:lnTo>
                  <a:lnTo>
                    <a:pt x="3507" y="1237"/>
                  </a:lnTo>
                  <a:lnTo>
                    <a:pt x="3575" y="1102"/>
                  </a:lnTo>
                  <a:lnTo>
                    <a:pt x="3799" y="1057"/>
                  </a:lnTo>
                  <a:lnTo>
                    <a:pt x="4047" y="1034"/>
                  </a:lnTo>
                  <a:lnTo>
                    <a:pt x="4294" y="1034"/>
                  </a:lnTo>
                  <a:lnTo>
                    <a:pt x="4519" y="1079"/>
                  </a:lnTo>
                  <a:lnTo>
                    <a:pt x="4564" y="1102"/>
                  </a:lnTo>
                  <a:lnTo>
                    <a:pt x="4586" y="1079"/>
                  </a:lnTo>
                  <a:lnTo>
                    <a:pt x="4609" y="1034"/>
                  </a:lnTo>
                  <a:lnTo>
                    <a:pt x="4586" y="989"/>
                  </a:lnTo>
                  <a:lnTo>
                    <a:pt x="4541" y="944"/>
                  </a:lnTo>
                  <a:lnTo>
                    <a:pt x="4294" y="899"/>
                  </a:lnTo>
                  <a:lnTo>
                    <a:pt x="4047" y="899"/>
                  </a:lnTo>
                  <a:lnTo>
                    <a:pt x="3799" y="922"/>
                  </a:lnTo>
                  <a:lnTo>
                    <a:pt x="3575" y="967"/>
                  </a:lnTo>
                  <a:lnTo>
                    <a:pt x="3687" y="720"/>
                  </a:lnTo>
                  <a:lnTo>
                    <a:pt x="3777" y="562"/>
                  </a:lnTo>
                  <a:lnTo>
                    <a:pt x="3822" y="382"/>
                  </a:lnTo>
                  <a:lnTo>
                    <a:pt x="3867" y="225"/>
                  </a:lnTo>
                  <a:lnTo>
                    <a:pt x="3844" y="135"/>
                  </a:lnTo>
                  <a:lnTo>
                    <a:pt x="3822" y="45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1125975" y="1399725"/>
              <a:ext cx="837925" cy="346750"/>
            </a:xfrm>
            <a:custGeom>
              <a:avLst/>
              <a:gdLst/>
              <a:ahLst/>
              <a:cxnLst/>
              <a:rect l="l" t="t" r="r" b="b"/>
              <a:pathLst>
                <a:path w="33517" h="13870" extrusionOk="0">
                  <a:moveTo>
                    <a:pt x="16680" y="0"/>
                  </a:moveTo>
                  <a:lnTo>
                    <a:pt x="16523" y="23"/>
                  </a:lnTo>
                  <a:lnTo>
                    <a:pt x="16388" y="68"/>
                  </a:lnTo>
                  <a:lnTo>
                    <a:pt x="16253" y="135"/>
                  </a:lnTo>
                  <a:lnTo>
                    <a:pt x="16118" y="203"/>
                  </a:lnTo>
                  <a:lnTo>
                    <a:pt x="15983" y="292"/>
                  </a:lnTo>
                  <a:lnTo>
                    <a:pt x="15759" y="495"/>
                  </a:lnTo>
                  <a:lnTo>
                    <a:pt x="15534" y="742"/>
                  </a:lnTo>
                  <a:lnTo>
                    <a:pt x="15331" y="1057"/>
                  </a:lnTo>
                  <a:lnTo>
                    <a:pt x="15129" y="1394"/>
                  </a:lnTo>
                  <a:lnTo>
                    <a:pt x="14972" y="1754"/>
                  </a:lnTo>
                  <a:lnTo>
                    <a:pt x="14814" y="2136"/>
                  </a:lnTo>
                  <a:lnTo>
                    <a:pt x="14657" y="2563"/>
                  </a:lnTo>
                  <a:lnTo>
                    <a:pt x="14545" y="3012"/>
                  </a:lnTo>
                  <a:lnTo>
                    <a:pt x="14432" y="3462"/>
                  </a:lnTo>
                  <a:lnTo>
                    <a:pt x="14230" y="4384"/>
                  </a:lnTo>
                  <a:lnTo>
                    <a:pt x="14073" y="5305"/>
                  </a:lnTo>
                  <a:lnTo>
                    <a:pt x="13960" y="6204"/>
                  </a:lnTo>
                  <a:lnTo>
                    <a:pt x="13870" y="7014"/>
                  </a:lnTo>
                  <a:lnTo>
                    <a:pt x="13825" y="7711"/>
                  </a:lnTo>
                  <a:lnTo>
                    <a:pt x="13803" y="8250"/>
                  </a:lnTo>
                  <a:lnTo>
                    <a:pt x="13780" y="8722"/>
                  </a:lnTo>
                  <a:lnTo>
                    <a:pt x="13758" y="8542"/>
                  </a:lnTo>
                  <a:lnTo>
                    <a:pt x="13668" y="8070"/>
                  </a:lnTo>
                  <a:lnTo>
                    <a:pt x="13601" y="7733"/>
                  </a:lnTo>
                  <a:lnTo>
                    <a:pt x="13488" y="7328"/>
                  </a:lnTo>
                  <a:lnTo>
                    <a:pt x="13353" y="6901"/>
                  </a:lnTo>
                  <a:lnTo>
                    <a:pt x="13196" y="6452"/>
                  </a:lnTo>
                  <a:lnTo>
                    <a:pt x="12994" y="5980"/>
                  </a:lnTo>
                  <a:lnTo>
                    <a:pt x="12746" y="5485"/>
                  </a:lnTo>
                  <a:lnTo>
                    <a:pt x="12454" y="4991"/>
                  </a:lnTo>
                  <a:lnTo>
                    <a:pt x="12094" y="4496"/>
                  </a:lnTo>
                  <a:lnTo>
                    <a:pt x="11915" y="4249"/>
                  </a:lnTo>
                  <a:lnTo>
                    <a:pt x="11712" y="4024"/>
                  </a:lnTo>
                  <a:lnTo>
                    <a:pt x="11488" y="3777"/>
                  </a:lnTo>
                  <a:lnTo>
                    <a:pt x="11240" y="3552"/>
                  </a:lnTo>
                  <a:lnTo>
                    <a:pt x="10993" y="3350"/>
                  </a:lnTo>
                  <a:lnTo>
                    <a:pt x="10746" y="3147"/>
                  </a:lnTo>
                  <a:lnTo>
                    <a:pt x="10453" y="2945"/>
                  </a:lnTo>
                  <a:lnTo>
                    <a:pt x="10161" y="2765"/>
                  </a:lnTo>
                  <a:lnTo>
                    <a:pt x="9847" y="2630"/>
                  </a:lnTo>
                  <a:lnTo>
                    <a:pt x="9554" y="2540"/>
                  </a:lnTo>
                  <a:lnTo>
                    <a:pt x="9262" y="2495"/>
                  </a:lnTo>
                  <a:lnTo>
                    <a:pt x="8992" y="2518"/>
                  </a:lnTo>
                  <a:lnTo>
                    <a:pt x="8723" y="2585"/>
                  </a:lnTo>
                  <a:lnTo>
                    <a:pt x="8453" y="2698"/>
                  </a:lnTo>
                  <a:lnTo>
                    <a:pt x="8183" y="2855"/>
                  </a:lnTo>
                  <a:lnTo>
                    <a:pt x="7936" y="3035"/>
                  </a:lnTo>
                  <a:lnTo>
                    <a:pt x="7689" y="3260"/>
                  </a:lnTo>
                  <a:lnTo>
                    <a:pt x="7464" y="3507"/>
                  </a:lnTo>
                  <a:lnTo>
                    <a:pt x="7239" y="3799"/>
                  </a:lnTo>
                  <a:lnTo>
                    <a:pt x="7014" y="4091"/>
                  </a:lnTo>
                  <a:lnTo>
                    <a:pt x="6812" y="4406"/>
                  </a:lnTo>
                  <a:lnTo>
                    <a:pt x="6610" y="4743"/>
                  </a:lnTo>
                  <a:lnTo>
                    <a:pt x="6250" y="5463"/>
                  </a:lnTo>
                  <a:lnTo>
                    <a:pt x="5913" y="6182"/>
                  </a:lnTo>
                  <a:lnTo>
                    <a:pt x="5621" y="6901"/>
                  </a:lnTo>
                  <a:lnTo>
                    <a:pt x="5373" y="7598"/>
                  </a:lnTo>
                  <a:lnTo>
                    <a:pt x="5171" y="8228"/>
                  </a:lnTo>
                  <a:lnTo>
                    <a:pt x="4879" y="9172"/>
                  </a:lnTo>
                  <a:lnTo>
                    <a:pt x="4789" y="9554"/>
                  </a:lnTo>
                  <a:lnTo>
                    <a:pt x="4542" y="9352"/>
                  </a:lnTo>
                  <a:lnTo>
                    <a:pt x="4317" y="9194"/>
                  </a:lnTo>
                  <a:lnTo>
                    <a:pt x="4092" y="9082"/>
                  </a:lnTo>
                  <a:lnTo>
                    <a:pt x="3867" y="9037"/>
                  </a:lnTo>
                  <a:lnTo>
                    <a:pt x="3642" y="9014"/>
                  </a:lnTo>
                  <a:lnTo>
                    <a:pt x="3418" y="9037"/>
                  </a:lnTo>
                  <a:lnTo>
                    <a:pt x="3215" y="9104"/>
                  </a:lnTo>
                  <a:lnTo>
                    <a:pt x="2990" y="9194"/>
                  </a:lnTo>
                  <a:lnTo>
                    <a:pt x="2788" y="9307"/>
                  </a:lnTo>
                  <a:lnTo>
                    <a:pt x="2586" y="9464"/>
                  </a:lnTo>
                  <a:lnTo>
                    <a:pt x="2384" y="9644"/>
                  </a:lnTo>
                  <a:lnTo>
                    <a:pt x="2181" y="9846"/>
                  </a:lnTo>
                  <a:lnTo>
                    <a:pt x="2001" y="10048"/>
                  </a:lnTo>
                  <a:lnTo>
                    <a:pt x="1822" y="10296"/>
                  </a:lnTo>
                  <a:lnTo>
                    <a:pt x="1462" y="10790"/>
                  </a:lnTo>
                  <a:lnTo>
                    <a:pt x="1147" y="11330"/>
                  </a:lnTo>
                  <a:lnTo>
                    <a:pt x="855" y="11847"/>
                  </a:lnTo>
                  <a:lnTo>
                    <a:pt x="608" y="12364"/>
                  </a:lnTo>
                  <a:lnTo>
                    <a:pt x="383" y="12858"/>
                  </a:lnTo>
                  <a:lnTo>
                    <a:pt x="91" y="13578"/>
                  </a:lnTo>
                  <a:lnTo>
                    <a:pt x="1" y="13870"/>
                  </a:lnTo>
                  <a:lnTo>
                    <a:pt x="33517" y="13870"/>
                  </a:lnTo>
                  <a:lnTo>
                    <a:pt x="33472" y="13690"/>
                  </a:lnTo>
                  <a:lnTo>
                    <a:pt x="33315" y="13218"/>
                  </a:lnTo>
                  <a:lnTo>
                    <a:pt x="33045" y="12499"/>
                  </a:lnTo>
                  <a:lnTo>
                    <a:pt x="32865" y="12072"/>
                  </a:lnTo>
                  <a:lnTo>
                    <a:pt x="32663" y="11599"/>
                  </a:lnTo>
                  <a:lnTo>
                    <a:pt x="32415" y="11127"/>
                  </a:lnTo>
                  <a:lnTo>
                    <a:pt x="32146" y="10633"/>
                  </a:lnTo>
                  <a:lnTo>
                    <a:pt x="31831" y="10116"/>
                  </a:lnTo>
                  <a:lnTo>
                    <a:pt x="31494" y="9621"/>
                  </a:lnTo>
                  <a:lnTo>
                    <a:pt x="31112" y="9127"/>
                  </a:lnTo>
                  <a:lnTo>
                    <a:pt x="30707" y="8655"/>
                  </a:lnTo>
                  <a:lnTo>
                    <a:pt x="30258" y="8205"/>
                  </a:lnTo>
                  <a:lnTo>
                    <a:pt x="30033" y="8003"/>
                  </a:lnTo>
                  <a:lnTo>
                    <a:pt x="29785" y="7801"/>
                  </a:lnTo>
                  <a:lnTo>
                    <a:pt x="29426" y="7553"/>
                  </a:lnTo>
                  <a:lnTo>
                    <a:pt x="29089" y="7328"/>
                  </a:lnTo>
                  <a:lnTo>
                    <a:pt x="28729" y="7171"/>
                  </a:lnTo>
                  <a:lnTo>
                    <a:pt x="28369" y="7059"/>
                  </a:lnTo>
                  <a:lnTo>
                    <a:pt x="28010" y="6969"/>
                  </a:lnTo>
                  <a:lnTo>
                    <a:pt x="27650" y="6924"/>
                  </a:lnTo>
                  <a:lnTo>
                    <a:pt x="27290" y="6901"/>
                  </a:lnTo>
                  <a:lnTo>
                    <a:pt x="26931" y="6924"/>
                  </a:lnTo>
                  <a:lnTo>
                    <a:pt x="26571" y="6969"/>
                  </a:lnTo>
                  <a:lnTo>
                    <a:pt x="26234" y="7036"/>
                  </a:lnTo>
                  <a:lnTo>
                    <a:pt x="25897" y="7126"/>
                  </a:lnTo>
                  <a:lnTo>
                    <a:pt x="25559" y="7239"/>
                  </a:lnTo>
                  <a:lnTo>
                    <a:pt x="25222" y="7373"/>
                  </a:lnTo>
                  <a:lnTo>
                    <a:pt x="24908" y="7531"/>
                  </a:lnTo>
                  <a:lnTo>
                    <a:pt x="24593" y="7688"/>
                  </a:lnTo>
                  <a:lnTo>
                    <a:pt x="24301" y="7868"/>
                  </a:lnTo>
                  <a:lnTo>
                    <a:pt x="23716" y="8228"/>
                  </a:lnTo>
                  <a:lnTo>
                    <a:pt x="23199" y="8632"/>
                  </a:lnTo>
                  <a:lnTo>
                    <a:pt x="22750" y="8992"/>
                  </a:lnTo>
                  <a:lnTo>
                    <a:pt x="22367" y="9352"/>
                  </a:lnTo>
                  <a:lnTo>
                    <a:pt x="22053" y="9666"/>
                  </a:lnTo>
                  <a:lnTo>
                    <a:pt x="21805" y="9914"/>
                  </a:lnTo>
                  <a:lnTo>
                    <a:pt x="21603" y="10138"/>
                  </a:lnTo>
                  <a:lnTo>
                    <a:pt x="21603" y="10138"/>
                  </a:lnTo>
                  <a:lnTo>
                    <a:pt x="21626" y="9846"/>
                  </a:lnTo>
                  <a:lnTo>
                    <a:pt x="21648" y="9509"/>
                  </a:lnTo>
                  <a:lnTo>
                    <a:pt x="21671" y="9082"/>
                  </a:lnTo>
                  <a:lnTo>
                    <a:pt x="21671" y="8542"/>
                  </a:lnTo>
                  <a:lnTo>
                    <a:pt x="21648" y="7935"/>
                  </a:lnTo>
                  <a:lnTo>
                    <a:pt x="21581" y="7261"/>
                  </a:lnTo>
                  <a:lnTo>
                    <a:pt x="21491" y="6519"/>
                  </a:lnTo>
                  <a:lnTo>
                    <a:pt x="21333" y="5755"/>
                  </a:lnTo>
                  <a:lnTo>
                    <a:pt x="21243" y="5373"/>
                  </a:lnTo>
                  <a:lnTo>
                    <a:pt x="21131" y="4968"/>
                  </a:lnTo>
                  <a:lnTo>
                    <a:pt x="21019" y="4564"/>
                  </a:lnTo>
                  <a:lnTo>
                    <a:pt x="20861" y="4159"/>
                  </a:lnTo>
                  <a:lnTo>
                    <a:pt x="20704" y="3777"/>
                  </a:lnTo>
                  <a:lnTo>
                    <a:pt x="20524" y="3372"/>
                  </a:lnTo>
                  <a:lnTo>
                    <a:pt x="20322" y="2990"/>
                  </a:lnTo>
                  <a:lnTo>
                    <a:pt x="20097" y="2608"/>
                  </a:lnTo>
                  <a:lnTo>
                    <a:pt x="19850" y="2226"/>
                  </a:lnTo>
                  <a:lnTo>
                    <a:pt x="19580" y="1866"/>
                  </a:lnTo>
                  <a:lnTo>
                    <a:pt x="19265" y="1506"/>
                  </a:lnTo>
                  <a:lnTo>
                    <a:pt x="18951" y="1169"/>
                  </a:lnTo>
                  <a:lnTo>
                    <a:pt x="18591" y="854"/>
                  </a:lnTo>
                  <a:lnTo>
                    <a:pt x="18209" y="540"/>
                  </a:lnTo>
                  <a:lnTo>
                    <a:pt x="18029" y="405"/>
                  </a:lnTo>
                  <a:lnTo>
                    <a:pt x="17827" y="292"/>
                  </a:lnTo>
                  <a:lnTo>
                    <a:pt x="17647" y="203"/>
                  </a:lnTo>
                  <a:lnTo>
                    <a:pt x="17467" y="113"/>
                  </a:lnTo>
                  <a:lnTo>
                    <a:pt x="17310" y="68"/>
                  </a:lnTo>
                  <a:lnTo>
                    <a:pt x="17130" y="23"/>
                  </a:lnTo>
                  <a:lnTo>
                    <a:pt x="169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5924700" y="1924050"/>
              <a:ext cx="615925" cy="255150"/>
            </a:xfrm>
            <a:custGeom>
              <a:avLst/>
              <a:gdLst/>
              <a:ahLst/>
              <a:cxnLst/>
              <a:rect l="l" t="t" r="r" b="b"/>
              <a:pathLst>
                <a:path w="24637" h="10206" extrusionOk="0">
                  <a:moveTo>
                    <a:pt x="12274" y="0"/>
                  </a:moveTo>
                  <a:lnTo>
                    <a:pt x="12026" y="23"/>
                  </a:lnTo>
                  <a:lnTo>
                    <a:pt x="11779" y="90"/>
                  </a:lnTo>
                  <a:lnTo>
                    <a:pt x="11532" y="225"/>
                  </a:lnTo>
                  <a:lnTo>
                    <a:pt x="11240" y="405"/>
                  </a:lnTo>
                  <a:lnTo>
                    <a:pt x="10970" y="630"/>
                  </a:lnTo>
                  <a:lnTo>
                    <a:pt x="10700" y="877"/>
                  </a:lnTo>
                  <a:lnTo>
                    <a:pt x="10475" y="1124"/>
                  </a:lnTo>
                  <a:lnTo>
                    <a:pt x="10250" y="1371"/>
                  </a:lnTo>
                  <a:lnTo>
                    <a:pt x="10048" y="1641"/>
                  </a:lnTo>
                  <a:lnTo>
                    <a:pt x="9868" y="1933"/>
                  </a:lnTo>
                  <a:lnTo>
                    <a:pt x="9688" y="2203"/>
                  </a:lnTo>
                  <a:lnTo>
                    <a:pt x="9554" y="2495"/>
                  </a:lnTo>
                  <a:lnTo>
                    <a:pt x="9419" y="2788"/>
                  </a:lnTo>
                  <a:lnTo>
                    <a:pt x="9284" y="3080"/>
                  </a:lnTo>
                  <a:lnTo>
                    <a:pt x="9104" y="3664"/>
                  </a:lnTo>
                  <a:lnTo>
                    <a:pt x="8947" y="4249"/>
                  </a:lnTo>
                  <a:lnTo>
                    <a:pt x="8834" y="4811"/>
                  </a:lnTo>
                  <a:lnTo>
                    <a:pt x="8767" y="5350"/>
                  </a:lnTo>
                  <a:lnTo>
                    <a:pt x="8722" y="5845"/>
                  </a:lnTo>
                  <a:lnTo>
                    <a:pt x="8699" y="6294"/>
                  </a:lnTo>
                  <a:lnTo>
                    <a:pt x="8699" y="6677"/>
                  </a:lnTo>
                  <a:lnTo>
                    <a:pt x="8722" y="7239"/>
                  </a:lnTo>
                  <a:lnTo>
                    <a:pt x="8744" y="7463"/>
                  </a:lnTo>
                  <a:lnTo>
                    <a:pt x="8609" y="7283"/>
                  </a:lnTo>
                  <a:lnTo>
                    <a:pt x="8205" y="6879"/>
                  </a:lnTo>
                  <a:lnTo>
                    <a:pt x="7913" y="6632"/>
                  </a:lnTo>
                  <a:lnTo>
                    <a:pt x="7575" y="6339"/>
                  </a:lnTo>
                  <a:lnTo>
                    <a:pt x="7193" y="6070"/>
                  </a:lnTo>
                  <a:lnTo>
                    <a:pt x="6766" y="5800"/>
                  </a:lnTo>
                  <a:lnTo>
                    <a:pt x="6317" y="5553"/>
                  </a:lnTo>
                  <a:lnTo>
                    <a:pt x="6092" y="5440"/>
                  </a:lnTo>
                  <a:lnTo>
                    <a:pt x="5845" y="5328"/>
                  </a:lnTo>
                  <a:lnTo>
                    <a:pt x="5597" y="5260"/>
                  </a:lnTo>
                  <a:lnTo>
                    <a:pt x="5350" y="5193"/>
                  </a:lnTo>
                  <a:lnTo>
                    <a:pt x="5103" y="5125"/>
                  </a:lnTo>
                  <a:lnTo>
                    <a:pt x="4833" y="5103"/>
                  </a:lnTo>
                  <a:lnTo>
                    <a:pt x="4586" y="5081"/>
                  </a:lnTo>
                  <a:lnTo>
                    <a:pt x="4316" y="5103"/>
                  </a:lnTo>
                  <a:lnTo>
                    <a:pt x="4046" y="5125"/>
                  </a:lnTo>
                  <a:lnTo>
                    <a:pt x="3776" y="5193"/>
                  </a:lnTo>
                  <a:lnTo>
                    <a:pt x="3529" y="5283"/>
                  </a:lnTo>
                  <a:lnTo>
                    <a:pt x="3259" y="5395"/>
                  </a:lnTo>
                  <a:lnTo>
                    <a:pt x="2990" y="5553"/>
                  </a:lnTo>
                  <a:lnTo>
                    <a:pt x="2742" y="5732"/>
                  </a:lnTo>
                  <a:lnTo>
                    <a:pt x="2383" y="6047"/>
                  </a:lnTo>
                  <a:lnTo>
                    <a:pt x="2068" y="6362"/>
                  </a:lnTo>
                  <a:lnTo>
                    <a:pt x="1753" y="6721"/>
                  </a:lnTo>
                  <a:lnTo>
                    <a:pt x="1484" y="7081"/>
                  </a:lnTo>
                  <a:lnTo>
                    <a:pt x="1236" y="7441"/>
                  </a:lnTo>
                  <a:lnTo>
                    <a:pt x="1012" y="7823"/>
                  </a:lnTo>
                  <a:lnTo>
                    <a:pt x="809" y="8183"/>
                  </a:lnTo>
                  <a:lnTo>
                    <a:pt x="629" y="8542"/>
                  </a:lnTo>
                  <a:lnTo>
                    <a:pt x="337" y="9194"/>
                  </a:lnTo>
                  <a:lnTo>
                    <a:pt x="135" y="9711"/>
                  </a:lnTo>
                  <a:lnTo>
                    <a:pt x="0" y="10206"/>
                  </a:lnTo>
                  <a:lnTo>
                    <a:pt x="24637" y="10206"/>
                  </a:lnTo>
                  <a:lnTo>
                    <a:pt x="24570" y="10003"/>
                  </a:lnTo>
                  <a:lnTo>
                    <a:pt x="24345" y="9464"/>
                  </a:lnTo>
                  <a:lnTo>
                    <a:pt x="24187" y="9104"/>
                  </a:lnTo>
                  <a:lnTo>
                    <a:pt x="24008" y="8722"/>
                  </a:lnTo>
                  <a:lnTo>
                    <a:pt x="23783" y="8340"/>
                  </a:lnTo>
                  <a:lnTo>
                    <a:pt x="23558" y="7935"/>
                  </a:lnTo>
                  <a:lnTo>
                    <a:pt x="23288" y="7576"/>
                  </a:lnTo>
                  <a:lnTo>
                    <a:pt x="23019" y="7239"/>
                  </a:lnTo>
                  <a:lnTo>
                    <a:pt x="22884" y="7104"/>
                  </a:lnTo>
                  <a:lnTo>
                    <a:pt x="22726" y="6969"/>
                  </a:lnTo>
                  <a:lnTo>
                    <a:pt x="22591" y="6856"/>
                  </a:lnTo>
                  <a:lnTo>
                    <a:pt x="22434" y="6766"/>
                  </a:lnTo>
                  <a:lnTo>
                    <a:pt x="22277" y="6699"/>
                  </a:lnTo>
                  <a:lnTo>
                    <a:pt x="22119" y="6654"/>
                  </a:lnTo>
                  <a:lnTo>
                    <a:pt x="21940" y="6632"/>
                  </a:lnTo>
                  <a:lnTo>
                    <a:pt x="21782" y="6654"/>
                  </a:lnTo>
                  <a:lnTo>
                    <a:pt x="21625" y="6699"/>
                  </a:lnTo>
                  <a:lnTo>
                    <a:pt x="21445" y="6766"/>
                  </a:lnTo>
                  <a:lnTo>
                    <a:pt x="21288" y="6879"/>
                  </a:lnTo>
                  <a:lnTo>
                    <a:pt x="21108" y="7036"/>
                  </a:lnTo>
                  <a:lnTo>
                    <a:pt x="21040" y="6766"/>
                  </a:lnTo>
                  <a:lnTo>
                    <a:pt x="20838" y="6047"/>
                  </a:lnTo>
                  <a:lnTo>
                    <a:pt x="20681" y="5598"/>
                  </a:lnTo>
                  <a:lnTo>
                    <a:pt x="20501" y="5081"/>
                  </a:lnTo>
                  <a:lnTo>
                    <a:pt x="20276" y="4564"/>
                  </a:lnTo>
                  <a:lnTo>
                    <a:pt x="20051" y="4024"/>
                  </a:lnTo>
                  <a:lnTo>
                    <a:pt x="19782" y="3507"/>
                  </a:lnTo>
                  <a:lnTo>
                    <a:pt x="19467" y="3012"/>
                  </a:lnTo>
                  <a:lnTo>
                    <a:pt x="19309" y="2788"/>
                  </a:lnTo>
                  <a:lnTo>
                    <a:pt x="19152" y="2585"/>
                  </a:lnTo>
                  <a:lnTo>
                    <a:pt x="18972" y="2406"/>
                  </a:lnTo>
                  <a:lnTo>
                    <a:pt x="18792" y="2248"/>
                  </a:lnTo>
                  <a:lnTo>
                    <a:pt x="18613" y="2113"/>
                  </a:lnTo>
                  <a:lnTo>
                    <a:pt x="18433" y="2001"/>
                  </a:lnTo>
                  <a:lnTo>
                    <a:pt x="18230" y="1911"/>
                  </a:lnTo>
                  <a:lnTo>
                    <a:pt x="18028" y="1866"/>
                  </a:lnTo>
                  <a:lnTo>
                    <a:pt x="17826" y="1844"/>
                  </a:lnTo>
                  <a:lnTo>
                    <a:pt x="17601" y="1866"/>
                  </a:lnTo>
                  <a:lnTo>
                    <a:pt x="17399" y="1933"/>
                  </a:lnTo>
                  <a:lnTo>
                    <a:pt x="17174" y="2046"/>
                  </a:lnTo>
                  <a:lnTo>
                    <a:pt x="16949" y="2181"/>
                  </a:lnTo>
                  <a:lnTo>
                    <a:pt x="16747" y="2316"/>
                  </a:lnTo>
                  <a:lnTo>
                    <a:pt x="16365" y="2630"/>
                  </a:lnTo>
                  <a:lnTo>
                    <a:pt x="16028" y="2967"/>
                  </a:lnTo>
                  <a:lnTo>
                    <a:pt x="15735" y="3305"/>
                  </a:lnTo>
                  <a:lnTo>
                    <a:pt x="15488" y="3664"/>
                  </a:lnTo>
                  <a:lnTo>
                    <a:pt x="15263" y="4024"/>
                  </a:lnTo>
                  <a:lnTo>
                    <a:pt x="15083" y="4406"/>
                  </a:lnTo>
                  <a:lnTo>
                    <a:pt x="14926" y="4743"/>
                  </a:lnTo>
                  <a:lnTo>
                    <a:pt x="14814" y="5081"/>
                  </a:lnTo>
                  <a:lnTo>
                    <a:pt x="14701" y="5395"/>
                  </a:lnTo>
                  <a:lnTo>
                    <a:pt x="14589" y="5935"/>
                  </a:lnTo>
                  <a:lnTo>
                    <a:pt x="14521" y="6294"/>
                  </a:lnTo>
                  <a:lnTo>
                    <a:pt x="14499" y="6429"/>
                  </a:lnTo>
                  <a:lnTo>
                    <a:pt x="14499" y="6070"/>
                  </a:lnTo>
                  <a:lnTo>
                    <a:pt x="14432" y="5170"/>
                  </a:lnTo>
                  <a:lnTo>
                    <a:pt x="14364" y="4564"/>
                  </a:lnTo>
                  <a:lnTo>
                    <a:pt x="14297" y="3912"/>
                  </a:lnTo>
                  <a:lnTo>
                    <a:pt x="14184" y="3237"/>
                  </a:lnTo>
                  <a:lnTo>
                    <a:pt x="14027" y="2540"/>
                  </a:lnTo>
                  <a:lnTo>
                    <a:pt x="13847" y="1888"/>
                  </a:lnTo>
                  <a:lnTo>
                    <a:pt x="13757" y="1596"/>
                  </a:lnTo>
                  <a:lnTo>
                    <a:pt x="13622" y="1304"/>
                  </a:lnTo>
                  <a:lnTo>
                    <a:pt x="13510" y="1034"/>
                  </a:lnTo>
                  <a:lnTo>
                    <a:pt x="13375" y="787"/>
                  </a:lnTo>
                  <a:lnTo>
                    <a:pt x="13218" y="562"/>
                  </a:lnTo>
                  <a:lnTo>
                    <a:pt x="13060" y="382"/>
                  </a:lnTo>
                  <a:lnTo>
                    <a:pt x="12880" y="225"/>
                  </a:lnTo>
                  <a:lnTo>
                    <a:pt x="12701" y="113"/>
                  </a:lnTo>
                  <a:lnTo>
                    <a:pt x="12476" y="45"/>
                  </a:lnTo>
                  <a:lnTo>
                    <a:pt x="12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4132550" y="455025"/>
              <a:ext cx="1414525" cy="585625"/>
            </a:xfrm>
            <a:custGeom>
              <a:avLst/>
              <a:gdLst/>
              <a:ahLst/>
              <a:cxnLst/>
              <a:rect l="l" t="t" r="r" b="b"/>
              <a:pathLst>
                <a:path w="56581" h="23425" extrusionOk="0">
                  <a:moveTo>
                    <a:pt x="28189" y="1"/>
                  </a:moveTo>
                  <a:lnTo>
                    <a:pt x="27919" y="23"/>
                  </a:lnTo>
                  <a:lnTo>
                    <a:pt x="27650" y="46"/>
                  </a:lnTo>
                  <a:lnTo>
                    <a:pt x="27357" y="113"/>
                  </a:lnTo>
                  <a:lnTo>
                    <a:pt x="27088" y="226"/>
                  </a:lnTo>
                  <a:lnTo>
                    <a:pt x="26773" y="338"/>
                  </a:lnTo>
                  <a:lnTo>
                    <a:pt x="26458" y="518"/>
                  </a:lnTo>
                  <a:lnTo>
                    <a:pt x="26144" y="698"/>
                  </a:lnTo>
                  <a:lnTo>
                    <a:pt x="25829" y="945"/>
                  </a:lnTo>
                  <a:lnTo>
                    <a:pt x="25492" y="1192"/>
                  </a:lnTo>
                  <a:lnTo>
                    <a:pt x="25177" y="1462"/>
                  </a:lnTo>
                  <a:lnTo>
                    <a:pt x="24592" y="2002"/>
                  </a:lnTo>
                  <a:lnTo>
                    <a:pt x="24031" y="2564"/>
                  </a:lnTo>
                  <a:lnTo>
                    <a:pt x="23536" y="3170"/>
                  </a:lnTo>
                  <a:lnTo>
                    <a:pt x="23086" y="3777"/>
                  </a:lnTo>
                  <a:lnTo>
                    <a:pt x="22659" y="4407"/>
                  </a:lnTo>
                  <a:lnTo>
                    <a:pt x="22277" y="5059"/>
                  </a:lnTo>
                  <a:lnTo>
                    <a:pt x="21940" y="5711"/>
                  </a:lnTo>
                  <a:lnTo>
                    <a:pt x="21625" y="6385"/>
                  </a:lnTo>
                  <a:lnTo>
                    <a:pt x="21356" y="7059"/>
                  </a:lnTo>
                  <a:lnTo>
                    <a:pt x="21108" y="7734"/>
                  </a:lnTo>
                  <a:lnTo>
                    <a:pt x="20883" y="8386"/>
                  </a:lnTo>
                  <a:lnTo>
                    <a:pt x="20704" y="9060"/>
                  </a:lnTo>
                  <a:lnTo>
                    <a:pt x="20546" y="9734"/>
                  </a:lnTo>
                  <a:lnTo>
                    <a:pt x="20411" y="10386"/>
                  </a:lnTo>
                  <a:lnTo>
                    <a:pt x="20299" y="11016"/>
                  </a:lnTo>
                  <a:lnTo>
                    <a:pt x="20209" y="11645"/>
                  </a:lnTo>
                  <a:lnTo>
                    <a:pt x="20142" y="12252"/>
                  </a:lnTo>
                  <a:lnTo>
                    <a:pt x="20074" y="12836"/>
                  </a:lnTo>
                  <a:lnTo>
                    <a:pt x="20052" y="13398"/>
                  </a:lnTo>
                  <a:lnTo>
                    <a:pt x="20007" y="14432"/>
                  </a:lnTo>
                  <a:lnTo>
                    <a:pt x="20007" y="15332"/>
                  </a:lnTo>
                  <a:lnTo>
                    <a:pt x="20029" y="16073"/>
                  </a:lnTo>
                  <a:lnTo>
                    <a:pt x="20052" y="16635"/>
                  </a:lnTo>
                  <a:lnTo>
                    <a:pt x="20097" y="17108"/>
                  </a:lnTo>
                  <a:lnTo>
                    <a:pt x="19760" y="16748"/>
                  </a:lnTo>
                  <a:lnTo>
                    <a:pt x="19377" y="16321"/>
                  </a:lnTo>
                  <a:lnTo>
                    <a:pt x="18838" y="15804"/>
                  </a:lnTo>
                  <a:lnTo>
                    <a:pt x="18163" y="15197"/>
                  </a:lnTo>
                  <a:lnTo>
                    <a:pt x="17399" y="14567"/>
                  </a:lnTo>
                  <a:lnTo>
                    <a:pt x="16972" y="14230"/>
                  </a:lnTo>
                  <a:lnTo>
                    <a:pt x="16523" y="13915"/>
                  </a:lnTo>
                  <a:lnTo>
                    <a:pt x="16050" y="13601"/>
                  </a:lnTo>
                  <a:lnTo>
                    <a:pt x="15578" y="13286"/>
                  </a:lnTo>
                  <a:lnTo>
                    <a:pt x="15061" y="12994"/>
                  </a:lnTo>
                  <a:lnTo>
                    <a:pt x="14544" y="12724"/>
                  </a:lnTo>
                  <a:lnTo>
                    <a:pt x="14005" y="12477"/>
                  </a:lnTo>
                  <a:lnTo>
                    <a:pt x="13443" y="12252"/>
                  </a:lnTo>
                  <a:lnTo>
                    <a:pt x="12881" y="12050"/>
                  </a:lnTo>
                  <a:lnTo>
                    <a:pt x="12296" y="11892"/>
                  </a:lnTo>
                  <a:lnTo>
                    <a:pt x="11712" y="11780"/>
                  </a:lnTo>
                  <a:lnTo>
                    <a:pt x="11128" y="11713"/>
                  </a:lnTo>
                  <a:lnTo>
                    <a:pt x="10521" y="11668"/>
                  </a:lnTo>
                  <a:lnTo>
                    <a:pt x="10228" y="11690"/>
                  </a:lnTo>
                  <a:lnTo>
                    <a:pt x="9914" y="11690"/>
                  </a:lnTo>
                  <a:lnTo>
                    <a:pt x="9621" y="11735"/>
                  </a:lnTo>
                  <a:lnTo>
                    <a:pt x="9307" y="11780"/>
                  </a:lnTo>
                  <a:lnTo>
                    <a:pt x="9015" y="11847"/>
                  </a:lnTo>
                  <a:lnTo>
                    <a:pt x="8700" y="11915"/>
                  </a:lnTo>
                  <a:lnTo>
                    <a:pt x="8408" y="12005"/>
                  </a:lnTo>
                  <a:lnTo>
                    <a:pt x="8093" y="12117"/>
                  </a:lnTo>
                  <a:lnTo>
                    <a:pt x="7801" y="12252"/>
                  </a:lnTo>
                  <a:lnTo>
                    <a:pt x="7486" y="12387"/>
                  </a:lnTo>
                  <a:lnTo>
                    <a:pt x="7194" y="12567"/>
                  </a:lnTo>
                  <a:lnTo>
                    <a:pt x="6902" y="12747"/>
                  </a:lnTo>
                  <a:lnTo>
                    <a:pt x="6587" y="12949"/>
                  </a:lnTo>
                  <a:lnTo>
                    <a:pt x="6295" y="13174"/>
                  </a:lnTo>
                  <a:lnTo>
                    <a:pt x="5890" y="13511"/>
                  </a:lnTo>
                  <a:lnTo>
                    <a:pt x="5485" y="13848"/>
                  </a:lnTo>
                  <a:lnTo>
                    <a:pt x="5103" y="14230"/>
                  </a:lnTo>
                  <a:lnTo>
                    <a:pt x="4744" y="14612"/>
                  </a:lnTo>
                  <a:lnTo>
                    <a:pt x="4384" y="15017"/>
                  </a:lnTo>
                  <a:lnTo>
                    <a:pt x="4047" y="15422"/>
                  </a:lnTo>
                  <a:lnTo>
                    <a:pt x="3732" y="15826"/>
                  </a:lnTo>
                  <a:lnTo>
                    <a:pt x="3417" y="16253"/>
                  </a:lnTo>
                  <a:lnTo>
                    <a:pt x="3125" y="16680"/>
                  </a:lnTo>
                  <a:lnTo>
                    <a:pt x="2855" y="17085"/>
                  </a:lnTo>
                  <a:lnTo>
                    <a:pt x="2338" y="17939"/>
                  </a:lnTo>
                  <a:lnTo>
                    <a:pt x="1866" y="18793"/>
                  </a:lnTo>
                  <a:lnTo>
                    <a:pt x="1462" y="19603"/>
                  </a:lnTo>
                  <a:lnTo>
                    <a:pt x="1102" y="20389"/>
                  </a:lnTo>
                  <a:lnTo>
                    <a:pt x="810" y="21109"/>
                  </a:lnTo>
                  <a:lnTo>
                    <a:pt x="540" y="21738"/>
                  </a:lnTo>
                  <a:lnTo>
                    <a:pt x="338" y="22300"/>
                  </a:lnTo>
                  <a:lnTo>
                    <a:pt x="68" y="23132"/>
                  </a:lnTo>
                  <a:lnTo>
                    <a:pt x="0" y="23424"/>
                  </a:lnTo>
                  <a:lnTo>
                    <a:pt x="56580" y="23424"/>
                  </a:lnTo>
                  <a:lnTo>
                    <a:pt x="56400" y="22930"/>
                  </a:lnTo>
                  <a:lnTo>
                    <a:pt x="56198" y="22390"/>
                  </a:lnTo>
                  <a:lnTo>
                    <a:pt x="55906" y="21693"/>
                  </a:lnTo>
                  <a:lnTo>
                    <a:pt x="55546" y="20884"/>
                  </a:lnTo>
                  <a:lnTo>
                    <a:pt x="55119" y="20030"/>
                  </a:lnTo>
                  <a:lnTo>
                    <a:pt x="54624" y="19108"/>
                  </a:lnTo>
                  <a:lnTo>
                    <a:pt x="54377" y="18659"/>
                  </a:lnTo>
                  <a:lnTo>
                    <a:pt x="54085" y="18209"/>
                  </a:lnTo>
                  <a:lnTo>
                    <a:pt x="53815" y="17782"/>
                  </a:lnTo>
                  <a:lnTo>
                    <a:pt x="53500" y="17377"/>
                  </a:lnTo>
                  <a:lnTo>
                    <a:pt x="53208" y="16973"/>
                  </a:lnTo>
                  <a:lnTo>
                    <a:pt x="52871" y="16613"/>
                  </a:lnTo>
                  <a:lnTo>
                    <a:pt x="52556" y="16276"/>
                  </a:lnTo>
                  <a:lnTo>
                    <a:pt x="52219" y="15984"/>
                  </a:lnTo>
                  <a:lnTo>
                    <a:pt x="51860" y="15736"/>
                  </a:lnTo>
                  <a:lnTo>
                    <a:pt x="51500" y="15511"/>
                  </a:lnTo>
                  <a:lnTo>
                    <a:pt x="51140" y="15354"/>
                  </a:lnTo>
                  <a:lnTo>
                    <a:pt x="50960" y="15309"/>
                  </a:lnTo>
                  <a:lnTo>
                    <a:pt x="50781" y="15264"/>
                  </a:lnTo>
                  <a:lnTo>
                    <a:pt x="50601" y="15242"/>
                  </a:lnTo>
                  <a:lnTo>
                    <a:pt x="50421" y="15219"/>
                  </a:lnTo>
                  <a:lnTo>
                    <a:pt x="50219" y="15219"/>
                  </a:lnTo>
                  <a:lnTo>
                    <a:pt x="50039" y="15242"/>
                  </a:lnTo>
                  <a:lnTo>
                    <a:pt x="49836" y="15287"/>
                  </a:lnTo>
                  <a:lnTo>
                    <a:pt x="49657" y="15354"/>
                  </a:lnTo>
                  <a:lnTo>
                    <a:pt x="49454" y="15422"/>
                  </a:lnTo>
                  <a:lnTo>
                    <a:pt x="49274" y="15534"/>
                  </a:lnTo>
                  <a:lnTo>
                    <a:pt x="49072" y="15646"/>
                  </a:lnTo>
                  <a:lnTo>
                    <a:pt x="48892" y="15781"/>
                  </a:lnTo>
                  <a:lnTo>
                    <a:pt x="48690" y="15939"/>
                  </a:lnTo>
                  <a:lnTo>
                    <a:pt x="48510" y="16118"/>
                  </a:lnTo>
                  <a:lnTo>
                    <a:pt x="48330" y="15511"/>
                  </a:lnTo>
                  <a:lnTo>
                    <a:pt x="48128" y="14792"/>
                  </a:lnTo>
                  <a:lnTo>
                    <a:pt x="47858" y="13893"/>
                  </a:lnTo>
                  <a:lnTo>
                    <a:pt x="47499" y="12836"/>
                  </a:lnTo>
                  <a:lnTo>
                    <a:pt x="47094" y="11668"/>
                  </a:lnTo>
                  <a:lnTo>
                    <a:pt x="46599" y="10454"/>
                  </a:lnTo>
                  <a:lnTo>
                    <a:pt x="46330" y="9847"/>
                  </a:lnTo>
                  <a:lnTo>
                    <a:pt x="46037" y="9217"/>
                  </a:lnTo>
                  <a:lnTo>
                    <a:pt x="45723" y="8610"/>
                  </a:lnTo>
                  <a:lnTo>
                    <a:pt x="45408" y="8026"/>
                  </a:lnTo>
                  <a:lnTo>
                    <a:pt x="45071" y="7464"/>
                  </a:lnTo>
                  <a:lnTo>
                    <a:pt x="44734" y="6924"/>
                  </a:lnTo>
                  <a:lnTo>
                    <a:pt x="44352" y="6407"/>
                  </a:lnTo>
                  <a:lnTo>
                    <a:pt x="43969" y="5935"/>
                  </a:lnTo>
                  <a:lnTo>
                    <a:pt x="43587" y="5508"/>
                  </a:lnTo>
                  <a:lnTo>
                    <a:pt x="43183" y="5149"/>
                  </a:lnTo>
                  <a:lnTo>
                    <a:pt x="42958" y="4969"/>
                  </a:lnTo>
                  <a:lnTo>
                    <a:pt x="42756" y="4834"/>
                  </a:lnTo>
                  <a:lnTo>
                    <a:pt x="42531" y="4699"/>
                  </a:lnTo>
                  <a:lnTo>
                    <a:pt x="42306" y="4564"/>
                  </a:lnTo>
                  <a:lnTo>
                    <a:pt x="42104" y="4474"/>
                  </a:lnTo>
                  <a:lnTo>
                    <a:pt x="41856" y="4384"/>
                  </a:lnTo>
                  <a:lnTo>
                    <a:pt x="41632" y="4317"/>
                  </a:lnTo>
                  <a:lnTo>
                    <a:pt x="41407" y="4272"/>
                  </a:lnTo>
                  <a:lnTo>
                    <a:pt x="41160" y="4249"/>
                  </a:lnTo>
                  <a:lnTo>
                    <a:pt x="40687" y="4249"/>
                  </a:lnTo>
                  <a:lnTo>
                    <a:pt x="40440" y="4294"/>
                  </a:lnTo>
                  <a:lnTo>
                    <a:pt x="40193" y="4362"/>
                  </a:lnTo>
                  <a:lnTo>
                    <a:pt x="39946" y="4452"/>
                  </a:lnTo>
                  <a:lnTo>
                    <a:pt x="39676" y="4542"/>
                  </a:lnTo>
                  <a:lnTo>
                    <a:pt x="39429" y="4677"/>
                  </a:lnTo>
                  <a:lnTo>
                    <a:pt x="38934" y="4991"/>
                  </a:lnTo>
                  <a:lnTo>
                    <a:pt x="38440" y="5328"/>
                  </a:lnTo>
                  <a:lnTo>
                    <a:pt x="38012" y="5666"/>
                  </a:lnTo>
                  <a:lnTo>
                    <a:pt x="37585" y="6025"/>
                  </a:lnTo>
                  <a:lnTo>
                    <a:pt x="37181" y="6407"/>
                  </a:lnTo>
                  <a:lnTo>
                    <a:pt x="36821" y="6790"/>
                  </a:lnTo>
                  <a:lnTo>
                    <a:pt x="36461" y="7194"/>
                  </a:lnTo>
                  <a:lnTo>
                    <a:pt x="36147" y="7599"/>
                  </a:lnTo>
                  <a:lnTo>
                    <a:pt x="35854" y="8003"/>
                  </a:lnTo>
                  <a:lnTo>
                    <a:pt x="35562" y="8408"/>
                  </a:lnTo>
                  <a:lnTo>
                    <a:pt x="35315" y="8835"/>
                  </a:lnTo>
                  <a:lnTo>
                    <a:pt x="35068" y="9262"/>
                  </a:lnTo>
                  <a:lnTo>
                    <a:pt x="34843" y="9667"/>
                  </a:lnTo>
                  <a:lnTo>
                    <a:pt x="34641" y="10094"/>
                  </a:lnTo>
                  <a:lnTo>
                    <a:pt x="34303" y="10903"/>
                  </a:lnTo>
                  <a:lnTo>
                    <a:pt x="34011" y="11668"/>
                  </a:lnTo>
                  <a:lnTo>
                    <a:pt x="33786" y="12387"/>
                  </a:lnTo>
                  <a:lnTo>
                    <a:pt x="33629" y="13039"/>
                  </a:lnTo>
                  <a:lnTo>
                    <a:pt x="33494" y="13623"/>
                  </a:lnTo>
                  <a:lnTo>
                    <a:pt x="33404" y="14095"/>
                  </a:lnTo>
                  <a:lnTo>
                    <a:pt x="33359" y="14432"/>
                  </a:lnTo>
                  <a:lnTo>
                    <a:pt x="33314" y="14747"/>
                  </a:lnTo>
                  <a:lnTo>
                    <a:pt x="33292" y="13938"/>
                  </a:lnTo>
                  <a:lnTo>
                    <a:pt x="33224" y="13016"/>
                  </a:lnTo>
                  <a:lnTo>
                    <a:pt x="33135" y="11847"/>
                  </a:lnTo>
                  <a:lnTo>
                    <a:pt x="33000" y="10476"/>
                  </a:lnTo>
                  <a:lnTo>
                    <a:pt x="32820" y="8970"/>
                  </a:lnTo>
                  <a:lnTo>
                    <a:pt x="32707" y="8206"/>
                  </a:lnTo>
                  <a:lnTo>
                    <a:pt x="32550" y="7419"/>
                  </a:lnTo>
                  <a:lnTo>
                    <a:pt x="32415" y="6632"/>
                  </a:lnTo>
                  <a:lnTo>
                    <a:pt x="32235" y="5845"/>
                  </a:lnTo>
                  <a:lnTo>
                    <a:pt x="32033" y="5081"/>
                  </a:lnTo>
                  <a:lnTo>
                    <a:pt x="31808" y="4339"/>
                  </a:lnTo>
                  <a:lnTo>
                    <a:pt x="31583" y="3643"/>
                  </a:lnTo>
                  <a:lnTo>
                    <a:pt x="31314" y="2968"/>
                  </a:lnTo>
                  <a:lnTo>
                    <a:pt x="31021" y="2339"/>
                  </a:lnTo>
                  <a:lnTo>
                    <a:pt x="30707" y="1777"/>
                  </a:lnTo>
                  <a:lnTo>
                    <a:pt x="30527" y="1530"/>
                  </a:lnTo>
                  <a:lnTo>
                    <a:pt x="30370" y="1282"/>
                  </a:lnTo>
                  <a:lnTo>
                    <a:pt x="30190" y="1057"/>
                  </a:lnTo>
                  <a:lnTo>
                    <a:pt x="29987" y="855"/>
                  </a:lnTo>
                  <a:lnTo>
                    <a:pt x="29785" y="675"/>
                  </a:lnTo>
                  <a:lnTo>
                    <a:pt x="29583" y="495"/>
                  </a:lnTo>
                  <a:lnTo>
                    <a:pt x="29381" y="361"/>
                  </a:lnTo>
                  <a:lnTo>
                    <a:pt x="29156" y="226"/>
                  </a:lnTo>
                  <a:lnTo>
                    <a:pt x="28931" y="136"/>
                  </a:lnTo>
                  <a:lnTo>
                    <a:pt x="28684" y="68"/>
                  </a:lnTo>
                  <a:lnTo>
                    <a:pt x="28436" y="23"/>
                  </a:lnTo>
                  <a:lnTo>
                    <a:pt x="28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2436500" y="800650"/>
              <a:ext cx="1158825" cy="479400"/>
            </a:xfrm>
            <a:custGeom>
              <a:avLst/>
              <a:gdLst/>
              <a:ahLst/>
              <a:cxnLst/>
              <a:rect l="l" t="t" r="r" b="b"/>
              <a:pathLst>
                <a:path w="46353" h="19176" extrusionOk="0">
                  <a:moveTo>
                    <a:pt x="23109" y="1"/>
                  </a:moveTo>
                  <a:lnTo>
                    <a:pt x="22884" y="23"/>
                  </a:lnTo>
                  <a:lnTo>
                    <a:pt x="22660" y="46"/>
                  </a:lnTo>
                  <a:lnTo>
                    <a:pt x="22435" y="90"/>
                  </a:lnTo>
                  <a:lnTo>
                    <a:pt x="22188" y="180"/>
                  </a:lnTo>
                  <a:lnTo>
                    <a:pt x="21940" y="293"/>
                  </a:lnTo>
                  <a:lnTo>
                    <a:pt x="21693" y="428"/>
                  </a:lnTo>
                  <a:lnTo>
                    <a:pt x="21423" y="585"/>
                  </a:lnTo>
                  <a:lnTo>
                    <a:pt x="21176" y="765"/>
                  </a:lnTo>
                  <a:lnTo>
                    <a:pt x="20637" y="1192"/>
                  </a:lnTo>
                  <a:lnTo>
                    <a:pt x="20164" y="1642"/>
                  </a:lnTo>
                  <a:lnTo>
                    <a:pt x="19715" y="2114"/>
                  </a:lnTo>
                  <a:lnTo>
                    <a:pt x="19288" y="2586"/>
                  </a:lnTo>
                  <a:lnTo>
                    <a:pt x="18928" y="3103"/>
                  </a:lnTo>
                  <a:lnTo>
                    <a:pt x="18568" y="3620"/>
                  </a:lnTo>
                  <a:lnTo>
                    <a:pt x="18254" y="4137"/>
                  </a:lnTo>
                  <a:lnTo>
                    <a:pt x="17984" y="4676"/>
                  </a:lnTo>
                  <a:lnTo>
                    <a:pt x="17737" y="5216"/>
                  </a:lnTo>
                  <a:lnTo>
                    <a:pt x="17512" y="5778"/>
                  </a:lnTo>
                  <a:lnTo>
                    <a:pt x="17310" y="6317"/>
                  </a:lnTo>
                  <a:lnTo>
                    <a:pt x="17130" y="6879"/>
                  </a:lnTo>
                  <a:lnTo>
                    <a:pt x="16972" y="7419"/>
                  </a:lnTo>
                  <a:lnTo>
                    <a:pt x="16838" y="7981"/>
                  </a:lnTo>
                  <a:lnTo>
                    <a:pt x="16725" y="8498"/>
                  </a:lnTo>
                  <a:lnTo>
                    <a:pt x="16635" y="9037"/>
                  </a:lnTo>
                  <a:lnTo>
                    <a:pt x="16568" y="9532"/>
                  </a:lnTo>
                  <a:lnTo>
                    <a:pt x="16500" y="10049"/>
                  </a:lnTo>
                  <a:lnTo>
                    <a:pt x="16433" y="10970"/>
                  </a:lnTo>
                  <a:lnTo>
                    <a:pt x="16388" y="11825"/>
                  </a:lnTo>
                  <a:lnTo>
                    <a:pt x="16388" y="12566"/>
                  </a:lnTo>
                  <a:lnTo>
                    <a:pt x="16410" y="13173"/>
                  </a:lnTo>
                  <a:lnTo>
                    <a:pt x="16455" y="13623"/>
                  </a:lnTo>
                  <a:lnTo>
                    <a:pt x="16478" y="14005"/>
                  </a:lnTo>
                  <a:lnTo>
                    <a:pt x="16208" y="13713"/>
                  </a:lnTo>
                  <a:lnTo>
                    <a:pt x="15871" y="13376"/>
                  </a:lnTo>
                  <a:lnTo>
                    <a:pt x="15444" y="12949"/>
                  </a:lnTo>
                  <a:lnTo>
                    <a:pt x="14904" y="12454"/>
                  </a:lnTo>
                  <a:lnTo>
                    <a:pt x="14275" y="11937"/>
                  </a:lnTo>
                  <a:lnTo>
                    <a:pt x="13556" y="11397"/>
                  </a:lnTo>
                  <a:lnTo>
                    <a:pt x="13174" y="11128"/>
                  </a:lnTo>
                  <a:lnTo>
                    <a:pt x="12769" y="10880"/>
                  </a:lnTo>
                  <a:lnTo>
                    <a:pt x="12342" y="10656"/>
                  </a:lnTo>
                  <a:lnTo>
                    <a:pt x="11915" y="10431"/>
                  </a:lnTo>
                  <a:lnTo>
                    <a:pt x="11488" y="10206"/>
                  </a:lnTo>
                  <a:lnTo>
                    <a:pt x="11016" y="10026"/>
                  </a:lnTo>
                  <a:lnTo>
                    <a:pt x="10566" y="9869"/>
                  </a:lnTo>
                  <a:lnTo>
                    <a:pt x="10094" y="9756"/>
                  </a:lnTo>
                  <a:lnTo>
                    <a:pt x="9599" y="9644"/>
                  </a:lnTo>
                  <a:lnTo>
                    <a:pt x="9127" y="9577"/>
                  </a:lnTo>
                  <a:lnTo>
                    <a:pt x="8633" y="9554"/>
                  </a:lnTo>
                  <a:lnTo>
                    <a:pt x="8138" y="9577"/>
                  </a:lnTo>
                  <a:lnTo>
                    <a:pt x="7644" y="9644"/>
                  </a:lnTo>
                  <a:lnTo>
                    <a:pt x="7149" y="9756"/>
                  </a:lnTo>
                  <a:lnTo>
                    <a:pt x="6655" y="9936"/>
                  </a:lnTo>
                  <a:lnTo>
                    <a:pt x="6407" y="10026"/>
                  </a:lnTo>
                  <a:lnTo>
                    <a:pt x="6160" y="10161"/>
                  </a:lnTo>
                  <a:lnTo>
                    <a:pt x="5913" y="10296"/>
                  </a:lnTo>
                  <a:lnTo>
                    <a:pt x="5666" y="10431"/>
                  </a:lnTo>
                  <a:lnTo>
                    <a:pt x="5418" y="10611"/>
                  </a:lnTo>
                  <a:lnTo>
                    <a:pt x="5171" y="10791"/>
                  </a:lnTo>
                  <a:lnTo>
                    <a:pt x="4834" y="11060"/>
                  </a:lnTo>
                  <a:lnTo>
                    <a:pt x="4519" y="11352"/>
                  </a:lnTo>
                  <a:lnTo>
                    <a:pt x="4204" y="11645"/>
                  </a:lnTo>
                  <a:lnTo>
                    <a:pt x="3912" y="11959"/>
                  </a:lnTo>
                  <a:lnTo>
                    <a:pt x="3620" y="12297"/>
                  </a:lnTo>
                  <a:lnTo>
                    <a:pt x="3328" y="12634"/>
                  </a:lnTo>
                  <a:lnTo>
                    <a:pt x="2811" y="13308"/>
                  </a:lnTo>
                  <a:lnTo>
                    <a:pt x="2361" y="14005"/>
                  </a:lnTo>
                  <a:lnTo>
                    <a:pt x="1934" y="14702"/>
                  </a:lnTo>
                  <a:lnTo>
                    <a:pt x="1552" y="15399"/>
                  </a:lnTo>
                  <a:lnTo>
                    <a:pt x="1215" y="16051"/>
                  </a:lnTo>
                  <a:lnTo>
                    <a:pt x="922" y="16703"/>
                  </a:lnTo>
                  <a:lnTo>
                    <a:pt x="675" y="17287"/>
                  </a:lnTo>
                  <a:lnTo>
                    <a:pt x="473" y="17804"/>
                  </a:lnTo>
                  <a:lnTo>
                    <a:pt x="293" y="18276"/>
                  </a:lnTo>
                  <a:lnTo>
                    <a:pt x="91" y="18950"/>
                  </a:lnTo>
                  <a:lnTo>
                    <a:pt x="1" y="19175"/>
                  </a:lnTo>
                  <a:lnTo>
                    <a:pt x="46353" y="19175"/>
                  </a:lnTo>
                  <a:lnTo>
                    <a:pt x="46218" y="18793"/>
                  </a:lnTo>
                  <a:lnTo>
                    <a:pt x="46038" y="18343"/>
                  </a:lnTo>
                  <a:lnTo>
                    <a:pt x="45813" y="17782"/>
                  </a:lnTo>
                  <a:lnTo>
                    <a:pt x="45498" y="17107"/>
                  </a:lnTo>
                  <a:lnTo>
                    <a:pt x="45161" y="16388"/>
                  </a:lnTo>
                  <a:lnTo>
                    <a:pt x="44757" y="15668"/>
                  </a:lnTo>
                  <a:lnTo>
                    <a:pt x="44329" y="14927"/>
                  </a:lnTo>
                  <a:lnTo>
                    <a:pt x="44082" y="14567"/>
                  </a:lnTo>
                  <a:lnTo>
                    <a:pt x="43835" y="14230"/>
                  </a:lnTo>
                  <a:lnTo>
                    <a:pt x="43588" y="13915"/>
                  </a:lnTo>
                  <a:lnTo>
                    <a:pt x="43318" y="13600"/>
                  </a:lnTo>
                  <a:lnTo>
                    <a:pt x="43048" y="13331"/>
                  </a:lnTo>
                  <a:lnTo>
                    <a:pt x="42778" y="13083"/>
                  </a:lnTo>
                  <a:lnTo>
                    <a:pt x="42486" y="12881"/>
                  </a:lnTo>
                  <a:lnTo>
                    <a:pt x="42194" y="12701"/>
                  </a:lnTo>
                  <a:lnTo>
                    <a:pt x="41902" y="12589"/>
                  </a:lnTo>
                  <a:lnTo>
                    <a:pt x="41609" y="12499"/>
                  </a:lnTo>
                  <a:lnTo>
                    <a:pt x="41295" y="12476"/>
                  </a:lnTo>
                  <a:lnTo>
                    <a:pt x="41160" y="12476"/>
                  </a:lnTo>
                  <a:lnTo>
                    <a:pt x="41003" y="12499"/>
                  </a:lnTo>
                  <a:lnTo>
                    <a:pt x="40845" y="12521"/>
                  </a:lnTo>
                  <a:lnTo>
                    <a:pt x="40688" y="12566"/>
                  </a:lnTo>
                  <a:lnTo>
                    <a:pt x="40530" y="12634"/>
                  </a:lnTo>
                  <a:lnTo>
                    <a:pt x="40373" y="12724"/>
                  </a:lnTo>
                  <a:lnTo>
                    <a:pt x="40216" y="12814"/>
                  </a:lnTo>
                  <a:lnTo>
                    <a:pt x="40058" y="12926"/>
                  </a:lnTo>
                  <a:lnTo>
                    <a:pt x="39901" y="13061"/>
                  </a:lnTo>
                  <a:lnTo>
                    <a:pt x="39744" y="13218"/>
                  </a:lnTo>
                  <a:lnTo>
                    <a:pt x="39609" y="12701"/>
                  </a:lnTo>
                  <a:lnTo>
                    <a:pt x="39451" y="12117"/>
                  </a:lnTo>
                  <a:lnTo>
                    <a:pt x="39204" y="11375"/>
                  </a:lnTo>
                  <a:lnTo>
                    <a:pt x="38934" y="10521"/>
                  </a:lnTo>
                  <a:lnTo>
                    <a:pt x="38575" y="9554"/>
                  </a:lnTo>
                  <a:lnTo>
                    <a:pt x="38170" y="8565"/>
                  </a:lnTo>
                  <a:lnTo>
                    <a:pt x="37945" y="8048"/>
                  </a:lnTo>
                  <a:lnTo>
                    <a:pt x="37721" y="7554"/>
                  </a:lnTo>
                  <a:lnTo>
                    <a:pt x="37473" y="7059"/>
                  </a:lnTo>
                  <a:lnTo>
                    <a:pt x="37204" y="6587"/>
                  </a:lnTo>
                  <a:lnTo>
                    <a:pt x="36934" y="6115"/>
                  </a:lnTo>
                  <a:lnTo>
                    <a:pt x="36642" y="5665"/>
                  </a:lnTo>
                  <a:lnTo>
                    <a:pt x="36349" y="5261"/>
                  </a:lnTo>
                  <a:lnTo>
                    <a:pt x="36035" y="4879"/>
                  </a:lnTo>
                  <a:lnTo>
                    <a:pt x="35720" y="4519"/>
                  </a:lnTo>
                  <a:lnTo>
                    <a:pt x="35383" y="4204"/>
                  </a:lnTo>
                  <a:lnTo>
                    <a:pt x="35023" y="3957"/>
                  </a:lnTo>
                  <a:lnTo>
                    <a:pt x="34663" y="3755"/>
                  </a:lnTo>
                  <a:lnTo>
                    <a:pt x="34484" y="3665"/>
                  </a:lnTo>
                  <a:lnTo>
                    <a:pt x="34304" y="3597"/>
                  </a:lnTo>
                  <a:lnTo>
                    <a:pt x="34124" y="3530"/>
                  </a:lnTo>
                  <a:lnTo>
                    <a:pt x="33922" y="3507"/>
                  </a:lnTo>
                  <a:lnTo>
                    <a:pt x="33742" y="3485"/>
                  </a:lnTo>
                  <a:lnTo>
                    <a:pt x="33337" y="3485"/>
                  </a:lnTo>
                  <a:lnTo>
                    <a:pt x="33135" y="3530"/>
                  </a:lnTo>
                  <a:lnTo>
                    <a:pt x="32933" y="3575"/>
                  </a:lnTo>
                  <a:lnTo>
                    <a:pt x="32730" y="3642"/>
                  </a:lnTo>
                  <a:lnTo>
                    <a:pt x="32528" y="3732"/>
                  </a:lnTo>
                  <a:lnTo>
                    <a:pt x="32303" y="3844"/>
                  </a:lnTo>
                  <a:lnTo>
                    <a:pt x="31899" y="4092"/>
                  </a:lnTo>
                  <a:lnTo>
                    <a:pt x="31516" y="4362"/>
                  </a:lnTo>
                  <a:lnTo>
                    <a:pt x="31134" y="4631"/>
                  </a:lnTo>
                  <a:lnTo>
                    <a:pt x="30797" y="4946"/>
                  </a:lnTo>
                  <a:lnTo>
                    <a:pt x="30482" y="5238"/>
                  </a:lnTo>
                  <a:lnTo>
                    <a:pt x="30168" y="5553"/>
                  </a:lnTo>
                  <a:lnTo>
                    <a:pt x="29875" y="5890"/>
                  </a:lnTo>
                  <a:lnTo>
                    <a:pt x="29628" y="6227"/>
                  </a:lnTo>
                  <a:lnTo>
                    <a:pt x="29381" y="6564"/>
                  </a:lnTo>
                  <a:lnTo>
                    <a:pt x="29134" y="6902"/>
                  </a:lnTo>
                  <a:lnTo>
                    <a:pt x="28931" y="7239"/>
                  </a:lnTo>
                  <a:lnTo>
                    <a:pt x="28729" y="7576"/>
                  </a:lnTo>
                  <a:lnTo>
                    <a:pt x="28392" y="8273"/>
                  </a:lnTo>
                  <a:lnTo>
                    <a:pt x="28100" y="8925"/>
                  </a:lnTo>
                  <a:lnTo>
                    <a:pt x="27875" y="9554"/>
                  </a:lnTo>
                  <a:lnTo>
                    <a:pt x="27695" y="10161"/>
                  </a:lnTo>
                  <a:lnTo>
                    <a:pt x="27560" y="10678"/>
                  </a:lnTo>
                  <a:lnTo>
                    <a:pt x="27448" y="11150"/>
                  </a:lnTo>
                  <a:lnTo>
                    <a:pt x="27335" y="11825"/>
                  </a:lnTo>
                  <a:lnTo>
                    <a:pt x="27313" y="12072"/>
                  </a:lnTo>
                  <a:lnTo>
                    <a:pt x="27268" y="11420"/>
                  </a:lnTo>
                  <a:lnTo>
                    <a:pt x="27245" y="10656"/>
                  </a:lnTo>
                  <a:lnTo>
                    <a:pt x="27155" y="9689"/>
                  </a:lnTo>
                  <a:lnTo>
                    <a:pt x="27043" y="8588"/>
                  </a:lnTo>
                  <a:lnTo>
                    <a:pt x="26886" y="7351"/>
                  </a:lnTo>
                  <a:lnTo>
                    <a:pt x="26796" y="6722"/>
                  </a:lnTo>
                  <a:lnTo>
                    <a:pt x="26683" y="6070"/>
                  </a:lnTo>
                  <a:lnTo>
                    <a:pt x="26549" y="5418"/>
                  </a:lnTo>
                  <a:lnTo>
                    <a:pt x="26414" y="4789"/>
                  </a:lnTo>
                  <a:lnTo>
                    <a:pt x="26256" y="4159"/>
                  </a:lnTo>
                  <a:lnTo>
                    <a:pt x="26076" y="3552"/>
                  </a:lnTo>
                  <a:lnTo>
                    <a:pt x="25874" y="2990"/>
                  </a:lnTo>
                  <a:lnTo>
                    <a:pt x="25672" y="2428"/>
                  </a:lnTo>
                  <a:lnTo>
                    <a:pt x="25425" y="1934"/>
                  </a:lnTo>
                  <a:lnTo>
                    <a:pt x="25155" y="1462"/>
                  </a:lnTo>
                  <a:lnTo>
                    <a:pt x="24885" y="1057"/>
                  </a:lnTo>
                  <a:lnTo>
                    <a:pt x="24728" y="877"/>
                  </a:lnTo>
                  <a:lnTo>
                    <a:pt x="24570" y="697"/>
                  </a:lnTo>
                  <a:lnTo>
                    <a:pt x="24413" y="540"/>
                  </a:lnTo>
                  <a:lnTo>
                    <a:pt x="24256" y="405"/>
                  </a:lnTo>
                  <a:lnTo>
                    <a:pt x="24076" y="293"/>
                  </a:lnTo>
                  <a:lnTo>
                    <a:pt x="23896" y="203"/>
                  </a:lnTo>
                  <a:lnTo>
                    <a:pt x="23694" y="113"/>
                  </a:lnTo>
                  <a:lnTo>
                    <a:pt x="23514" y="68"/>
                  </a:lnTo>
                  <a:lnTo>
                    <a:pt x="23312" y="23"/>
                  </a:lnTo>
                  <a:lnTo>
                    <a:pt x="231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81166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B055D6A3-1AB2-0E69-A701-C4EFBFB95128}"/>
              </a:ext>
            </a:extLst>
          </p:cNvPr>
          <p:cNvSpPr txBox="1"/>
          <p:nvPr/>
        </p:nvSpPr>
        <p:spPr>
          <a:xfrm>
            <a:off x="155952" y="1669775"/>
            <a:ext cx="38539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/>
              <a:t>Jederzeit abrufbare Website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/>
              <a:t>Alle Daten auf einen Blick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/>
              <a:t>Übersichtliche Diagramme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/>
              <a:t>Schnellere Ladezeiten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/>
              <a:t>Übersichtliche Mobile Version</a:t>
            </a:r>
          </a:p>
        </p:txBody>
      </p:sp>
      <p:pic>
        <p:nvPicPr>
          <p:cNvPr id="1026" name="Picture 2" descr="Solar.web – Apps bei Google Play">
            <a:extLst>
              <a:ext uri="{FF2B5EF4-FFF2-40B4-BE49-F238E27FC236}">
                <a16:creationId xmlns:a16="http://schemas.microsoft.com/office/drawing/2014/main" id="{653931D5-CF68-32E9-9E79-260C16B98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451" y="835768"/>
            <a:ext cx="1130134" cy="113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ABFA912-C793-86BF-7CFA-E855BD819AD1}"/>
              </a:ext>
            </a:extLst>
          </p:cNvPr>
          <p:cNvCxnSpPr/>
          <p:nvPr/>
        </p:nvCxnSpPr>
        <p:spPr>
          <a:xfrm>
            <a:off x="6138408" y="589277"/>
            <a:ext cx="1661822" cy="1566407"/>
          </a:xfrm>
          <a:prstGeom prst="line">
            <a:avLst/>
          </a:prstGeom>
          <a:ln w="762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2A6B3BAD-6DDF-871B-D182-A0027114919C}"/>
              </a:ext>
            </a:extLst>
          </p:cNvPr>
          <p:cNvCxnSpPr>
            <a:cxnSpLocks/>
          </p:cNvCxnSpPr>
          <p:nvPr/>
        </p:nvCxnSpPr>
        <p:spPr>
          <a:xfrm flipH="1">
            <a:off x="6138408" y="589277"/>
            <a:ext cx="1550504" cy="1566407"/>
          </a:xfrm>
          <a:prstGeom prst="line">
            <a:avLst/>
          </a:prstGeom>
          <a:ln w="762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Solar Panel Icon">
            <a:extLst>
              <a:ext uri="{FF2B5EF4-FFF2-40B4-BE49-F238E27FC236}">
                <a16:creationId xmlns:a16="http://schemas.microsoft.com/office/drawing/2014/main" id="{67A88F9D-DAD3-6DC8-F69D-E881F3E2D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764" y="2571750"/>
            <a:ext cx="817659" cy="81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392FA92-B0B0-47ED-F2F6-3E9351D68FD1}"/>
              </a:ext>
            </a:extLst>
          </p:cNvPr>
          <p:cNvSpPr txBox="1">
            <a:spLocks/>
          </p:cNvSpPr>
          <p:nvPr/>
        </p:nvSpPr>
        <p:spPr>
          <a:xfrm>
            <a:off x="6090423" y="2802117"/>
            <a:ext cx="2886323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AT" sz="3600" dirty="0"/>
              <a:t>PV-Visualizer</a:t>
            </a:r>
            <a:r>
              <a:rPr lang="de-AT" sz="3600" dirty="0">
                <a:solidFill>
                  <a:schemeClr val="tx1"/>
                </a:solidFill>
              </a:rPr>
              <a:t> </a:t>
            </a:r>
            <a:endParaRPr lang="en-AT" sz="3600" dirty="0"/>
          </a:p>
        </p:txBody>
      </p:sp>
      <p:sp>
        <p:nvSpPr>
          <p:cNvPr id="8" name="Google Shape;381;p16">
            <a:extLst>
              <a:ext uri="{FF2B5EF4-FFF2-40B4-BE49-F238E27FC236}">
                <a16:creationId xmlns:a16="http://schemas.microsoft.com/office/drawing/2014/main" id="{4AEA7C6A-B93F-AD2E-6309-6BD5610943BF}"/>
              </a:ext>
            </a:extLst>
          </p:cNvPr>
          <p:cNvSpPr txBox="1">
            <a:spLocks/>
          </p:cNvSpPr>
          <p:nvPr/>
        </p:nvSpPr>
        <p:spPr>
          <a:xfrm>
            <a:off x="-1315940" y="1005029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de-AT" sz="4800" dirty="0">
                <a:solidFill>
                  <a:schemeClr val="tx1"/>
                </a:solidFill>
              </a:rPr>
              <a:t>Warum </a:t>
            </a:r>
            <a:r>
              <a:rPr lang="de-AT" sz="4800" dirty="0"/>
              <a:t>PV-Visualizer?</a:t>
            </a:r>
            <a:r>
              <a:rPr lang="de-AT" sz="4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8723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"/>
          <p:cNvSpPr txBox="1">
            <a:spLocks noGrp="1"/>
          </p:cNvSpPr>
          <p:nvPr>
            <p:ph type="title"/>
          </p:nvPr>
        </p:nvSpPr>
        <p:spPr>
          <a:xfrm>
            <a:off x="457200" y="22829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4800" dirty="0">
                <a:solidFill>
                  <a:schemeClr val="tx1"/>
                </a:solidFill>
              </a:rPr>
              <a:t>Technologien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40B080DD-BFB5-0FC7-E7AC-249705EB0BB1}"/>
              </a:ext>
            </a:extLst>
          </p:cNvPr>
          <p:cNvSpPr/>
          <p:nvPr/>
        </p:nvSpPr>
        <p:spPr>
          <a:xfrm>
            <a:off x="359408" y="2093328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>
                <a:solidFill>
                  <a:schemeClr val="tx1"/>
                </a:solidFill>
              </a:rPr>
              <a:t>Fronius API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C07017D2-9B1A-EF70-4AB5-D820CF2FC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59" y="1170193"/>
            <a:ext cx="923135" cy="923135"/>
          </a:xfrm>
          <a:prstGeom prst="rect">
            <a:avLst/>
          </a:prstGeom>
        </p:spPr>
      </p:pic>
      <p:pic>
        <p:nvPicPr>
          <p:cNvPr id="18" name="Picture 8" descr="Quarkus Extension Registry API">
            <a:extLst>
              <a:ext uri="{FF2B5EF4-FFF2-40B4-BE49-F238E27FC236}">
                <a16:creationId xmlns:a16="http://schemas.microsoft.com/office/drawing/2014/main" id="{D073C7D5-E857-9003-0DC0-D945E8813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59" y="3421649"/>
            <a:ext cx="923544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4">
            <a:extLst>
              <a:ext uri="{FF2B5EF4-FFF2-40B4-BE49-F238E27FC236}">
                <a16:creationId xmlns:a16="http://schemas.microsoft.com/office/drawing/2014/main" id="{1760007F-9D8B-6D99-F0A1-25AA5B30538D}"/>
              </a:ext>
            </a:extLst>
          </p:cNvPr>
          <p:cNvSpPr/>
          <p:nvPr/>
        </p:nvSpPr>
        <p:spPr>
          <a:xfrm>
            <a:off x="359817" y="4345193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 err="1">
                <a:solidFill>
                  <a:schemeClr val="tx1"/>
                </a:solidFill>
              </a:rPr>
              <a:t>Quarkus</a:t>
            </a:r>
            <a:r>
              <a:rPr lang="de-AT" dirty="0">
                <a:solidFill>
                  <a:schemeClr val="tx1"/>
                </a:solidFill>
              </a:rPr>
              <a:t> Client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34505B33-6F25-C13D-1E0B-471690128E83}"/>
              </a:ext>
            </a:extLst>
          </p:cNvPr>
          <p:cNvSpPr/>
          <p:nvPr/>
        </p:nvSpPr>
        <p:spPr>
          <a:xfrm>
            <a:off x="3442914" y="4345193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232E39CD-7770-77F0-A718-963E3F8B2CF8}"/>
              </a:ext>
            </a:extLst>
          </p:cNvPr>
          <p:cNvSpPr/>
          <p:nvPr/>
        </p:nvSpPr>
        <p:spPr>
          <a:xfrm>
            <a:off x="3442914" y="2093328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 err="1">
                <a:solidFill>
                  <a:schemeClr val="tx1"/>
                </a:solidFill>
              </a:rPr>
              <a:t>Chart.js</a:t>
            </a:r>
            <a:endParaRPr lang="de-AT" dirty="0">
              <a:solidFill>
                <a:schemeClr val="tx1"/>
              </a:solidFill>
            </a:endParaRPr>
          </a:p>
        </p:txBody>
      </p:sp>
      <p:pic>
        <p:nvPicPr>
          <p:cNvPr id="22" name="Picture 16" descr="hugo&quot; Icon - Download for free – Iconduck">
            <a:extLst>
              <a:ext uri="{FF2B5EF4-FFF2-40B4-BE49-F238E27FC236}">
                <a16:creationId xmlns:a16="http://schemas.microsoft.com/office/drawing/2014/main" id="{77B293A8-7D99-BE43-E753-6E68006CC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170" y="1169784"/>
            <a:ext cx="822531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12">
            <a:extLst>
              <a:ext uri="{FF2B5EF4-FFF2-40B4-BE49-F238E27FC236}">
                <a16:creationId xmlns:a16="http://schemas.microsoft.com/office/drawing/2014/main" id="{85B4CD97-55D4-7D29-2209-2DEFC53CED31}"/>
              </a:ext>
            </a:extLst>
          </p:cNvPr>
          <p:cNvSpPr/>
          <p:nvPr/>
        </p:nvSpPr>
        <p:spPr>
          <a:xfrm>
            <a:off x="6521087" y="2025872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>
                <a:solidFill>
                  <a:schemeClr val="tx1"/>
                </a:solidFill>
              </a:rPr>
              <a:t>Hugo Website</a:t>
            </a:r>
          </a:p>
        </p:txBody>
      </p:sp>
      <p:pic>
        <p:nvPicPr>
          <p:cNvPr id="24" name="Picture 15">
            <a:extLst>
              <a:ext uri="{FF2B5EF4-FFF2-40B4-BE49-F238E27FC236}">
                <a16:creationId xmlns:a16="http://schemas.microsoft.com/office/drawing/2014/main" id="{3EE09AFF-32C9-1EE4-25FE-11393A078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3086" y="3381613"/>
            <a:ext cx="1448284" cy="1003615"/>
          </a:xfrm>
          <a:prstGeom prst="rect">
            <a:avLst/>
          </a:prstGeom>
        </p:spPr>
      </p:pic>
      <p:pic>
        <p:nvPicPr>
          <p:cNvPr id="25" name="Picture 17">
            <a:extLst>
              <a:ext uri="{FF2B5EF4-FFF2-40B4-BE49-F238E27FC236}">
                <a16:creationId xmlns:a16="http://schemas.microsoft.com/office/drawing/2014/main" id="{46246EE7-8DCF-E43A-503E-999B2A0DA5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9399" y="976995"/>
            <a:ext cx="1116333" cy="1116333"/>
          </a:xfrm>
          <a:prstGeom prst="rect">
            <a:avLst/>
          </a:prstGeom>
        </p:spPr>
      </p:pic>
      <p:pic>
        <p:nvPicPr>
          <p:cNvPr id="26" name="Picture 5">
            <a:extLst>
              <a:ext uri="{FF2B5EF4-FFF2-40B4-BE49-F238E27FC236}">
                <a16:creationId xmlns:a16="http://schemas.microsoft.com/office/drawing/2014/main" id="{AE5158DC-DC53-2355-6EDD-0B49D7A5C0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927" y="3082087"/>
            <a:ext cx="2491665" cy="1609200"/>
          </a:xfrm>
          <a:prstGeom prst="rect">
            <a:avLst/>
          </a:prstGeom>
        </p:spPr>
      </p:pic>
      <p:sp>
        <p:nvSpPr>
          <p:cNvPr id="27" name="Rectangle 7">
            <a:extLst>
              <a:ext uri="{FF2B5EF4-FFF2-40B4-BE49-F238E27FC236}">
                <a16:creationId xmlns:a16="http://schemas.microsoft.com/office/drawing/2014/main" id="{09F80EB2-1258-C89B-7ADB-AEC3DE52105F}"/>
              </a:ext>
            </a:extLst>
          </p:cNvPr>
          <p:cNvSpPr/>
          <p:nvPr/>
        </p:nvSpPr>
        <p:spPr>
          <a:xfrm>
            <a:off x="6808267" y="4407589"/>
            <a:ext cx="1465976" cy="245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>
                <a:solidFill>
                  <a:schemeClr val="tx1"/>
                </a:solidFill>
              </a:rPr>
              <a:t>Oracle Cloud</a:t>
            </a:r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1CBD4351-0F4B-D095-38B4-6126769894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7099611"/>
              </p:ext>
            </p:extLst>
          </p:nvPr>
        </p:nvGraphicFramePr>
        <p:xfrm>
          <a:off x="-9212465" y="1150848"/>
          <a:ext cx="8936182" cy="2851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" name="Google Shape;381;p16">
            <a:extLst>
              <a:ext uri="{FF2B5EF4-FFF2-40B4-BE49-F238E27FC236}">
                <a16:creationId xmlns:a16="http://schemas.microsoft.com/office/drawing/2014/main" id="{EE81BC9A-16F5-DE3E-6C69-8524685E08A9}"/>
              </a:ext>
            </a:extLst>
          </p:cNvPr>
          <p:cNvSpPr txBox="1">
            <a:spLocks/>
          </p:cNvSpPr>
          <p:nvPr/>
        </p:nvSpPr>
        <p:spPr>
          <a:xfrm>
            <a:off x="-7695154" y="232303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de-DE" sz="4800" dirty="0">
                <a:solidFill>
                  <a:schemeClr val="tx1"/>
                </a:solidFill>
              </a:rPr>
              <a:t>Einführung</a:t>
            </a:r>
            <a:endParaRPr lang="de-AT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327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6432B-ABCA-159B-A814-509781C1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1475"/>
            <a:ext cx="3764670" cy="371400"/>
          </a:xfrm>
        </p:spPr>
        <p:txBody>
          <a:bodyPr>
            <a:noAutofit/>
          </a:bodyPr>
          <a:lstStyle/>
          <a:p>
            <a:r>
              <a:rPr lang="de-DE" sz="4800" dirty="0"/>
              <a:t>Ablauf</a:t>
            </a:r>
            <a:endParaRPr lang="de-AT" sz="4800" dirty="0"/>
          </a:p>
        </p:txBody>
      </p:sp>
      <p:pic>
        <p:nvPicPr>
          <p:cNvPr id="4" name="Picture 8" descr="Quarkus Extension Registry API">
            <a:extLst>
              <a:ext uri="{FF2B5EF4-FFF2-40B4-BE49-F238E27FC236}">
                <a16:creationId xmlns:a16="http://schemas.microsoft.com/office/drawing/2014/main" id="{4A495100-6F8D-C37A-9850-11811A3C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942" y="2267197"/>
            <a:ext cx="698269" cy="69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4C7F55-AF6C-F01F-F492-B065414F62A2}"/>
              </a:ext>
            </a:extLst>
          </p:cNvPr>
          <p:cNvSpPr/>
          <p:nvPr/>
        </p:nvSpPr>
        <p:spPr>
          <a:xfrm>
            <a:off x="2175236" y="3061971"/>
            <a:ext cx="1477852" cy="228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 err="1">
                <a:solidFill>
                  <a:schemeClr val="tx1"/>
                </a:solidFill>
              </a:rPr>
              <a:t>Quarkus</a:t>
            </a:r>
            <a:r>
              <a:rPr lang="de-AT" dirty="0">
                <a:solidFill>
                  <a:schemeClr val="tx1"/>
                </a:solidFill>
              </a:rPr>
              <a:t> Client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21FA4AF1-23CF-B29E-1BAD-A73ED90FBE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5" t="12569"/>
          <a:stretch/>
        </p:blipFill>
        <p:spPr>
          <a:xfrm>
            <a:off x="4942568" y="854599"/>
            <a:ext cx="3654695" cy="2038160"/>
          </a:xfrm>
          <a:prstGeom prst="rect">
            <a:avLst/>
          </a:prstGeom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15C0471B-1A68-C0A9-E8AD-6CE763F56DE2}"/>
              </a:ext>
            </a:extLst>
          </p:cNvPr>
          <p:cNvSpPr/>
          <p:nvPr/>
        </p:nvSpPr>
        <p:spPr>
          <a:xfrm>
            <a:off x="4221870" y="3469523"/>
            <a:ext cx="1289323" cy="227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>
                <a:solidFill>
                  <a:schemeClr val="tx1"/>
                </a:solidFill>
              </a:rPr>
              <a:t>MySQL</a:t>
            </a:r>
          </a:p>
        </p:txBody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65F40C3D-F7F2-E85D-6AE0-CC6F90A34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265" y="2771255"/>
            <a:ext cx="1007647" cy="698268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48204D4-EED2-0634-A585-23FD61B02661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3154211" y="2616332"/>
            <a:ext cx="1249054" cy="5040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6" descr="hugo&quot; Icon - Download for free – Iconduck">
            <a:extLst>
              <a:ext uri="{FF2B5EF4-FFF2-40B4-BE49-F238E27FC236}">
                <a16:creationId xmlns:a16="http://schemas.microsoft.com/office/drawing/2014/main" id="{153E4016-F104-6785-0C57-47CF6DAC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195" y="2778077"/>
            <a:ext cx="625216" cy="70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B9ABEA1D-761B-3F9A-C170-6F02B9038448}"/>
              </a:ext>
            </a:extLst>
          </p:cNvPr>
          <p:cNvSpPr/>
          <p:nvPr/>
        </p:nvSpPr>
        <p:spPr>
          <a:xfrm>
            <a:off x="6769916" y="3476345"/>
            <a:ext cx="1485742" cy="2473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>
                <a:solidFill>
                  <a:schemeClr val="tx1"/>
                </a:solidFill>
              </a:rPr>
              <a:t>Hugo Website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EFF552C-459B-77C4-4D7E-8325A7240FCE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5410912" y="3120389"/>
            <a:ext cx="1707283" cy="8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>
            <a:extLst>
              <a:ext uri="{FF2B5EF4-FFF2-40B4-BE49-F238E27FC236}">
                <a16:creationId xmlns:a16="http://schemas.microsoft.com/office/drawing/2014/main" id="{1B6CF97B-4EE1-00B8-733C-0520CB618A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46" y="2267197"/>
            <a:ext cx="698269" cy="698269"/>
          </a:xfrm>
          <a:prstGeom prst="rect">
            <a:avLst/>
          </a:prstGeom>
        </p:spPr>
      </p:pic>
      <p:sp>
        <p:nvSpPr>
          <p:cNvPr id="21" name="Rectangle 1">
            <a:extLst>
              <a:ext uri="{FF2B5EF4-FFF2-40B4-BE49-F238E27FC236}">
                <a16:creationId xmlns:a16="http://schemas.microsoft.com/office/drawing/2014/main" id="{1DAF10D4-CFDA-7ADC-C73F-AFD6135DD414}"/>
              </a:ext>
            </a:extLst>
          </p:cNvPr>
          <p:cNvSpPr/>
          <p:nvPr/>
        </p:nvSpPr>
        <p:spPr>
          <a:xfrm>
            <a:off x="167251" y="2965466"/>
            <a:ext cx="1383457" cy="228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>
                <a:solidFill>
                  <a:schemeClr val="tx1"/>
                </a:solidFill>
              </a:rPr>
              <a:t>Fronius API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F490F82-B8DB-16FA-D40A-AC387C3A057E}"/>
              </a:ext>
            </a:extLst>
          </p:cNvPr>
          <p:cNvCxnSpPr>
            <a:stCxn id="20" idx="3"/>
            <a:endCxn id="4" idx="1"/>
          </p:cNvCxnSpPr>
          <p:nvPr/>
        </p:nvCxnSpPr>
        <p:spPr>
          <a:xfrm>
            <a:off x="1208115" y="2616332"/>
            <a:ext cx="12478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0">
            <a:extLst>
              <a:ext uri="{FF2B5EF4-FFF2-40B4-BE49-F238E27FC236}">
                <a16:creationId xmlns:a16="http://schemas.microsoft.com/office/drawing/2014/main" id="{C9BB4389-002D-073E-47FB-12DBEDEFB9E0}"/>
              </a:ext>
            </a:extLst>
          </p:cNvPr>
          <p:cNvSpPr/>
          <p:nvPr/>
        </p:nvSpPr>
        <p:spPr>
          <a:xfrm>
            <a:off x="5645499" y="3921993"/>
            <a:ext cx="1222628" cy="126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 err="1">
                <a:solidFill>
                  <a:schemeClr val="tx1"/>
                </a:solidFill>
              </a:rPr>
              <a:t>Chart.js</a:t>
            </a:r>
            <a:endParaRPr lang="de-AT" dirty="0">
              <a:solidFill>
                <a:schemeClr val="tx1"/>
              </a:solidFill>
            </a:endParaRPr>
          </a:p>
        </p:txBody>
      </p:sp>
      <p:pic>
        <p:nvPicPr>
          <p:cNvPr id="26" name="Picture 17">
            <a:extLst>
              <a:ext uri="{FF2B5EF4-FFF2-40B4-BE49-F238E27FC236}">
                <a16:creationId xmlns:a16="http://schemas.microsoft.com/office/drawing/2014/main" id="{4C03C76E-3E1F-BA7C-CEEC-2EF682EF3B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7679" y="3176400"/>
            <a:ext cx="698269" cy="698269"/>
          </a:xfrm>
          <a:prstGeom prst="rect">
            <a:avLst/>
          </a:prstGeom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752BBE21-1517-25DF-B12F-B29F59B82A0A}"/>
              </a:ext>
            </a:extLst>
          </p:cNvPr>
          <p:cNvSpPr/>
          <p:nvPr/>
        </p:nvSpPr>
        <p:spPr>
          <a:xfrm>
            <a:off x="4221870" y="922713"/>
            <a:ext cx="4165672" cy="380931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258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3D437C54-CA40-FBAE-8453-4F2EAD61D5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1534756"/>
              </p:ext>
            </p:extLst>
          </p:nvPr>
        </p:nvGraphicFramePr>
        <p:xfrm>
          <a:off x="0" y="1205345"/>
          <a:ext cx="8936182" cy="2851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Google Shape;381;p16">
            <a:extLst>
              <a:ext uri="{FF2B5EF4-FFF2-40B4-BE49-F238E27FC236}">
                <a16:creationId xmlns:a16="http://schemas.microsoft.com/office/drawing/2014/main" id="{0C9716AF-92F3-089C-AC52-A77E0CDFA841}"/>
              </a:ext>
            </a:extLst>
          </p:cNvPr>
          <p:cNvSpPr txBox="1">
            <a:spLocks/>
          </p:cNvSpPr>
          <p:nvPr/>
        </p:nvSpPr>
        <p:spPr>
          <a:xfrm>
            <a:off x="353291" y="223633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de-DE" sz="4800" dirty="0">
                <a:solidFill>
                  <a:schemeClr val="tx1"/>
                </a:solidFill>
              </a:rPr>
              <a:t>Einführung</a:t>
            </a:r>
            <a:endParaRPr lang="de-AT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5588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8;p15">
            <a:extLst>
              <a:ext uri="{FF2B5EF4-FFF2-40B4-BE49-F238E27FC236}">
                <a16:creationId xmlns:a16="http://schemas.microsoft.com/office/drawing/2014/main" id="{853E31B8-8297-2FA9-C91B-45A403AB4415}"/>
              </a:ext>
            </a:extLst>
          </p:cNvPr>
          <p:cNvGrpSpPr/>
          <p:nvPr/>
        </p:nvGrpSpPr>
        <p:grpSpPr>
          <a:xfrm>
            <a:off x="2398347" y="681021"/>
            <a:ext cx="4115071" cy="3410058"/>
            <a:chOff x="1079350" y="238125"/>
            <a:chExt cx="5461275" cy="4525625"/>
          </a:xfrm>
        </p:grpSpPr>
        <p:sp>
          <p:nvSpPr>
            <p:cNvPr id="3" name="Google Shape;49;p15">
              <a:extLst>
                <a:ext uri="{FF2B5EF4-FFF2-40B4-BE49-F238E27FC236}">
                  <a16:creationId xmlns:a16="http://schemas.microsoft.com/office/drawing/2014/main" id="{D631B726-699E-8E4A-2950-ABF2B0155A33}"/>
                </a:ext>
              </a:extLst>
            </p:cNvPr>
            <p:cNvSpPr/>
            <p:nvPr/>
          </p:nvSpPr>
          <p:spPr>
            <a:xfrm>
              <a:off x="3238450" y="238125"/>
              <a:ext cx="1049800" cy="434425"/>
            </a:xfrm>
            <a:custGeom>
              <a:avLst/>
              <a:gdLst/>
              <a:ahLst/>
              <a:cxnLst/>
              <a:rect l="l" t="t" r="r" b="b"/>
              <a:pathLst>
                <a:path w="41992" h="17377" extrusionOk="0">
                  <a:moveTo>
                    <a:pt x="20883" y="0"/>
                  </a:moveTo>
                  <a:lnTo>
                    <a:pt x="20704" y="45"/>
                  </a:lnTo>
                  <a:lnTo>
                    <a:pt x="20524" y="90"/>
                  </a:lnTo>
                  <a:lnTo>
                    <a:pt x="20344" y="157"/>
                  </a:lnTo>
                  <a:lnTo>
                    <a:pt x="20187" y="247"/>
                  </a:lnTo>
                  <a:lnTo>
                    <a:pt x="20029" y="360"/>
                  </a:lnTo>
                  <a:lnTo>
                    <a:pt x="19872" y="472"/>
                  </a:lnTo>
                  <a:lnTo>
                    <a:pt x="19737" y="629"/>
                  </a:lnTo>
                  <a:lnTo>
                    <a:pt x="19445" y="944"/>
                  </a:lnTo>
                  <a:lnTo>
                    <a:pt x="19197" y="1304"/>
                  </a:lnTo>
                  <a:lnTo>
                    <a:pt x="18950" y="1731"/>
                  </a:lnTo>
                  <a:lnTo>
                    <a:pt x="18748" y="2180"/>
                  </a:lnTo>
                  <a:lnTo>
                    <a:pt x="18546" y="2697"/>
                  </a:lnTo>
                  <a:lnTo>
                    <a:pt x="18366" y="3215"/>
                  </a:lnTo>
                  <a:lnTo>
                    <a:pt x="18208" y="3754"/>
                  </a:lnTo>
                  <a:lnTo>
                    <a:pt x="18073" y="4316"/>
                  </a:lnTo>
                  <a:lnTo>
                    <a:pt x="17939" y="4900"/>
                  </a:lnTo>
                  <a:lnTo>
                    <a:pt x="17826" y="5485"/>
                  </a:lnTo>
                  <a:lnTo>
                    <a:pt x="17624" y="6654"/>
                  </a:lnTo>
                  <a:lnTo>
                    <a:pt x="17489" y="7755"/>
                  </a:lnTo>
                  <a:lnTo>
                    <a:pt x="17377" y="8767"/>
                  </a:lnTo>
                  <a:lnTo>
                    <a:pt x="17332" y="9644"/>
                  </a:lnTo>
                  <a:lnTo>
                    <a:pt x="17287" y="10318"/>
                  </a:lnTo>
                  <a:lnTo>
                    <a:pt x="17264" y="10925"/>
                  </a:lnTo>
                  <a:lnTo>
                    <a:pt x="17242" y="10700"/>
                  </a:lnTo>
                  <a:lnTo>
                    <a:pt x="17129" y="10093"/>
                  </a:lnTo>
                  <a:lnTo>
                    <a:pt x="17039" y="9666"/>
                  </a:lnTo>
                  <a:lnTo>
                    <a:pt x="16905" y="9194"/>
                  </a:lnTo>
                  <a:lnTo>
                    <a:pt x="16747" y="8654"/>
                  </a:lnTo>
                  <a:lnTo>
                    <a:pt x="16522" y="8070"/>
                  </a:lnTo>
                  <a:lnTo>
                    <a:pt x="16275" y="7486"/>
                  </a:lnTo>
                  <a:lnTo>
                    <a:pt x="15960" y="6856"/>
                  </a:lnTo>
                  <a:lnTo>
                    <a:pt x="15601" y="6227"/>
                  </a:lnTo>
                  <a:lnTo>
                    <a:pt x="15376" y="5934"/>
                  </a:lnTo>
                  <a:lnTo>
                    <a:pt x="15151" y="5620"/>
                  </a:lnTo>
                  <a:lnTo>
                    <a:pt x="14926" y="5328"/>
                  </a:lnTo>
                  <a:lnTo>
                    <a:pt x="14657" y="5035"/>
                  </a:lnTo>
                  <a:lnTo>
                    <a:pt x="14387" y="4743"/>
                  </a:lnTo>
                  <a:lnTo>
                    <a:pt x="14095" y="4451"/>
                  </a:lnTo>
                  <a:lnTo>
                    <a:pt x="13780" y="4181"/>
                  </a:lnTo>
                  <a:lnTo>
                    <a:pt x="13443" y="3934"/>
                  </a:lnTo>
                  <a:lnTo>
                    <a:pt x="13106" y="3687"/>
                  </a:lnTo>
                  <a:lnTo>
                    <a:pt x="12723" y="3462"/>
                  </a:lnTo>
                  <a:lnTo>
                    <a:pt x="12544" y="3372"/>
                  </a:lnTo>
                  <a:lnTo>
                    <a:pt x="12341" y="3282"/>
                  </a:lnTo>
                  <a:lnTo>
                    <a:pt x="12161" y="3215"/>
                  </a:lnTo>
                  <a:lnTo>
                    <a:pt x="11982" y="3170"/>
                  </a:lnTo>
                  <a:lnTo>
                    <a:pt x="11802" y="3147"/>
                  </a:lnTo>
                  <a:lnTo>
                    <a:pt x="11442" y="3147"/>
                  </a:lnTo>
                  <a:lnTo>
                    <a:pt x="11262" y="3170"/>
                  </a:lnTo>
                  <a:lnTo>
                    <a:pt x="11083" y="3192"/>
                  </a:lnTo>
                  <a:lnTo>
                    <a:pt x="10925" y="3237"/>
                  </a:lnTo>
                  <a:lnTo>
                    <a:pt x="10588" y="3372"/>
                  </a:lnTo>
                  <a:lnTo>
                    <a:pt x="10251" y="3574"/>
                  </a:lnTo>
                  <a:lnTo>
                    <a:pt x="9936" y="3799"/>
                  </a:lnTo>
                  <a:lnTo>
                    <a:pt x="9644" y="4091"/>
                  </a:lnTo>
                  <a:lnTo>
                    <a:pt x="9352" y="4406"/>
                  </a:lnTo>
                  <a:lnTo>
                    <a:pt x="9059" y="4743"/>
                  </a:lnTo>
                  <a:lnTo>
                    <a:pt x="8790" y="5125"/>
                  </a:lnTo>
                  <a:lnTo>
                    <a:pt x="8542" y="5530"/>
                  </a:lnTo>
                  <a:lnTo>
                    <a:pt x="8295" y="5957"/>
                  </a:lnTo>
                  <a:lnTo>
                    <a:pt x="8048" y="6384"/>
                  </a:lnTo>
                  <a:lnTo>
                    <a:pt x="7823" y="6834"/>
                  </a:lnTo>
                  <a:lnTo>
                    <a:pt x="7418" y="7755"/>
                  </a:lnTo>
                  <a:lnTo>
                    <a:pt x="7036" y="8654"/>
                  </a:lnTo>
                  <a:lnTo>
                    <a:pt x="6722" y="9509"/>
                  </a:lnTo>
                  <a:lnTo>
                    <a:pt x="6474" y="10295"/>
                  </a:lnTo>
                  <a:lnTo>
                    <a:pt x="6272" y="10970"/>
                  </a:lnTo>
                  <a:lnTo>
                    <a:pt x="6115" y="11487"/>
                  </a:lnTo>
                  <a:lnTo>
                    <a:pt x="6002" y="11959"/>
                  </a:lnTo>
                  <a:lnTo>
                    <a:pt x="5710" y="11689"/>
                  </a:lnTo>
                  <a:lnTo>
                    <a:pt x="5418" y="11509"/>
                  </a:lnTo>
                  <a:lnTo>
                    <a:pt x="5126" y="11374"/>
                  </a:lnTo>
                  <a:lnTo>
                    <a:pt x="4856" y="11307"/>
                  </a:lnTo>
                  <a:lnTo>
                    <a:pt x="4564" y="11285"/>
                  </a:lnTo>
                  <a:lnTo>
                    <a:pt x="4294" y="11307"/>
                  </a:lnTo>
                  <a:lnTo>
                    <a:pt x="4024" y="11397"/>
                  </a:lnTo>
                  <a:lnTo>
                    <a:pt x="3754" y="11509"/>
                  </a:lnTo>
                  <a:lnTo>
                    <a:pt x="3507" y="11667"/>
                  </a:lnTo>
                  <a:lnTo>
                    <a:pt x="3237" y="11846"/>
                  </a:lnTo>
                  <a:lnTo>
                    <a:pt x="2990" y="12071"/>
                  </a:lnTo>
                  <a:lnTo>
                    <a:pt x="2743" y="12319"/>
                  </a:lnTo>
                  <a:lnTo>
                    <a:pt x="2518" y="12588"/>
                  </a:lnTo>
                  <a:lnTo>
                    <a:pt x="2271" y="12881"/>
                  </a:lnTo>
                  <a:lnTo>
                    <a:pt x="2046" y="13195"/>
                  </a:lnTo>
                  <a:lnTo>
                    <a:pt x="1844" y="13510"/>
                  </a:lnTo>
                  <a:lnTo>
                    <a:pt x="1439" y="14162"/>
                  </a:lnTo>
                  <a:lnTo>
                    <a:pt x="1079" y="14836"/>
                  </a:lnTo>
                  <a:lnTo>
                    <a:pt x="765" y="15488"/>
                  </a:lnTo>
                  <a:lnTo>
                    <a:pt x="495" y="16095"/>
                  </a:lnTo>
                  <a:lnTo>
                    <a:pt x="135" y="17017"/>
                  </a:lnTo>
                  <a:lnTo>
                    <a:pt x="0" y="17376"/>
                  </a:lnTo>
                  <a:lnTo>
                    <a:pt x="41991" y="17376"/>
                  </a:lnTo>
                  <a:lnTo>
                    <a:pt x="41924" y="17152"/>
                  </a:lnTo>
                  <a:lnTo>
                    <a:pt x="41721" y="16545"/>
                  </a:lnTo>
                  <a:lnTo>
                    <a:pt x="41384" y="15645"/>
                  </a:lnTo>
                  <a:lnTo>
                    <a:pt x="41159" y="15106"/>
                  </a:lnTo>
                  <a:lnTo>
                    <a:pt x="40890" y="14544"/>
                  </a:lnTo>
                  <a:lnTo>
                    <a:pt x="40597" y="13937"/>
                  </a:lnTo>
                  <a:lnTo>
                    <a:pt x="40238" y="13308"/>
                  </a:lnTo>
                  <a:lnTo>
                    <a:pt x="39856" y="12678"/>
                  </a:lnTo>
                  <a:lnTo>
                    <a:pt x="39451" y="12049"/>
                  </a:lnTo>
                  <a:lnTo>
                    <a:pt x="38979" y="11419"/>
                  </a:lnTo>
                  <a:lnTo>
                    <a:pt x="38462" y="10835"/>
                  </a:lnTo>
                  <a:lnTo>
                    <a:pt x="38192" y="10543"/>
                  </a:lnTo>
                  <a:lnTo>
                    <a:pt x="37900" y="10273"/>
                  </a:lnTo>
                  <a:lnTo>
                    <a:pt x="37608" y="10003"/>
                  </a:lnTo>
                  <a:lnTo>
                    <a:pt x="37316" y="9756"/>
                  </a:lnTo>
                  <a:lnTo>
                    <a:pt x="36866" y="9441"/>
                  </a:lnTo>
                  <a:lnTo>
                    <a:pt x="36416" y="9194"/>
                  </a:lnTo>
                  <a:lnTo>
                    <a:pt x="35967" y="8992"/>
                  </a:lnTo>
                  <a:lnTo>
                    <a:pt x="35517" y="8834"/>
                  </a:lnTo>
                  <a:lnTo>
                    <a:pt x="35068" y="8722"/>
                  </a:lnTo>
                  <a:lnTo>
                    <a:pt x="34618" y="8677"/>
                  </a:lnTo>
                  <a:lnTo>
                    <a:pt x="34168" y="8654"/>
                  </a:lnTo>
                  <a:lnTo>
                    <a:pt x="33719" y="8677"/>
                  </a:lnTo>
                  <a:lnTo>
                    <a:pt x="33292" y="8722"/>
                  </a:lnTo>
                  <a:lnTo>
                    <a:pt x="32865" y="8812"/>
                  </a:lnTo>
                  <a:lnTo>
                    <a:pt x="32438" y="8924"/>
                  </a:lnTo>
                  <a:lnTo>
                    <a:pt x="32010" y="9082"/>
                  </a:lnTo>
                  <a:lnTo>
                    <a:pt x="31606" y="9239"/>
                  </a:lnTo>
                  <a:lnTo>
                    <a:pt x="31201" y="9419"/>
                  </a:lnTo>
                  <a:lnTo>
                    <a:pt x="30797" y="9644"/>
                  </a:lnTo>
                  <a:lnTo>
                    <a:pt x="30437" y="9846"/>
                  </a:lnTo>
                  <a:lnTo>
                    <a:pt x="30055" y="10071"/>
                  </a:lnTo>
                  <a:lnTo>
                    <a:pt x="29718" y="10318"/>
                  </a:lnTo>
                  <a:lnTo>
                    <a:pt x="29066" y="10790"/>
                  </a:lnTo>
                  <a:lnTo>
                    <a:pt x="28504" y="11262"/>
                  </a:lnTo>
                  <a:lnTo>
                    <a:pt x="28009" y="11712"/>
                  </a:lnTo>
                  <a:lnTo>
                    <a:pt x="27605" y="12094"/>
                  </a:lnTo>
                  <a:lnTo>
                    <a:pt x="27312" y="12408"/>
                  </a:lnTo>
                  <a:lnTo>
                    <a:pt x="27065" y="12678"/>
                  </a:lnTo>
                  <a:lnTo>
                    <a:pt x="27088" y="12341"/>
                  </a:lnTo>
                  <a:lnTo>
                    <a:pt x="27133" y="11914"/>
                  </a:lnTo>
                  <a:lnTo>
                    <a:pt x="27133" y="11374"/>
                  </a:lnTo>
                  <a:lnTo>
                    <a:pt x="27133" y="10700"/>
                  </a:lnTo>
                  <a:lnTo>
                    <a:pt x="27110" y="9936"/>
                  </a:lnTo>
                  <a:lnTo>
                    <a:pt x="27043" y="9082"/>
                  </a:lnTo>
                  <a:lnTo>
                    <a:pt x="26908" y="8160"/>
                  </a:lnTo>
                  <a:lnTo>
                    <a:pt x="26840" y="7688"/>
                  </a:lnTo>
                  <a:lnTo>
                    <a:pt x="26728" y="7216"/>
                  </a:lnTo>
                  <a:lnTo>
                    <a:pt x="26616" y="6721"/>
                  </a:lnTo>
                  <a:lnTo>
                    <a:pt x="26481" y="6227"/>
                  </a:lnTo>
                  <a:lnTo>
                    <a:pt x="26323" y="5710"/>
                  </a:lnTo>
                  <a:lnTo>
                    <a:pt x="26143" y="5215"/>
                  </a:lnTo>
                  <a:lnTo>
                    <a:pt x="25941" y="4721"/>
                  </a:lnTo>
                  <a:lnTo>
                    <a:pt x="25694" y="4226"/>
                  </a:lnTo>
                  <a:lnTo>
                    <a:pt x="25447" y="3732"/>
                  </a:lnTo>
                  <a:lnTo>
                    <a:pt x="25177" y="3259"/>
                  </a:lnTo>
                  <a:lnTo>
                    <a:pt x="24862" y="2787"/>
                  </a:lnTo>
                  <a:lnTo>
                    <a:pt x="24525" y="2338"/>
                  </a:lnTo>
                  <a:lnTo>
                    <a:pt x="24143" y="1888"/>
                  </a:lnTo>
                  <a:lnTo>
                    <a:pt x="23738" y="1484"/>
                  </a:lnTo>
                  <a:lnTo>
                    <a:pt x="23289" y="1079"/>
                  </a:lnTo>
                  <a:lnTo>
                    <a:pt x="22817" y="697"/>
                  </a:lnTo>
                  <a:lnTo>
                    <a:pt x="22569" y="517"/>
                  </a:lnTo>
                  <a:lnTo>
                    <a:pt x="22344" y="360"/>
                  </a:lnTo>
                  <a:lnTo>
                    <a:pt x="22120" y="247"/>
                  </a:lnTo>
                  <a:lnTo>
                    <a:pt x="21895" y="157"/>
                  </a:lnTo>
                  <a:lnTo>
                    <a:pt x="21670" y="67"/>
                  </a:lnTo>
                  <a:lnTo>
                    <a:pt x="21468" y="22"/>
                  </a:lnTo>
                  <a:lnTo>
                    <a:pt x="21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0;p15">
              <a:extLst>
                <a:ext uri="{FF2B5EF4-FFF2-40B4-BE49-F238E27FC236}">
                  <a16:creationId xmlns:a16="http://schemas.microsoft.com/office/drawing/2014/main" id="{BDEF053F-F0E6-1F24-2203-3C8BF951E778}"/>
                </a:ext>
              </a:extLst>
            </p:cNvPr>
            <p:cNvSpPr/>
            <p:nvPr/>
          </p:nvSpPr>
          <p:spPr>
            <a:xfrm>
              <a:off x="5313825" y="1163700"/>
              <a:ext cx="1140275" cy="471500"/>
            </a:xfrm>
            <a:custGeom>
              <a:avLst/>
              <a:gdLst/>
              <a:ahLst/>
              <a:cxnLst/>
              <a:rect l="l" t="t" r="r" b="b"/>
              <a:pathLst>
                <a:path w="45611" h="18860" extrusionOk="0">
                  <a:moveTo>
                    <a:pt x="22884" y="0"/>
                  </a:moveTo>
                  <a:lnTo>
                    <a:pt x="22682" y="23"/>
                  </a:lnTo>
                  <a:lnTo>
                    <a:pt x="22479" y="45"/>
                  </a:lnTo>
                  <a:lnTo>
                    <a:pt x="22300" y="112"/>
                  </a:lnTo>
                  <a:lnTo>
                    <a:pt x="22097" y="180"/>
                  </a:lnTo>
                  <a:lnTo>
                    <a:pt x="21917" y="292"/>
                  </a:lnTo>
                  <a:lnTo>
                    <a:pt x="21760" y="405"/>
                  </a:lnTo>
                  <a:lnTo>
                    <a:pt x="21580" y="540"/>
                  </a:lnTo>
                  <a:lnTo>
                    <a:pt x="21423" y="674"/>
                  </a:lnTo>
                  <a:lnTo>
                    <a:pt x="21265" y="854"/>
                  </a:lnTo>
                  <a:lnTo>
                    <a:pt x="21131" y="1034"/>
                  </a:lnTo>
                  <a:lnTo>
                    <a:pt x="20861" y="1439"/>
                  </a:lnTo>
                  <a:lnTo>
                    <a:pt x="20591" y="1888"/>
                  </a:lnTo>
                  <a:lnTo>
                    <a:pt x="20366" y="2383"/>
                  </a:lnTo>
                  <a:lnTo>
                    <a:pt x="20142" y="2922"/>
                  </a:lnTo>
                  <a:lnTo>
                    <a:pt x="19962" y="3507"/>
                  </a:lnTo>
                  <a:lnTo>
                    <a:pt x="19782" y="4091"/>
                  </a:lnTo>
                  <a:lnTo>
                    <a:pt x="19625" y="4698"/>
                  </a:lnTo>
                  <a:lnTo>
                    <a:pt x="19490" y="5328"/>
                  </a:lnTo>
                  <a:lnTo>
                    <a:pt x="19355" y="5957"/>
                  </a:lnTo>
                  <a:lnTo>
                    <a:pt x="19152" y="7238"/>
                  </a:lnTo>
                  <a:lnTo>
                    <a:pt x="18995" y="8430"/>
                  </a:lnTo>
                  <a:lnTo>
                    <a:pt x="18883" y="9531"/>
                  </a:lnTo>
                  <a:lnTo>
                    <a:pt x="18815" y="10475"/>
                  </a:lnTo>
                  <a:lnTo>
                    <a:pt x="18770" y="11217"/>
                  </a:lnTo>
                  <a:lnTo>
                    <a:pt x="18748" y="11869"/>
                  </a:lnTo>
                  <a:lnTo>
                    <a:pt x="18725" y="11644"/>
                  </a:lnTo>
                  <a:lnTo>
                    <a:pt x="18613" y="10970"/>
                  </a:lnTo>
                  <a:lnTo>
                    <a:pt x="18501" y="10520"/>
                  </a:lnTo>
                  <a:lnTo>
                    <a:pt x="18366" y="9981"/>
                  </a:lnTo>
                  <a:lnTo>
                    <a:pt x="18186" y="9396"/>
                  </a:lnTo>
                  <a:lnTo>
                    <a:pt x="17961" y="8789"/>
                  </a:lnTo>
                  <a:lnTo>
                    <a:pt x="17669" y="8115"/>
                  </a:lnTo>
                  <a:lnTo>
                    <a:pt x="17332" y="7463"/>
                  </a:lnTo>
                  <a:lnTo>
                    <a:pt x="17152" y="7126"/>
                  </a:lnTo>
                  <a:lnTo>
                    <a:pt x="16927" y="6789"/>
                  </a:lnTo>
                  <a:lnTo>
                    <a:pt x="16702" y="6452"/>
                  </a:lnTo>
                  <a:lnTo>
                    <a:pt x="16477" y="6114"/>
                  </a:lnTo>
                  <a:lnTo>
                    <a:pt x="16208" y="5777"/>
                  </a:lnTo>
                  <a:lnTo>
                    <a:pt x="15938" y="5462"/>
                  </a:lnTo>
                  <a:lnTo>
                    <a:pt x="15623" y="5148"/>
                  </a:lnTo>
                  <a:lnTo>
                    <a:pt x="15309" y="4856"/>
                  </a:lnTo>
                  <a:lnTo>
                    <a:pt x="14971" y="4563"/>
                  </a:lnTo>
                  <a:lnTo>
                    <a:pt x="14612" y="4294"/>
                  </a:lnTo>
                  <a:lnTo>
                    <a:pt x="14230" y="4024"/>
                  </a:lnTo>
                  <a:lnTo>
                    <a:pt x="13825" y="3777"/>
                  </a:lnTo>
                  <a:lnTo>
                    <a:pt x="13623" y="3664"/>
                  </a:lnTo>
                  <a:lnTo>
                    <a:pt x="13420" y="3574"/>
                  </a:lnTo>
                  <a:lnTo>
                    <a:pt x="13218" y="3507"/>
                  </a:lnTo>
                  <a:lnTo>
                    <a:pt x="13016" y="3462"/>
                  </a:lnTo>
                  <a:lnTo>
                    <a:pt x="12813" y="3417"/>
                  </a:lnTo>
                  <a:lnTo>
                    <a:pt x="12431" y="3417"/>
                  </a:lnTo>
                  <a:lnTo>
                    <a:pt x="12229" y="3439"/>
                  </a:lnTo>
                  <a:lnTo>
                    <a:pt x="12049" y="3484"/>
                  </a:lnTo>
                  <a:lnTo>
                    <a:pt x="11847" y="3529"/>
                  </a:lnTo>
                  <a:lnTo>
                    <a:pt x="11667" y="3597"/>
                  </a:lnTo>
                  <a:lnTo>
                    <a:pt x="11487" y="3687"/>
                  </a:lnTo>
                  <a:lnTo>
                    <a:pt x="11150" y="3889"/>
                  </a:lnTo>
                  <a:lnTo>
                    <a:pt x="10813" y="4136"/>
                  </a:lnTo>
                  <a:lnTo>
                    <a:pt x="10476" y="4451"/>
                  </a:lnTo>
                  <a:lnTo>
                    <a:pt x="10161" y="4788"/>
                  </a:lnTo>
                  <a:lnTo>
                    <a:pt x="9846" y="5170"/>
                  </a:lnTo>
                  <a:lnTo>
                    <a:pt x="9554" y="5575"/>
                  </a:lnTo>
                  <a:lnTo>
                    <a:pt x="9262" y="6002"/>
                  </a:lnTo>
                  <a:lnTo>
                    <a:pt x="8992" y="6474"/>
                  </a:lnTo>
                  <a:lnTo>
                    <a:pt x="8745" y="6946"/>
                  </a:lnTo>
                  <a:lnTo>
                    <a:pt x="8497" y="7418"/>
                  </a:lnTo>
                  <a:lnTo>
                    <a:pt x="8273" y="7913"/>
                  </a:lnTo>
                  <a:lnTo>
                    <a:pt x="8048" y="8430"/>
                  </a:lnTo>
                  <a:lnTo>
                    <a:pt x="7643" y="9396"/>
                  </a:lnTo>
                  <a:lnTo>
                    <a:pt x="7306" y="10340"/>
                  </a:lnTo>
                  <a:lnTo>
                    <a:pt x="7036" y="11195"/>
                  </a:lnTo>
                  <a:lnTo>
                    <a:pt x="6811" y="11914"/>
                  </a:lnTo>
                  <a:lnTo>
                    <a:pt x="6654" y="12498"/>
                  </a:lnTo>
                  <a:lnTo>
                    <a:pt x="6519" y="12993"/>
                  </a:lnTo>
                  <a:lnTo>
                    <a:pt x="6205" y="12723"/>
                  </a:lnTo>
                  <a:lnTo>
                    <a:pt x="6047" y="12611"/>
                  </a:lnTo>
                  <a:lnTo>
                    <a:pt x="5890" y="12498"/>
                  </a:lnTo>
                  <a:lnTo>
                    <a:pt x="5732" y="12431"/>
                  </a:lnTo>
                  <a:lnTo>
                    <a:pt x="5575" y="12364"/>
                  </a:lnTo>
                  <a:lnTo>
                    <a:pt x="5418" y="12319"/>
                  </a:lnTo>
                  <a:lnTo>
                    <a:pt x="5283" y="12296"/>
                  </a:lnTo>
                  <a:lnTo>
                    <a:pt x="5126" y="12274"/>
                  </a:lnTo>
                  <a:lnTo>
                    <a:pt x="4968" y="12274"/>
                  </a:lnTo>
                  <a:lnTo>
                    <a:pt x="4676" y="12296"/>
                  </a:lnTo>
                  <a:lnTo>
                    <a:pt x="4384" y="12386"/>
                  </a:lnTo>
                  <a:lnTo>
                    <a:pt x="4092" y="12498"/>
                  </a:lnTo>
                  <a:lnTo>
                    <a:pt x="3799" y="12678"/>
                  </a:lnTo>
                  <a:lnTo>
                    <a:pt x="3530" y="12881"/>
                  </a:lnTo>
                  <a:lnTo>
                    <a:pt x="3260" y="13105"/>
                  </a:lnTo>
                  <a:lnTo>
                    <a:pt x="2990" y="13375"/>
                  </a:lnTo>
                  <a:lnTo>
                    <a:pt x="2720" y="13690"/>
                  </a:lnTo>
                  <a:lnTo>
                    <a:pt x="2473" y="14005"/>
                  </a:lnTo>
                  <a:lnTo>
                    <a:pt x="2226" y="14342"/>
                  </a:lnTo>
                  <a:lnTo>
                    <a:pt x="2001" y="14679"/>
                  </a:lnTo>
                  <a:lnTo>
                    <a:pt x="1574" y="15398"/>
                  </a:lnTo>
                  <a:lnTo>
                    <a:pt x="1169" y="16140"/>
                  </a:lnTo>
                  <a:lnTo>
                    <a:pt x="832" y="16837"/>
                  </a:lnTo>
                  <a:lnTo>
                    <a:pt x="540" y="17489"/>
                  </a:lnTo>
                  <a:lnTo>
                    <a:pt x="315" y="18051"/>
                  </a:lnTo>
                  <a:lnTo>
                    <a:pt x="135" y="18478"/>
                  </a:lnTo>
                  <a:lnTo>
                    <a:pt x="0" y="18860"/>
                  </a:lnTo>
                  <a:lnTo>
                    <a:pt x="45610" y="18860"/>
                  </a:lnTo>
                  <a:lnTo>
                    <a:pt x="45543" y="18635"/>
                  </a:lnTo>
                  <a:lnTo>
                    <a:pt x="45318" y="17983"/>
                  </a:lnTo>
                  <a:lnTo>
                    <a:pt x="45161" y="17511"/>
                  </a:lnTo>
                  <a:lnTo>
                    <a:pt x="44958" y="16994"/>
                  </a:lnTo>
                  <a:lnTo>
                    <a:pt x="44711" y="16410"/>
                  </a:lnTo>
                  <a:lnTo>
                    <a:pt x="44419" y="15803"/>
                  </a:lnTo>
                  <a:lnTo>
                    <a:pt x="44082" y="15151"/>
                  </a:lnTo>
                  <a:lnTo>
                    <a:pt x="43722" y="14454"/>
                  </a:lnTo>
                  <a:lnTo>
                    <a:pt x="43295" y="13780"/>
                  </a:lnTo>
                  <a:lnTo>
                    <a:pt x="42845" y="13083"/>
                  </a:lnTo>
                  <a:lnTo>
                    <a:pt x="42328" y="12409"/>
                  </a:lnTo>
                  <a:lnTo>
                    <a:pt x="42059" y="12094"/>
                  </a:lnTo>
                  <a:lnTo>
                    <a:pt x="41766" y="11779"/>
                  </a:lnTo>
                  <a:lnTo>
                    <a:pt x="41474" y="11464"/>
                  </a:lnTo>
                  <a:lnTo>
                    <a:pt x="41182" y="11172"/>
                  </a:lnTo>
                  <a:lnTo>
                    <a:pt x="40845" y="10880"/>
                  </a:lnTo>
                  <a:lnTo>
                    <a:pt x="40530" y="10610"/>
                  </a:lnTo>
                  <a:lnTo>
                    <a:pt x="40283" y="10430"/>
                  </a:lnTo>
                  <a:lnTo>
                    <a:pt x="40035" y="10273"/>
                  </a:lnTo>
                  <a:lnTo>
                    <a:pt x="39788" y="10116"/>
                  </a:lnTo>
                  <a:lnTo>
                    <a:pt x="39563" y="9981"/>
                  </a:lnTo>
                  <a:lnTo>
                    <a:pt x="39069" y="9778"/>
                  </a:lnTo>
                  <a:lnTo>
                    <a:pt x="38574" y="9599"/>
                  </a:lnTo>
                  <a:lnTo>
                    <a:pt x="38102" y="9486"/>
                  </a:lnTo>
                  <a:lnTo>
                    <a:pt x="37608" y="9419"/>
                  </a:lnTo>
                  <a:lnTo>
                    <a:pt x="37113" y="9396"/>
                  </a:lnTo>
                  <a:lnTo>
                    <a:pt x="36641" y="9419"/>
                  </a:lnTo>
                  <a:lnTo>
                    <a:pt x="36147" y="9486"/>
                  </a:lnTo>
                  <a:lnTo>
                    <a:pt x="35697" y="9576"/>
                  </a:lnTo>
                  <a:lnTo>
                    <a:pt x="35225" y="9711"/>
                  </a:lnTo>
                  <a:lnTo>
                    <a:pt x="34775" y="9868"/>
                  </a:lnTo>
                  <a:lnTo>
                    <a:pt x="34326" y="10048"/>
                  </a:lnTo>
                  <a:lnTo>
                    <a:pt x="33876" y="10251"/>
                  </a:lnTo>
                  <a:lnTo>
                    <a:pt x="33449" y="10475"/>
                  </a:lnTo>
                  <a:lnTo>
                    <a:pt x="33044" y="10700"/>
                  </a:lnTo>
                  <a:lnTo>
                    <a:pt x="32662" y="10947"/>
                  </a:lnTo>
                  <a:lnTo>
                    <a:pt x="32280" y="11217"/>
                  </a:lnTo>
                  <a:lnTo>
                    <a:pt x="31583" y="11734"/>
                  </a:lnTo>
                  <a:lnTo>
                    <a:pt x="30954" y="12251"/>
                  </a:lnTo>
                  <a:lnTo>
                    <a:pt x="30414" y="12723"/>
                  </a:lnTo>
                  <a:lnTo>
                    <a:pt x="29987" y="13150"/>
                  </a:lnTo>
                  <a:lnTo>
                    <a:pt x="29673" y="13487"/>
                  </a:lnTo>
                  <a:lnTo>
                    <a:pt x="29403" y="13780"/>
                  </a:lnTo>
                  <a:lnTo>
                    <a:pt x="29425" y="13398"/>
                  </a:lnTo>
                  <a:lnTo>
                    <a:pt x="29470" y="12948"/>
                  </a:lnTo>
                  <a:lnTo>
                    <a:pt x="29470" y="12364"/>
                  </a:lnTo>
                  <a:lnTo>
                    <a:pt x="29470" y="11622"/>
                  </a:lnTo>
                  <a:lnTo>
                    <a:pt x="29448" y="10790"/>
                  </a:lnTo>
                  <a:lnTo>
                    <a:pt x="29358" y="9868"/>
                  </a:lnTo>
                  <a:lnTo>
                    <a:pt x="29313" y="9374"/>
                  </a:lnTo>
                  <a:lnTo>
                    <a:pt x="29246" y="8879"/>
                  </a:lnTo>
                  <a:lnTo>
                    <a:pt x="29156" y="8362"/>
                  </a:lnTo>
                  <a:lnTo>
                    <a:pt x="29043" y="7845"/>
                  </a:lnTo>
                  <a:lnTo>
                    <a:pt x="28908" y="7306"/>
                  </a:lnTo>
                  <a:lnTo>
                    <a:pt x="28751" y="6766"/>
                  </a:lnTo>
                  <a:lnTo>
                    <a:pt x="28594" y="6227"/>
                  </a:lnTo>
                  <a:lnTo>
                    <a:pt x="28391" y="5687"/>
                  </a:lnTo>
                  <a:lnTo>
                    <a:pt x="28167" y="5148"/>
                  </a:lnTo>
                  <a:lnTo>
                    <a:pt x="27919" y="4608"/>
                  </a:lnTo>
                  <a:lnTo>
                    <a:pt x="27650" y="4069"/>
                  </a:lnTo>
                  <a:lnTo>
                    <a:pt x="27335" y="3552"/>
                  </a:lnTo>
                  <a:lnTo>
                    <a:pt x="26998" y="3035"/>
                  </a:lnTo>
                  <a:lnTo>
                    <a:pt x="26638" y="2540"/>
                  </a:lnTo>
                  <a:lnTo>
                    <a:pt x="26233" y="2068"/>
                  </a:lnTo>
                  <a:lnTo>
                    <a:pt x="25784" y="1619"/>
                  </a:lnTo>
                  <a:lnTo>
                    <a:pt x="25312" y="1169"/>
                  </a:lnTo>
                  <a:lnTo>
                    <a:pt x="24795" y="764"/>
                  </a:lnTo>
                  <a:lnTo>
                    <a:pt x="24525" y="562"/>
                  </a:lnTo>
                  <a:lnTo>
                    <a:pt x="24255" y="405"/>
                  </a:lnTo>
                  <a:lnTo>
                    <a:pt x="24008" y="270"/>
                  </a:lnTo>
                  <a:lnTo>
                    <a:pt x="23783" y="180"/>
                  </a:lnTo>
                  <a:lnTo>
                    <a:pt x="23536" y="90"/>
                  </a:lnTo>
                  <a:lnTo>
                    <a:pt x="23311" y="45"/>
                  </a:lnTo>
                  <a:lnTo>
                    <a:pt x="230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1;p15">
              <a:extLst>
                <a:ext uri="{FF2B5EF4-FFF2-40B4-BE49-F238E27FC236}">
                  <a16:creationId xmlns:a16="http://schemas.microsoft.com/office/drawing/2014/main" id="{A30C5BCB-5DEB-25B9-C9C4-5FAB03F3F548}"/>
                </a:ext>
              </a:extLst>
            </p:cNvPr>
            <p:cNvSpPr/>
            <p:nvPr/>
          </p:nvSpPr>
          <p:spPr>
            <a:xfrm>
              <a:off x="2143725" y="778175"/>
              <a:ext cx="909850" cy="375975"/>
            </a:xfrm>
            <a:custGeom>
              <a:avLst/>
              <a:gdLst/>
              <a:ahLst/>
              <a:cxnLst/>
              <a:rect l="l" t="t" r="r" b="b"/>
              <a:pathLst>
                <a:path w="36394" h="15039" extrusionOk="0">
                  <a:moveTo>
                    <a:pt x="18096" y="0"/>
                  </a:moveTo>
                  <a:lnTo>
                    <a:pt x="17938" y="23"/>
                  </a:lnTo>
                  <a:lnTo>
                    <a:pt x="17781" y="68"/>
                  </a:lnTo>
                  <a:lnTo>
                    <a:pt x="17646" y="135"/>
                  </a:lnTo>
                  <a:lnTo>
                    <a:pt x="17489" y="225"/>
                  </a:lnTo>
                  <a:lnTo>
                    <a:pt x="17354" y="315"/>
                  </a:lnTo>
                  <a:lnTo>
                    <a:pt x="17219" y="405"/>
                  </a:lnTo>
                  <a:lnTo>
                    <a:pt x="17107" y="540"/>
                  </a:lnTo>
                  <a:lnTo>
                    <a:pt x="16860" y="810"/>
                  </a:lnTo>
                  <a:lnTo>
                    <a:pt x="16635" y="1124"/>
                  </a:lnTo>
                  <a:lnTo>
                    <a:pt x="16432" y="1506"/>
                  </a:lnTo>
                  <a:lnTo>
                    <a:pt x="16253" y="1889"/>
                  </a:lnTo>
                  <a:lnTo>
                    <a:pt x="16073" y="2316"/>
                  </a:lnTo>
                  <a:lnTo>
                    <a:pt x="15915" y="2788"/>
                  </a:lnTo>
                  <a:lnTo>
                    <a:pt x="15781" y="3260"/>
                  </a:lnTo>
                  <a:lnTo>
                    <a:pt x="15668" y="3754"/>
                  </a:lnTo>
                  <a:lnTo>
                    <a:pt x="15556" y="4249"/>
                  </a:lnTo>
                  <a:lnTo>
                    <a:pt x="15443" y="4743"/>
                  </a:lnTo>
                  <a:lnTo>
                    <a:pt x="15286" y="5755"/>
                  </a:lnTo>
                  <a:lnTo>
                    <a:pt x="15151" y="6722"/>
                  </a:lnTo>
                  <a:lnTo>
                    <a:pt x="15084" y="7598"/>
                  </a:lnTo>
                  <a:lnTo>
                    <a:pt x="15016" y="8363"/>
                  </a:lnTo>
                  <a:lnTo>
                    <a:pt x="14994" y="8947"/>
                  </a:lnTo>
                  <a:lnTo>
                    <a:pt x="14971" y="9464"/>
                  </a:lnTo>
                  <a:lnTo>
                    <a:pt x="14949" y="9262"/>
                  </a:lnTo>
                  <a:lnTo>
                    <a:pt x="14859" y="8745"/>
                  </a:lnTo>
                  <a:lnTo>
                    <a:pt x="14769" y="8385"/>
                  </a:lnTo>
                  <a:lnTo>
                    <a:pt x="14657" y="7958"/>
                  </a:lnTo>
                  <a:lnTo>
                    <a:pt x="14522" y="7486"/>
                  </a:lnTo>
                  <a:lnTo>
                    <a:pt x="14319" y="6991"/>
                  </a:lnTo>
                  <a:lnTo>
                    <a:pt x="14117" y="6474"/>
                  </a:lnTo>
                  <a:lnTo>
                    <a:pt x="13847" y="5935"/>
                  </a:lnTo>
                  <a:lnTo>
                    <a:pt x="13510" y="5395"/>
                  </a:lnTo>
                  <a:lnTo>
                    <a:pt x="13150" y="4856"/>
                  </a:lnTo>
                  <a:lnTo>
                    <a:pt x="12948" y="4609"/>
                  </a:lnTo>
                  <a:lnTo>
                    <a:pt x="12723" y="4361"/>
                  </a:lnTo>
                  <a:lnTo>
                    <a:pt x="12476" y="4092"/>
                  </a:lnTo>
                  <a:lnTo>
                    <a:pt x="12229" y="3867"/>
                  </a:lnTo>
                  <a:lnTo>
                    <a:pt x="11959" y="3620"/>
                  </a:lnTo>
                  <a:lnTo>
                    <a:pt x="11667" y="3417"/>
                  </a:lnTo>
                  <a:lnTo>
                    <a:pt x="11352" y="3192"/>
                  </a:lnTo>
                  <a:lnTo>
                    <a:pt x="11037" y="2990"/>
                  </a:lnTo>
                  <a:lnTo>
                    <a:pt x="10858" y="2923"/>
                  </a:lnTo>
                  <a:lnTo>
                    <a:pt x="10700" y="2833"/>
                  </a:lnTo>
                  <a:lnTo>
                    <a:pt x="10543" y="2788"/>
                  </a:lnTo>
                  <a:lnTo>
                    <a:pt x="10386" y="2743"/>
                  </a:lnTo>
                  <a:lnTo>
                    <a:pt x="10228" y="2720"/>
                  </a:lnTo>
                  <a:lnTo>
                    <a:pt x="9913" y="2720"/>
                  </a:lnTo>
                  <a:lnTo>
                    <a:pt x="9756" y="2743"/>
                  </a:lnTo>
                  <a:lnTo>
                    <a:pt x="9464" y="2810"/>
                  </a:lnTo>
                  <a:lnTo>
                    <a:pt x="9172" y="2923"/>
                  </a:lnTo>
                  <a:lnTo>
                    <a:pt x="8902" y="3080"/>
                  </a:lnTo>
                  <a:lnTo>
                    <a:pt x="8632" y="3282"/>
                  </a:lnTo>
                  <a:lnTo>
                    <a:pt x="8362" y="3530"/>
                  </a:lnTo>
                  <a:lnTo>
                    <a:pt x="8115" y="3799"/>
                  </a:lnTo>
                  <a:lnTo>
                    <a:pt x="7868" y="4114"/>
                  </a:lnTo>
                  <a:lnTo>
                    <a:pt x="7621" y="4429"/>
                  </a:lnTo>
                  <a:lnTo>
                    <a:pt x="7396" y="4788"/>
                  </a:lnTo>
                  <a:lnTo>
                    <a:pt x="7194" y="5148"/>
                  </a:lnTo>
                  <a:lnTo>
                    <a:pt x="6991" y="5530"/>
                  </a:lnTo>
                  <a:lnTo>
                    <a:pt x="6789" y="5912"/>
                  </a:lnTo>
                  <a:lnTo>
                    <a:pt x="6429" y="6699"/>
                  </a:lnTo>
                  <a:lnTo>
                    <a:pt x="6115" y="7486"/>
                  </a:lnTo>
                  <a:lnTo>
                    <a:pt x="5845" y="8250"/>
                  </a:lnTo>
                  <a:lnTo>
                    <a:pt x="5620" y="8925"/>
                  </a:lnTo>
                  <a:lnTo>
                    <a:pt x="5305" y="9959"/>
                  </a:lnTo>
                  <a:lnTo>
                    <a:pt x="5193" y="10363"/>
                  </a:lnTo>
                  <a:lnTo>
                    <a:pt x="4946" y="10138"/>
                  </a:lnTo>
                  <a:lnTo>
                    <a:pt x="4698" y="9959"/>
                  </a:lnTo>
                  <a:lnTo>
                    <a:pt x="4451" y="9846"/>
                  </a:lnTo>
                  <a:lnTo>
                    <a:pt x="4204" y="9801"/>
                  </a:lnTo>
                  <a:lnTo>
                    <a:pt x="3979" y="9779"/>
                  </a:lnTo>
                  <a:lnTo>
                    <a:pt x="3732" y="9801"/>
                  </a:lnTo>
                  <a:lnTo>
                    <a:pt x="3507" y="9869"/>
                  </a:lnTo>
                  <a:lnTo>
                    <a:pt x="3260" y="9959"/>
                  </a:lnTo>
                  <a:lnTo>
                    <a:pt x="3035" y="10094"/>
                  </a:lnTo>
                  <a:lnTo>
                    <a:pt x="2810" y="10251"/>
                  </a:lnTo>
                  <a:lnTo>
                    <a:pt x="2608" y="10453"/>
                  </a:lnTo>
                  <a:lnTo>
                    <a:pt x="2383" y="10678"/>
                  </a:lnTo>
                  <a:lnTo>
                    <a:pt x="2181" y="10903"/>
                  </a:lnTo>
                  <a:lnTo>
                    <a:pt x="1978" y="11150"/>
                  </a:lnTo>
                  <a:lnTo>
                    <a:pt x="1596" y="11712"/>
                  </a:lnTo>
                  <a:lnTo>
                    <a:pt x="1259" y="12274"/>
                  </a:lnTo>
                  <a:lnTo>
                    <a:pt x="944" y="12858"/>
                  </a:lnTo>
                  <a:lnTo>
                    <a:pt x="675" y="13420"/>
                  </a:lnTo>
                  <a:lnTo>
                    <a:pt x="450" y="13937"/>
                  </a:lnTo>
                  <a:lnTo>
                    <a:pt x="113" y="14724"/>
                  </a:lnTo>
                  <a:lnTo>
                    <a:pt x="0" y="15039"/>
                  </a:lnTo>
                  <a:lnTo>
                    <a:pt x="36394" y="15039"/>
                  </a:lnTo>
                  <a:lnTo>
                    <a:pt x="36326" y="14859"/>
                  </a:lnTo>
                  <a:lnTo>
                    <a:pt x="36169" y="14342"/>
                  </a:lnTo>
                  <a:lnTo>
                    <a:pt x="35877" y="13555"/>
                  </a:lnTo>
                  <a:lnTo>
                    <a:pt x="35674" y="13083"/>
                  </a:lnTo>
                  <a:lnTo>
                    <a:pt x="35450" y="12589"/>
                  </a:lnTo>
                  <a:lnTo>
                    <a:pt x="35180" y="12072"/>
                  </a:lnTo>
                  <a:lnTo>
                    <a:pt x="34888" y="11532"/>
                  </a:lnTo>
                  <a:lnTo>
                    <a:pt x="34550" y="10970"/>
                  </a:lnTo>
                  <a:lnTo>
                    <a:pt x="34191" y="10431"/>
                  </a:lnTo>
                  <a:lnTo>
                    <a:pt x="33786" y="9891"/>
                  </a:lnTo>
                  <a:lnTo>
                    <a:pt x="33337" y="9374"/>
                  </a:lnTo>
                  <a:lnTo>
                    <a:pt x="32842" y="8902"/>
                  </a:lnTo>
                  <a:lnTo>
                    <a:pt x="32595" y="8677"/>
                  </a:lnTo>
                  <a:lnTo>
                    <a:pt x="32325" y="8453"/>
                  </a:lnTo>
                  <a:lnTo>
                    <a:pt x="31943" y="8183"/>
                  </a:lnTo>
                  <a:lnTo>
                    <a:pt x="31561" y="7958"/>
                  </a:lnTo>
                  <a:lnTo>
                    <a:pt x="31179" y="7778"/>
                  </a:lnTo>
                  <a:lnTo>
                    <a:pt x="30796" y="7643"/>
                  </a:lnTo>
                  <a:lnTo>
                    <a:pt x="30392" y="7553"/>
                  </a:lnTo>
                  <a:lnTo>
                    <a:pt x="30010" y="7508"/>
                  </a:lnTo>
                  <a:lnTo>
                    <a:pt x="29628" y="7486"/>
                  </a:lnTo>
                  <a:lnTo>
                    <a:pt x="29245" y="7508"/>
                  </a:lnTo>
                  <a:lnTo>
                    <a:pt x="28863" y="7553"/>
                  </a:lnTo>
                  <a:lnTo>
                    <a:pt x="28481" y="7643"/>
                  </a:lnTo>
                  <a:lnTo>
                    <a:pt x="28099" y="7733"/>
                  </a:lnTo>
                  <a:lnTo>
                    <a:pt x="27739" y="7868"/>
                  </a:lnTo>
                  <a:lnTo>
                    <a:pt x="27380" y="8003"/>
                  </a:lnTo>
                  <a:lnTo>
                    <a:pt x="27042" y="8160"/>
                  </a:lnTo>
                  <a:lnTo>
                    <a:pt x="26705" y="8340"/>
                  </a:lnTo>
                  <a:lnTo>
                    <a:pt x="26368" y="8520"/>
                  </a:lnTo>
                  <a:lnTo>
                    <a:pt x="25761" y="8925"/>
                  </a:lnTo>
                  <a:lnTo>
                    <a:pt x="25199" y="9352"/>
                  </a:lnTo>
                  <a:lnTo>
                    <a:pt x="24705" y="9756"/>
                  </a:lnTo>
                  <a:lnTo>
                    <a:pt x="24278" y="10138"/>
                  </a:lnTo>
                  <a:lnTo>
                    <a:pt x="23940" y="10476"/>
                  </a:lnTo>
                  <a:lnTo>
                    <a:pt x="23671" y="10745"/>
                  </a:lnTo>
                  <a:lnTo>
                    <a:pt x="23468" y="10993"/>
                  </a:lnTo>
                  <a:lnTo>
                    <a:pt x="23491" y="10678"/>
                  </a:lnTo>
                  <a:lnTo>
                    <a:pt x="23513" y="10318"/>
                  </a:lnTo>
                  <a:lnTo>
                    <a:pt x="23536" y="9846"/>
                  </a:lnTo>
                  <a:lnTo>
                    <a:pt x="23513" y="9262"/>
                  </a:lnTo>
                  <a:lnTo>
                    <a:pt x="23491" y="8610"/>
                  </a:lnTo>
                  <a:lnTo>
                    <a:pt x="23446" y="7868"/>
                  </a:lnTo>
                  <a:lnTo>
                    <a:pt x="23333" y="7081"/>
                  </a:lnTo>
                  <a:lnTo>
                    <a:pt x="23176" y="6250"/>
                  </a:lnTo>
                  <a:lnTo>
                    <a:pt x="23064" y="5822"/>
                  </a:lnTo>
                  <a:lnTo>
                    <a:pt x="22951" y="5395"/>
                  </a:lnTo>
                  <a:lnTo>
                    <a:pt x="22816" y="4946"/>
                  </a:lnTo>
                  <a:lnTo>
                    <a:pt x="22659" y="4519"/>
                  </a:lnTo>
                  <a:lnTo>
                    <a:pt x="22479" y="4092"/>
                  </a:lnTo>
                  <a:lnTo>
                    <a:pt x="22277" y="3664"/>
                  </a:lnTo>
                  <a:lnTo>
                    <a:pt x="22052" y="3237"/>
                  </a:lnTo>
                  <a:lnTo>
                    <a:pt x="21805" y="2833"/>
                  </a:lnTo>
                  <a:lnTo>
                    <a:pt x="21535" y="2406"/>
                  </a:lnTo>
                  <a:lnTo>
                    <a:pt x="21243" y="2024"/>
                  </a:lnTo>
                  <a:lnTo>
                    <a:pt x="20928" y="1641"/>
                  </a:lnTo>
                  <a:lnTo>
                    <a:pt x="20569" y="1282"/>
                  </a:lnTo>
                  <a:lnTo>
                    <a:pt x="20186" y="922"/>
                  </a:lnTo>
                  <a:lnTo>
                    <a:pt x="19782" y="585"/>
                  </a:lnTo>
                  <a:lnTo>
                    <a:pt x="19579" y="450"/>
                  </a:lnTo>
                  <a:lnTo>
                    <a:pt x="19355" y="315"/>
                  </a:lnTo>
                  <a:lnTo>
                    <a:pt x="19175" y="203"/>
                  </a:lnTo>
                  <a:lnTo>
                    <a:pt x="18973" y="135"/>
                  </a:lnTo>
                  <a:lnTo>
                    <a:pt x="18793" y="68"/>
                  </a:lnTo>
                  <a:lnTo>
                    <a:pt x="18613" y="23"/>
                  </a:lnTo>
                  <a:lnTo>
                    <a:pt x="18433" y="0"/>
                  </a:lnTo>
                  <a:close/>
                </a:path>
              </a:pathLst>
            </a:custGeom>
            <a:solidFill>
              <a:srgbClr val="E5E2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2;p15">
              <a:extLst>
                <a:ext uri="{FF2B5EF4-FFF2-40B4-BE49-F238E27FC236}">
                  <a16:creationId xmlns:a16="http://schemas.microsoft.com/office/drawing/2014/main" id="{98AED55F-ECD2-48C9-C6F6-7756259248A7}"/>
                </a:ext>
              </a:extLst>
            </p:cNvPr>
            <p:cNvSpPr/>
            <p:nvPr/>
          </p:nvSpPr>
          <p:spPr>
            <a:xfrm>
              <a:off x="3816725" y="1513800"/>
              <a:ext cx="673275" cy="1962450"/>
            </a:xfrm>
            <a:custGeom>
              <a:avLst/>
              <a:gdLst/>
              <a:ahLst/>
              <a:cxnLst/>
              <a:rect l="l" t="t" r="r" b="b"/>
              <a:pathLst>
                <a:path w="26931" h="78498" extrusionOk="0">
                  <a:moveTo>
                    <a:pt x="10790" y="1"/>
                  </a:moveTo>
                  <a:lnTo>
                    <a:pt x="10520" y="23"/>
                  </a:lnTo>
                  <a:lnTo>
                    <a:pt x="10026" y="113"/>
                  </a:lnTo>
                  <a:lnTo>
                    <a:pt x="9554" y="248"/>
                  </a:lnTo>
                  <a:lnTo>
                    <a:pt x="9082" y="405"/>
                  </a:lnTo>
                  <a:lnTo>
                    <a:pt x="8632" y="630"/>
                  </a:lnTo>
                  <a:lnTo>
                    <a:pt x="8205" y="900"/>
                  </a:lnTo>
                  <a:lnTo>
                    <a:pt x="7800" y="1192"/>
                  </a:lnTo>
                  <a:lnTo>
                    <a:pt x="7396" y="1529"/>
                  </a:lnTo>
                  <a:lnTo>
                    <a:pt x="7014" y="1911"/>
                  </a:lnTo>
                  <a:lnTo>
                    <a:pt x="6654" y="2293"/>
                  </a:lnTo>
                  <a:lnTo>
                    <a:pt x="6317" y="2720"/>
                  </a:lnTo>
                  <a:lnTo>
                    <a:pt x="5980" y="3170"/>
                  </a:lnTo>
                  <a:lnTo>
                    <a:pt x="5665" y="3642"/>
                  </a:lnTo>
                  <a:lnTo>
                    <a:pt x="5373" y="4137"/>
                  </a:lnTo>
                  <a:lnTo>
                    <a:pt x="5103" y="4631"/>
                  </a:lnTo>
                  <a:lnTo>
                    <a:pt x="4833" y="5148"/>
                  </a:lnTo>
                  <a:lnTo>
                    <a:pt x="4563" y="5665"/>
                  </a:lnTo>
                  <a:lnTo>
                    <a:pt x="4339" y="6205"/>
                  </a:lnTo>
                  <a:lnTo>
                    <a:pt x="4114" y="6744"/>
                  </a:lnTo>
                  <a:lnTo>
                    <a:pt x="3687" y="7846"/>
                  </a:lnTo>
                  <a:lnTo>
                    <a:pt x="3327" y="8902"/>
                  </a:lnTo>
                  <a:lnTo>
                    <a:pt x="3012" y="9959"/>
                  </a:lnTo>
                  <a:lnTo>
                    <a:pt x="2720" y="10925"/>
                  </a:lnTo>
                  <a:lnTo>
                    <a:pt x="2495" y="11847"/>
                  </a:lnTo>
                  <a:lnTo>
                    <a:pt x="2316" y="12634"/>
                  </a:lnTo>
                  <a:lnTo>
                    <a:pt x="1911" y="14432"/>
                  </a:lnTo>
                  <a:lnTo>
                    <a:pt x="1574" y="16253"/>
                  </a:lnTo>
                  <a:lnTo>
                    <a:pt x="1259" y="18074"/>
                  </a:lnTo>
                  <a:lnTo>
                    <a:pt x="989" y="19917"/>
                  </a:lnTo>
                  <a:lnTo>
                    <a:pt x="765" y="21760"/>
                  </a:lnTo>
                  <a:lnTo>
                    <a:pt x="562" y="23626"/>
                  </a:lnTo>
                  <a:lnTo>
                    <a:pt x="405" y="25492"/>
                  </a:lnTo>
                  <a:lnTo>
                    <a:pt x="270" y="27380"/>
                  </a:lnTo>
                  <a:lnTo>
                    <a:pt x="180" y="29246"/>
                  </a:lnTo>
                  <a:lnTo>
                    <a:pt x="90" y="31134"/>
                  </a:lnTo>
                  <a:lnTo>
                    <a:pt x="45" y="33000"/>
                  </a:lnTo>
                  <a:lnTo>
                    <a:pt x="23" y="34888"/>
                  </a:lnTo>
                  <a:lnTo>
                    <a:pt x="0" y="36754"/>
                  </a:lnTo>
                  <a:lnTo>
                    <a:pt x="23" y="38597"/>
                  </a:lnTo>
                  <a:lnTo>
                    <a:pt x="45" y="40440"/>
                  </a:lnTo>
                  <a:lnTo>
                    <a:pt x="90" y="42261"/>
                  </a:lnTo>
                  <a:lnTo>
                    <a:pt x="158" y="44262"/>
                  </a:lnTo>
                  <a:lnTo>
                    <a:pt x="292" y="46262"/>
                  </a:lnTo>
                  <a:lnTo>
                    <a:pt x="450" y="48241"/>
                  </a:lnTo>
                  <a:lnTo>
                    <a:pt x="652" y="50241"/>
                  </a:lnTo>
                  <a:lnTo>
                    <a:pt x="877" y="52219"/>
                  </a:lnTo>
                  <a:lnTo>
                    <a:pt x="1147" y="54198"/>
                  </a:lnTo>
                  <a:lnTo>
                    <a:pt x="1416" y="56176"/>
                  </a:lnTo>
                  <a:lnTo>
                    <a:pt x="1731" y="58154"/>
                  </a:lnTo>
                  <a:lnTo>
                    <a:pt x="2316" y="61930"/>
                  </a:lnTo>
                  <a:lnTo>
                    <a:pt x="2608" y="63819"/>
                  </a:lnTo>
                  <a:lnTo>
                    <a:pt x="2945" y="65729"/>
                  </a:lnTo>
                  <a:lnTo>
                    <a:pt x="3282" y="67618"/>
                  </a:lnTo>
                  <a:lnTo>
                    <a:pt x="3687" y="69483"/>
                  </a:lnTo>
                  <a:lnTo>
                    <a:pt x="3912" y="70405"/>
                  </a:lnTo>
                  <a:lnTo>
                    <a:pt x="4136" y="71349"/>
                  </a:lnTo>
                  <a:lnTo>
                    <a:pt x="4384" y="72271"/>
                  </a:lnTo>
                  <a:lnTo>
                    <a:pt x="4653" y="73192"/>
                  </a:lnTo>
                  <a:lnTo>
                    <a:pt x="4811" y="73664"/>
                  </a:lnTo>
                  <a:lnTo>
                    <a:pt x="4968" y="74137"/>
                  </a:lnTo>
                  <a:lnTo>
                    <a:pt x="5305" y="75036"/>
                  </a:lnTo>
                  <a:lnTo>
                    <a:pt x="5687" y="75845"/>
                  </a:lnTo>
                  <a:lnTo>
                    <a:pt x="6047" y="76564"/>
                  </a:lnTo>
                  <a:lnTo>
                    <a:pt x="6429" y="77194"/>
                  </a:lnTo>
                  <a:lnTo>
                    <a:pt x="6609" y="77463"/>
                  </a:lnTo>
                  <a:lnTo>
                    <a:pt x="6789" y="77688"/>
                  </a:lnTo>
                  <a:lnTo>
                    <a:pt x="6969" y="77891"/>
                  </a:lnTo>
                  <a:lnTo>
                    <a:pt x="7126" y="78070"/>
                  </a:lnTo>
                  <a:lnTo>
                    <a:pt x="7283" y="78183"/>
                  </a:lnTo>
                  <a:lnTo>
                    <a:pt x="7418" y="78295"/>
                  </a:lnTo>
                  <a:lnTo>
                    <a:pt x="7531" y="78340"/>
                  </a:lnTo>
                  <a:lnTo>
                    <a:pt x="7666" y="78385"/>
                  </a:lnTo>
                  <a:lnTo>
                    <a:pt x="8025" y="78453"/>
                  </a:lnTo>
                  <a:lnTo>
                    <a:pt x="8452" y="78497"/>
                  </a:lnTo>
                  <a:lnTo>
                    <a:pt x="8969" y="78497"/>
                  </a:lnTo>
                  <a:lnTo>
                    <a:pt x="9554" y="78475"/>
                  </a:lnTo>
                  <a:lnTo>
                    <a:pt x="10183" y="78408"/>
                  </a:lnTo>
                  <a:lnTo>
                    <a:pt x="10880" y="78340"/>
                  </a:lnTo>
                  <a:lnTo>
                    <a:pt x="11644" y="78228"/>
                  </a:lnTo>
                  <a:lnTo>
                    <a:pt x="12431" y="78070"/>
                  </a:lnTo>
                  <a:lnTo>
                    <a:pt x="13240" y="77913"/>
                  </a:lnTo>
                  <a:lnTo>
                    <a:pt x="14117" y="77711"/>
                  </a:lnTo>
                  <a:lnTo>
                    <a:pt x="14994" y="77508"/>
                  </a:lnTo>
                  <a:lnTo>
                    <a:pt x="15870" y="77261"/>
                  </a:lnTo>
                  <a:lnTo>
                    <a:pt x="16792" y="77014"/>
                  </a:lnTo>
                  <a:lnTo>
                    <a:pt x="17691" y="76722"/>
                  </a:lnTo>
                  <a:lnTo>
                    <a:pt x="18590" y="76429"/>
                  </a:lnTo>
                  <a:lnTo>
                    <a:pt x="19467" y="76092"/>
                  </a:lnTo>
                  <a:lnTo>
                    <a:pt x="20344" y="75755"/>
                  </a:lnTo>
                  <a:lnTo>
                    <a:pt x="21198" y="75418"/>
                  </a:lnTo>
                  <a:lnTo>
                    <a:pt x="22007" y="75036"/>
                  </a:lnTo>
                  <a:lnTo>
                    <a:pt x="22771" y="74654"/>
                  </a:lnTo>
                  <a:lnTo>
                    <a:pt x="23513" y="74249"/>
                  </a:lnTo>
                  <a:lnTo>
                    <a:pt x="24188" y="73844"/>
                  </a:lnTo>
                  <a:lnTo>
                    <a:pt x="24817" y="73417"/>
                  </a:lnTo>
                  <a:lnTo>
                    <a:pt x="25357" y="72990"/>
                  </a:lnTo>
                  <a:lnTo>
                    <a:pt x="25604" y="72765"/>
                  </a:lnTo>
                  <a:lnTo>
                    <a:pt x="25851" y="72541"/>
                  </a:lnTo>
                  <a:lnTo>
                    <a:pt x="26053" y="72316"/>
                  </a:lnTo>
                  <a:lnTo>
                    <a:pt x="26256" y="72091"/>
                  </a:lnTo>
                  <a:lnTo>
                    <a:pt x="26413" y="71866"/>
                  </a:lnTo>
                  <a:lnTo>
                    <a:pt x="26570" y="71641"/>
                  </a:lnTo>
                  <a:lnTo>
                    <a:pt x="26683" y="71417"/>
                  </a:lnTo>
                  <a:lnTo>
                    <a:pt x="26795" y="71169"/>
                  </a:lnTo>
                  <a:lnTo>
                    <a:pt x="26863" y="70945"/>
                  </a:lnTo>
                  <a:lnTo>
                    <a:pt x="26908" y="70697"/>
                  </a:lnTo>
                  <a:lnTo>
                    <a:pt x="26930" y="70472"/>
                  </a:lnTo>
                  <a:lnTo>
                    <a:pt x="26930" y="70225"/>
                  </a:lnTo>
                  <a:lnTo>
                    <a:pt x="26908" y="69978"/>
                  </a:lnTo>
                  <a:lnTo>
                    <a:pt x="26840" y="69753"/>
                  </a:lnTo>
                  <a:lnTo>
                    <a:pt x="26323" y="68090"/>
                  </a:lnTo>
                  <a:lnTo>
                    <a:pt x="25874" y="66449"/>
                  </a:lnTo>
                  <a:lnTo>
                    <a:pt x="25446" y="64785"/>
                  </a:lnTo>
                  <a:lnTo>
                    <a:pt x="25064" y="63144"/>
                  </a:lnTo>
                  <a:lnTo>
                    <a:pt x="24705" y="61481"/>
                  </a:lnTo>
                  <a:lnTo>
                    <a:pt x="24412" y="59840"/>
                  </a:lnTo>
                  <a:lnTo>
                    <a:pt x="24143" y="58176"/>
                  </a:lnTo>
                  <a:lnTo>
                    <a:pt x="23895" y="56513"/>
                  </a:lnTo>
                  <a:lnTo>
                    <a:pt x="23693" y="54849"/>
                  </a:lnTo>
                  <a:lnTo>
                    <a:pt x="23513" y="53186"/>
                  </a:lnTo>
                  <a:lnTo>
                    <a:pt x="23378" y="51500"/>
                  </a:lnTo>
                  <a:lnTo>
                    <a:pt x="23244" y="49814"/>
                  </a:lnTo>
                  <a:lnTo>
                    <a:pt x="23154" y="48128"/>
                  </a:lnTo>
                  <a:lnTo>
                    <a:pt x="23086" y="46420"/>
                  </a:lnTo>
                  <a:lnTo>
                    <a:pt x="23041" y="44711"/>
                  </a:lnTo>
                  <a:lnTo>
                    <a:pt x="23019" y="42981"/>
                  </a:lnTo>
                  <a:lnTo>
                    <a:pt x="22996" y="41991"/>
                  </a:lnTo>
                  <a:lnTo>
                    <a:pt x="22951" y="40710"/>
                  </a:lnTo>
                  <a:lnTo>
                    <a:pt x="22749" y="37518"/>
                  </a:lnTo>
                  <a:lnTo>
                    <a:pt x="22479" y="33697"/>
                  </a:lnTo>
                  <a:lnTo>
                    <a:pt x="22142" y="29561"/>
                  </a:lnTo>
                  <a:lnTo>
                    <a:pt x="21782" y="25447"/>
                  </a:lnTo>
                  <a:lnTo>
                    <a:pt x="21400" y="21648"/>
                  </a:lnTo>
                  <a:lnTo>
                    <a:pt x="21063" y="18456"/>
                  </a:lnTo>
                  <a:lnTo>
                    <a:pt x="20928" y="17219"/>
                  </a:lnTo>
                  <a:lnTo>
                    <a:pt x="20793" y="16230"/>
                  </a:lnTo>
                  <a:lnTo>
                    <a:pt x="20636" y="15151"/>
                  </a:lnTo>
                  <a:lnTo>
                    <a:pt x="20434" y="14005"/>
                  </a:lnTo>
                  <a:lnTo>
                    <a:pt x="20209" y="12769"/>
                  </a:lnTo>
                  <a:lnTo>
                    <a:pt x="19939" y="11487"/>
                  </a:lnTo>
                  <a:lnTo>
                    <a:pt x="19624" y="10184"/>
                  </a:lnTo>
                  <a:lnTo>
                    <a:pt x="19445" y="9509"/>
                  </a:lnTo>
                  <a:lnTo>
                    <a:pt x="19265" y="8857"/>
                  </a:lnTo>
                  <a:lnTo>
                    <a:pt x="19062" y="8205"/>
                  </a:lnTo>
                  <a:lnTo>
                    <a:pt x="18838" y="7553"/>
                  </a:lnTo>
                  <a:lnTo>
                    <a:pt x="18613" y="6924"/>
                  </a:lnTo>
                  <a:lnTo>
                    <a:pt x="18366" y="6295"/>
                  </a:lnTo>
                  <a:lnTo>
                    <a:pt x="18096" y="5688"/>
                  </a:lnTo>
                  <a:lnTo>
                    <a:pt x="17804" y="5103"/>
                  </a:lnTo>
                  <a:lnTo>
                    <a:pt x="17511" y="4519"/>
                  </a:lnTo>
                  <a:lnTo>
                    <a:pt x="17197" y="3979"/>
                  </a:lnTo>
                  <a:lnTo>
                    <a:pt x="16860" y="3440"/>
                  </a:lnTo>
                  <a:lnTo>
                    <a:pt x="16500" y="2945"/>
                  </a:lnTo>
                  <a:lnTo>
                    <a:pt x="16095" y="2473"/>
                  </a:lnTo>
                  <a:lnTo>
                    <a:pt x="15691" y="2046"/>
                  </a:lnTo>
                  <a:lnTo>
                    <a:pt x="15264" y="1641"/>
                  </a:lnTo>
                  <a:lnTo>
                    <a:pt x="14814" y="1259"/>
                  </a:lnTo>
                  <a:lnTo>
                    <a:pt x="14342" y="945"/>
                  </a:lnTo>
                  <a:lnTo>
                    <a:pt x="13847" y="652"/>
                  </a:lnTo>
                  <a:lnTo>
                    <a:pt x="13330" y="428"/>
                  </a:lnTo>
                  <a:lnTo>
                    <a:pt x="13061" y="315"/>
                  </a:lnTo>
                  <a:lnTo>
                    <a:pt x="12768" y="225"/>
                  </a:lnTo>
                  <a:lnTo>
                    <a:pt x="12499" y="158"/>
                  </a:lnTo>
                  <a:lnTo>
                    <a:pt x="12206" y="90"/>
                  </a:lnTo>
                  <a:lnTo>
                    <a:pt x="11892" y="45"/>
                  </a:lnTo>
                  <a:lnTo>
                    <a:pt x="11599" y="23"/>
                  </a:lnTo>
                  <a:lnTo>
                    <a:pt x="11330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3;p15">
              <a:extLst>
                <a:ext uri="{FF2B5EF4-FFF2-40B4-BE49-F238E27FC236}">
                  <a16:creationId xmlns:a16="http://schemas.microsoft.com/office/drawing/2014/main" id="{36F5132F-692D-9BFF-28D4-4789025C2A34}"/>
                </a:ext>
              </a:extLst>
            </p:cNvPr>
            <p:cNvSpPr/>
            <p:nvPr/>
          </p:nvSpPr>
          <p:spPr>
            <a:xfrm>
              <a:off x="4049950" y="1513800"/>
              <a:ext cx="134325" cy="1946725"/>
            </a:xfrm>
            <a:custGeom>
              <a:avLst/>
              <a:gdLst/>
              <a:ahLst/>
              <a:cxnLst/>
              <a:rect l="l" t="t" r="r" b="b"/>
              <a:pathLst>
                <a:path w="5373" h="77869" extrusionOk="0">
                  <a:moveTo>
                    <a:pt x="1439" y="1"/>
                  </a:moveTo>
                  <a:lnTo>
                    <a:pt x="1169" y="23"/>
                  </a:lnTo>
                  <a:lnTo>
                    <a:pt x="1012" y="1237"/>
                  </a:lnTo>
                  <a:lnTo>
                    <a:pt x="854" y="2451"/>
                  </a:lnTo>
                  <a:lnTo>
                    <a:pt x="674" y="3665"/>
                  </a:lnTo>
                  <a:lnTo>
                    <a:pt x="540" y="4878"/>
                  </a:lnTo>
                  <a:lnTo>
                    <a:pt x="405" y="6205"/>
                  </a:lnTo>
                  <a:lnTo>
                    <a:pt x="315" y="7531"/>
                  </a:lnTo>
                  <a:lnTo>
                    <a:pt x="225" y="8880"/>
                  </a:lnTo>
                  <a:lnTo>
                    <a:pt x="180" y="10206"/>
                  </a:lnTo>
                  <a:lnTo>
                    <a:pt x="135" y="12859"/>
                  </a:lnTo>
                  <a:lnTo>
                    <a:pt x="90" y="15534"/>
                  </a:lnTo>
                  <a:lnTo>
                    <a:pt x="45" y="18456"/>
                  </a:lnTo>
                  <a:lnTo>
                    <a:pt x="23" y="21401"/>
                  </a:lnTo>
                  <a:lnTo>
                    <a:pt x="0" y="24345"/>
                  </a:lnTo>
                  <a:lnTo>
                    <a:pt x="23" y="27290"/>
                  </a:lnTo>
                  <a:lnTo>
                    <a:pt x="90" y="30212"/>
                  </a:lnTo>
                  <a:lnTo>
                    <a:pt x="157" y="33157"/>
                  </a:lnTo>
                  <a:lnTo>
                    <a:pt x="247" y="36102"/>
                  </a:lnTo>
                  <a:lnTo>
                    <a:pt x="382" y="39024"/>
                  </a:lnTo>
                  <a:lnTo>
                    <a:pt x="674" y="45206"/>
                  </a:lnTo>
                  <a:lnTo>
                    <a:pt x="854" y="48286"/>
                  </a:lnTo>
                  <a:lnTo>
                    <a:pt x="1057" y="51388"/>
                  </a:lnTo>
                  <a:lnTo>
                    <a:pt x="1259" y="54467"/>
                  </a:lnTo>
                  <a:lnTo>
                    <a:pt x="1506" y="57547"/>
                  </a:lnTo>
                  <a:lnTo>
                    <a:pt x="1798" y="60627"/>
                  </a:lnTo>
                  <a:lnTo>
                    <a:pt x="2113" y="63706"/>
                  </a:lnTo>
                  <a:lnTo>
                    <a:pt x="2315" y="65482"/>
                  </a:lnTo>
                  <a:lnTo>
                    <a:pt x="2540" y="67258"/>
                  </a:lnTo>
                  <a:lnTo>
                    <a:pt x="2810" y="69011"/>
                  </a:lnTo>
                  <a:lnTo>
                    <a:pt x="3057" y="70787"/>
                  </a:lnTo>
                  <a:lnTo>
                    <a:pt x="3619" y="74316"/>
                  </a:lnTo>
                  <a:lnTo>
                    <a:pt x="4159" y="77868"/>
                  </a:lnTo>
                  <a:lnTo>
                    <a:pt x="5373" y="77576"/>
                  </a:lnTo>
                  <a:lnTo>
                    <a:pt x="4788" y="73957"/>
                  </a:lnTo>
                  <a:lnTo>
                    <a:pt x="4226" y="70338"/>
                  </a:lnTo>
                  <a:lnTo>
                    <a:pt x="3979" y="68539"/>
                  </a:lnTo>
                  <a:lnTo>
                    <a:pt x="3732" y="66718"/>
                  </a:lnTo>
                  <a:lnTo>
                    <a:pt x="3484" y="64898"/>
                  </a:lnTo>
                  <a:lnTo>
                    <a:pt x="3282" y="63077"/>
                  </a:lnTo>
                  <a:lnTo>
                    <a:pt x="2990" y="60087"/>
                  </a:lnTo>
                  <a:lnTo>
                    <a:pt x="2720" y="57075"/>
                  </a:lnTo>
                  <a:lnTo>
                    <a:pt x="2495" y="54085"/>
                  </a:lnTo>
                  <a:lnTo>
                    <a:pt x="2270" y="51073"/>
                  </a:lnTo>
                  <a:lnTo>
                    <a:pt x="2091" y="48061"/>
                  </a:lnTo>
                  <a:lnTo>
                    <a:pt x="1911" y="45049"/>
                  </a:lnTo>
                  <a:lnTo>
                    <a:pt x="1619" y="39024"/>
                  </a:lnTo>
                  <a:lnTo>
                    <a:pt x="1484" y="36012"/>
                  </a:lnTo>
                  <a:lnTo>
                    <a:pt x="1394" y="33000"/>
                  </a:lnTo>
                  <a:lnTo>
                    <a:pt x="1304" y="29988"/>
                  </a:lnTo>
                  <a:lnTo>
                    <a:pt x="1259" y="26975"/>
                  </a:lnTo>
                  <a:lnTo>
                    <a:pt x="1236" y="23963"/>
                  </a:lnTo>
                  <a:lnTo>
                    <a:pt x="1259" y="20951"/>
                  </a:lnTo>
                  <a:lnTo>
                    <a:pt x="1281" y="17939"/>
                  </a:lnTo>
                  <a:lnTo>
                    <a:pt x="1326" y="14927"/>
                  </a:lnTo>
                  <a:lnTo>
                    <a:pt x="1394" y="11982"/>
                  </a:lnTo>
                  <a:lnTo>
                    <a:pt x="1439" y="10498"/>
                  </a:lnTo>
                  <a:lnTo>
                    <a:pt x="1506" y="9037"/>
                  </a:lnTo>
                  <a:lnTo>
                    <a:pt x="1574" y="7553"/>
                  </a:lnTo>
                  <a:lnTo>
                    <a:pt x="1686" y="6092"/>
                  </a:lnTo>
                  <a:lnTo>
                    <a:pt x="1821" y="4631"/>
                  </a:lnTo>
                  <a:lnTo>
                    <a:pt x="2001" y="3148"/>
                  </a:lnTo>
                  <a:lnTo>
                    <a:pt x="2225" y="1597"/>
                  </a:lnTo>
                  <a:lnTo>
                    <a:pt x="2428" y="23"/>
                  </a:lnTo>
                  <a:lnTo>
                    <a:pt x="2270" y="23"/>
                  </a:lnTo>
                  <a:lnTo>
                    <a:pt x="1978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4;p15">
              <a:extLst>
                <a:ext uri="{FF2B5EF4-FFF2-40B4-BE49-F238E27FC236}">
                  <a16:creationId xmlns:a16="http://schemas.microsoft.com/office/drawing/2014/main" id="{C2830F8F-BA73-8031-D4FA-D05C18FC58C6}"/>
                </a:ext>
              </a:extLst>
            </p:cNvPr>
            <p:cNvSpPr/>
            <p:nvPr/>
          </p:nvSpPr>
          <p:spPr>
            <a:xfrm>
              <a:off x="4209550" y="3318875"/>
              <a:ext cx="35975" cy="65200"/>
            </a:xfrm>
            <a:custGeom>
              <a:avLst/>
              <a:gdLst/>
              <a:ahLst/>
              <a:cxnLst/>
              <a:rect l="l" t="t" r="r" b="b"/>
              <a:pathLst>
                <a:path w="1439" h="2608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68"/>
                  </a:lnTo>
                  <a:lnTo>
                    <a:pt x="202" y="135"/>
                  </a:lnTo>
                  <a:lnTo>
                    <a:pt x="112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247" y="2181"/>
                  </a:lnTo>
                  <a:lnTo>
                    <a:pt x="270" y="2293"/>
                  </a:lnTo>
                  <a:lnTo>
                    <a:pt x="337" y="2383"/>
                  </a:lnTo>
                  <a:lnTo>
                    <a:pt x="427" y="2473"/>
                  </a:lnTo>
                  <a:lnTo>
                    <a:pt x="540" y="2540"/>
                  </a:lnTo>
                  <a:lnTo>
                    <a:pt x="652" y="2585"/>
                  </a:lnTo>
                  <a:lnTo>
                    <a:pt x="764" y="2608"/>
                  </a:lnTo>
                  <a:lnTo>
                    <a:pt x="1012" y="2608"/>
                  </a:lnTo>
                  <a:lnTo>
                    <a:pt x="1124" y="2540"/>
                  </a:lnTo>
                  <a:lnTo>
                    <a:pt x="1236" y="2473"/>
                  </a:lnTo>
                  <a:lnTo>
                    <a:pt x="1304" y="2406"/>
                  </a:lnTo>
                  <a:lnTo>
                    <a:pt x="1371" y="2293"/>
                  </a:lnTo>
                  <a:lnTo>
                    <a:pt x="1416" y="2203"/>
                  </a:lnTo>
                  <a:lnTo>
                    <a:pt x="1439" y="2068"/>
                  </a:lnTo>
                  <a:lnTo>
                    <a:pt x="1439" y="1956"/>
                  </a:lnTo>
                  <a:lnTo>
                    <a:pt x="1439" y="1821"/>
                  </a:lnTo>
                  <a:lnTo>
                    <a:pt x="1191" y="450"/>
                  </a:lnTo>
                  <a:lnTo>
                    <a:pt x="1147" y="338"/>
                  </a:lnTo>
                  <a:lnTo>
                    <a:pt x="1079" y="225"/>
                  </a:lnTo>
                  <a:lnTo>
                    <a:pt x="1012" y="158"/>
                  </a:lnTo>
                  <a:lnTo>
                    <a:pt x="899" y="90"/>
                  </a:lnTo>
                  <a:lnTo>
                    <a:pt x="787" y="45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5;p15">
              <a:extLst>
                <a:ext uri="{FF2B5EF4-FFF2-40B4-BE49-F238E27FC236}">
                  <a16:creationId xmlns:a16="http://schemas.microsoft.com/office/drawing/2014/main" id="{F7521137-135D-44AC-B453-8602660271C1}"/>
                </a:ext>
              </a:extLst>
            </p:cNvPr>
            <p:cNvSpPr/>
            <p:nvPr/>
          </p:nvSpPr>
          <p:spPr>
            <a:xfrm>
              <a:off x="4253375" y="3050250"/>
              <a:ext cx="69700" cy="145000"/>
            </a:xfrm>
            <a:custGeom>
              <a:avLst/>
              <a:gdLst/>
              <a:ahLst/>
              <a:cxnLst/>
              <a:rect l="l" t="t" r="r" b="b"/>
              <a:pathLst>
                <a:path w="2788" h="5800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68"/>
                  </a:lnTo>
                  <a:lnTo>
                    <a:pt x="225" y="135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382"/>
                  </a:lnTo>
                  <a:lnTo>
                    <a:pt x="0" y="517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810" y="3057"/>
                  </a:lnTo>
                  <a:lnTo>
                    <a:pt x="1574" y="5373"/>
                  </a:lnTo>
                  <a:lnTo>
                    <a:pt x="1619" y="5508"/>
                  </a:lnTo>
                  <a:lnTo>
                    <a:pt x="1709" y="5598"/>
                  </a:lnTo>
                  <a:lnTo>
                    <a:pt x="1799" y="5688"/>
                  </a:lnTo>
                  <a:lnTo>
                    <a:pt x="1889" y="5755"/>
                  </a:lnTo>
                  <a:lnTo>
                    <a:pt x="2001" y="5777"/>
                  </a:lnTo>
                  <a:lnTo>
                    <a:pt x="2113" y="5800"/>
                  </a:lnTo>
                  <a:lnTo>
                    <a:pt x="2226" y="5800"/>
                  </a:lnTo>
                  <a:lnTo>
                    <a:pt x="2338" y="5777"/>
                  </a:lnTo>
                  <a:lnTo>
                    <a:pt x="2451" y="5732"/>
                  </a:lnTo>
                  <a:lnTo>
                    <a:pt x="2563" y="5665"/>
                  </a:lnTo>
                  <a:lnTo>
                    <a:pt x="2630" y="5598"/>
                  </a:lnTo>
                  <a:lnTo>
                    <a:pt x="2720" y="5508"/>
                  </a:lnTo>
                  <a:lnTo>
                    <a:pt x="2765" y="5418"/>
                  </a:lnTo>
                  <a:lnTo>
                    <a:pt x="2788" y="5283"/>
                  </a:lnTo>
                  <a:lnTo>
                    <a:pt x="2788" y="5171"/>
                  </a:lnTo>
                  <a:lnTo>
                    <a:pt x="2765" y="5036"/>
                  </a:lnTo>
                  <a:lnTo>
                    <a:pt x="2001" y="2720"/>
                  </a:lnTo>
                  <a:lnTo>
                    <a:pt x="1214" y="427"/>
                  </a:lnTo>
                  <a:lnTo>
                    <a:pt x="1169" y="293"/>
                  </a:lnTo>
                  <a:lnTo>
                    <a:pt x="1079" y="203"/>
                  </a:lnTo>
                  <a:lnTo>
                    <a:pt x="990" y="113"/>
                  </a:lnTo>
                  <a:lnTo>
                    <a:pt x="877" y="45"/>
                  </a:lnTo>
                  <a:lnTo>
                    <a:pt x="787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6;p15">
              <a:extLst>
                <a:ext uri="{FF2B5EF4-FFF2-40B4-BE49-F238E27FC236}">
                  <a16:creationId xmlns:a16="http://schemas.microsoft.com/office/drawing/2014/main" id="{990D0CD1-FEEE-62DC-A0CD-E30DD4A00F90}"/>
                </a:ext>
              </a:extLst>
            </p:cNvPr>
            <p:cNvSpPr/>
            <p:nvPr/>
          </p:nvSpPr>
          <p:spPr>
            <a:xfrm>
              <a:off x="4232575" y="2838950"/>
              <a:ext cx="42750" cy="136575"/>
            </a:xfrm>
            <a:custGeom>
              <a:avLst/>
              <a:gdLst/>
              <a:ahLst/>
              <a:cxnLst/>
              <a:rect l="l" t="t" r="r" b="b"/>
              <a:pathLst>
                <a:path w="1710" h="5463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45"/>
                  </a:lnTo>
                  <a:lnTo>
                    <a:pt x="226" y="90"/>
                  </a:lnTo>
                  <a:lnTo>
                    <a:pt x="136" y="158"/>
                  </a:lnTo>
                  <a:lnTo>
                    <a:pt x="68" y="247"/>
                  </a:lnTo>
                  <a:lnTo>
                    <a:pt x="23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68" y="1147"/>
                  </a:lnTo>
                  <a:lnTo>
                    <a:pt x="113" y="1709"/>
                  </a:lnTo>
                  <a:lnTo>
                    <a:pt x="203" y="2810"/>
                  </a:lnTo>
                  <a:lnTo>
                    <a:pt x="248" y="3372"/>
                  </a:lnTo>
                  <a:lnTo>
                    <a:pt x="315" y="3934"/>
                  </a:lnTo>
                  <a:lnTo>
                    <a:pt x="405" y="4474"/>
                  </a:lnTo>
                  <a:lnTo>
                    <a:pt x="518" y="5036"/>
                  </a:lnTo>
                  <a:lnTo>
                    <a:pt x="563" y="5170"/>
                  </a:lnTo>
                  <a:lnTo>
                    <a:pt x="608" y="5260"/>
                  </a:lnTo>
                  <a:lnTo>
                    <a:pt x="698" y="5350"/>
                  </a:lnTo>
                  <a:lnTo>
                    <a:pt x="787" y="5418"/>
                  </a:lnTo>
                  <a:lnTo>
                    <a:pt x="900" y="5440"/>
                  </a:lnTo>
                  <a:lnTo>
                    <a:pt x="1012" y="5463"/>
                  </a:lnTo>
                  <a:lnTo>
                    <a:pt x="1125" y="5463"/>
                  </a:lnTo>
                  <a:lnTo>
                    <a:pt x="1237" y="5440"/>
                  </a:lnTo>
                  <a:lnTo>
                    <a:pt x="1349" y="5395"/>
                  </a:lnTo>
                  <a:lnTo>
                    <a:pt x="1439" y="5328"/>
                  </a:lnTo>
                  <a:lnTo>
                    <a:pt x="1529" y="5260"/>
                  </a:lnTo>
                  <a:lnTo>
                    <a:pt x="1619" y="5170"/>
                  </a:lnTo>
                  <a:lnTo>
                    <a:pt x="1664" y="5080"/>
                  </a:lnTo>
                  <a:lnTo>
                    <a:pt x="1709" y="4946"/>
                  </a:lnTo>
                  <a:lnTo>
                    <a:pt x="1709" y="4833"/>
                  </a:lnTo>
                  <a:lnTo>
                    <a:pt x="1687" y="4676"/>
                  </a:lnTo>
                  <a:lnTo>
                    <a:pt x="1597" y="4181"/>
                  </a:lnTo>
                  <a:lnTo>
                    <a:pt x="1529" y="3664"/>
                  </a:lnTo>
                  <a:lnTo>
                    <a:pt x="1462" y="3147"/>
                  </a:lnTo>
                  <a:lnTo>
                    <a:pt x="1417" y="2630"/>
                  </a:lnTo>
                  <a:lnTo>
                    <a:pt x="1349" y="1619"/>
                  </a:lnTo>
                  <a:lnTo>
                    <a:pt x="1305" y="1102"/>
                  </a:lnTo>
                  <a:lnTo>
                    <a:pt x="1237" y="585"/>
                  </a:lnTo>
                  <a:lnTo>
                    <a:pt x="1215" y="450"/>
                  </a:lnTo>
                  <a:lnTo>
                    <a:pt x="1147" y="337"/>
                  </a:lnTo>
                  <a:lnTo>
                    <a:pt x="1080" y="225"/>
                  </a:lnTo>
                  <a:lnTo>
                    <a:pt x="990" y="135"/>
                  </a:lnTo>
                  <a:lnTo>
                    <a:pt x="877" y="90"/>
                  </a:lnTo>
                  <a:lnTo>
                    <a:pt x="765" y="45"/>
                  </a:lnTo>
                  <a:lnTo>
                    <a:pt x="653" y="23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7;p15">
              <a:extLst>
                <a:ext uri="{FF2B5EF4-FFF2-40B4-BE49-F238E27FC236}">
                  <a16:creationId xmlns:a16="http://schemas.microsoft.com/office/drawing/2014/main" id="{46DCCC4C-1D03-7796-ABC2-0A463C0EA6A2}"/>
                </a:ext>
              </a:extLst>
            </p:cNvPr>
            <p:cNvSpPr/>
            <p:nvPr/>
          </p:nvSpPr>
          <p:spPr>
            <a:xfrm>
              <a:off x="4251700" y="2623700"/>
              <a:ext cx="30350" cy="30950"/>
            </a:xfrm>
            <a:custGeom>
              <a:avLst/>
              <a:gdLst/>
              <a:ahLst/>
              <a:cxnLst/>
              <a:rect l="l" t="t" r="r" b="b"/>
              <a:pathLst>
                <a:path w="1214" h="1238" extrusionOk="0">
                  <a:moveTo>
                    <a:pt x="562" y="1"/>
                  </a:moveTo>
                  <a:lnTo>
                    <a:pt x="427" y="23"/>
                  </a:lnTo>
                  <a:lnTo>
                    <a:pt x="292" y="68"/>
                  </a:lnTo>
                  <a:lnTo>
                    <a:pt x="202" y="136"/>
                  </a:lnTo>
                  <a:lnTo>
                    <a:pt x="112" y="225"/>
                  </a:lnTo>
                  <a:lnTo>
                    <a:pt x="45" y="315"/>
                  </a:lnTo>
                  <a:lnTo>
                    <a:pt x="22" y="428"/>
                  </a:lnTo>
                  <a:lnTo>
                    <a:pt x="0" y="540"/>
                  </a:lnTo>
                  <a:lnTo>
                    <a:pt x="0" y="653"/>
                  </a:lnTo>
                  <a:lnTo>
                    <a:pt x="22" y="787"/>
                  </a:lnTo>
                  <a:lnTo>
                    <a:pt x="67" y="877"/>
                  </a:lnTo>
                  <a:lnTo>
                    <a:pt x="135" y="990"/>
                  </a:lnTo>
                  <a:lnTo>
                    <a:pt x="202" y="1080"/>
                  </a:lnTo>
                  <a:lnTo>
                    <a:pt x="292" y="1147"/>
                  </a:lnTo>
                  <a:lnTo>
                    <a:pt x="382" y="1192"/>
                  </a:lnTo>
                  <a:lnTo>
                    <a:pt x="517" y="1237"/>
                  </a:lnTo>
                  <a:lnTo>
                    <a:pt x="629" y="1237"/>
                  </a:lnTo>
                  <a:lnTo>
                    <a:pt x="764" y="1215"/>
                  </a:lnTo>
                  <a:lnTo>
                    <a:pt x="899" y="1147"/>
                  </a:lnTo>
                  <a:lnTo>
                    <a:pt x="1012" y="1080"/>
                  </a:lnTo>
                  <a:lnTo>
                    <a:pt x="1101" y="990"/>
                  </a:lnTo>
                  <a:lnTo>
                    <a:pt x="1146" y="900"/>
                  </a:lnTo>
                  <a:lnTo>
                    <a:pt x="1191" y="787"/>
                  </a:lnTo>
                  <a:lnTo>
                    <a:pt x="1214" y="675"/>
                  </a:lnTo>
                  <a:lnTo>
                    <a:pt x="1191" y="563"/>
                  </a:lnTo>
                  <a:lnTo>
                    <a:pt x="1169" y="450"/>
                  </a:lnTo>
                  <a:lnTo>
                    <a:pt x="1146" y="338"/>
                  </a:lnTo>
                  <a:lnTo>
                    <a:pt x="1079" y="248"/>
                  </a:lnTo>
                  <a:lnTo>
                    <a:pt x="1012" y="158"/>
                  </a:lnTo>
                  <a:lnTo>
                    <a:pt x="922" y="68"/>
                  </a:lnTo>
                  <a:lnTo>
                    <a:pt x="809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8;p15">
              <a:extLst>
                <a:ext uri="{FF2B5EF4-FFF2-40B4-BE49-F238E27FC236}">
                  <a16:creationId xmlns:a16="http://schemas.microsoft.com/office/drawing/2014/main" id="{072400D4-68B0-D046-6D92-1E69341806E8}"/>
                </a:ext>
              </a:extLst>
            </p:cNvPr>
            <p:cNvSpPr/>
            <p:nvPr/>
          </p:nvSpPr>
          <p:spPr>
            <a:xfrm>
              <a:off x="4323625" y="3024400"/>
              <a:ext cx="45550" cy="147250"/>
            </a:xfrm>
            <a:custGeom>
              <a:avLst/>
              <a:gdLst/>
              <a:ahLst/>
              <a:cxnLst/>
              <a:rect l="l" t="t" r="r" b="b"/>
              <a:pathLst>
                <a:path w="1822" h="5890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48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60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135" y="1821"/>
                  </a:lnTo>
                  <a:lnTo>
                    <a:pt x="270" y="3035"/>
                  </a:lnTo>
                  <a:lnTo>
                    <a:pt x="450" y="4226"/>
                  </a:lnTo>
                  <a:lnTo>
                    <a:pt x="630" y="5440"/>
                  </a:lnTo>
                  <a:lnTo>
                    <a:pt x="652" y="5575"/>
                  </a:lnTo>
                  <a:lnTo>
                    <a:pt x="720" y="5687"/>
                  </a:lnTo>
                  <a:lnTo>
                    <a:pt x="787" y="5755"/>
                  </a:lnTo>
                  <a:lnTo>
                    <a:pt x="877" y="5822"/>
                  </a:lnTo>
                  <a:lnTo>
                    <a:pt x="989" y="5867"/>
                  </a:lnTo>
                  <a:lnTo>
                    <a:pt x="1079" y="5890"/>
                  </a:lnTo>
                  <a:lnTo>
                    <a:pt x="1192" y="5867"/>
                  </a:lnTo>
                  <a:lnTo>
                    <a:pt x="1304" y="5845"/>
                  </a:lnTo>
                  <a:lnTo>
                    <a:pt x="1416" y="5800"/>
                  </a:lnTo>
                  <a:lnTo>
                    <a:pt x="1529" y="5755"/>
                  </a:lnTo>
                  <a:lnTo>
                    <a:pt x="1619" y="5687"/>
                  </a:lnTo>
                  <a:lnTo>
                    <a:pt x="1709" y="5575"/>
                  </a:lnTo>
                  <a:lnTo>
                    <a:pt x="1754" y="5485"/>
                  </a:lnTo>
                  <a:lnTo>
                    <a:pt x="1799" y="5373"/>
                  </a:lnTo>
                  <a:lnTo>
                    <a:pt x="1821" y="5238"/>
                  </a:lnTo>
                  <a:lnTo>
                    <a:pt x="1821" y="5103"/>
                  </a:lnTo>
                  <a:lnTo>
                    <a:pt x="1641" y="3979"/>
                  </a:lnTo>
                  <a:lnTo>
                    <a:pt x="1484" y="2855"/>
                  </a:lnTo>
                  <a:lnTo>
                    <a:pt x="1349" y="1731"/>
                  </a:lnTo>
                  <a:lnTo>
                    <a:pt x="1259" y="607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10" y="45"/>
                  </a:lnTo>
                  <a:lnTo>
                    <a:pt x="697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9;p15">
              <a:extLst>
                <a:ext uri="{FF2B5EF4-FFF2-40B4-BE49-F238E27FC236}">
                  <a16:creationId xmlns:a16="http://schemas.microsoft.com/office/drawing/2014/main" id="{5D16E25F-A8C3-19E0-20E4-E825BBBE2383}"/>
                </a:ext>
              </a:extLst>
            </p:cNvPr>
            <p:cNvSpPr/>
            <p:nvPr/>
          </p:nvSpPr>
          <p:spPr>
            <a:xfrm>
              <a:off x="3876300" y="2329225"/>
              <a:ext cx="35975" cy="74775"/>
            </a:xfrm>
            <a:custGeom>
              <a:avLst/>
              <a:gdLst/>
              <a:ahLst/>
              <a:cxnLst/>
              <a:rect l="l" t="t" r="r" b="b"/>
              <a:pathLst>
                <a:path w="1439" h="2991" extrusionOk="0">
                  <a:moveTo>
                    <a:pt x="495" y="1"/>
                  </a:moveTo>
                  <a:lnTo>
                    <a:pt x="382" y="46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0" y="495"/>
                  </a:lnTo>
                  <a:lnTo>
                    <a:pt x="0" y="608"/>
                  </a:lnTo>
                  <a:lnTo>
                    <a:pt x="180" y="2383"/>
                  </a:lnTo>
                  <a:lnTo>
                    <a:pt x="202" y="2518"/>
                  </a:lnTo>
                  <a:lnTo>
                    <a:pt x="247" y="2631"/>
                  </a:lnTo>
                  <a:lnTo>
                    <a:pt x="315" y="2721"/>
                  </a:lnTo>
                  <a:lnTo>
                    <a:pt x="382" y="2811"/>
                  </a:lnTo>
                  <a:lnTo>
                    <a:pt x="472" y="2900"/>
                  </a:lnTo>
                  <a:lnTo>
                    <a:pt x="562" y="2945"/>
                  </a:lnTo>
                  <a:lnTo>
                    <a:pt x="697" y="2990"/>
                  </a:lnTo>
                  <a:lnTo>
                    <a:pt x="944" y="2990"/>
                  </a:lnTo>
                  <a:lnTo>
                    <a:pt x="1057" y="2945"/>
                  </a:lnTo>
                  <a:lnTo>
                    <a:pt x="1146" y="2878"/>
                  </a:lnTo>
                  <a:lnTo>
                    <a:pt x="1259" y="2811"/>
                  </a:lnTo>
                  <a:lnTo>
                    <a:pt x="1326" y="2721"/>
                  </a:lnTo>
                  <a:lnTo>
                    <a:pt x="1394" y="2608"/>
                  </a:lnTo>
                  <a:lnTo>
                    <a:pt x="1416" y="2496"/>
                  </a:lnTo>
                  <a:lnTo>
                    <a:pt x="1439" y="2383"/>
                  </a:lnTo>
                  <a:lnTo>
                    <a:pt x="1236" y="608"/>
                  </a:lnTo>
                  <a:lnTo>
                    <a:pt x="1214" y="473"/>
                  </a:lnTo>
                  <a:lnTo>
                    <a:pt x="1169" y="360"/>
                  </a:lnTo>
                  <a:lnTo>
                    <a:pt x="1124" y="270"/>
                  </a:lnTo>
                  <a:lnTo>
                    <a:pt x="1057" y="158"/>
                  </a:lnTo>
                  <a:lnTo>
                    <a:pt x="967" y="91"/>
                  </a:lnTo>
                  <a:lnTo>
                    <a:pt x="854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5">
              <a:extLst>
                <a:ext uri="{FF2B5EF4-FFF2-40B4-BE49-F238E27FC236}">
                  <a16:creationId xmlns:a16="http://schemas.microsoft.com/office/drawing/2014/main" id="{694C39EB-4386-FC25-1568-2743A152751A}"/>
                </a:ext>
              </a:extLst>
            </p:cNvPr>
            <p:cNvSpPr/>
            <p:nvPr/>
          </p:nvSpPr>
          <p:spPr>
            <a:xfrm>
              <a:off x="3902700" y="2663050"/>
              <a:ext cx="44425" cy="205700"/>
            </a:xfrm>
            <a:custGeom>
              <a:avLst/>
              <a:gdLst/>
              <a:ahLst/>
              <a:cxnLst/>
              <a:rect l="l" t="t" r="r" b="b"/>
              <a:pathLst>
                <a:path w="1777" h="8228" extrusionOk="0">
                  <a:moveTo>
                    <a:pt x="473" y="0"/>
                  </a:moveTo>
                  <a:lnTo>
                    <a:pt x="360" y="23"/>
                  </a:lnTo>
                  <a:lnTo>
                    <a:pt x="248" y="90"/>
                  </a:lnTo>
                  <a:lnTo>
                    <a:pt x="158" y="158"/>
                  </a:lnTo>
                  <a:lnTo>
                    <a:pt x="90" y="225"/>
                  </a:lnTo>
                  <a:lnTo>
                    <a:pt x="46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68" y="1484"/>
                  </a:lnTo>
                  <a:lnTo>
                    <a:pt x="135" y="2361"/>
                  </a:lnTo>
                  <a:lnTo>
                    <a:pt x="315" y="4114"/>
                  </a:lnTo>
                  <a:lnTo>
                    <a:pt x="450" y="5867"/>
                  </a:lnTo>
                  <a:lnTo>
                    <a:pt x="495" y="6766"/>
                  </a:lnTo>
                  <a:lnTo>
                    <a:pt x="540" y="7643"/>
                  </a:lnTo>
                  <a:lnTo>
                    <a:pt x="540" y="7778"/>
                  </a:lnTo>
                  <a:lnTo>
                    <a:pt x="585" y="7890"/>
                  </a:lnTo>
                  <a:lnTo>
                    <a:pt x="652" y="8003"/>
                  </a:lnTo>
                  <a:lnTo>
                    <a:pt x="720" y="8093"/>
                  </a:lnTo>
                  <a:lnTo>
                    <a:pt x="832" y="8160"/>
                  </a:lnTo>
                  <a:lnTo>
                    <a:pt x="922" y="8205"/>
                  </a:lnTo>
                  <a:lnTo>
                    <a:pt x="1035" y="8228"/>
                  </a:lnTo>
                  <a:lnTo>
                    <a:pt x="1282" y="8228"/>
                  </a:lnTo>
                  <a:lnTo>
                    <a:pt x="1394" y="8183"/>
                  </a:lnTo>
                  <a:lnTo>
                    <a:pt x="1484" y="8138"/>
                  </a:lnTo>
                  <a:lnTo>
                    <a:pt x="1574" y="8070"/>
                  </a:lnTo>
                  <a:lnTo>
                    <a:pt x="1664" y="7980"/>
                  </a:lnTo>
                  <a:lnTo>
                    <a:pt x="1709" y="7890"/>
                  </a:lnTo>
                  <a:lnTo>
                    <a:pt x="1754" y="7756"/>
                  </a:lnTo>
                  <a:lnTo>
                    <a:pt x="1776" y="7621"/>
                  </a:lnTo>
                  <a:lnTo>
                    <a:pt x="1731" y="6744"/>
                  </a:lnTo>
                  <a:lnTo>
                    <a:pt x="1686" y="5867"/>
                  </a:lnTo>
                  <a:lnTo>
                    <a:pt x="1552" y="4091"/>
                  </a:lnTo>
                  <a:lnTo>
                    <a:pt x="1372" y="2338"/>
                  </a:lnTo>
                  <a:lnTo>
                    <a:pt x="1304" y="1461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5">
              <a:extLst>
                <a:ext uri="{FF2B5EF4-FFF2-40B4-BE49-F238E27FC236}">
                  <a16:creationId xmlns:a16="http://schemas.microsoft.com/office/drawing/2014/main" id="{39A01EFF-F418-E031-5F74-8492674E22AE}"/>
                </a:ext>
              </a:extLst>
            </p:cNvPr>
            <p:cNvSpPr/>
            <p:nvPr/>
          </p:nvSpPr>
          <p:spPr>
            <a:xfrm>
              <a:off x="3952150" y="2546725"/>
              <a:ext cx="30950" cy="94425"/>
            </a:xfrm>
            <a:custGeom>
              <a:avLst/>
              <a:gdLst/>
              <a:ahLst/>
              <a:cxnLst/>
              <a:rect l="l" t="t" r="r" b="b"/>
              <a:pathLst>
                <a:path w="1238" h="3777" extrusionOk="0">
                  <a:moveTo>
                    <a:pt x="518" y="0"/>
                  </a:moveTo>
                  <a:lnTo>
                    <a:pt x="405" y="23"/>
                  </a:lnTo>
                  <a:lnTo>
                    <a:pt x="293" y="90"/>
                  </a:lnTo>
                  <a:lnTo>
                    <a:pt x="203" y="157"/>
                  </a:lnTo>
                  <a:lnTo>
                    <a:pt x="136" y="225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1" y="607"/>
                  </a:lnTo>
                  <a:lnTo>
                    <a:pt x="1" y="3170"/>
                  </a:lnTo>
                  <a:lnTo>
                    <a:pt x="23" y="3327"/>
                  </a:lnTo>
                  <a:lnTo>
                    <a:pt x="46" y="3439"/>
                  </a:lnTo>
                  <a:lnTo>
                    <a:pt x="113" y="3529"/>
                  </a:lnTo>
                  <a:lnTo>
                    <a:pt x="203" y="3619"/>
                  </a:lnTo>
                  <a:lnTo>
                    <a:pt x="293" y="3687"/>
                  </a:lnTo>
                  <a:lnTo>
                    <a:pt x="383" y="3732"/>
                  </a:lnTo>
                  <a:lnTo>
                    <a:pt x="495" y="3754"/>
                  </a:lnTo>
                  <a:lnTo>
                    <a:pt x="630" y="3777"/>
                  </a:lnTo>
                  <a:lnTo>
                    <a:pt x="743" y="3754"/>
                  </a:lnTo>
                  <a:lnTo>
                    <a:pt x="855" y="3732"/>
                  </a:lnTo>
                  <a:lnTo>
                    <a:pt x="945" y="3687"/>
                  </a:lnTo>
                  <a:lnTo>
                    <a:pt x="1035" y="3619"/>
                  </a:lnTo>
                  <a:lnTo>
                    <a:pt x="1125" y="3529"/>
                  </a:lnTo>
                  <a:lnTo>
                    <a:pt x="1192" y="3417"/>
                  </a:lnTo>
                  <a:lnTo>
                    <a:pt x="1237" y="3304"/>
                  </a:lnTo>
                  <a:lnTo>
                    <a:pt x="1237" y="3170"/>
                  </a:lnTo>
                  <a:lnTo>
                    <a:pt x="1237" y="585"/>
                  </a:lnTo>
                  <a:lnTo>
                    <a:pt x="1237" y="450"/>
                  </a:lnTo>
                  <a:lnTo>
                    <a:pt x="1192" y="315"/>
                  </a:lnTo>
                  <a:lnTo>
                    <a:pt x="1125" y="225"/>
                  </a:lnTo>
                  <a:lnTo>
                    <a:pt x="1057" y="135"/>
                  </a:lnTo>
                  <a:lnTo>
                    <a:pt x="967" y="68"/>
                  </a:lnTo>
                  <a:lnTo>
                    <a:pt x="855" y="23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2;p15">
              <a:extLst>
                <a:ext uri="{FF2B5EF4-FFF2-40B4-BE49-F238E27FC236}">
                  <a16:creationId xmlns:a16="http://schemas.microsoft.com/office/drawing/2014/main" id="{D977AEBA-524C-0B31-17BF-E89EC791A7DE}"/>
                </a:ext>
              </a:extLst>
            </p:cNvPr>
            <p:cNvSpPr/>
            <p:nvPr/>
          </p:nvSpPr>
          <p:spPr>
            <a:xfrm>
              <a:off x="3987000" y="3076100"/>
              <a:ext cx="33750" cy="123100"/>
            </a:xfrm>
            <a:custGeom>
              <a:avLst/>
              <a:gdLst/>
              <a:ahLst/>
              <a:cxnLst/>
              <a:rect l="l" t="t" r="r" b="b"/>
              <a:pathLst>
                <a:path w="1350" h="4924" extrusionOk="0">
                  <a:moveTo>
                    <a:pt x="562" y="0"/>
                  </a:moveTo>
                  <a:lnTo>
                    <a:pt x="427" y="23"/>
                  </a:lnTo>
                  <a:lnTo>
                    <a:pt x="338" y="45"/>
                  </a:lnTo>
                  <a:lnTo>
                    <a:pt x="225" y="90"/>
                  </a:lnTo>
                  <a:lnTo>
                    <a:pt x="135" y="158"/>
                  </a:lnTo>
                  <a:lnTo>
                    <a:pt x="68" y="248"/>
                  </a:lnTo>
                  <a:lnTo>
                    <a:pt x="23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45" y="1079"/>
                  </a:lnTo>
                  <a:lnTo>
                    <a:pt x="68" y="1529"/>
                  </a:lnTo>
                  <a:lnTo>
                    <a:pt x="68" y="2473"/>
                  </a:lnTo>
                  <a:lnTo>
                    <a:pt x="68" y="3395"/>
                  </a:lnTo>
                  <a:lnTo>
                    <a:pt x="90" y="3867"/>
                  </a:lnTo>
                  <a:lnTo>
                    <a:pt x="113" y="4339"/>
                  </a:lnTo>
                  <a:lnTo>
                    <a:pt x="135" y="4474"/>
                  </a:lnTo>
                  <a:lnTo>
                    <a:pt x="180" y="4586"/>
                  </a:lnTo>
                  <a:lnTo>
                    <a:pt x="248" y="4698"/>
                  </a:lnTo>
                  <a:lnTo>
                    <a:pt x="338" y="4766"/>
                  </a:lnTo>
                  <a:lnTo>
                    <a:pt x="427" y="4833"/>
                  </a:lnTo>
                  <a:lnTo>
                    <a:pt x="540" y="4878"/>
                  </a:lnTo>
                  <a:lnTo>
                    <a:pt x="652" y="4923"/>
                  </a:lnTo>
                  <a:lnTo>
                    <a:pt x="787" y="4923"/>
                  </a:lnTo>
                  <a:lnTo>
                    <a:pt x="900" y="4901"/>
                  </a:lnTo>
                  <a:lnTo>
                    <a:pt x="1012" y="4878"/>
                  </a:lnTo>
                  <a:lnTo>
                    <a:pt x="1102" y="4833"/>
                  </a:lnTo>
                  <a:lnTo>
                    <a:pt x="1192" y="4766"/>
                  </a:lnTo>
                  <a:lnTo>
                    <a:pt x="1259" y="4676"/>
                  </a:lnTo>
                  <a:lnTo>
                    <a:pt x="1327" y="4586"/>
                  </a:lnTo>
                  <a:lnTo>
                    <a:pt x="1349" y="4451"/>
                  </a:lnTo>
                  <a:lnTo>
                    <a:pt x="1349" y="4316"/>
                  </a:lnTo>
                  <a:lnTo>
                    <a:pt x="1327" y="3844"/>
                  </a:lnTo>
                  <a:lnTo>
                    <a:pt x="1304" y="3395"/>
                  </a:lnTo>
                  <a:lnTo>
                    <a:pt x="1304" y="2451"/>
                  </a:lnTo>
                  <a:lnTo>
                    <a:pt x="1304" y="1529"/>
                  </a:lnTo>
                  <a:lnTo>
                    <a:pt x="1282" y="1057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47" y="338"/>
                  </a:lnTo>
                  <a:lnTo>
                    <a:pt x="1079" y="225"/>
                  </a:lnTo>
                  <a:lnTo>
                    <a:pt x="989" y="158"/>
                  </a:lnTo>
                  <a:lnTo>
                    <a:pt x="900" y="90"/>
                  </a:lnTo>
                  <a:lnTo>
                    <a:pt x="787" y="45"/>
                  </a:lnTo>
                  <a:lnTo>
                    <a:pt x="675" y="23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3;p15">
              <a:extLst>
                <a:ext uri="{FF2B5EF4-FFF2-40B4-BE49-F238E27FC236}">
                  <a16:creationId xmlns:a16="http://schemas.microsoft.com/office/drawing/2014/main" id="{98FF8DEB-BC36-6D3F-1995-CEB012EAEEB5}"/>
                </a:ext>
              </a:extLst>
            </p:cNvPr>
            <p:cNvSpPr/>
            <p:nvPr/>
          </p:nvSpPr>
          <p:spPr>
            <a:xfrm>
              <a:off x="4161775" y="2430950"/>
              <a:ext cx="41600" cy="123650"/>
            </a:xfrm>
            <a:custGeom>
              <a:avLst/>
              <a:gdLst/>
              <a:ahLst/>
              <a:cxnLst/>
              <a:rect l="l" t="t" r="r" b="b"/>
              <a:pathLst>
                <a:path w="1664" h="4946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38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90" y="1596"/>
                  </a:lnTo>
                  <a:lnTo>
                    <a:pt x="203" y="2563"/>
                  </a:lnTo>
                  <a:lnTo>
                    <a:pt x="315" y="3530"/>
                  </a:lnTo>
                  <a:lnTo>
                    <a:pt x="472" y="4519"/>
                  </a:lnTo>
                  <a:lnTo>
                    <a:pt x="495" y="4654"/>
                  </a:lnTo>
                  <a:lnTo>
                    <a:pt x="562" y="4743"/>
                  </a:lnTo>
                  <a:lnTo>
                    <a:pt x="630" y="4833"/>
                  </a:lnTo>
                  <a:lnTo>
                    <a:pt x="720" y="4901"/>
                  </a:lnTo>
                  <a:lnTo>
                    <a:pt x="832" y="4946"/>
                  </a:lnTo>
                  <a:lnTo>
                    <a:pt x="1057" y="4946"/>
                  </a:lnTo>
                  <a:lnTo>
                    <a:pt x="1169" y="4923"/>
                  </a:lnTo>
                  <a:lnTo>
                    <a:pt x="1259" y="4878"/>
                  </a:lnTo>
                  <a:lnTo>
                    <a:pt x="1372" y="4833"/>
                  </a:lnTo>
                  <a:lnTo>
                    <a:pt x="1462" y="4743"/>
                  </a:lnTo>
                  <a:lnTo>
                    <a:pt x="1551" y="4654"/>
                  </a:lnTo>
                  <a:lnTo>
                    <a:pt x="1596" y="4564"/>
                  </a:lnTo>
                  <a:lnTo>
                    <a:pt x="1641" y="4429"/>
                  </a:lnTo>
                  <a:lnTo>
                    <a:pt x="1664" y="4316"/>
                  </a:lnTo>
                  <a:lnTo>
                    <a:pt x="1664" y="4159"/>
                  </a:lnTo>
                  <a:lnTo>
                    <a:pt x="1529" y="3282"/>
                  </a:lnTo>
                  <a:lnTo>
                    <a:pt x="1417" y="2383"/>
                  </a:lnTo>
                  <a:lnTo>
                    <a:pt x="1327" y="1484"/>
                  </a:lnTo>
                  <a:lnTo>
                    <a:pt x="1259" y="585"/>
                  </a:lnTo>
                  <a:lnTo>
                    <a:pt x="1214" y="450"/>
                  </a:lnTo>
                  <a:lnTo>
                    <a:pt x="1169" y="338"/>
                  </a:lnTo>
                  <a:lnTo>
                    <a:pt x="1102" y="225"/>
                  </a:lnTo>
                  <a:lnTo>
                    <a:pt x="1034" y="158"/>
                  </a:lnTo>
                  <a:lnTo>
                    <a:pt x="922" y="90"/>
                  </a:lnTo>
                  <a:lnTo>
                    <a:pt x="810" y="45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4;p15">
              <a:extLst>
                <a:ext uri="{FF2B5EF4-FFF2-40B4-BE49-F238E27FC236}">
                  <a16:creationId xmlns:a16="http://schemas.microsoft.com/office/drawing/2014/main" id="{3AE525F9-F336-6013-FD74-B8C19AD6C2AB}"/>
                </a:ext>
              </a:extLst>
            </p:cNvPr>
            <p:cNvSpPr/>
            <p:nvPr/>
          </p:nvSpPr>
          <p:spPr>
            <a:xfrm>
              <a:off x="4151100" y="3050250"/>
              <a:ext cx="61825" cy="150075"/>
            </a:xfrm>
            <a:custGeom>
              <a:avLst/>
              <a:gdLst/>
              <a:ahLst/>
              <a:cxnLst/>
              <a:rect l="l" t="t" r="r" b="b"/>
              <a:pathLst>
                <a:path w="2473" h="6003" extrusionOk="0">
                  <a:moveTo>
                    <a:pt x="562" y="0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0" y="293"/>
                  </a:lnTo>
                  <a:lnTo>
                    <a:pt x="45" y="382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45" y="765"/>
                  </a:lnTo>
                  <a:lnTo>
                    <a:pt x="360" y="1956"/>
                  </a:lnTo>
                  <a:lnTo>
                    <a:pt x="675" y="3170"/>
                  </a:lnTo>
                  <a:lnTo>
                    <a:pt x="967" y="4361"/>
                  </a:lnTo>
                  <a:lnTo>
                    <a:pt x="1259" y="5575"/>
                  </a:lnTo>
                  <a:lnTo>
                    <a:pt x="1304" y="5710"/>
                  </a:lnTo>
                  <a:lnTo>
                    <a:pt x="1371" y="5800"/>
                  </a:lnTo>
                  <a:lnTo>
                    <a:pt x="1461" y="5890"/>
                  </a:lnTo>
                  <a:lnTo>
                    <a:pt x="1574" y="5957"/>
                  </a:lnTo>
                  <a:lnTo>
                    <a:pt x="1664" y="5980"/>
                  </a:lnTo>
                  <a:lnTo>
                    <a:pt x="1776" y="6002"/>
                  </a:lnTo>
                  <a:lnTo>
                    <a:pt x="1889" y="6002"/>
                  </a:lnTo>
                  <a:lnTo>
                    <a:pt x="2001" y="5980"/>
                  </a:lnTo>
                  <a:lnTo>
                    <a:pt x="2113" y="5935"/>
                  </a:lnTo>
                  <a:lnTo>
                    <a:pt x="2226" y="5867"/>
                  </a:lnTo>
                  <a:lnTo>
                    <a:pt x="2316" y="5800"/>
                  </a:lnTo>
                  <a:lnTo>
                    <a:pt x="2383" y="5710"/>
                  </a:lnTo>
                  <a:lnTo>
                    <a:pt x="2428" y="5598"/>
                  </a:lnTo>
                  <a:lnTo>
                    <a:pt x="2473" y="5485"/>
                  </a:lnTo>
                  <a:lnTo>
                    <a:pt x="2473" y="5373"/>
                  </a:lnTo>
                  <a:lnTo>
                    <a:pt x="2450" y="5215"/>
                  </a:lnTo>
                  <a:lnTo>
                    <a:pt x="2136" y="4024"/>
                  </a:lnTo>
                  <a:lnTo>
                    <a:pt x="1866" y="2810"/>
                  </a:lnTo>
                  <a:lnTo>
                    <a:pt x="1551" y="1619"/>
                  </a:lnTo>
                  <a:lnTo>
                    <a:pt x="1237" y="427"/>
                  </a:lnTo>
                  <a:lnTo>
                    <a:pt x="1169" y="293"/>
                  </a:lnTo>
                  <a:lnTo>
                    <a:pt x="1102" y="180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5;p15">
              <a:extLst>
                <a:ext uri="{FF2B5EF4-FFF2-40B4-BE49-F238E27FC236}">
                  <a16:creationId xmlns:a16="http://schemas.microsoft.com/office/drawing/2014/main" id="{B35859E7-B7F5-E321-B127-31EC760241CA}"/>
                </a:ext>
              </a:extLst>
            </p:cNvPr>
            <p:cNvSpPr/>
            <p:nvPr/>
          </p:nvSpPr>
          <p:spPr>
            <a:xfrm>
              <a:off x="3894825" y="2062850"/>
              <a:ext cx="38800" cy="72525"/>
            </a:xfrm>
            <a:custGeom>
              <a:avLst/>
              <a:gdLst/>
              <a:ahLst/>
              <a:cxnLst/>
              <a:rect l="l" t="t" r="r" b="b"/>
              <a:pathLst>
                <a:path w="1552" h="2901" extrusionOk="0">
                  <a:moveTo>
                    <a:pt x="698" y="1"/>
                  </a:moveTo>
                  <a:lnTo>
                    <a:pt x="608" y="46"/>
                  </a:lnTo>
                  <a:lnTo>
                    <a:pt x="518" y="113"/>
                  </a:lnTo>
                  <a:lnTo>
                    <a:pt x="428" y="203"/>
                  </a:lnTo>
                  <a:lnTo>
                    <a:pt x="383" y="315"/>
                  </a:lnTo>
                  <a:lnTo>
                    <a:pt x="338" y="450"/>
                  </a:lnTo>
                  <a:lnTo>
                    <a:pt x="23" y="2136"/>
                  </a:lnTo>
                  <a:lnTo>
                    <a:pt x="1" y="2293"/>
                  </a:lnTo>
                  <a:lnTo>
                    <a:pt x="23" y="2406"/>
                  </a:lnTo>
                  <a:lnTo>
                    <a:pt x="68" y="2541"/>
                  </a:lnTo>
                  <a:lnTo>
                    <a:pt x="136" y="2631"/>
                  </a:lnTo>
                  <a:lnTo>
                    <a:pt x="203" y="2721"/>
                  </a:lnTo>
                  <a:lnTo>
                    <a:pt x="293" y="2788"/>
                  </a:lnTo>
                  <a:lnTo>
                    <a:pt x="405" y="2855"/>
                  </a:lnTo>
                  <a:lnTo>
                    <a:pt x="518" y="2878"/>
                  </a:lnTo>
                  <a:lnTo>
                    <a:pt x="630" y="2900"/>
                  </a:lnTo>
                  <a:lnTo>
                    <a:pt x="743" y="2900"/>
                  </a:lnTo>
                  <a:lnTo>
                    <a:pt x="855" y="2878"/>
                  </a:lnTo>
                  <a:lnTo>
                    <a:pt x="945" y="2833"/>
                  </a:lnTo>
                  <a:lnTo>
                    <a:pt x="1035" y="2788"/>
                  </a:lnTo>
                  <a:lnTo>
                    <a:pt x="1125" y="2698"/>
                  </a:lnTo>
                  <a:lnTo>
                    <a:pt x="1192" y="2586"/>
                  </a:lnTo>
                  <a:lnTo>
                    <a:pt x="1215" y="2451"/>
                  </a:lnTo>
                  <a:lnTo>
                    <a:pt x="1529" y="742"/>
                  </a:lnTo>
                  <a:lnTo>
                    <a:pt x="1552" y="608"/>
                  </a:lnTo>
                  <a:lnTo>
                    <a:pt x="1529" y="473"/>
                  </a:lnTo>
                  <a:lnTo>
                    <a:pt x="1484" y="360"/>
                  </a:lnTo>
                  <a:lnTo>
                    <a:pt x="1439" y="270"/>
                  </a:lnTo>
                  <a:lnTo>
                    <a:pt x="1350" y="180"/>
                  </a:lnTo>
                  <a:lnTo>
                    <a:pt x="1260" y="113"/>
                  </a:lnTo>
                  <a:lnTo>
                    <a:pt x="1147" y="46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6;p15">
              <a:extLst>
                <a:ext uri="{FF2B5EF4-FFF2-40B4-BE49-F238E27FC236}">
                  <a16:creationId xmlns:a16="http://schemas.microsoft.com/office/drawing/2014/main" id="{144EB5F5-99C7-5A2E-37F8-85C8E0BC4924}"/>
                </a:ext>
              </a:extLst>
            </p:cNvPr>
            <p:cNvSpPr/>
            <p:nvPr/>
          </p:nvSpPr>
          <p:spPr>
            <a:xfrm>
              <a:off x="3123250" y="1478950"/>
              <a:ext cx="728325" cy="1911875"/>
            </a:xfrm>
            <a:custGeom>
              <a:avLst/>
              <a:gdLst/>
              <a:ahLst/>
              <a:cxnLst/>
              <a:rect l="l" t="t" r="r" b="b"/>
              <a:pathLst>
                <a:path w="29133" h="76475" extrusionOk="0">
                  <a:moveTo>
                    <a:pt x="22097" y="1"/>
                  </a:moveTo>
                  <a:lnTo>
                    <a:pt x="21602" y="23"/>
                  </a:lnTo>
                  <a:lnTo>
                    <a:pt x="21108" y="91"/>
                  </a:lnTo>
                  <a:lnTo>
                    <a:pt x="20613" y="203"/>
                  </a:lnTo>
                  <a:lnTo>
                    <a:pt x="20141" y="360"/>
                  </a:lnTo>
                  <a:lnTo>
                    <a:pt x="19669" y="563"/>
                  </a:lnTo>
                  <a:lnTo>
                    <a:pt x="19220" y="788"/>
                  </a:lnTo>
                  <a:lnTo>
                    <a:pt x="18770" y="1057"/>
                  </a:lnTo>
                  <a:lnTo>
                    <a:pt x="18321" y="1372"/>
                  </a:lnTo>
                  <a:lnTo>
                    <a:pt x="17893" y="1687"/>
                  </a:lnTo>
                  <a:lnTo>
                    <a:pt x="17466" y="2069"/>
                  </a:lnTo>
                  <a:lnTo>
                    <a:pt x="17039" y="2451"/>
                  </a:lnTo>
                  <a:lnTo>
                    <a:pt x="16657" y="2856"/>
                  </a:lnTo>
                  <a:lnTo>
                    <a:pt x="16252" y="3283"/>
                  </a:lnTo>
                  <a:lnTo>
                    <a:pt x="15870" y="3710"/>
                  </a:lnTo>
                  <a:lnTo>
                    <a:pt x="15511" y="4182"/>
                  </a:lnTo>
                  <a:lnTo>
                    <a:pt x="15151" y="4632"/>
                  </a:lnTo>
                  <a:lnTo>
                    <a:pt x="14814" y="5104"/>
                  </a:lnTo>
                  <a:lnTo>
                    <a:pt x="14139" y="6070"/>
                  </a:lnTo>
                  <a:lnTo>
                    <a:pt x="13555" y="7037"/>
                  </a:lnTo>
                  <a:lnTo>
                    <a:pt x="12993" y="7981"/>
                  </a:lnTo>
                  <a:lnTo>
                    <a:pt x="12498" y="8858"/>
                  </a:lnTo>
                  <a:lnTo>
                    <a:pt x="12071" y="9689"/>
                  </a:lnTo>
                  <a:lnTo>
                    <a:pt x="11712" y="10431"/>
                  </a:lnTo>
                  <a:lnTo>
                    <a:pt x="10902" y="12095"/>
                  </a:lnTo>
                  <a:lnTo>
                    <a:pt x="10161" y="13780"/>
                  </a:lnTo>
                  <a:lnTo>
                    <a:pt x="9441" y="15489"/>
                  </a:lnTo>
                  <a:lnTo>
                    <a:pt x="8767" y="17220"/>
                  </a:lnTo>
                  <a:lnTo>
                    <a:pt x="8115" y="18973"/>
                  </a:lnTo>
                  <a:lnTo>
                    <a:pt x="7486" y="20727"/>
                  </a:lnTo>
                  <a:lnTo>
                    <a:pt x="6901" y="22525"/>
                  </a:lnTo>
                  <a:lnTo>
                    <a:pt x="6339" y="24301"/>
                  </a:lnTo>
                  <a:lnTo>
                    <a:pt x="5822" y="26122"/>
                  </a:lnTo>
                  <a:lnTo>
                    <a:pt x="5305" y="27920"/>
                  </a:lnTo>
                  <a:lnTo>
                    <a:pt x="4833" y="29741"/>
                  </a:lnTo>
                  <a:lnTo>
                    <a:pt x="4361" y="31561"/>
                  </a:lnTo>
                  <a:lnTo>
                    <a:pt x="3934" y="33360"/>
                  </a:lnTo>
                  <a:lnTo>
                    <a:pt x="3529" y="35181"/>
                  </a:lnTo>
                  <a:lnTo>
                    <a:pt x="3125" y="36979"/>
                  </a:lnTo>
                  <a:lnTo>
                    <a:pt x="2743" y="38755"/>
                  </a:lnTo>
                  <a:lnTo>
                    <a:pt x="2360" y="40733"/>
                  </a:lnTo>
                  <a:lnTo>
                    <a:pt x="2023" y="42689"/>
                  </a:lnTo>
                  <a:lnTo>
                    <a:pt x="1731" y="44667"/>
                  </a:lnTo>
                  <a:lnTo>
                    <a:pt x="1461" y="46645"/>
                  </a:lnTo>
                  <a:lnTo>
                    <a:pt x="1237" y="48623"/>
                  </a:lnTo>
                  <a:lnTo>
                    <a:pt x="1034" y="50601"/>
                  </a:lnTo>
                  <a:lnTo>
                    <a:pt x="854" y="52602"/>
                  </a:lnTo>
                  <a:lnTo>
                    <a:pt x="697" y="54603"/>
                  </a:lnTo>
                  <a:lnTo>
                    <a:pt x="405" y="58401"/>
                  </a:lnTo>
                  <a:lnTo>
                    <a:pt x="247" y="60335"/>
                  </a:lnTo>
                  <a:lnTo>
                    <a:pt x="135" y="62245"/>
                  </a:lnTo>
                  <a:lnTo>
                    <a:pt x="45" y="64156"/>
                  </a:lnTo>
                  <a:lnTo>
                    <a:pt x="0" y="66067"/>
                  </a:lnTo>
                  <a:lnTo>
                    <a:pt x="0" y="67033"/>
                  </a:lnTo>
                  <a:lnTo>
                    <a:pt x="23" y="68000"/>
                  </a:lnTo>
                  <a:lnTo>
                    <a:pt x="45" y="68944"/>
                  </a:lnTo>
                  <a:lnTo>
                    <a:pt x="90" y="69911"/>
                  </a:lnTo>
                  <a:lnTo>
                    <a:pt x="135" y="70405"/>
                  </a:lnTo>
                  <a:lnTo>
                    <a:pt x="180" y="70900"/>
                  </a:lnTo>
                  <a:lnTo>
                    <a:pt x="315" y="71844"/>
                  </a:lnTo>
                  <a:lnTo>
                    <a:pt x="495" y="72721"/>
                  </a:lnTo>
                  <a:lnTo>
                    <a:pt x="675" y="73507"/>
                  </a:lnTo>
                  <a:lnTo>
                    <a:pt x="899" y="74204"/>
                  </a:lnTo>
                  <a:lnTo>
                    <a:pt x="1012" y="74496"/>
                  </a:lnTo>
                  <a:lnTo>
                    <a:pt x="1147" y="74766"/>
                  </a:lnTo>
                  <a:lnTo>
                    <a:pt x="1259" y="75014"/>
                  </a:lnTo>
                  <a:lnTo>
                    <a:pt x="1371" y="75216"/>
                  </a:lnTo>
                  <a:lnTo>
                    <a:pt x="1506" y="75373"/>
                  </a:lnTo>
                  <a:lnTo>
                    <a:pt x="1619" y="75508"/>
                  </a:lnTo>
                  <a:lnTo>
                    <a:pt x="1709" y="75575"/>
                  </a:lnTo>
                  <a:lnTo>
                    <a:pt x="1843" y="75665"/>
                  </a:lnTo>
                  <a:lnTo>
                    <a:pt x="2158" y="75800"/>
                  </a:lnTo>
                  <a:lnTo>
                    <a:pt x="2585" y="75935"/>
                  </a:lnTo>
                  <a:lnTo>
                    <a:pt x="3080" y="76070"/>
                  </a:lnTo>
                  <a:lnTo>
                    <a:pt x="3642" y="76182"/>
                  </a:lnTo>
                  <a:lnTo>
                    <a:pt x="4271" y="76272"/>
                  </a:lnTo>
                  <a:lnTo>
                    <a:pt x="4990" y="76340"/>
                  </a:lnTo>
                  <a:lnTo>
                    <a:pt x="5732" y="76407"/>
                  </a:lnTo>
                  <a:lnTo>
                    <a:pt x="6542" y="76452"/>
                  </a:lnTo>
                  <a:lnTo>
                    <a:pt x="7373" y="76475"/>
                  </a:lnTo>
                  <a:lnTo>
                    <a:pt x="9172" y="76475"/>
                  </a:lnTo>
                  <a:lnTo>
                    <a:pt x="10093" y="76452"/>
                  </a:lnTo>
                  <a:lnTo>
                    <a:pt x="11015" y="76407"/>
                  </a:lnTo>
                  <a:lnTo>
                    <a:pt x="11959" y="76340"/>
                  </a:lnTo>
                  <a:lnTo>
                    <a:pt x="12926" y="76250"/>
                  </a:lnTo>
                  <a:lnTo>
                    <a:pt x="13847" y="76137"/>
                  </a:lnTo>
                  <a:lnTo>
                    <a:pt x="14769" y="76003"/>
                  </a:lnTo>
                  <a:lnTo>
                    <a:pt x="15691" y="75868"/>
                  </a:lnTo>
                  <a:lnTo>
                    <a:pt x="16567" y="75688"/>
                  </a:lnTo>
                  <a:lnTo>
                    <a:pt x="17399" y="75486"/>
                  </a:lnTo>
                  <a:lnTo>
                    <a:pt x="18208" y="75261"/>
                  </a:lnTo>
                  <a:lnTo>
                    <a:pt x="18950" y="75036"/>
                  </a:lnTo>
                  <a:lnTo>
                    <a:pt x="19669" y="74766"/>
                  </a:lnTo>
                  <a:lnTo>
                    <a:pt x="20299" y="74474"/>
                  </a:lnTo>
                  <a:lnTo>
                    <a:pt x="20591" y="74317"/>
                  </a:lnTo>
                  <a:lnTo>
                    <a:pt x="20861" y="74137"/>
                  </a:lnTo>
                  <a:lnTo>
                    <a:pt x="21130" y="73979"/>
                  </a:lnTo>
                  <a:lnTo>
                    <a:pt x="21355" y="73800"/>
                  </a:lnTo>
                  <a:lnTo>
                    <a:pt x="21580" y="73620"/>
                  </a:lnTo>
                  <a:lnTo>
                    <a:pt x="21782" y="73418"/>
                  </a:lnTo>
                  <a:lnTo>
                    <a:pt x="21962" y="73215"/>
                  </a:lnTo>
                  <a:lnTo>
                    <a:pt x="22097" y="73013"/>
                  </a:lnTo>
                  <a:lnTo>
                    <a:pt x="22232" y="72811"/>
                  </a:lnTo>
                  <a:lnTo>
                    <a:pt x="22322" y="72586"/>
                  </a:lnTo>
                  <a:lnTo>
                    <a:pt x="22412" y="72361"/>
                  </a:lnTo>
                  <a:lnTo>
                    <a:pt x="22457" y="72136"/>
                  </a:lnTo>
                  <a:lnTo>
                    <a:pt x="22479" y="71889"/>
                  </a:lnTo>
                  <a:lnTo>
                    <a:pt x="22479" y="71642"/>
                  </a:lnTo>
                  <a:lnTo>
                    <a:pt x="22367" y="69911"/>
                  </a:lnTo>
                  <a:lnTo>
                    <a:pt x="22299" y="68202"/>
                  </a:lnTo>
                  <a:lnTo>
                    <a:pt x="22254" y="66494"/>
                  </a:lnTo>
                  <a:lnTo>
                    <a:pt x="22254" y="64808"/>
                  </a:lnTo>
                  <a:lnTo>
                    <a:pt x="22299" y="63122"/>
                  </a:lnTo>
                  <a:lnTo>
                    <a:pt x="22389" y="61436"/>
                  </a:lnTo>
                  <a:lnTo>
                    <a:pt x="22502" y="59773"/>
                  </a:lnTo>
                  <a:lnTo>
                    <a:pt x="22659" y="58087"/>
                  </a:lnTo>
                  <a:lnTo>
                    <a:pt x="22839" y="56423"/>
                  </a:lnTo>
                  <a:lnTo>
                    <a:pt x="23041" y="54760"/>
                  </a:lnTo>
                  <a:lnTo>
                    <a:pt x="23288" y="53096"/>
                  </a:lnTo>
                  <a:lnTo>
                    <a:pt x="23558" y="51433"/>
                  </a:lnTo>
                  <a:lnTo>
                    <a:pt x="23850" y="49770"/>
                  </a:lnTo>
                  <a:lnTo>
                    <a:pt x="24188" y="48084"/>
                  </a:lnTo>
                  <a:lnTo>
                    <a:pt x="24525" y="46398"/>
                  </a:lnTo>
                  <a:lnTo>
                    <a:pt x="24907" y="44712"/>
                  </a:lnTo>
                  <a:lnTo>
                    <a:pt x="25109" y="43745"/>
                  </a:lnTo>
                  <a:lnTo>
                    <a:pt x="25356" y="42486"/>
                  </a:lnTo>
                  <a:lnTo>
                    <a:pt x="25896" y="39339"/>
                  </a:lnTo>
                  <a:lnTo>
                    <a:pt x="26503" y="35563"/>
                  </a:lnTo>
                  <a:lnTo>
                    <a:pt x="27132" y="31449"/>
                  </a:lnTo>
                  <a:lnTo>
                    <a:pt x="27717" y="27358"/>
                  </a:lnTo>
                  <a:lnTo>
                    <a:pt x="28234" y="23581"/>
                  </a:lnTo>
                  <a:lnTo>
                    <a:pt x="28638" y="20412"/>
                  </a:lnTo>
                  <a:lnTo>
                    <a:pt x="28773" y="19153"/>
                  </a:lnTo>
                  <a:lnTo>
                    <a:pt x="28863" y="18186"/>
                  </a:lnTo>
                  <a:lnTo>
                    <a:pt x="28953" y="17085"/>
                  </a:lnTo>
                  <a:lnTo>
                    <a:pt x="29043" y="15916"/>
                  </a:lnTo>
                  <a:lnTo>
                    <a:pt x="29088" y="14657"/>
                  </a:lnTo>
                  <a:lnTo>
                    <a:pt x="29133" y="13353"/>
                  </a:lnTo>
                  <a:lnTo>
                    <a:pt x="29133" y="12005"/>
                  </a:lnTo>
                  <a:lnTo>
                    <a:pt x="29110" y="11330"/>
                  </a:lnTo>
                  <a:lnTo>
                    <a:pt x="29088" y="10656"/>
                  </a:lnTo>
                  <a:lnTo>
                    <a:pt x="29021" y="9959"/>
                  </a:lnTo>
                  <a:lnTo>
                    <a:pt x="28976" y="9285"/>
                  </a:lnTo>
                  <a:lnTo>
                    <a:pt x="28886" y="8610"/>
                  </a:lnTo>
                  <a:lnTo>
                    <a:pt x="28796" y="7958"/>
                  </a:lnTo>
                  <a:lnTo>
                    <a:pt x="28661" y="7284"/>
                  </a:lnTo>
                  <a:lnTo>
                    <a:pt x="28526" y="6655"/>
                  </a:lnTo>
                  <a:lnTo>
                    <a:pt x="28369" y="6025"/>
                  </a:lnTo>
                  <a:lnTo>
                    <a:pt x="28189" y="5418"/>
                  </a:lnTo>
                  <a:lnTo>
                    <a:pt x="27964" y="4811"/>
                  </a:lnTo>
                  <a:lnTo>
                    <a:pt x="27739" y="4249"/>
                  </a:lnTo>
                  <a:lnTo>
                    <a:pt x="27470" y="3710"/>
                  </a:lnTo>
                  <a:lnTo>
                    <a:pt x="27177" y="3193"/>
                  </a:lnTo>
                  <a:lnTo>
                    <a:pt x="26863" y="2698"/>
                  </a:lnTo>
                  <a:lnTo>
                    <a:pt x="26503" y="2226"/>
                  </a:lnTo>
                  <a:lnTo>
                    <a:pt x="26098" y="1799"/>
                  </a:lnTo>
                  <a:lnTo>
                    <a:pt x="25694" y="1417"/>
                  </a:lnTo>
                  <a:lnTo>
                    <a:pt x="25222" y="1080"/>
                  </a:lnTo>
                  <a:lnTo>
                    <a:pt x="24997" y="900"/>
                  </a:lnTo>
                  <a:lnTo>
                    <a:pt x="24750" y="765"/>
                  </a:lnTo>
                  <a:lnTo>
                    <a:pt x="24480" y="630"/>
                  </a:lnTo>
                  <a:lnTo>
                    <a:pt x="24210" y="495"/>
                  </a:lnTo>
                  <a:lnTo>
                    <a:pt x="23918" y="383"/>
                  </a:lnTo>
                  <a:lnTo>
                    <a:pt x="23648" y="271"/>
                  </a:lnTo>
                  <a:lnTo>
                    <a:pt x="23378" y="203"/>
                  </a:lnTo>
                  <a:lnTo>
                    <a:pt x="23109" y="136"/>
                  </a:lnTo>
                  <a:lnTo>
                    <a:pt x="22861" y="68"/>
                  </a:lnTo>
                  <a:lnTo>
                    <a:pt x="22614" y="46"/>
                  </a:lnTo>
                  <a:lnTo>
                    <a:pt x="22097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7;p15">
              <a:extLst>
                <a:ext uri="{FF2B5EF4-FFF2-40B4-BE49-F238E27FC236}">
                  <a16:creationId xmlns:a16="http://schemas.microsoft.com/office/drawing/2014/main" id="{37D1CC22-F41D-FCCF-38FF-864A3AC1B297}"/>
                </a:ext>
              </a:extLst>
            </p:cNvPr>
            <p:cNvSpPr/>
            <p:nvPr/>
          </p:nvSpPr>
          <p:spPr>
            <a:xfrm>
              <a:off x="3313750" y="1480075"/>
              <a:ext cx="404075" cy="1910750"/>
            </a:xfrm>
            <a:custGeom>
              <a:avLst/>
              <a:gdLst/>
              <a:ahLst/>
              <a:cxnLst/>
              <a:rect l="l" t="t" r="r" b="b"/>
              <a:pathLst>
                <a:path w="16163" h="76430" extrusionOk="0">
                  <a:moveTo>
                    <a:pt x="14949" y="1"/>
                  </a:moveTo>
                  <a:lnTo>
                    <a:pt x="14522" y="1147"/>
                  </a:lnTo>
                  <a:lnTo>
                    <a:pt x="14072" y="2271"/>
                  </a:lnTo>
                  <a:lnTo>
                    <a:pt x="13645" y="3418"/>
                  </a:lnTo>
                  <a:lnTo>
                    <a:pt x="13218" y="4564"/>
                  </a:lnTo>
                  <a:lnTo>
                    <a:pt x="12791" y="5823"/>
                  </a:lnTo>
                  <a:lnTo>
                    <a:pt x="12386" y="7104"/>
                  </a:lnTo>
                  <a:lnTo>
                    <a:pt x="12004" y="8385"/>
                  </a:lnTo>
                  <a:lnTo>
                    <a:pt x="11667" y="9667"/>
                  </a:lnTo>
                  <a:lnTo>
                    <a:pt x="10993" y="12252"/>
                  </a:lnTo>
                  <a:lnTo>
                    <a:pt x="10341" y="14814"/>
                  </a:lnTo>
                  <a:lnTo>
                    <a:pt x="9622" y="17669"/>
                  </a:lnTo>
                  <a:lnTo>
                    <a:pt x="8925" y="20524"/>
                  </a:lnTo>
                  <a:lnTo>
                    <a:pt x="8250" y="23379"/>
                  </a:lnTo>
                  <a:lnTo>
                    <a:pt x="7598" y="26256"/>
                  </a:lnTo>
                  <a:lnTo>
                    <a:pt x="6969" y="29134"/>
                  </a:lnTo>
                  <a:lnTo>
                    <a:pt x="6362" y="32011"/>
                  </a:lnTo>
                  <a:lnTo>
                    <a:pt x="5778" y="34888"/>
                  </a:lnTo>
                  <a:lnTo>
                    <a:pt x="5238" y="37766"/>
                  </a:lnTo>
                  <a:lnTo>
                    <a:pt x="4114" y="43857"/>
                  </a:lnTo>
                  <a:lnTo>
                    <a:pt x="3575" y="46892"/>
                  </a:lnTo>
                  <a:lnTo>
                    <a:pt x="3058" y="49949"/>
                  </a:lnTo>
                  <a:lnTo>
                    <a:pt x="2563" y="53006"/>
                  </a:lnTo>
                  <a:lnTo>
                    <a:pt x="2091" y="56064"/>
                  </a:lnTo>
                  <a:lnTo>
                    <a:pt x="1664" y="59121"/>
                  </a:lnTo>
                  <a:lnTo>
                    <a:pt x="1259" y="62178"/>
                  </a:lnTo>
                  <a:lnTo>
                    <a:pt x="1057" y="63954"/>
                  </a:lnTo>
                  <a:lnTo>
                    <a:pt x="877" y="65730"/>
                  </a:lnTo>
                  <a:lnTo>
                    <a:pt x="697" y="67528"/>
                  </a:lnTo>
                  <a:lnTo>
                    <a:pt x="563" y="69304"/>
                  </a:lnTo>
                  <a:lnTo>
                    <a:pt x="293" y="72855"/>
                  </a:lnTo>
                  <a:lnTo>
                    <a:pt x="1" y="76430"/>
                  </a:lnTo>
                  <a:lnTo>
                    <a:pt x="1237" y="76430"/>
                  </a:lnTo>
                  <a:lnTo>
                    <a:pt x="1529" y="72788"/>
                  </a:lnTo>
                  <a:lnTo>
                    <a:pt x="1799" y="69124"/>
                  </a:lnTo>
                  <a:lnTo>
                    <a:pt x="1956" y="67303"/>
                  </a:lnTo>
                  <a:lnTo>
                    <a:pt x="2136" y="65482"/>
                  </a:lnTo>
                  <a:lnTo>
                    <a:pt x="2316" y="63662"/>
                  </a:lnTo>
                  <a:lnTo>
                    <a:pt x="2541" y="61841"/>
                  </a:lnTo>
                  <a:lnTo>
                    <a:pt x="2945" y="58873"/>
                  </a:lnTo>
                  <a:lnTo>
                    <a:pt x="3372" y="55884"/>
                  </a:lnTo>
                  <a:lnTo>
                    <a:pt x="3844" y="52894"/>
                  </a:lnTo>
                  <a:lnTo>
                    <a:pt x="4317" y="49927"/>
                  </a:lnTo>
                  <a:lnTo>
                    <a:pt x="4834" y="46937"/>
                  </a:lnTo>
                  <a:lnTo>
                    <a:pt x="5351" y="43970"/>
                  </a:lnTo>
                  <a:lnTo>
                    <a:pt x="6430" y="38035"/>
                  </a:lnTo>
                  <a:lnTo>
                    <a:pt x="6992" y="35091"/>
                  </a:lnTo>
                  <a:lnTo>
                    <a:pt x="7598" y="32123"/>
                  </a:lnTo>
                  <a:lnTo>
                    <a:pt x="8205" y="29179"/>
                  </a:lnTo>
                  <a:lnTo>
                    <a:pt x="8857" y="26234"/>
                  </a:lnTo>
                  <a:lnTo>
                    <a:pt x="9532" y="23312"/>
                  </a:lnTo>
                  <a:lnTo>
                    <a:pt x="10228" y="20367"/>
                  </a:lnTo>
                  <a:lnTo>
                    <a:pt x="10948" y="17445"/>
                  </a:lnTo>
                  <a:lnTo>
                    <a:pt x="11690" y="14545"/>
                  </a:lnTo>
                  <a:lnTo>
                    <a:pt x="12431" y="11667"/>
                  </a:lnTo>
                  <a:lnTo>
                    <a:pt x="12814" y="10251"/>
                  </a:lnTo>
                  <a:lnTo>
                    <a:pt x="13196" y="8835"/>
                  </a:lnTo>
                  <a:lnTo>
                    <a:pt x="13623" y="7419"/>
                  </a:lnTo>
                  <a:lnTo>
                    <a:pt x="14072" y="6003"/>
                  </a:lnTo>
                  <a:lnTo>
                    <a:pt x="14544" y="4609"/>
                  </a:lnTo>
                  <a:lnTo>
                    <a:pt x="15039" y="3215"/>
                  </a:lnTo>
                  <a:lnTo>
                    <a:pt x="15623" y="1754"/>
                  </a:lnTo>
                  <a:lnTo>
                    <a:pt x="16163" y="271"/>
                  </a:lnTo>
                  <a:lnTo>
                    <a:pt x="16006" y="226"/>
                  </a:lnTo>
                  <a:lnTo>
                    <a:pt x="15758" y="136"/>
                  </a:lnTo>
                  <a:lnTo>
                    <a:pt x="15489" y="91"/>
                  </a:lnTo>
                  <a:lnTo>
                    <a:pt x="15219" y="23"/>
                  </a:lnTo>
                  <a:lnTo>
                    <a:pt x="14949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8;p15">
              <a:extLst>
                <a:ext uri="{FF2B5EF4-FFF2-40B4-BE49-F238E27FC236}">
                  <a16:creationId xmlns:a16="http://schemas.microsoft.com/office/drawing/2014/main" id="{3D215544-417B-7C6F-F5DF-FA76C8230D7B}"/>
                </a:ext>
              </a:extLst>
            </p:cNvPr>
            <p:cNvSpPr/>
            <p:nvPr/>
          </p:nvSpPr>
          <p:spPr>
            <a:xfrm>
              <a:off x="3393550" y="3268850"/>
              <a:ext cx="33175" cy="66350"/>
            </a:xfrm>
            <a:custGeom>
              <a:avLst/>
              <a:gdLst/>
              <a:ahLst/>
              <a:cxnLst/>
              <a:rect l="l" t="t" r="r" b="b"/>
              <a:pathLst>
                <a:path w="1327" h="2654" extrusionOk="0">
                  <a:moveTo>
                    <a:pt x="675" y="1"/>
                  </a:moveTo>
                  <a:lnTo>
                    <a:pt x="563" y="23"/>
                  </a:lnTo>
                  <a:lnTo>
                    <a:pt x="450" y="68"/>
                  </a:lnTo>
                  <a:lnTo>
                    <a:pt x="338" y="136"/>
                  </a:lnTo>
                  <a:lnTo>
                    <a:pt x="270" y="225"/>
                  </a:lnTo>
                  <a:lnTo>
                    <a:pt x="203" y="315"/>
                  </a:lnTo>
                  <a:lnTo>
                    <a:pt x="135" y="428"/>
                  </a:lnTo>
                  <a:lnTo>
                    <a:pt x="113" y="540"/>
                  </a:lnTo>
                  <a:lnTo>
                    <a:pt x="90" y="653"/>
                  </a:lnTo>
                  <a:lnTo>
                    <a:pt x="1" y="2046"/>
                  </a:lnTo>
                  <a:lnTo>
                    <a:pt x="23" y="2181"/>
                  </a:lnTo>
                  <a:lnTo>
                    <a:pt x="68" y="2294"/>
                  </a:lnTo>
                  <a:lnTo>
                    <a:pt x="113" y="2406"/>
                  </a:lnTo>
                  <a:lnTo>
                    <a:pt x="203" y="2473"/>
                  </a:lnTo>
                  <a:lnTo>
                    <a:pt x="315" y="2563"/>
                  </a:lnTo>
                  <a:lnTo>
                    <a:pt x="428" y="2608"/>
                  </a:lnTo>
                  <a:lnTo>
                    <a:pt x="540" y="2631"/>
                  </a:lnTo>
                  <a:lnTo>
                    <a:pt x="652" y="2653"/>
                  </a:lnTo>
                  <a:lnTo>
                    <a:pt x="787" y="2631"/>
                  </a:lnTo>
                  <a:lnTo>
                    <a:pt x="900" y="2586"/>
                  </a:lnTo>
                  <a:lnTo>
                    <a:pt x="990" y="2518"/>
                  </a:lnTo>
                  <a:lnTo>
                    <a:pt x="1080" y="2428"/>
                  </a:lnTo>
                  <a:lnTo>
                    <a:pt x="1147" y="2339"/>
                  </a:lnTo>
                  <a:lnTo>
                    <a:pt x="1192" y="2226"/>
                  </a:lnTo>
                  <a:lnTo>
                    <a:pt x="1237" y="2114"/>
                  </a:lnTo>
                  <a:lnTo>
                    <a:pt x="1237" y="2001"/>
                  </a:lnTo>
                  <a:lnTo>
                    <a:pt x="1327" y="608"/>
                  </a:lnTo>
                  <a:lnTo>
                    <a:pt x="1327" y="473"/>
                  </a:lnTo>
                  <a:lnTo>
                    <a:pt x="1282" y="360"/>
                  </a:lnTo>
                  <a:lnTo>
                    <a:pt x="1214" y="270"/>
                  </a:lnTo>
                  <a:lnTo>
                    <a:pt x="1125" y="181"/>
                  </a:lnTo>
                  <a:lnTo>
                    <a:pt x="1035" y="91"/>
                  </a:lnTo>
                  <a:lnTo>
                    <a:pt x="922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9;p15">
              <a:extLst>
                <a:ext uri="{FF2B5EF4-FFF2-40B4-BE49-F238E27FC236}">
                  <a16:creationId xmlns:a16="http://schemas.microsoft.com/office/drawing/2014/main" id="{EC710685-B159-79C1-4309-69240C821DC8}"/>
                </a:ext>
              </a:extLst>
            </p:cNvPr>
            <p:cNvSpPr/>
            <p:nvPr/>
          </p:nvSpPr>
          <p:spPr>
            <a:xfrm>
              <a:off x="3500900" y="3017650"/>
              <a:ext cx="42150" cy="150625"/>
            </a:xfrm>
            <a:custGeom>
              <a:avLst/>
              <a:gdLst/>
              <a:ahLst/>
              <a:cxnLst/>
              <a:rect l="l" t="t" r="r" b="b"/>
              <a:pathLst>
                <a:path w="1686" h="6025" extrusionOk="0">
                  <a:moveTo>
                    <a:pt x="562" y="1"/>
                  </a:moveTo>
                  <a:lnTo>
                    <a:pt x="450" y="23"/>
                  </a:lnTo>
                  <a:lnTo>
                    <a:pt x="337" y="46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60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25" y="3058"/>
                  </a:lnTo>
                  <a:lnTo>
                    <a:pt x="450" y="5463"/>
                  </a:lnTo>
                  <a:lnTo>
                    <a:pt x="472" y="5598"/>
                  </a:lnTo>
                  <a:lnTo>
                    <a:pt x="517" y="5733"/>
                  </a:lnTo>
                  <a:lnTo>
                    <a:pt x="585" y="5823"/>
                  </a:lnTo>
                  <a:lnTo>
                    <a:pt x="674" y="5913"/>
                  </a:lnTo>
                  <a:lnTo>
                    <a:pt x="764" y="5957"/>
                  </a:lnTo>
                  <a:lnTo>
                    <a:pt x="877" y="6002"/>
                  </a:lnTo>
                  <a:lnTo>
                    <a:pt x="989" y="6025"/>
                  </a:lnTo>
                  <a:lnTo>
                    <a:pt x="1236" y="6025"/>
                  </a:lnTo>
                  <a:lnTo>
                    <a:pt x="1326" y="5980"/>
                  </a:lnTo>
                  <a:lnTo>
                    <a:pt x="1439" y="5935"/>
                  </a:lnTo>
                  <a:lnTo>
                    <a:pt x="1529" y="5868"/>
                  </a:lnTo>
                  <a:lnTo>
                    <a:pt x="1596" y="5778"/>
                  </a:lnTo>
                  <a:lnTo>
                    <a:pt x="1641" y="5665"/>
                  </a:lnTo>
                  <a:lnTo>
                    <a:pt x="1686" y="5553"/>
                  </a:lnTo>
                  <a:lnTo>
                    <a:pt x="1686" y="5396"/>
                  </a:lnTo>
                  <a:lnTo>
                    <a:pt x="1461" y="2990"/>
                  </a:lnTo>
                  <a:lnTo>
                    <a:pt x="1236" y="563"/>
                  </a:lnTo>
                  <a:lnTo>
                    <a:pt x="1214" y="428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899" y="68"/>
                  </a:lnTo>
                  <a:lnTo>
                    <a:pt x="787" y="2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0;p15">
              <a:extLst>
                <a:ext uri="{FF2B5EF4-FFF2-40B4-BE49-F238E27FC236}">
                  <a16:creationId xmlns:a16="http://schemas.microsoft.com/office/drawing/2014/main" id="{067E1EED-90FC-C8A5-0296-AF3F4A412A99}"/>
                </a:ext>
              </a:extLst>
            </p:cNvPr>
            <p:cNvSpPr/>
            <p:nvPr/>
          </p:nvSpPr>
          <p:spPr>
            <a:xfrm>
              <a:off x="3516625" y="2806900"/>
              <a:ext cx="43300" cy="136600"/>
            </a:xfrm>
            <a:custGeom>
              <a:avLst/>
              <a:gdLst/>
              <a:ahLst/>
              <a:cxnLst/>
              <a:rect l="l" t="t" r="r" b="b"/>
              <a:pathLst>
                <a:path w="1732" h="5464" extrusionOk="0">
                  <a:moveTo>
                    <a:pt x="945" y="1"/>
                  </a:moveTo>
                  <a:lnTo>
                    <a:pt x="855" y="23"/>
                  </a:lnTo>
                  <a:lnTo>
                    <a:pt x="742" y="68"/>
                  </a:lnTo>
                  <a:lnTo>
                    <a:pt x="675" y="136"/>
                  </a:lnTo>
                  <a:lnTo>
                    <a:pt x="607" y="226"/>
                  </a:lnTo>
                  <a:lnTo>
                    <a:pt x="540" y="338"/>
                  </a:lnTo>
                  <a:lnTo>
                    <a:pt x="517" y="473"/>
                  </a:lnTo>
                  <a:lnTo>
                    <a:pt x="450" y="1035"/>
                  </a:lnTo>
                  <a:lnTo>
                    <a:pt x="383" y="1574"/>
                  </a:lnTo>
                  <a:lnTo>
                    <a:pt x="203" y="2676"/>
                  </a:lnTo>
                  <a:lnTo>
                    <a:pt x="135" y="3238"/>
                  </a:lnTo>
                  <a:lnTo>
                    <a:pt x="68" y="3777"/>
                  </a:lnTo>
                  <a:lnTo>
                    <a:pt x="23" y="4339"/>
                  </a:lnTo>
                  <a:lnTo>
                    <a:pt x="0" y="4901"/>
                  </a:lnTo>
                  <a:lnTo>
                    <a:pt x="0" y="5036"/>
                  </a:lnTo>
                  <a:lnTo>
                    <a:pt x="45" y="5149"/>
                  </a:lnTo>
                  <a:lnTo>
                    <a:pt x="113" y="5261"/>
                  </a:lnTo>
                  <a:lnTo>
                    <a:pt x="180" y="5328"/>
                  </a:lnTo>
                  <a:lnTo>
                    <a:pt x="270" y="5396"/>
                  </a:lnTo>
                  <a:lnTo>
                    <a:pt x="383" y="5441"/>
                  </a:lnTo>
                  <a:lnTo>
                    <a:pt x="495" y="5463"/>
                  </a:lnTo>
                  <a:lnTo>
                    <a:pt x="607" y="5463"/>
                  </a:lnTo>
                  <a:lnTo>
                    <a:pt x="720" y="5441"/>
                  </a:lnTo>
                  <a:lnTo>
                    <a:pt x="832" y="5418"/>
                  </a:lnTo>
                  <a:lnTo>
                    <a:pt x="945" y="5373"/>
                  </a:lnTo>
                  <a:lnTo>
                    <a:pt x="1034" y="5306"/>
                  </a:lnTo>
                  <a:lnTo>
                    <a:pt x="1102" y="5216"/>
                  </a:lnTo>
                  <a:lnTo>
                    <a:pt x="1169" y="5104"/>
                  </a:lnTo>
                  <a:lnTo>
                    <a:pt x="1214" y="4969"/>
                  </a:lnTo>
                  <a:lnTo>
                    <a:pt x="1237" y="4834"/>
                  </a:lnTo>
                  <a:lnTo>
                    <a:pt x="1259" y="4317"/>
                  </a:lnTo>
                  <a:lnTo>
                    <a:pt x="1304" y="3800"/>
                  </a:lnTo>
                  <a:lnTo>
                    <a:pt x="1349" y="3305"/>
                  </a:lnTo>
                  <a:lnTo>
                    <a:pt x="1439" y="2788"/>
                  </a:lnTo>
                  <a:lnTo>
                    <a:pt x="1596" y="1777"/>
                  </a:lnTo>
                  <a:lnTo>
                    <a:pt x="1664" y="1260"/>
                  </a:lnTo>
                  <a:lnTo>
                    <a:pt x="1731" y="743"/>
                  </a:lnTo>
                  <a:lnTo>
                    <a:pt x="1731" y="608"/>
                  </a:lnTo>
                  <a:lnTo>
                    <a:pt x="1709" y="473"/>
                  </a:lnTo>
                  <a:lnTo>
                    <a:pt x="1641" y="361"/>
                  </a:lnTo>
                  <a:lnTo>
                    <a:pt x="1574" y="271"/>
                  </a:lnTo>
                  <a:lnTo>
                    <a:pt x="1507" y="181"/>
                  </a:lnTo>
                  <a:lnTo>
                    <a:pt x="1394" y="113"/>
                  </a:lnTo>
                  <a:lnTo>
                    <a:pt x="1282" y="46"/>
                  </a:lnTo>
                  <a:lnTo>
                    <a:pt x="1192" y="23"/>
                  </a:lnTo>
                  <a:lnTo>
                    <a:pt x="1057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1;p15">
              <a:extLst>
                <a:ext uri="{FF2B5EF4-FFF2-40B4-BE49-F238E27FC236}">
                  <a16:creationId xmlns:a16="http://schemas.microsoft.com/office/drawing/2014/main" id="{2ECD4926-FE13-1D98-4487-116FFC064B24}"/>
                </a:ext>
              </a:extLst>
            </p:cNvPr>
            <p:cNvSpPr/>
            <p:nvPr/>
          </p:nvSpPr>
          <p:spPr>
            <a:xfrm>
              <a:off x="3596975" y="2601800"/>
              <a:ext cx="29825" cy="30925"/>
            </a:xfrm>
            <a:custGeom>
              <a:avLst/>
              <a:gdLst/>
              <a:ahLst/>
              <a:cxnLst/>
              <a:rect l="l" t="t" r="r" b="b"/>
              <a:pathLst>
                <a:path w="1193" h="1237" extrusionOk="0">
                  <a:moveTo>
                    <a:pt x="563" y="0"/>
                  </a:moveTo>
                  <a:lnTo>
                    <a:pt x="428" y="23"/>
                  </a:lnTo>
                  <a:lnTo>
                    <a:pt x="316" y="67"/>
                  </a:lnTo>
                  <a:lnTo>
                    <a:pt x="226" y="135"/>
                  </a:lnTo>
                  <a:lnTo>
                    <a:pt x="136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23" y="764"/>
                  </a:lnTo>
                  <a:lnTo>
                    <a:pt x="46" y="877"/>
                  </a:lnTo>
                  <a:lnTo>
                    <a:pt x="113" y="989"/>
                  </a:lnTo>
                  <a:lnTo>
                    <a:pt x="181" y="1079"/>
                  </a:lnTo>
                  <a:lnTo>
                    <a:pt x="271" y="1146"/>
                  </a:lnTo>
                  <a:lnTo>
                    <a:pt x="361" y="1191"/>
                  </a:lnTo>
                  <a:lnTo>
                    <a:pt x="496" y="1236"/>
                  </a:lnTo>
                  <a:lnTo>
                    <a:pt x="630" y="1236"/>
                  </a:lnTo>
                  <a:lnTo>
                    <a:pt x="765" y="1214"/>
                  </a:lnTo>
                  <a:lnTo>
                    <a:pt x="900" y="1169"/>
                  </a:lnTo>
                  <a:lnTo>
                    <a:pt x="990" y="1101"/>
                  </a:lnTo>
                  <a:lnTo>
                    <a:pt x="1080" y="1034"/>
                  </a:lnTo>
                  <a:lnTo>
                    <a:pt x="1125" y="922"/>
                  </a:lnTo>
                  <a:lnTo>
                    <a:pt x="1170" y="832"/>
                  </a:lnTo>
                  <a:lnTo>
                    <a:pt x="1192" y="719"/>
                  </a:lnTo>
                  <a:lnTo>
                    <a:pt x="1192" y="584"/>
                  </a:lnTo>
                  <a:lnTo>
                    <a:pt x="1192" y="472"/>
                  </a:lnTo>
                  <a:lnTo>
                    <a:pt x="1147" y="360"/>
                  </a:lnTo>
                  <a:lnTo>
                    <a:pt x="1102" y="270"/>
                  </a:lnTo>
                  <a:lnTo>
                    <a:pt x="1035" y="180"/>
                  </a:lnTo>
                  <a:lnTo>
                    <a:pt x="945" y="90"/>
                  </a:lnTo>
                  <a:lnTo>
                    <a:pt x="833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2;p15">
              <a:extLst>
                <a:ext uri="{FF2B5EF4-FFF2-40B4-BE49-F238E27FC236}">
                  <a16:creationId xmlns:a16="http://schemas.microsoft.com/office/drawing/2014/main" id="{23A89597-EB36-5D65-30FD-7F49F3BFC466}"/>
                </a:ext>
              </a:extLst>
            </p:cNvPr>
            <p:cNvSpPr/>
            <p:nvPr/>
          </p:nvSpPr>
          <p:spPr>
            <a:xfrm>
              <a:off x="3563275" y="3008650"/>
              <a:ext cx="42725" cy="146700"/>
            </a:xfrm>
            <a:custGeom>
              <a:avLst/>
              <a:gdLst/>
              <a:ahLst/>
              <a:cxnLst/>
              <a:rect l="l" t="t" r="r" b="b"/>
              <a:pathLst>
                <a:path w="1709" h="5868" extrusionOk="0">
                  <a:moveTo>
                    <a:pt x="967" y="1"/>
                  </a:moveTo>
                  <a:lnTo>
                    <a:pt x="854" y="23"/>
                  </a:lnTo>
                  <a:lnTo>
                    <a:pt x="765" y="68"/>
                  </a:lnTo>
                  <a:lnTo>
                    <a:pt x="675" y="136"/>
                  </a:lnTo>
                  <a:lnTo>
                    <a:pt x="585" y="226"/>
                  </a:lnTo>
                  <a:lnTo>
                    <a:pt x="540" y="338"/>
                  </a:lnTo>
                  <a:lnTo>
                    <a:pt x="495" y="473"/>
                  </a:lnTo>
                  <a:lnTo>
                    <a:pt x="337" y="1687"/>
                  </a:lnTo>
                  <a:lnTo>
                    <a:pt x="203" y="2878"/>
                  </a:lnTo>
                  <a:lnTo>
                    <a:pt x="90" y="4092"/>
                  </a:lnTo>
                  <a:lnTo>
                    <a:pt x="0" y="5306"/>
                  </a:lnTo>
                  <a:lnTo>
                    <a:pt x="0" y="5441"/>
                  </a:lnTo>
                  <a:lnTo>
                    <a:pt x="23" y="5576"/>
                  </a:lnTo>
                  <a:lnTo>
                    <a:pt x="68" y="5666"/>
                  </a:lnTo>
                  <a:lnTo>
                    <a:pt x="158" y="5756"/>
                  </a:lnTo>
                  <a:lnTo>
                    <a:pt x="247" y="5800"/>
                  </a:lnTo>
                  <a:lnTo>
                    <a:pt x="337" y="5845"/>
                  </a:lnTo>
                  <a:lnTo>
                    <a:pt x="450" y="5868"/>
                  </a:lnTo>
                  <a:lnTo>
                    <a:pt x="675" y="5868"/>
                  </a:lnTo>
                  <a:lnTo>
                    <a:pt x="787" y="5823"/>
                  </a:lnTo>
                  <a:lnTo>
                    <a:pt x="899" y="5778"/>
                  </a:lnTo>
                  <a:lnTo>
                    <a:pt x="1012" y="5711"/>
                  </a:lnTo>
                  <a:lnTo>
                    <a:pt x="1079" y="5621"/>
                  </a:lnTo>
                  <a:lnTo>
                    <a:pt x="1147" y="5508"/>
                  </a:lnTo>
                  <a:lnTo>
                    <a:pt x="1214" y="5396"/>
                  </a:lnTo>
                  <a:lnTo>
                    <a:pt x="1237" y="5261"/>
                  </a:lnTo>
                  <a:lnTo>
                    <a:pt x="1326" y="4115"/>
                  </a:lnTo>
                  <a:lnTo>
                    <a:pt x="1416" y="2991"/>
                  </a:lnTo>
                  <a:lnTo>
                    <a:pt x="1551" y="1867"/>
                  </a:lnTo>
                  <a:lnTo>
                    <a:pt x="1709" y="743"/>
                  </a:lnTo>
                  <a:lnTo>
                    <a:pt x="1709" y="608"/>
                  </a:lnTo>
                  <a:lnTo>
                    <a:pt x="1686" y="473"/>
                  </a:lnTo>
                  <a:lnTo>
                    <a:pt x="1641" y="361"/>
                  </a:lnTo>
                  <a:lnTo>
                    <a:pt x="1596" y="271"/>
                  </a:lnTo>
                  <a:lnTo>
                    <a:pt x="1506" y="181"/>
                  </a:lnTo>
                  <a:lnTo>
                    <a:pt x="1416" y="113"/>
                  </a:lnTo>
                  <a:lnTo>
                    <a:pt x="1304" y="46"/>
                  </a:lnTo>
                  <a:lnTo>
                    <a:pt x="1192" y="23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3;p15">
              <a:extLst>
                <a:ext uri="{FF2B5EF4-FFF2-40B4-BE49-F238E27FC236}">
                  <a16:creationId xmlns:a16="http://schemas.microsoft.com/office/drawing/2014/main" id="{112A0AB8-038C-4110-19E5-50C49E791163}"/>
                </a:ext>
              </a:extLst>
            </p:cNvPr>
            <p:cNvSpPr/>
            <p:nvPr/>
          </p:nvSpPr>
          <p:spPr>
            <a:xfrm>
              <a:off x="3294075" y="2229200"/>
              <a:ext cx="36000" cy="75325"/>
            </a:xfrm>
            <a:custGeom>
              <a:avLst/>
              <a:gdLst/>
              <a:ahLst/>
              <a:cxnLst/>
              <a:rect l="l" t="t" r="r" b="b"/>
              <a:pathLst>
                <a:path w="1440" h="3013" extrusionOk="0">
                  <a:moveTo>
                    <a:pt x="855" y="0"/>
                  </a:moveTo>
                  <a:lnTo>
                    <a:pt x="720" y="23"/>
                  </a:lnTo>
                  <a:lnTo>
                    <a:pt x="608" y="45"/>
                  </a:lnTo>
                  <a:lnTo>
                    <a:pt x="495" y="90"/>
                  </a:lnTo>
                  <a:lnTo>
                    <a:pt x="405" y="180"/>
                  </a:lnTo>
                  <a:lnTo>
                    <a:pt x="315" y="270"/>
                  </a:lnTo>
                  <a:lnTo>
                    <a:pt x="248" y="360"/>
                  </a:lnTo>
                  <a:lnTo>
                    <a:pt x="226" y="495"/>
                  </a:lnTo>
                  <a:lnTo>
                    <a:pt x="1" y="2248"/>
                  </a:lnTo>
                  <a:lnTo>
                    <a:pt x="1" y="2383"/>
                  </a:lnTo>
                  <a:lnTo>
                    <a:pt x="1" y="2496"/>
                  </a:lnTo>
                  <a:lnTo>
                    <a:pt x="46" y="2608"/>
                  </a:lnTo>
                  <a:lnTo>
                    <a:pt x="91" y="2720"/>
                  </a:lnTo>
                  <a:lnTo>
                    <a:pt x="158" y="2810"/>
                  </a:lnTo>
                  <a:lnTo>
                    <a:pt x="248" y="2878"/>
                  </a:lnTo>
                  <a:lnTo>
                    <a:pt x="338" y="2945"/>
                  </a:lnTo>
                  <a:lnTo>
                    <a:pt x="473" y="2990"/>
                  </a:lnTo>
                  <a:lnTo>
                    <a:pt x="585" y="3013"/>
                  </a:lnTo>
                  <a:lnTo>
                    <a:pt x="698" y="2990"/>
                  </a:lnTo>
                  <a:lnTo>
                    <a:pt x="833" y="2968"/>
                  </a:lnTo>
                  <a:lnTo>
                    <a:pt x="945" y="2900"/>
                  </a:lnTo>
                  <a:lnTo>
                    <a:pt x="1035" y="2833"/>
                  </a:lnTo>
                  <a:lnTo>
                    <a:pt x="1125" y="2743"/>
                  </a:lnTo>
                  <a:lnTo>
                    <a:pt x="1170" y="2630"/>
                  </a:lnTo>
                  <a:lnTo>
                    <a:pt x="1215" y="2518"/>
                  </a:lnTo>
                  <a:lnTo>
                    <a:pt x="1439" y="765"/>
                  </a:lnTo>
                  <a:lnTo>
                    <a:pt x="1439" y="630"/>
                  </a:lnTo>
                  <a:lnTo>
                    <a:pt x="1417" y="517"/>
                  </a:lnTo>
                  <a:lnTo>
                    <a:pt x="1394" y="405"/>
                  </a:lnTo>
                  <a:lnTo>
                    <a:pt x="1350" y="293"/>
                  </a:lnTo>
                  <a:lnTo>
                    <a:pt x="1282" y="203"/>
                  </a:lnTo>
                  <a:lnTo>
                    <a:pt x="1192" y="113"/>
                  </a:lnTo>
                  <a:lnTo>
                    <a:pt x="1080" y="45"/>
                  </a:lnTo>
                  <a:lnTo>
                    <a:pt x="967" y="23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4;p15">
              <a:extLst>
                <a:ext uri="{FF2B5EF4-FFF2-40B4-BE49-F238E27FC236}">
                  <a16:creationId xmlns:a16="http://schemas.microsoft.com/office/drawing/2014/main" id="{27EE735D-2674-EA7A-3368-EC49D2CEC413}"/>
                </a:ext>
              </a:extLst>
            </p:cNvPr>
            <p:cNvSpPr/>
            <p:nvPr/>
          </p:nvSpPr>
          <p:spPr>
            <a:xfrm>
              <a:off x="3221025" y="2560200"/>
              <a:ext cx="58475" cy="204575"/>
            </a:xfrm>
            <a:custGeom>
              <a:avLst/>
              <a:gdLst/>
              <a:ahLst/>
              <a:cxnLst/>
              <a:rect l="l" t="t" r="r" b="b"/>
              <a:pathLst>
                <a:path w="2339" h="8183" extrusionOk="0">
                  <a:moveTo>
                    <a:pt x="1597" y="1"/>
                  </a:moveTo>
                  <a:lnTo>
                    <a:pt x="1484" y="23"/>
                  </a:lnTo>
                  <a:lnTo>
                    <a:pt x="1372" y="68"/>
                  </a:lnTo>
                  <a:lnTo>
                    <a:pt x="1282" y="135"/>
                  </a:lnTo>
                  <a:lnTo>
                    <a:pt x="1214" y="225"/>
                  </a:lnTo>
                  <a:lnTo>
                    <a:pt x="1147" y="338"/>
                  </a:lnTo>
                  <a:lnTo>
                    <a:pt x="1102" y="473"/>
                  </a:lnTo>
                  <a:lnTo>
                    <a:pt x="967" y="1327"/>
                  </a:lnTo>
                  <a:lnTo>
                    <a:pt x="855" y="2204"/>
                  </a:lnTo>
                  <a:lnTo>
                    <a:pt x="607" y="3957"/>
                  </a:lnTo>
                  <a:lnTo>
                    <a:pt x="338" y="5710"/>
                  </a:lnTo>
                  <a:lnTo>
                    <a:pt x="180" y="6564"/>
                  </a:lnTo>
                  <a:lnTo>
                    <a:pt x="1" y="7441"/>
                  </a:lnTo>
                  <a:lnTo>
                    <a:pt x="1" y="7576"/>
                  </a:lnTo>
                  <a:lnTo>
                    <a:pt x="1" y="7711"/>
                  </a:lnTo>
                  <a:lnTo>
                    <a:pt x="45" y="7823"/>
                  </a:lnTo>
                  <a:lnTo>
                    <a:pt x="113" y="7913"/>
                  </a:lnTo>
                  <a:lnTo>
                    <a:pt x="180" y="8003"/>
                  </a:lnTo>
                  <a:lnTo>
                    <a:pt x="270" y="8071"/>
                  </a:lnTo>
                  <a:lnTo>
                    <a:pt x="383" y="8116"/>
                  </a:lnTo>
                  <a:lnTo>
                    <a:pt x="495" y="8160"/>
                  </a:lnTo>
                  <a:lnTo>
                    <a:pt x="607" y="8183"/>
                  </a:lnTo>
                  <a:lnTo>
                    <a:pt x="720" y="8183"/>
                  </a:lnTo>
                  <a:lnTo>
                    <a:pt x="832" y="8138"/>
                  </a:lnTo>
                  <a:lnTo>
                    <a:pt x="945" y="8116"/>
                  </a:lnTo>
                  <a:lnTo>
                    <a:pt x="1035" y="8048"/>
                  </a:lnTo>
                  <a:lnTo>
                    <a:pt x="1102" y="7958"/>
                  </a:lnTo>
                  <a:lnTo>
                    <a:pt x="1169" y="7846"/>
                  </a:lnTo>
                  <a:lnTo>
                    <a:pt x="1214" y="7711"/>
                  </a:lnTo>
                  <a:lnTo>
                    <a:pt x="1394" y="6834"/>
                  </a:lnTo>
                  <a:lnTo>
                    <a:pt x="1552" y="5980"/>
                  </a:lnTo>
                  <a:lnTo>
                    <a:pt x="1821" y="4227"/>
                  </a:lnTo>
                  <a:lnTo>
                    <a:pt x="2046" y="2473"/>
                  </a:lnTo>
                  <a:lnTo>
                    <a:pt x="2181" y="1597"/>
                  </a:lnTo>
                  <a:lnTo>
                    <a:pt x="2316" y="742"/>
                  </a:lnTo>
                  <a:lnTo>
                    <a:pt x="2338" y="585"/>
                  </a:lnTo>
                  <a:lnTo>
                    <a:pt x="2316" y="473"/>
                  </a:lnTo>
                  <a:lnTo>
                    <a:pt x="2271" y="360"/>
                  </a:lnTo>
                  <a:lnTo>
                    <a:pt x="2203" y="248"/>
                  </a:lnTo>
                  <a:lnTo>
                    <a:pt x="2136" y="158"/>
                  </a:lnTo>
                  <a:lnTo>
                    <a:pt x="2024" y="90"/>
                  </a:lnTo>
                  <a:lnTo>
                    <a:pt x="1934" y="46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5;p15">
              <a:extLst>
                <a:ext uri="{FF2B5EF4-FFF2-40B4-BE49-F238E27FC236}">
                  <a16:creationId xmlns:a16="http://schemas.microsoft.com/office/drawing/2014/main" id="{CB235743-3B6C-7BDC-37E4-99576D3FF8DA}"/>
                </a:ext>
              </a:extLst>
            </p:cNvPr>
            <p:cNvSpPr/>
            <p:nvPr/>
          </p:nvSpPr>
          <p:spPr>
            <a:xfrm>
              <a:off x="3308125" y="2458475"/>
              <a:ext cx="46675" cy="92750"/>
            </a:xfrm>
            <a:custGeom>
              <a:avLst/>
              <a:gdLst/>
              <a:ahLst/>
              <a:cxnLst/>
              <a:rect l="l" t="t" r="r" b="b"/>
              <a:pathLst>
                <a:path w="1867" h="3710" extrusionOk="0">
                  <a:moveTo>
                    <a:pt x="1147" y="1"/>
                  </a:moveTo>
                  <a:lnTo>
                    <a:pt x="1035" y="23"/>
                  </a:lnTo>
                  <a:lnTo>
                    <a:pt x="922" y="68"/>
                  </a:lnTo>
                  <a:lnTo>
                    <a:pt x="832" y="136"/>
                  </a:lnTo>
                  <a:lnTo>
                    <a:pt x="743" y="226"/>
                  </a:lnTo>
                  <a:lnTo>
                    <a:pt x="675" y="316"/>
                  </a:lnTo>
                  <a:lnTo>
                    <a:pt x="630" y="450"/>
                  </a:lnTo>
                  <a:lnTo>
                    <a:pt x="23" y="2968"/>
                  </a:lnTo>
                  <a:lnTo>
                    <a:pt x="1" y="3103"/>
                  </a:lnTo>
                  <a:lnTo>
                    <a:pt x="23" y="3238"/>
                  </a:lnTo>
                  <a:lnTo>
                    <a:pt x="46" y="3350"/>
                  </a:lnTo>
                  <a:lnTo>
                    <a:pt x="113" y="3440"/>
                  </a:lnTo>
                  <a:lnTo>
                    <a:pt x="181" y="3530"/>
                  </a:lnTo>
                  <a:lnTo>
                    <a:pt x="293" y="3598"/>
                  </a:lnTo>
                  <a:lnTo>
                    <a:pt x="383" y="3642"/>
                  </a:lnTo>
                  <a:lnTo>
                    <a:pt x="495" y="3687"/>
                  </a:lnTo>
                  <a:lnTo>
                    <a:pt x="608" y="3710"/>
                  </a:lnTo>
                  <a:lnTo>
                    <a:pt x="720" y="3687"/>
                  </a:lnTo>
                  <a:lnTo>
                    <a:pt x="832" y="3665"/>
                  </a:lnTo>
                  <a:lnTo>
                    <a:pt x="945" y="3642"/>
                  </a:lnTo>
                  <a:lnTo>
                    <a:pt x="1035" y="3575"/>
                  </a:lnTo>
                  <a:lnTo>
                    <a:pt x="1125" y="3485"/>
                  </a:lnTo>
                  <a:lnTo>
                    <a:pt x="1192" y="3373"/>
                  </a:lnTo>
                  <a:lnTo>
                    <a:pt x="1237" y="3238"/>
                  </a:lnTo>
                  <a:lnTo>
                    <a:pt x="1844" y="720"/>
                  </a:lnTo>
                  <a:lnTo>
                    <a:pt x="1867" y="585"/>
                  </a:lnTo>
                  <a:lnTo>
                    <a:pt x="1844" y="473"/>
                  </a:lnTo>
                  <a:lnTo>
                    <a:pt x="1822" y="338"/>
                  </a:lnTo>
                  <a:lnTo>
                    <a:pt x="1754" y="248"/>
                  </a:lnTo>
                  <a:lnTo>
                    <a:pt x="1687" y="158"/>
                  </a:lnTo>
                  <a:lnTo>
                    <a:pt x="1597" y="91"/>
                  </a:lnTo>
                  <a:lnTo>
                    <a:pt x="1484" y="46"/>
                  </a:lnTo>
                  <a:lnTo>
                    <a:pt x="1372" y="23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6;p15">
              <a:extLst>
                <a:ext uri="{FF2B5EF4-FFF2-40B4-BE49-F238E27FC236}">
                  <a16:creationId xmlns:a16="http://schemas.microsoft.com/office/drawing/2014/main" id="{C2E6C922-E183-04CB-8F13-DA61432D606F}"/>
                </a:ext>
              </a:extLst>
            </p:cNvPr>
            <p:cNvSpPr/>
            <p:nvPr/>
          </p:nvSpPr>
          <p:spPr>
            <a:xfrm>
              <a:off x="3217100" y="2981675"/>
              <a:ext cx="49475" cy="121425"/>
            </a:xfrm>
            <a:custGeom>
              <a:avLst/>
              <a:gdLst/>
              <a:ahLst/>
              <a:cxnLst/>
              <a:rect l="l" t="t" r="r" b="b"/>
              <a:pathLst>
                <a:path w="1979" h="4857" extrusionOk="0">
                  <a:moveTo>
                    <a:pt x="1214" y="1"/>
                  </a:moveTo>
                  <a:lnTo>
                    <a:pt x="1102" y="23"/>
                  </a:lnTo>
                  <a:lnTo>
                    <a:pt x="989" y="68"/>
                  </a:lnTo>
                  <a:lnTo>
                    <a:pt x="922" y="136"/>
                  </a:lnTo>
                  <a:lnTo>
                    <a:pt x="832" y="226"/>
                  </a:lnTo>
                  <a:lnTo>
                    <a:pt x="787" y="338"/>
                  </a:lnTo>
                  <a:lnTo>
                    <a:pt x="764" y="473"/>
                  </a:lnTo>
                  <a:lnTo>
                    <a:pt x="697" y="923"/>
                  </a:lnTo>
                  <a:lnTo>
                    <a:pt x="607" y="1395"/>
                  </a:lnTo>
                  <a:lnTo>
                    <a:pt x="405" y="2294"/>
                  </a:lnTo>
                  <a:lnTo>
                    <a:pt x="180" y="3215"/>
                  </a:lnTo>
                  <a:lnTo>
                    <a:pt x="90" y="3665"/>
                  </a:lnTo>
                  <a:lnTo>
                    <a:pt x="0" y="4115"/>
                  </a:lnTo>
                  <a:lnTo>
                    <a:pt x="0" y="4272"/>
                  </a:lnTo>
                  <a:lnTo>
                    <a:pt x="23" y="4384"/>
                  </a:lnTo>
                  <a:lnTo>
                    <a:pt x="68" y="4497"/>
                  </a:lnTo>
                  <a:lnTo>
                    <a:pt x="135" y="4609"/>
                  </a:lnTo>
                  <a:lnTo>
                    <a:pt x="202" y="4699"/>
                  </a:lnTo>
                  <a:lnTo>
                    <a:pt x="315" y="4766"/>
                  </a:lnTo>
                  <a:lnTo>
                    <a:pt x="405" y="4811"/>
                  </a:lnTo>
                  <a:lnTo>
                    <a:pt x="517" y="4856"/>
                  </a:lnTo>
                  <a:lnTo>
                    <a:pt x="742" y="4856"/>
                  </a:lnTo>
                  <a:lnTo>
                    <a:pt x="854" y="4834"/>
                  </a:lnTo>
                  <a:lnTo>
                    <a:pt x="967" y="4789"/>
                  </a:lnTo>
                  <a:lnTo>
                    <a:pt x="1057" y="4721"/>
                  </a:lnTo>
                  <a:lnTo>
                    <a:pt x="1124" y="4632"/>
                  </a:lnTo>
                  <a:lnTo>
                    <a:pt x="1192" y="4519"/>
                  </a:lnTo>
                  <a:lnTo>
                    <a:pt x="1214" y="4384"/>
                  </a:lnTo>
                  <a:lnTo>
                    <a:pt x="1304" y="3935"/>
                  </a:lnTo>
                  <a:lnTo>
                    <a:pt x="1394" y="3485"/>
                  </a:lnTo>
                  <a:lnTo>
                    <a:pt x="1619" y="2563"/>
                  </a:lnTo>
                  <a:lnTo>
                    <a:pt x="1821" y="1664"/>
                  </a:lnTo>
                  <a:lnTo>
                    <a:pt x="1911" y="1192"/>
                  </a:lnTo>
                  <a:lnTo>
                    <a:pt x="1978" y="743"/>
                  </a:lnTo>
                  <a:lnTo>
                    <a:pt x="1978" y="608"/>
                  </a:lnTo>
                  <a:lnTo>
                    <a:pt x="1956" y="473"/>
                  </a:lnTo>
                  <a:lnTo>
                    <a:pt x="1888" y="361"/>
                  </a:lnTo>
                  <a:lnTo>
                    <a:pt x="1821" y="248"/>
                  </a:lnTo>
                  <a:lnTo>
                    <a:pt x="1754" y="158"/>
                  </a:lnTo>
                  <a:lnTo>
                    <a:pt x="1641" y="91"/>
                  </a:lnTo>
                  <a:lnTo>
                    <a:pt x="1551" y="46"/>
                  </a:lnTo>
                  <a:lnTo>
                    <a:pt x="1439" y="23"/>
                  </a:lnTo>
                  <a:lnTo>
                    <a:pt x="1326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7;p15">
              <a:extLst>
                <a:ext uri="{FF2B5EF4-FFF2-40B4-BE49-F238E27FC236}">
                  <a16:creationId xmlns:a16="http://schemas.microsoft.com/office/drawing/2014/main" id="{F92C7AF2-3970-DD0F-A3D5-EFAFCEC6DB39}"/>
                </a:ext>
              </a:extLst>
            </p:cNvPr>
            <p:cNvSpPr/>
            <p:nvPr/>
          </p:nvSpPr>
          <p:spPr>
            <a:xfrm>
              <a:off x="3543025" y="2393850"/>
              <a:ext cx="41625" cy="123675"/>
            </a:xfrm>
            <a:custGeom>
              <a:avLst/>
              <a:gdLst/>
              <a:ahLst/>
              <a:cxnLst/>
              <a:rect l="l" t="t" r="r" b="b"/>
              <a:pathLst>
                <a:path w="1665" h="4947" extrusionOk="0">
                  <a:moveTo>
                    <a:pt x="923" y="1"/>
                  </a:moveTo>
                  <a:lnTo>
                    <a:pt x="810" y="23"/>
                  </a:lnTo>
                  <a:lnTo>
                    <a:pt x="720" y="68"/>
                  </a:lnTo>
                  <a:lnTo>
                    <a:pt x="630" y="136"/>
                  </a:lnTo>
                  <a:lnTo>
                    <a:pt x="540" y="226"/>
                  </a:lnTo>
                  <a:lnTo>
                    <a:pt x="496" y="338"/>
                  </a:lnTo>
                  <a:lnTo>
                    <a:pt x="451" y="473"/>
                  </a:lnTo>
                  <a:lnTo>
                    <a:pt x="316" y="1439"/>
                  </a:lnTo>
                  <a:lnTo>
                    <a:pt x="181" y="2429"/>
                  </a:lnTo>
                  <a:lnTo>
                    <a:pt x="91" y="3395"/>
                  </a:lnTo>
                  <a:lnTo>
                    <a:pt x="1" y="4384"/>
                  </a:lnTo>
                  <a:lnTo>
                    <a:pt x="1" y="4519"/>
                  </a:lnTo>
                  <a:lnTo>
                    <a:pt x="46" y="4631"/>
                  </a:lnTo>
                  <a:lnTo>
                    <a:pt x="91" y="4744"/>
                  </a:lnTo>
                  <a:lnTo>
                    <a:pt x="158" y="4811"/>
                  </a:lnTo>
                  <a:lnTo>
                    <a:pt x="248" y="4879"/>
                  </a:lnTo>
                  <a:lnTo>
                    <a:pt x="361" y="4924"/>
                  </a:lnTo>
                  <a:lnTo>
                    <a:pt x="473" y="4946"/>
                  </a:lnTo>
                  <a:lnTo>
                    <a:pt x="585" y="4946"/>
                  </a:lnTo>
                  <a:lnTo>
                    <a:pt x="698" y="4924"/>
                  </a:lnTo>
                  <a:lnTo>
                    <a:pt x="810" y="4879"/>
                  </a:lnTo>
                  <a:lnTo>
                    <a:pt x="923" y="4834"/>
                  </a:lnTo>
                  <a:lnTo>
                    <a:pt x="1013" y="4766"/>
                  </a:lnTo>
                  <a:lnTo>
                    <a:pt x="1102" y="4676"/>
                  </a:lnTo>
                  <a:lnTo>
                    <a:pt x="1170" y="4586"/>
                  </a:lnTo>
                  <a:lnTo>
                    <a:pt x="1215" y="4452"/>
                  </a:lnTo>
                  <a:lnTo>
                    <a:pt x="1237" y="4317"/>
                  </a:lnTo>
                  <a:lnTo>
                    <a:pt x="1305" y="3418"/>
                  </a:lnTo>
                  <a:lnTo>
                    <a:pt x="1417" y="2518"/>
                  </a:lnTo>
                  <a:lnTo>
                    <a:pt x="1530" y="1642"/>
                  </a:lnTo>
                  <a:lnTo>
                    <a:pt x="1664" y="743"/>
                  </a:lnTo>
                  <a:lnTo>
                    <a:pt x="1664" y="608"/>
                  </a:lnTo>
                  <a:lnTo>
                    <a:pt x="1664" y="473"/>
                  </a:lnTo>
                  <a:lnTo>
                    <a:pt x="1619" y="360"/>
                  </a:lnTo>
                  <a:lnTo>
                    <a:pt x="1552" y="248"/>
                  </a:lnTo>
                  <a:lnTo>
                    <a:pt x="1462" y="181"/>
                  </a:lnTo>
                  <a:lnTo>
                    <a:pt x="1372" y="113"/>
                  </a:lnTo>
                  <a:lnTo>
                    <a:pt x="1260" y="46"/>
                  </a:lnTo>
                  <a:lnTo>
                    <a:pt x="1147" y="23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78;p15">
              <a:extLst>
                <a:ext uri="{FF2B5EF4-FFF2-40B4-BE49-F238E27FC236}">
                  <a16:creationId xmlns:a16="http://schemas.microsoft.com/office/drawing/2014/main" id="{034603E9-89AE-7FEB-BE01-08DAF080093B}"/>
                </a:ext>
              </a:extLst>
            </p:cNvPr>
            <p:cNvSpPr/>
            <p:nvPr/>
          </p:nvSpPr>
          <p:spPr>
            <a:xfrm>
              <a:off x="3401425" y="2994050"/>
              <a:ext cx="33175" cy="154000"/>
            </a:xfrm>
            <a:custGeom>
              <a:avLst/>
              <a:gdLst/>
              <a:ahLst/>
              <a:cxnLst/>
              <a:rect l="l" t="t" r="r" b="b"/>
              <a:pathLst>
                <a:path w="1327" h="6160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68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68" y="1866"/>
                  </a:lnTo>
                  <a:lnTo>
                    <a:pt x="68" y="3125"/>
                  </a:lnTo>
                  <a:lnTo>
                    <a:pt x="68" y="4361"/>
                  </a:lnTo>
                  <a:lnTo>
                    <a:pt x="90" y="5598"/>
                  </a:lnTo>
                  <a:lnTo>
                    <a:pt x="113" y="5733"/>
                  </a:lnTo>
                  <a:lnTo>
                    <a:pt x="158" y="5845"/>
                  </a:lnTo>
                  <a:lnTo>
                    <a:pt x="225" y="5957"/>
                  </a:lnTo>
                  <a:lnTo>
                    <a:pt x="315" y="6025"/>
                  </a:lnTo>
                  <a:lnTo>
                    <a:pt x="405" y="6092"/>
                  </a:lnTo>
                  <a:lnTo>
                    <a:pt x="517" y="6137"/>
                  </a:lnTo>
                  <a:lnTo>
                    <a:pt x="630" y="6160"/>
                  </a:lnTo>
                  <a:lnTo>
                    <a:pt x="742" y="6160"/>
                  </a:lnTo>
                  <a:lnTo>
                    <a:pt x="854" y="6137"/>
                  </a:lnTo>
                  <a:lnTo>
                    <a:pt x="967" y="6115"/>
                  </a:lnTo>
                  <a:lnTo>
                    <a:pt x="1057" y="6047"/>
                  </a:lnTo>
                  <a:lnTo>
                    <a:pt x="1147" y="5980"/>
                  </a:lnTo>
                  <a:lnTo>
                    <a:pt x="1237" y="5890"/>
                  </a:lnTo>
                  <a:lnTo>
                    <a:pt x="1282" y="5800"/>
                  </a:lnTo>
                  <a:lnTo>
                    <a:pt x="1327" y="5665"/>
                  </a:lnTo>
                  <a:lnTo>
                    <a:pt x="1327" y="5530"/>
                  </a:lnTo>
                  <a:lnTo>
                    <a:pt x="1304" y="4294"/>
                  </a:lnTo>
                  <a:lnTo>
                    <a:pt x="1304" y="3058"/>
                  </a:lnTo>
                  <a:lnTo>
                    <a:pt x="1304" y="1821"/>
                  </a:lnTo>
                  <a:lnTo>
                    <a:pt x="1237" y="585"/>
                  </a:lnTo>
                  <a:lnTo>
                    <a:pt x="1214" y="428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34" y="135"/>
                  </a:lnTo>
                  <a:lnTo>
                    <a:pt x="922" y="68"/>
                  </a:lnTo>
                  <a:lnTo>
                    <a:pt x="832" y="45"/>
                  </a:lnTo>
                  <a:lnTo>
                    <a:pt x="697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79;p15">
              <a:extLst>
                <a:ext uri="{FF2B5EF4-FFF2-40B4-BE49-F238E27FC236}">
                  <a16:creationId xmlns:a16="http://schemas.microsoft.com/office/drawing/2014/main" id="{8F22436B-B349-DFAE-F47E-612587E7FEA6}"/>
                </a:ext>
              </a:extLst>
            </p:cNvPr>
            <p:cNvSpPr/>
            <p:nvPr/>
          </p:nvSpPr>
          <p:spPr>
            <a:xfrm>
              <a:off x="3368825" y="1975750"/>
              <a:ext cx="47800" cy="70825"/>
            </a:xfrm>
            <a:custGeom>
              <a:avLst/>
              <a:gdLst/>
              <a:ahLst/>
              <a:cxnLst/>
              <a:rect l="l" t="t" r="r" b="b"/>
              <a:pathLst>
                <a:path w="1912" h="2833" extrusionOk="0">
                  <a:moveTo>
                    <a:pt x="1124" y="0"/>
                  </a:moveTo>
                  <a:lnTo>
                    <a:pt x="1012" y="45"/>
                  </a:lnTo>
                  <a:lnTo>
                    <a:pt x="922" y="113"/>
                  </a:lnTo>
                  <a:lnTo>
                    <a:pt x="832" y="203"/>
                  </a:lnTo>
                  <a:lnTo>
                    <a:pt x="765" y="338"/>
                  </a:lnTo>
                  <a:lnTo>
                    <a:pt x="68" y="1911"/>
                  </a:lnTo>
                  <a:lnTo>
                    <a:pt x="23" y="2046"/>
                  </a:lnTo>
                  <a:lnTo>
                    <a:pt x="0" y="2181"/>
                  </a:lnTo>
                  <a:lnTo>
                    <a:pt x="23" y="2293"/>
                  </a:lnTo>
                  <a:lnTo>
                    <a:pt x="68" y="2406"/>
                  </a:lnTo>
                  <a:lnTo>
                    <a:pt x="113" y="2518"/>
                  </a:lnTo>
                  <a:lnTo>
                    <a:pt x="180" y="2608"/>
                  </a:lnTo>
                  <a:lnTo>
                    <a:pt x="270" y="2675"/>
                  </a:lnTo>
                  <a:lnTo>
                    <a:pt x="383" y="2743"/>
                  </a:lnTo>
                  <a:lnTo>
                    <a:pt x="473" y="2788"/>
                  </a:lnTo>
                  <a:lnTo>
                    <a:pt x="585" y="2810"/>
                  </a:lnTo>
                  <a:lnTo>
                    <a:pt x="697" y="2833"/>
                  </a:lnTo>
                  <a:lnTo>
                    <a:pt x="810" y="2810"/>
                  </a:lnTo>
                  <a:lnTo>
                    <a:pt x="922" y="2765"/>
                  </a:lnTo>
                  <a:lnTo>
                    <a:pt x="1012" y="2698"/>
                  </a:lnTo>
                  <a:lnTo>
                    <a:pt x="1102" y="2608"/>
                  </a:lnTo>
                  <a:lnTo>
                    <a:pt x="1169" y="2496"/>
                  </a:lnTo>
                  <a:lnTo>
                    <a:pt x="1866" y="899"/>
                  </a:lnTo>
                  <a:lnTo>
                    <a:pt x="1911" y="765"/>
                  </a:lnTo>
                  <a:lnTo>
                    <a:pt x="1911" y="630"/>
                  </a:lnTo>
                  <a:lnTo>
                    <a:pt x="1911" y="517"/>
                  </a:lnTo>
                  <a:lnTo>
                    <a:pt x="1866" y="405"/>
                  </a:lnTo>
                  <a:lnTo>
                    <a:pt x="1821" y="293"/>
                  </a:lnTo>
                  <a:lnTo>
                    <a:pt x="1731" y="203"/>
                  </a:lnTo>
                  <a:lnTo>
                    <a:pt x="1641" y="135"/>
                  </a:lnTo>
                  <a:lnTo>
                    <a:pt x="1552" y="68"/>
                  </a:lnTo>
                  <a:lnTo>
                    <a:pt x="1439" y="2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80;p15">
              <a:extLst>
                <a:ext uri="{FF2B5EF4-FFF2-40B4-BE49-F238E27FC236}">
                  <a16:creationId xmlns:a16="http://schemas.microsoft.com/office/drawing/2014/main" id="{997D8510-A922-9EC7-B02C-A753B4AD30C0}"/>
                </a:ext>
              </a:extLst>
            </p:cNvPr>
            <p:cNvSpPr/>
            <p:nvPr/>
          </p:nvSpPr>
          <p:spPr>
            <a:xfrm>
              <a:off x="4972700" y="756250"/>
              <a:ext cx="1057100" cy="1880400"/>
            </a:xfrm>
            <a:custGeom>
              <a:avLst/>
              <a:gdLst/>
              <a:ahLst/>
              <a:cxnLst/>
              <a:rect l="l" t="t" r="r" b="b"/>
              <a:pathLst>
                <a:path w="42284" h="75216" extrusionOk="0">
                  <a:moveTo>
                    <a:pt x="3058" y="1"/>
                  </a:moveTo>
                  <a:lnTo>
                    <a:pt x="2765" y="23"/>
                  </a:lnTo>
                  <a:lnTo>
                    <a:pt x="2473" y="91"/>
                  </a:lnTo>
                  <a:lnTo>
                    <a:pt x="2181" y="158"/>
                  </a:lnTo>
                  <a:lnTo>
                    <a:pt x="1911" y="270"/>
                  </a:lnTo>
                  <a:lnTo>
                    <a:pt x="1642" y="383"/>
                  </a:lnTo>
                  <a:lnTo>
                    <a:pt x="1394" y="540"/>
                  </a:lnTo>
                  <a:lnTo>
                    <a:pt x="1147" y="743"/>
                  </a:lnTo>
                  <a:lnTo>
                    <a:pt x="877" y="967"/>
                  </a:lnTo>
                  <a:lnTo>
                    <a:pt x="652" y="1215"/>
                  </a:lnTo>
                  <a:lnTo>
                    <a:pt x="473" y="1462"/>
                  </a:lnTo>
                  <a:lnTo>
                    <a:pt x="315" y="1732"/>
                  </a:lnTo>
                  <a:lnTo>
                    <a:pt x="180" y="1979"/>
                  </a:lnTo>
                  <a:lnTo>
                    <a:pt x="113" y="2249"/>
                  </a:lnTo>
                  <a:lnTo>
                    <a:pt x="46" y="2518"/>
                  </a:lnTo>
                  <a:lnTo>
                    <a:pt x="23" y="2788"/>
                  </a:lnTo>
                  <a:lnTo>
                    <a:pt x="1" y="3058"/>
                  </a:lnTo>
                  <a:lnTo>
                    <a:pt x="46" y="3328"/>
                  </a:lnTo>
                  <a:lnTo>
                    <a:pt x="90" y="3597"/>
                  </a:lnTo>
                  <a:lnTo>
                    <a:pt x="158" y="3867"/>
                  </a:lnTo>
                  <a:lnTo>
                    <a:pt x="248" y="4159"/>
                  </a:lnTo>
                  <a:lnTo>
                    <a:pt x="360" y="4429"/>
                  </a:lnTo>
                  <a:lnTo>
                    <a:pt x="473" y="4699"/>
                  </a:lnTo>
                  <a:lnTo>
                    <a:pt x="630" y="4969"/>
                  </a:lnTo>
                  <a:lnTo>
                    <a:pt x="945" y="5486"/>
                  </a:lnTo>
                  <a:lnTo>
                    <a:pt x="1327" y="6003"/>
                  </a:lnTo>
                  <a:lnTo>
                    <a:pt x="1754" y="6497"/>
                  </a:lnTo>
                  <a:lnTo>
                    <a:pt x="2181" y="6969"/>
                  </a:lnTo>
                  <a:lnTo>
                    <a:pt x="2631" y="7396"/>
                  </a:lnTo>
                  <a:lnTo>
                    <a:pt x="3058" y="7801"/>
                  </a:lnTo>
                  <a:lnTo>
                    <a:pt x="3485" y="8161"/>
                  </a:lnTo>
                  <a:lnTo>
                    <a:pt x="3889" y="8475"/>
                  </a:lnTo>
                  <a:lnTo>
                    <a:pt x="4272" y="8745"/>
                  </a:lnTo>
                  <a:lnTo>
                    <a:pt x="4631" y="9015"/>
                  </a:lnTo>
                  <a:lnTo>
                    <a:pt x="5396" y="9487"/>
                  </a:lnTo>
                  <a:lnTo>
                    <a:pt x="6182" y="9914"/>
                  </a:lnTo>
                  <a:lnTo>
                    <a:pt x="6969" y="10319"/>
                  </a:lnTo>
                  <a:lnTo>
                    <a:pt x="7756" y="10701"/>
                  </a:lnTo>
                  <a:lnTo>
                    <a:pt x="8565" y="11083"/>
                  </a:lnTo>
                  <a:lnTo>
                    <a:pt x="10206" y="11847"/>
                  </a:lnTo>
                  <a:lnTo>
                    <a:pt x="10633" y="12072"/>
                  </a:lnTo>
                  <a:lnTo>
                    <a:pt x="11060" y="12319"/>
                  </a:lnTo>
                  <a:lnTo>
                    <a:pt x="11465" y="12544"/>
                  </a:lnTo>
                  <a:lnTo>
                    <a:pt x="11847" y="12814"/>
                  </a:lnTo>
                  <a:lnTo>
                    <a:pt x="12252" y="13084"/>
                  </a:lnTo>
                  <a:lnTo>
                    <a:pt x="12611" y="13353"/>
                  </a:lnTo>
                  <a:lnTo>
                    <a:pt x="13353" y="13915"/>
                  </a:lnTo>
                  <a:lnTo>
                    <a:pt x="14252" y="14769"/>
                  </a:lnTo>
                  <a:lnTo>
                    <a:pt x="15129" y="15624"/>
                  </a:lnTo>
                  <a:lnTo>
                    <a:pt x="15938" y="16500"/>
                  </a:lnTo>
                  <a:lnTo>
                    <a:pt x="16725" y="17422"/>
                  </a:lnTo>
                  <a:lnTo>
                    <a:pt x="17467" y="18344"/>
                  </a:lnTo>
                  <a:lnTo>
                    <a:pt x="18164" y="19288"/>
                  </a:lnTo>
                  <a:lnTo>
                    <a:pt x="18838" y="20254"/>
                  </a:lnTo>
                  <a:lnTo>
                    <a:pt x="19467" y="21221"/>
                  </a:lnTo>
                  <a:lnTo>
                    <a:pt x="20052" y="22233"/>
                  </a:lnTo>
                  <a:lnTo>
                    <a:pt x="20614" y="23244"/>
                  </a:lnTo>
                  <a:lnTo>
                    <a:pt x="21153" y="24278"/>
                  </a:lnTo>
                  <a:lnTo>
                    <a:pt x="21670" y="25312"/>
                  </a:lnTo>
                  <a:lnTo>
                    <a:pt x="22142" y="26391"/>
                  </a:lnTo>
                  <a:lnTo>
                    <a:pt x="22592" y="27448"/>
                  </a:lnTo>
                  <a:lnTo>
                    <a:pt x="23019" y="28549"/>
                  </a:lnTo>
                  <a:lnTo>
                    <a:pt x="23401" y="29651"/>
                  </a:lnTo>
                  <a:lnTo>
                    <a:pt x="23019" y="29538"/>
                  </a:lnTo>
                  <a:lnTo>
                    <a:pt x="22637" y="29426"/>
                  </a:lnTo>
                  <a:lnTo>
                    <a:pt x="22255" y="29268"/>
                  </a:lnTo>
                  <a:lnTo>
                    <a:pt x="21895" y="29111"/>
                  </a:lnTo>
                  <a:lnTo>
                    <a:pt x="21535" y="28909"/>
                  </a:lnTo>
                  <a:lnTo>
                    <a:pt x="21176" y="28707"/>
                  </a:lnTo>
                  <a:lnTo>
                    <a:pt x="20816" y="28482"/>
                  </a:lnTo>
                  <a:lnTo>
                    <a:pt x="20479" y="28234"/>
                  </a:lnTo>
                  <a:lnTo>
                    <a:pt x="20142" y="27987"/>
                  </a:lnTo>
                  <a:lnTo>
                    <a:pt x="19805" y="27717"/>
                  </a:lnTo>
                  <a:lnTo>
                    <a:pt x="19130" y="27133"/>
                  </a:lnTo>
                  <a:lnTo>
                    <a:pt x="18478" y="26526"/>
                  </a:lnTo>
                  <a:lnTo>
                    <a:pt x="17849" y="25897"/>
                  </a:lnTo>
                  <a:lnTo>
                    <a:pt x="16568" y="24593"/>
                  </a:lnTo>
                  <a:lnTo>
                    <a:pt x="15938" y="23941"/>
                  </a:lnTo>
                  <a:lnTo>
                    <a:pt x="15309" y="23312"/>
                  </a:lnTo>
                  <a:lnTo>
                    <a:pt x="14657" y="22705"/>
                  </a:lnTo>
                  <a:lnTo>
                    <a:pt x="14005" y="22165"/>
                  </a:lnTo>
                  <a:lnTo>
                    <a:pt x="13668" y="21895"/>
                  </a:lnTo>
                  <a:lnTo>
                    <a:pt x="13353" y="21648"/>
                  </a:lnTo>
                  <a:lnTo>
                    <a:pt x="13016" y="21423"/>
                  </a:lnTo>
                  <a:lnTo>
                    <a:pt x="12679" y="21221"/>
                  </a:lnTo>
                  <a:lnTo>
                    <a:pt x="12252" y="20974"/>
                  </a:lnTo>
                  <a:lnTo>
                    <a:pt x="11780" y="20726"/>
                  </a:lnTo>
                  <a:lnTo>
                    <a:pt x="11285" y="20502"/>
                  </a:lnTo>
                  <a:lnTo>
                    <a:pt x="10768" y="20277"/>
                  </a:lnTo>
                  <a:lnTo>
                    <a:pt x="10229" y="20075"/>
                  </a:lnTo>
                  <a:lnTo>
                    <a:pt x="9667" y="19895"/>
                  </a:lnTo>
                  <a:lnTo>
                    <a:pt x="9105" y="19760"/>
                  </a:lnTo>
                  <a:lnTo>
                    <a:pt x="8543" y="19647"/>
                  </a:lnTo>
                  <a:lnTo>
                    <a:pt x="8273" y="19625"/>
                  </a:lnTo>
                  <a:lnTo>
                    <a:pt x="8003" y="19602"/>
                  </a:lnTo>
                  <a:lnTo>
                    <a:pt x="7711" y="19602"/>
                  </a:lnTo>
                  <a:lnTo>
                    <a:pt x="7464" y="19625"/>
                  </a:lnTo>
                  <a:lnTo>
                    <a:pt x="7194" y="19670"/>
                  </a:lnTo>
                  <a:lnTo>
                    <a:pt x="6924" y="19715"/>
                  </a:lnTo>
                  <a:lnTo>
                    <a:pt x="6677" y="19782"/>
                  </a:lnTo>
                  <a:lnTo>
                    <a:pt x="6452" y="19872"/>
                  </a:lnTo>
                  <a:lnTo>
                    <a:pt x="6205" y="19962"/>
                  </a:lnTo>
                  <a:lnTo>
                    <a:pt x="5980" y="20097"/>
                  </a:lnTo>
                  <a:lnTo>
                    <a:pt x="5778" y="20254"/>
                  </a:lnTo>
                  <a:lnTo>
                    <a:pt x="5575" y="20434"/>
                  </a:lnTo>
                  <a:lnTo>
                    <a:pt x="5373" y="20637"/>
                  </a:lnTo>
                  <a:lnTo>
                    <a:pt x="5193" y="20861"/>
                  </a:lnTo>
                  <a:lnTo>
                    <a:pt x="5036" y="21109"/>
                  </a:lnTo>
                  <a:lnTo>
                    <a:pt x="4901" y="21378"/>
                  </a:lnTo>
                  <a:lnTo>
                    <a:pt x="4766" y="21648"/>
                  </a:lnTo>
                  <a:lnTo>
                    <a:pt x="4699" y="21918"/>
                  </a:lnTo>
                  <a:lnTo>
                    <a:pt x="4631" y="22165"/>
                  </a:lnTo>
                  <a:lnTo>
                    <a:pt x="4609" y="22435"/>
                  </a:lnTo>
                  <a:lnTo>
                    <a:pt x="4609" y="22682"/>
                  </a:lnTo>
                  <a:lnTo>
                    <a:pt x="4631" y="22952"/>
                  </a:lnTo>
                  <a:lnTo>
                    <a:pt x="4676" y="23199"/>
                  </a:lnTo>
                  <a:lnTo>
                    <a:pt x="4721" y="23446"/>
                  </a:lnTo>
                  <a:lnTo>
                    <a:pt x="4811" y="23694"/>
                  </a:lnTo>
                  <a:lnTo>
                    <a:pt x="4923" y="23941"/>
                  </a:lnTo>
                  <a:lnTo>
                    <a:pt x="5036" y="24188"/>
                  </a:lnTo>
                  <a:lnTo>
                    <a:pt x="5171" y="24435"/>
                  </a:lnTo>
                  <a:lnTo>
                    <a:pt x="5328" y="24660"/>
                  </a:lnTo>
                  <a:lnTo>
                    <a:pt x="5485" y="24908"/>
                  </a:lnTo>
                  <a:lnTo>
                    <a:pt x="5868" y="25357"/>
                  </a:lnTo>
                  <a:lnTo>
                    <a:pt x="6272" y="25784"/>
                  </a:lnTo>
                  <a:lnTo>
                    <a:pt x="6699" y="26189"/>
                  </a:lnTo>
                  <a:lnTo>
                    <a:pt x="7171" y="26593"/>
                  </a:lnTo>
                  <a:lnTo>
                    <a:pt x="7621" y="26953"/>
                  </a:lnTo>
                  <a:lnTo>
                    <a:pt x="8093" y="27290"/>
                  </a:lnTo>
                  <a:lnTo>
                    <a:pt x="8520" y="27605"/>
                  </a:lnTo>
                  <a:lnTo>
                    <a:pt x="9352" y="28122"/>
                  </a:lnTo>
                  <a:lnTo>
                    <a:pt x="10161" y="28594"/>
                  </a:lnTo>
                  <a:lnTo>
                    <a:pt x="10993" y="29021"/>
                  </a:lnTo>
                  <a:lnTo>
                    <a:pt x="11847" y="29403"/>
                  </a:lnTo>
                  <a:lnTo>
                    <a:pt x="12724" y="29741"/>
                  </a:lnTo>
                  <a:lnTo>
                    <a:pt x="13623" y="30033"/>
                  </a:lnTo>
                  <a:lnTo>
                    <a:pt x="14522" y="30303"/>
                  </a:lnTo>
                  <a:lnTo>
                    <a:pt x="15444" y="30527"/>
                  </a:lnTo>
                  <a:lnTo>
                    <a:pt x="16365" y="30707"/>
                  </a:lnTo>
                  <a:lnTo>
                    <a:pt x="17309" y="30864"/>
                  </a:lnTo>
                  <a:lnTo>
                    <a:pt x="18231" y="30977"/>
                  </a:lnTo>
                  <a:lnTo>
                    <a:pt x="19175" y="31044"/>
                  </a:lnTo>
                  <a:lnTo>
                    <a:pt x="20119" y="31112"/>
                  </a:lnTo>
                  <a:lnTo>
                    <a:pt x="22008" y="31112"/>
                  </a:lnTo>
                  <a:lnTo>
                    <a:pt x="22952" y="31089"/>
                  </a:lnTo>
                  <a:lnTo>
                    <a:pt x="23873" y="31022"/>
                  </a:lnTo>
                  <a:lnTo>
                    <a:pt x="24368" y="32685"/>
                  </a:lnTo>
                  <a:lnTo>
                    <a:pt x="24840" y="34349"/>
                  </a:lnTo>
                  <a:lnTo>
                    <a:pt x="25289" y="36057"/>
                  </a:lnTo>
                  <a:lnTo>
                    <a:pt x="25672" y="37766"/>
                  </a:lnTo>
                  <a:lnTo>
                    <a:pt x="26054" y="39496"/>
                  </a:lnTo>
                  <a:lnTo>
                    <a:pt x="26413" y="41227"/>
                  </a:lnTo>
                  <a:lnTo>
                    <a:pt x="26751" y="42981"/>
                  </a:lnTo>
                  <a:lnTo>
                    <a:pt x="27065" y="44734"/>
                  </a:lnTo>
                  <a:lnTo>
                    <a:pt x="26571" y="44262"/>
                  </a:lnTo>
                  <a:lnTo>
                    <a:pt x="26099" y="43745"/>
                  </a:lnTo>
                  <a:lnTo>
                    <a:pt x="25649" y="43228"/>
                  </a:lnTo>
                  <a:lnTo>
                    <a:pt x="25222" y="42711"/>
                  </a:lnTo>
                  <a:lnTo>
                    <a:pt x="24795" y="42171"/>
                  </a:lnTo>
                  <a:lnTo>
                    <a:pt x="24390" y="41632"/>
                  </a:lnTo>
                  <a:lnTo>
                    <a:pt x="23604" y="40531"/>
                  </a:lnTo>
                  <a:lnTo>
                    <a:pt x="22817" y="39407"/>
                  </a:lnTo>
                  <a:lnTo>
                    <a:pt x="22008" y="38283"/>
                  </a:lnTo>
                  <a:lnTo>
                    <a:pt x="21603" y="37721"/>
                  </a:lnTo>
                  <a:lnTo>
                    <a:pt x="21176" y="37181"/>
                  </a:lnTo>
                  <a:lnTo>
                    <a:pt x="20749" y="36642"/>
                  </a:lnTo>
                  <a:lnTo>
                    <a:pt x="20277" y="36102"/>
                  </a:lnTo>
                  <a:lnTo>
                    <a:pt x="19917" y="35675"/>
                  </a:lnTo>
                  <a:lnTo>
                    <a:pt x="19535" y="35270"/>
                  </a:lnTo>
                  <a:lnTo>
                    <a:pt x="19130" y="34888"/>
                  </a:lnTo>
                  <a:lnTo>
                    <a:pt x="18726" y="34506"/>
                  </a:lnTo>
                  <a:lnTo>
                    <a:pt x="18298" y="34146"/>
                  </a:lnTo>
                  <a:lnTo>
                    <a:pt x="17871" y="33809"/>
                  </a:lnTo>
                  <a:lnTo>
                    <a:pt x="17422" y="33517"/>
                  </a:lnTo>
                  <a:lnTo>
                    <a:pt x="16972" y="33247"/>
                  </a:lnTo>
                  <a:lnTo>
                    <a:pt x="16500" y="33000"/>
                  </a:lnTo>
                  <a:lnTo>
                    <a:pt x="16006" y="32798"/>
                  </a:lnTo>
                  <a:lnTo>
                    <a:pt x="15534" y="32640"/>
                  </a:lnTo>
                  <a:lnTo>
                    <a:pt x="15017" y="32528"/>
                  </a:lnTo>
                  <a:lnTo>
                    <a:pt x="14500" y="32483"/>
                  </a:lnTo>
                  <a:lnTo>
                    <a:pt x="14252" y="32461"/>
                  </a:lnTo>
                  <a:lnTo>
                    <a:pt x="13983" y="32483"/>
                  </a:lnTo>
                  <a:lnTo>
                    <a:pt x="13713" y="32483"/>
                  </a:lnTo>
                  <a:lnTo>
                    <a:pt x="13443" y="32528"/>
                  </a:lnTo>
                  <a:lnTo>
                    <a:pt x="13173" y="32573"/>
                  </a:lnTo>
                  <a:lnTo>
                    <a:pt x="12904" y="32640"/>
                  </a:lnTo>
                  <a:lnTo>
                    <a:pt x="12769" y="32685"/>
                  </a:lnTo>
                  <a:lnTo>
                    <a:pt x="12656" y="32730"/>
                  </a:lnTo>
                  <a:lnTo>
                    <a:pt x="12544" y="32798"/>
                  </a:lnTo>
                  <a:lnTo>
                    <a:pt x="12454" y="32865"/>
                  </a:lnTo>
                  <a:lnTo>
                    <a:pt x="12364" y="32955"/>
                  </a:lnTo>
                  <a:lnTo>
                    <a:pt x="12297" y="33045"/>
                  </a:lnTo>
                  <a:lnTo>
                    <a:pt x="12229" y="33157"/>
                  </a:lnTo>
                  <a:lnTo>
                    <a:pt x="12184" y="33270"/>
                  </a:lnTo>
                  <a:lnTo>
                    <a:pt x="12117" y="33517"/>
                  </a:lnTo>
                  <a:lnTo>
                    <a:pt x="12094" y="33787"/>
                  </a:lnTo>
                  <a:lnTo>
                    <a:pt x="12094" y="34101"/>
                  </a:lnTo>
                  <a:lnTo>
                    <a:pt x="12162" y="34439"/>
                  </a:lnTo>
                  <a:lnTo>
                    <a:pt x="12229" y="34821"/>
                  </a:lnTo>
                  <a:lnTo>
                    <a:pt x="12342" y="35203"/>
                  </a:lnTo>
                  <a:lnTo>
                    <a:pt x="12499" y="35608"/>
                  </a:lnTo>
                  <a:lnTo>
                    <a:pt x="12679" y="36035"/>
                  </a:lnTo>
                  <a:lnTo>
                    <a:pt x="12859" y="36462"/>
                  </a:lnTo>
                  <a:lnTo>
                    <a:pt x="13083" y="36911"/>
                  </a:lnTo>
                  <a:lnTo>
                    <a:pt x="13331" y="37383"/>
                  </a:lnTo>
                  <a:lnTo>
                    <a:pt x="13600" y="37855"/>
                  </a:lnTo>
                  <a:lnTo>
                    <a:pt x="14185" y="38800"/>
                  </a:lnTo>
                  <a:lnTo>
                    <a:pt x="14837" y="39744"/>
                  </a:lnTo>
                  <a:lnTo>
                    <a:pt x="15511" y="40665"/>
                  </a:lnTo>
                  <a:lnTo>
                    <a:pt x="16230" y="41565"/>
                  </a:lnTo>
                  <a:lnTo>
                    <a:pt x="16927" y="42374"/>
                  </a:lnTo>
                  <a:lnTo>
                    <a:pt x="17647" y="43116"/>
                  </a:lnTo>
                  <a:lnTo>
                    <a:pt x="17984" y="43453"/>
                  </a:lnTo>
                  <a:lnTo>
                    <a:pt x="18321" y="43767"/>
                  </a:lnTo>
                  <a:lnTo>
                    <a:pt x="18658" y="44037"/>
                  </a:lnTo>
                  <a:lnTo>
                    <a:pt x="18973" y="44285"/>
                  </a:lnTo>
                  <a:lnTo>
                    <a:pt x="19288" y="44487"/>
                  </a:lnTo>
                  <a:lnTo>
                    <a:pt x="19715" y="44757"/>
                  </a:lnTo>
                  <a:lnTo>
                    <a:pt x="20861" y="45408"/>
                  </a:lnTo>
                  <a:lnTo>
                    <a:pt x="22255" y="46150"/>
                  </a:lnTo>
                  <a:lnTo>
                    <a:pt x="23738" y="46915"/>
                  </a:lnTo>
                  <a:lnTo>
                    <a:pt x="25177" y="47634"/>
                  </a:lnTo>
                  <a:lnTo>
                    <a:pt x="26436" y="48241"/>
                  </a:lnTo>
                  <a:lnTo>
                    <a:pt x="27358" y="48645"/>
                  </a:lnTo>
                  <a:lnTo>
                    <a:pt x="27650" y="48758"/>
                  </a:lnTo>
                  <a:lnTo>
                    <a:pt x="27785" y="48780"/>
                  </a:lnTo>
                  <a:lnTo>
                    <a:pt x="28324" y="51703"/>
                  </a:lnTo>
                  <a:lnTo>
                    <a:pt x="28864" y="54625"/>
                  </a:lnTo>
                  <a:lnTo>
                    <a:pt x="29156" y="56086"/>
                  </a:lnTo>
                  <a:lnTo>
                    <a:pt x="29471" y="57525"/>
                  </a:lnTo>
                  <a:lnTo>
                    <a:pt x="29785" y="58963"/>
                  </a:lnTo>
                  <a:lnTo>
                    <a:pt x="30145" y="60402"/>
                  </a:lnTo>
                  <a:lnTo>
                    <a:pt x="29336" y="59683"/>
                  </a:lnTo>
                  <a:lnTo>
                    <a:pt x="28571" y="58941"/>
                  </a:lnTo>
                  <a:lnTo>
                    <a:pt x="27830" y="58199"/>
                  </a:lnTo>
                  <a:lnTo>
                    <a:pt x="27110" y="57435"/>
                  </a:lnTo>
                  <a:lnTo>
                    <a:pt x="26413" y="56648"/>
                  </a:lnTo>
                  <a:lnTo>
                    <a:pt x="25717" y="55861"/>
                  </a:lnTo>
                  <a:lnTo>
                    <a:pt x="24345" y="54265"/>
                  </a:lnTo>
                  <a:lnTo>
                    <a:pt x="22997" y="52647"/>
                  </a:lnTo>
                  <a:lnTo>
                    <a:pt x="21648" y="51028"/>
                  </a:lnTo>
                  <a:lnTo>
                    <a:pt x="20951" y="50241"/>
                  </a:lnTo>
                  <a:lnTo>
                    <a:pt x="20254" y="49455"/>
                  </a:lnTo>
                  <a:lnTo>
                    <a:pt x="19535" y="48668"/>
                  </a:lnTo>
                  <a:lnTo>
                    <a:pt x="18816" y="47904"/>
                  </a:lnTo>
                  <a:lnTo>
                    <a:pt x="18501" y="47589"/>
                  </a:lnTo>
                  <a:lnTo>
                    <a:pt x="18164" y="47297"/>
                  </a:lnTo>
                  <a:lnTo>
                    <a:pt x="17804" y="46982"/>
                  </a:lnTo>
                  <a:lnTo>
                    <a:pt x="17422" y="46690"/>
                  </a:lnTo>
                  <a:lnTo>
                    <a:pt x="17017" y="46420"/>
                  </a:lnTo>
                  <a:lnTo>
                    <a:pt x="16613" y="46195"/>
                  </a:lnTo>
                  <a:lnTo>
                    <a:pt x="16185" y="45993"/>
                  </a:lnTo>
                  <a:lnTo>
                    <a:pt x="15781" y="45836"/>
                  </a:lnTo>
                  <a:lnTo>
                    <a:pt x="15579" y="45768"/>
                  </a:lnTo>
                  <a:lnTo>
                    <a:pt x="15376" y="45723"/>
                  </a:lnTo>
                  <a:lnTo>
                    <a:pt x="15151" y="45701"/>
                  </a:lnTo>
                  <a:lnTo>
                    <a:pt x="14949" y="45678"/>
                  </a:lnTo>
                  <a:lnTo>
                    <a:pt x="14747" y="45678"/>
                  </a:lnTo>
                  <a:lnTo>
                    <a:pt x="14567" y="45723"/>
                  </a:lnTo>
                  <a:lnTo>
                    <a:pt x="14365" y="45746"/>
                  </a:lnTo>
                  <a:lnTo>
                    <a:pt x="14185" y="45813"/>
                  </a:lnTo>
                  <a:lnTo>
                    <a:pt x="14005" y="45903"/>
                  </a:lnTo>
                  <a:lnTo>
                    <a:pt x="13825" y="46015"/>
                  </a:lnTo>
                  <a:lnTo>
                    <a:pt x="13645" y="46150"/>
                  </a:lnTo>
                  <a:lnTo>
                    <a:pt x="13466" y="46308"/>
                  </a:lnTo>
                  <a:lnTo>
                    <a:pt x="13308" y="46487"/>
                  </a:lnTo>
                  <a:lnTo>
                    <a:pt x="13173" y="46690"/>
                  </a:lnTo>
                  <a:lnTo>
                    <a:pt x="13016" y="46937"/>
                  </a:lnTo>
                  <a:lnTo>
                    <a:pt x="12881" y="47184"/>
                  </a:lnTo>
                  <a:lnTo>
                    <a:pt x="12769" y="47477"/>
                  </a:lnTo>
                  <a:lnTo>
                    <a:pt x="12679" y="47769"/>
                  </a:lnTo>
                  <a:lnTo>
                    <a:pt x="12611" y="48061"/>
                  </a:lnTo>
                  <a:lnTo>
                    <a:pt x="12566" y="48353"/>
                  </a:lnTo>
                  <a:lnTo>
                    <a:pt x="12544" y="48623"/>
                  </a:lnTo>
                  <a:lnTo>
                    <a:pt x="12566" y="48915"/>
                  </a:lnTo>
                  <a:lnTo>
                    <a:pt x="12589" y="49207"/>
                  </a:lnTo>
                  <a:lnTo>
                    <a:pt x="12634" y="49500"/>
                  </a:lnTo>
                  <a:lnTo>
                    <a:pt x="12701" y="49769"/>
                  </a:lnTo>
                  <a:lnTo>
                    <a:pt x="12791" y="50062"/>
                  </a:lnTo>
                  <a:lnTo>
                    <a:pt x="12904" y="50331"/>
                  </a:lnTo>
                  <a:lnTo>
                    <a:pt x="13038" y="50601"/>
                  </a:lnTo>
                  <a:lnTo>
                    <a:pt x="13173" y="50893"/>
                  </a:lnTo>
                  <a:lnTo>
                    <a:pt x="13331" y="51163"/>
                  </a:lnTo>
                  <a:lnTo>
                    <a:pt x="13668" y="51680"/>
                  </a:lnTo>
                  <a:lnTo>
                    <a:pt x="14050" y="52197"/>
                  </a:lnTo>
                  <a:lnTo>
                    <a:pt x="14455" y="52692"/>
                  </a:lnTo>
                  <a:lnTo>
                    <a:pt x="14904" y="53164"/>
                  </a:lnTo>
                  <a:lnTo>
                    <a:pt x="15354" y="53636"/>
                  </a:lnTo>
                  <a:lnTo>
                    <a:pt x="15803" y="54063"/>
                  </a:lnTo>
                  <a:lnTo>
                    <a:pt x="16253" y="54468"/>
                  </a:lnTo>
                  <a:lnTo>
                    <a:pt x="17085" y="55164"/>
                  </a:lnTo>
                  <a:lnTo>
                    <a:pt x="17804" y="55771"/>
                  </a:lnTo>
                  <a:lnTo>
                    <a:pt x="18523" y="56333"/>
                  </a:lnTo>
                  <a:lnTo>
                    <a:pt x="19243" y="56895"/>
                  </a:lnTo>
                  <a:lnTo>
                    <a:pt x="19962" y="57412"/>
                  </a:lnTo>
                  <a:lnTo>
                    <a:pt x="20681" y="57929"/>
                  </a:lnTo>
                  <a:lnTo>
                    <a:pt x="21446" y="58401"/>
                  </a:lnTo>
                  <a:lnTo>
                    <a:pt x="22210" y="58873"/>
                  </a:lnTo>
                  <a:lnTo>
                    <a:pt x="22997" y="59323"/>
                  </a:lnTo>
                  <a:lnTo>
                    <a:pt x="23806" y="59750"/>
                  </a:lnTo>
                  <a:lnTo>
                    <a:pt x="24638" y="60155"/>
                  </a:lnTo>
                  <a:lnTo>
                    <a:pt x="25514" y="60537"/>
                  </a:lnTo>
                  <a:lnTo>
                    <a:pt x="26436" y="60897"/>
                  </a:lnTo>
                  <a:lnTo>
                    <a:pt x="27402" y="61234"/>
                  </a:lnTo>
                  <a:lnTo>
                    <a:pt x="28414" y="61571"/>
                  </a:lnTo>
                  <a:lnTo>
                    <a:pt x="29471" y="61886"/>
                  </a:lnTo>
                  <a:lnTo>
                    <a:pt x="30595" y="62178"/>
                  </a:lnTo>
                  <a:lnTo>
                    <a:pt x="31067" y="63841"/>
                  </a:lnTo>
                  <a:lnTo>
                    <a:pt x="31606" y="65505"/>
                  </a:lnTo>
                  <a:lnTo>
                    <a:pt x="32168" y="67146"/>
                  </a:lnTo>
                  <a:lnTo>
                    <a:pt x="32460" y="67955"/>
                  </a:lnTo>
                  <a:lnTo>
                    <a:pt x="32775" y="68764"/>
                  </a:lnTo>
                  <a:lnTo>
                    <a:pt x="33112" y="69573"/>
                  </a:lnTo>
                  <a:lnTo>
                    <a:pt x="33449" y="70360"/>
                  </a:lnTo>
                  <a:lnTo>
                    <a:pt x="33809" y="71147"/>
                  </a:lnTo>
                  <a:lnTo>
                    <a:pt x="34169" y="71911"/>
                  </a:lnTo>
                  <a:lnTo>
                    <a:pt x="34551" y="72698"/>
                  </a:lnTo>
                  <a:lnTo>
                    <a:pt x="34955" y="73462"/>
                  </a:lnTo>
                  <a:lnTo>
                    <a:pt x="35383" y="74204"/>
                  </a:lnTo>
                  <a:lnTo>
                    <a:pt x="35832" y="74946"/>
                  </a:lnTo>
                  <a:lnTo>
                    <a:pt x="35900" y="75058"/>
                  </a:lnTo>
                  <a:lnTo>
                    <a:pt x="35989" y="75148"/>
                  </a:lnTo>
                  <a:lnTo>
                    <a:pt x="36102" y="75193"/>
                  </a:lnTo>
                  <a:lnTo>
                    <a:pt x="36214" y="75216"/>
                  </a:lnTo>
                  <a:lnTo>
                    <a:pt x="36304" y="75216"/>
                  </a:lnTo>
                  <a:lnTo>
                    <a:pt x="36417" y="75193"/>
                  </a:lnTo>
                  <a:lnTo>
                    <a:pt x="36529" y="75148"/>
                  </a:lnTo>
                  <a:lnTo>
                    <a:pt x="36619" y="75081"/>
                  </a:lnTo>
                  <a:lnTo>
                    <a:pt x="36709" y="75013"/>
                  </a:lnTo>
                  <a:lnTo>
                    <a:pt x="36776" y="74923"/>
                  </a:lnTo>
                  <a:lnTo>
                    <a:pt x="36844" y="74811"/>
                  </a:lnTo>
                  <a:lnTo>
                    <a:pt x="36889" y="74699"/>
                  </a:lnTo>
                  <a:lnTo>
                    <a:pt x="36911" y="74586"/>
                  </a:lnTo>
                  <a:lnTo>
                    <a:pt x="36911" y="74451"/>
                  </a:lnTo>
                  <a:lnTo>
                    <a:pt x="36866" y="74339"/>
                  </a:lnTo>
                  <a:lnTo>
                    <a:pt x="36799" y="74204"/>
                  </a:lnTo>
                  <a:lnTo>
                    <a:pt x="36394" y="73485"/>
                  </a:lnTo>
                  <a:lnTo>
                    <a:pt x="35989" y="72743"/>
                  </a:lnTo>
                  <a:lnTo>
                    <a:pt x="35585" y="72001"/>
                  </a:lnTo>
                  <a:lnTo>
                    <a:pt x="35225" y="71237"/>
                  </a:lnTo>
                  <a:lnTo>
                    <a:pt x="34843" y="70473"/>
                  </a:lnTo>
                  <a:lnTo>
                    <a:pt x="34506" y="69686"/>
                  </a:lnTo>
                  <a:lnTo>
                    <a:pt x="34169" y="68877"/>
                  </a:lnTo>
                  <a:lnTo>
                    <a:pt x="33831" y="68090"/>
                  </a:lnTo>
                  <a:lnTo>
                    <a:pt x="33539" y="67258"/>
                  </a:lnTo>
                  <a:lnTo>
                    <a:pt x="33225" y="66449"/>
                  </a:lnTo>
                  <a:lnTo>
                    <a:pt x="32663" y="64785"/>
                  </a:lnTo>
                  <a:lnTo>
                    <a:pt x="32146" y="63099"/>
                  </a:lnTo>
                  <a:lnTo>
                    <a:pt x="31673" y="61391"/>
                  </a:lnTo>
                  <a:lnTo>
                    <a:pt x="32325" y="60762"/>
                  </a:lnTo>
                  <a:lnTo>
                    <a:pt x="33202" y="59863"/>
                  </a:lnTo>
                  <a:lnTo>
                    <a:pt x="34191" y="58784"/>
                  </a:lnTo>
                  <a:lnTo>
                    <a:pt x="35315" y="57525"/>
                  </a:lnTo>
                  <a:lnTo>
                    <a:pt x="36462" y="56131"/>
                  </a:lnTo>
                  <a:lnTo>
                    <a:pt x="37046" y="55389"/>
                  </a:lnTo>
                  <a:lnTo>
                    <a:pt x="37630" y="54625"/>
                  </a:lnTo>
                  <a:lnTo>
                    <a:pt x="38215" y="53861"/>
                  </a:lnTo>
                  <a:lnTo>
                    <a:pt x="38777" y="53074"/>
                  </a:lnTo>
                  <a:lnTo>
                    <a:pt x="39294" y="52287"/>
                  </a:lnTo>
                  <a:lnTo>
                    <a:pt x="39811" y="51500"/>
                  </a:lnTo>
                  <a:lnTo>
                    <a:pt x="40283" y="50714"/>
                  </a:lnTo>
                  <a:lnTo>
                    <a:pt x="40733" y="49927"/>
                  </a:lnTo>
                  <a:lnTo>
                    <a:pt x="41137" y="49162"/>
                  </a:lnTo>
                  <a:lnTo>
                    <a:pt x="41474" y="48398"/>
                  </a:lnTo>
                  <a:lnTo>
                    <a:pt x="41767" y="47679"/>
                  </a:lnTo>
                  <a:lnTo>
                    <a:pt x="42014" y="46960"/>
                  </a:lnTo>
                  <a:lnTo>
                    <a:pt x="42104" y="46622"/>
                  </a:lnTo>
                  <a:lnTo>
                    <a:pt x="42171" y="46285"/>
                  </a:lnTo>
                  <a:lnTo>
                    <a:pt x="42239" y="45970"/>
                  </a:lnTo>
                  <a:lnTo>
                    <a:pt x="42261" y="45656"/>
                  </a:lnTo>
                  <a:lnTo>
                    <a:pt x="42284" y="45341"/>
                  </a:lnTo>
                  <a:lnTo>
                    <a:pt x="42284" y="45049"/>
                  </a:lnTo>
                  <a:lnTo>
                    <a:pt x="42261" y="44757"/>
                  </a:lnTo>
                  <a:lnTo>
                    <a:pt x="42216" y="44487"/>
                  </a:lnTo>
                  <a:lnTo>
                    <a:pt x="42149" y="44217"/>
                  </a:lnTo>
                  <a:lnTo>
                    <a:pt x="42059" y="43970"/>
                  </a:lnTo>
                  <a:lnTo>
                    <a:pt x="41946" y="43723"/>
                  </a:lnTo>
                  <a:lnTo>
                    <a:pt x="41812" y="43498"/>
                  </a:lnTo>
                  <a:lnTo>
                    <a:pt x="41654" y="43295"/>
                  </a:lnTo>
                  <a:lnTo>
                    <a:pt x="41474" y="43093"/>
                  </a:lnTo>
                  <a:lnTo>
                    <a:pt x="41250" y="42913"/>
                  </a:lnTo>
                  <a:lnTo>
                    <a:pt x="41002" y="42756"/>
                  </a:lnTo>
                  <a:lnTo>
                    <a:pt x="40733" y="42599"/>
                  </a:lnTo>
                  <a:lnTo>
                    <a:pt x="40440" y="42464"/>
                  </a:lnTo>
                  <a:lnTo>
                    <a:pt x="40103" y="42351"/>
                  </a:lnTo>
                  <a:lnTo>
                    <a:pt x="39766" y="42261"/>
                  </a:lnTo>
                  <a:lnTo>
                    <a:pt x="39496" y="42216"/>
                  </a:lnTo>
                  <a:lnTo>
                    <a:pt x="39226" y="42194"/>
                  </a:lnTo>
                  <a:lnTo>
                    <a:pt x="38979" y="42194"/>
                  </a:lnTo>
                  <a:lnTo>
                    <a:pt x="38732" y="42216"/>
                  </a:lnTo>
                  <a:lnTo>
                    <a:pt x="38485" y="42261"/>
                  </a:lnTo>
                  <a:lnTo>
                    <a:pt x="38260" y="42329"/>
                  </a:lnTo>
                  <a:lnTo>
                    <a:pt x="38035" y="42419"/>
                  </a:lnTo>
                  <a:lnTo>
                    <a:pt x="37810" y="42531"/>
                  </a:lnTo>
                  <a:lnTo>
                    <a:pt x="37585" y="42644"/>
                  </a:lnTo>
                  <a:lnTo>
                    <a:pt x="37361" y="42778"/>
                  </a:lnTo>
                  <a:lnTo>
                    <a:pt x="37158" y="42936"/>
                  </a:lnTo>
                  <a:lnTo>
                    <a:pt x="36956" y="43116"/>
                  </a:lnTo>
                  <a:lnTo>
                    <a:pt x="36574" y="43475"/>
                  </a:lnTo>
                  <a:lnTo>
                    <a:pt x="36214" y="43902"/>
                  </a:lnTo>
                  <a:lnTo>
                    <a:pt x="35877" y="44352"/>
                  </a:lnTo>
                  <a:lnTo>
                    <a:pt x="35562" y="44802"/>
                  </a:lnTo>
                  <a:lnTo>
                    <a:pt x="35270" y="45296"/>
                  </a:lnTo>
                  <a:lnTo>
                    <a:pt x="35000" y="45768"/>
                  </a:lnTo>
                  <a:lnTo>
                    <a:pt x="34753" y="46263"/>
                  </a:lnTo>
                  <a:lnTo>
                    <a:pt x="34528" y="46712"/>
                  </a:lnTo>
                  <a:lnTo>
                    <a:pt x="34146" y="47566"/>
                  </a:lnTo>
                  <a:lnTo>
                    <a:pt x="33674" y="48623"/>
                  </a:lnTo>
                  <a:lnTo>
                    <a:pt x="33270" y="49702"/>
                  </a:lnTo>
                  <a:lnTo>
                    <a:pt x="32887" y="50803"/>
                  </a:lnTo>
                  <a:lnTo>
                    <a:pt x="32550" y="51905"/>
                  </a:lnTo>
                  <a:lnTo>
                    <a:pt x="32438" y="52332"/>
                  </a:lnTo>
                  <a:lnTo>
                    <a:pt x="32325" y="52782"/>
                  </a:lnTo>
                  <a:lnTo>
                    <a:pt x="32123" y="53681"/>
                  </a:lnTo>
                  <a:lnTo>
                    <a:pt x="31966" y="54602"/>
                  </a:lnTo>
                  <a:lnTo>
                    <a:pt x="31831" y="55547"/>
                  </a:lnTo>
                  <a:lnTo>
                    <a:pt x="31673" y="56491"/>
                  </a:lnTo>
                  <a:lnTo>
                    <a:pt x="31516" y="57412"/>
                  </a:lnTo>
                  <a:lnTo>
                    <a:pt x="31336" y="58334"/>
                  </a:lnTo>
                  <a:lnTo>
                    <a:pt x="31112" y="59233"/>
                  </a:lnTo>
                  <a:lnTo>
                    <a:pt x="30774" y="57794"/>
                  </a:lnTo>
                  <a:lnTo>
                    <a:pt x="30460" y="56378"/>
                  </a:lnTo>
                  <a:lnTo>
                    <a:pt x="30167" y="54985"/>
                  </a:lnTo>
                  <a:lnTo>
                    <a:pt x="29898" y="53591"/>
                  </a:lnTo>
                  <a:lnTo>
                    <a:pt x="29381" y="50758"/>
                  </a:lnTo>
                  <a:lnTo>
                    <a:pt x="28886" y="47926"/>
                  </a:lnTo>
                  <a:lnTo>
                    <a:pt x="29313" y="47769"/>
                  </a:lnTo>
                  <a:lnTo>
                    <a:pt x="29718" y="47566"/>
                  </a:lnTo>
                  <a:lnTo>
                    <a:pt x="30100" y="47342"/>
                  </a:lnTo>
                  <a:lnTo>
                    <a:pt x="30460" y="47072"/>
                  </a:lnTo>
                  <a:lnTo>
                    <a:pt x="30819" y="46802"/>
                  </a:lnTo>
                  <a:lnTo>
                    <a:pt x="31156" y="46510"/>
                  </a:lnTo>
                  <a:lnTo>
                    <a:pt x="31494" y="46195"/>
                  </a:lnTo>
                  <a:lnTo>
                    <a:pt x="31808" y="45858"/>
                  </a:lnTo>
                  <a:lnTo>
                    <a:pt x="32123" y="45498"/>
                  </a:lnTo>
                  <a:lnTo>
                    <a:pt x="32415" y="45161"/>
                  </a:lnTo>
                  <a:lnTo>
                    <a:pt x="32977" y="44419"/>
                  </a:lnTo>
                  <a:lnTo>
                    <a:pt x="33494" y="43678"/>
                  </a:lnTo>
                  <a:lnTo>
                    <a:pt x="34011" y="42958"/>
                  </a:lnTo>
                  <a:lnTo>
                    <a:pt x="35068" y="41430"/>
                  </a:lnTo>
                  <a:lnTo>
                    <a:pt x="36147" y="39924"/>
                  </a:lnTo>
                  <a:lnTo>
                    <a:pt x="36686" y="39159"/>
                  </a:lnTo>
                  <a:lnTo>
                    <a:pt x="37203" y="38373"/>
                  </a:lnTo>
                  <a:lnTo>
                    <a:pt x="37698" y="37608"/>
                  </a:lnTo>
                  <a:lnTo>
                    <a:pt x="38192" y="36821"/>
                  </a:lnTo>
                  <a:lnTo>
                    <a:pt x="38507" y="36237"/>
                  </a:lnTo>
                  <a:lnTo>
                    <a:pt x="38822" y="35585"/>
                  </a:lnTo>
                  <a:lnTo>
                    <a:pt x="39137" y="34866"/>
                  </a:lnTo>
                  <a:lnTo>
                    <a:pt x="39406" y="34101"/>
                  </a:lnTo>
                  <a:lnTo>
                    <a:pt x="39676" y="33270"/>
                  </a:lnTo>
                  <a:lnTo>
                    <a:pt x="39878" y="32438"/>
                  </a:lnTo>
                  <a:lnTo>
                    <a:pt x="39968" y="32011"/>
                  </a:lnTo>
                  <a:lnTo>
                    <a:pt x="40036" y="31584"/>
                  </a:lnTo>
                  <a:lnTo>
                    <a:pt x="40103" y="31157"/>
                  </a:lnTo>
                  <a:lnTo>
                    <a:pt x="40148" y="30730"/>
                  </a:lnTo>
                  <a:lnTo>
                    <a:pt x="40171" y="30303"/>
                  </a:lnTo>
                  <a:lnTo>
                    <a:pt x="40148" y="29898"/>
                  </a:lnTo>
                  <a:lnTo>
                    <a:pt x="40126" y="29493"/>
                  </a:lnTo>
                  <a:lnTo>
                    <a:pt x="40081" y="29089"/>
                  </a:lnTo>
                  <a:lnTo>
                    <a:pt x="40013" y="28707"/>
                  </a:lnTo>
                  <a:lnTo>
                    <a:pt x="39923" y="28324"/>
                  </a:lnTo>
                  <a:lnTo>
                    <a:pt x="39788" y="27987"/>
                  </a:lnTo>
                  <a:lnTo>
                    <a:pt x="39631" y="27650"/>
                  </a:lnTo>
                  <a:lnTo>
                    <a:pt x="39451" y="27313"/>
                  </a:lnTo>
                  <a:lnTo>
                    <a:pt x="39226" y="27021"/>
                  </a:lnTo>
                  <a:lnTo>
                    <a:pt x="38979" y="26751"/>
                  </a:lnTo>
                  <a:lnTo>
                    <a:pt x="38687" y="26504"/>
                  </a:lnTo>
                  <a:lnTo>
                    <a:pt x="38372" y="26256"/>
                  </a:lnTo>
                  <a:lnTo>
                    <a:pt x="38013" y="26076"/>
                  </a:lnTo>
                  <a:lnTo>
                    <a:pt x="37608" y="25897"/>
                  </a:lnTo>
                  <a:lnTo>
                    <a:pt x="37158" y="25762"/>
                  </a:lnTo>
                  <a:lnTo>
                    <a:pt x="36866" y="25694"/>
                  </a:lnTo>
                  <a:lnTo>
                    <a:pt x="36574" y="25672"/>
                  </a:lnTo>
                  <a:lnTo>
                    <a:pt x="36282" y="25672"/>
                  </a:lnTo>
                  <a:lnTo>
                    <a:pt x="36012" y="25717"/>
                  </a:lnTo>
                  <a:lnTo>
                    <a:pt x="35742" y="25784"/>
                  </a:lnTo>
                  <a:lnTo>
                    <a:pt x="35495" y="25874"/>
                  </a:lnTo>
                  <a:lnTo>
                    <a:pt x="35225" y="25987"/>
                  </a:lnTo>
                  <a:lnTo>
                    <a:pt x="34978" y="26121"/>
                  </a:lnTo>
                  <a:lnTo>
                    <a:pt x="34753" y="26279"/>
                  </a:lnTo>
                  <a:lnTo>
                    <a:pt x="34528" y="26459"/>
                  </a:lnTo>
                  <a:lnTo>
                    <a:pt x="34304" y="26661"/>
                  </a:lnTo>
                  <a:lnTo>
                    <a:pt x="34079" y="26886"/>
                  </a:lnTo>
                  <a:lnTo>
                    <a:pt x="33876" y="27110"/>
                  </a:lnTo>
                  <a:lnTo>
                    <a:pt x="33674" y="27358"/>
                  </a:lnTo>
                  <a:lnTo>
                    <a:pt x="33292" y="27897"/>
                  </a:lnTo>
                  <a:lnTo>
                    <a:pt x="32932" y="28459"/>
                  </a:lnTo>
                  <a:lnTo>
                    <a:pt x="32618" y="29044"/>
                  </a:lnTo>
                  <a:lnTo>
                    <a:pt x="32325" y="29651"/>
                  </a:lnTo>
                  <a:lnTo>
                    <a:pt x="32056" y="30235"/>
                  </a:lnTo>
                  <a:lnTo>
                    <a:pt x="31808" y="30820"/>
                  </a:lnTo>
                  <a:lnTo>
                    <a:pt x="31584" y="31359"/>
                  </a:lnTo>
                  <a:lnTo>
                    <a:pt x="31224" y="32303"/>
                  </a:lnTo>
                  <a:lnTo>
                    <a:pt x="30797" y="33517"/>
                  </a:lnTo>
                  <a:lnTo>
                    <a:pt x="30572" y="34146"/>
                  </a:lnTo>
                  <a:lnTo>
                    <a:pt x="30392" y="34776"/>
                  </a:lnTo>
                  <a:lnTo>
                    <a:pt x="30212" y="35405"/>
                  </a:lnTo>
                  <a:lnTo>
                    <a:pt x="30055" y="36035"/>
                  </a:lnTo>
                  <a:lnTo>
                    <a:pt x="29898" y="36664"/>
                  </a:lnTo>
                  <a:lnTo>
                    <a:pt x="29785" y="37316"/>
                  </a:lnTo>
                  <a:lnTo>
                    <a:pt x="29628" y="38350"/>
                  </a:lnTo>
                  <a:lnTo>
                    <a:pt x="29516" y="39384"/>
                  </a:lnTo>
                  <a:lnTo>
                    <a:pt x="29313" y="41475"/>
                  </a:lnTo>
                  <a:lnTo>
                    <a:pt x="29178" y="42509"/>
                  </a:lnTo>
                  <a:lnTo>
                    <a:pt x="29111" y="43003"/>
                  </a:lnTo>
                  <a:lnTo>
                    <a:pt x="29021" y="43520"/>
                  </a:lnTo>
                  <a:lnTo>
                    <a:pt x="28909" y="44015"/>
                  </a:lnTo>
                  <a:lnTo>
                    <a:pt x="28796" y="44509"/>
                  </a:lnTo>
                  <a:lnTo>
                    <a:pt x="28639" y="45004"/>
                  </a:lnTo>
                  <a:lnTo>
                    <a:pt x="28481" y="45498"/>
                  </a:lnTo>
                  <a:lnTo>
                    <a:pt x="28009" y="42823"/>
                  </a:lnTo>
                  <a:lnTo>
                    <a:pt x="27515" y="40171"/>
                  </a:lnTo>
                  <a:lnTo>
                    <a:pt x="27245" y="38845"/>
                  </a:lnTo>
                  <a:lnTo>
                    <a:pt x="26975" y="37518"/>
                  </a:lnTo>
                  <a:lnTo>
                    <a:pt x="26661" y="36192"/>
                  </a:lnTo>
                  <a:lnTo>
                    <a:pt x="26346" y="34888"/>
                  </a:lnTo>
                  <a:lnTo>
                    <a:pt x="26099" y="33944"/>
                  </a:lnTo>
                  <a:lnTo>
                    <a:pt x="25851" y="33000"/>
                  </a:lnTo>
                  <a:lnTo>
                    <a:pt x="25559" y="32056"/>
                  </a:lnTo>
                  <a:lnTo>
                    <a:pt x="25267" y="31112"/>
                  </a:lnTo>
                  <a:lnTo>
                    <a:pt x="25357" y="30999"/>
                  </a:lnTo>
                  <a:lnTo>
                    <a:pt x="25537" y="30685"/>
                  </a:lnTo>
                  <a:lnTo>
                    <a:pt x="26144" y="29561"/>
                  </a:lnTo>
                  <a:lnTo>
                    <a:pt x="26526" y="28796"/>
                  </a:lnTo>
                  <a:lnTo>
                    <a:pt x="26953" y="27897"/>
                  </a:lnTo>
                  <a:lnTo>
                    <a:pt x="27425" y="26908"/>
                  </a:lnTo>
                  <a:lnTo>
                    <a:pt x="27875" y="25852"/>
                  </a:lnTo>
                  <a:lnTo>
                    <a:pt x="28347" y="24750"/>
                  </a:lnTo>
                  <a:lnTo>
                    <a:pt x="28796" y="23604"/>
                  </a:lnTo>
                  <a:lnTo>
                    <a:pt x="29223" y="22457"/>
                  </a:lnTo>
                  <a:lnTo>
                    <a:pt x="29583" y="21288"/>
                  </a:lnTo>
                  <a:lnTo>
                    <a:pt x="29740" y="20726"/>
                  </a:lnTo>
                  <a:lnTo>
                    <a:pt x="29898" y="20164"/>
                  </a:lnTo>
                  <a:lnTo>
                    <a:pt x="30010" y="19625"/>
                  </a:lnTo>
                  <a:lnTo>
                    <a:pt x="30122" y="19085"/>
                  </a:lnTo>
                  <a:lnTo>
                    <a:pt x="30212" y="18591"/>
                  </a:lnTo>
                  <a:lnTo>
                    <a:pt x="30257" y="18096"/>
                  </a:lnTo>
                  <a:lnTo>
                    <a:pt x="30302" y="17602"/>
                  </a:lnTo>
                  <a:lnTo>
                    <a:pt x="30302" y="17152"/>
                  </a:lnTo>
                  <a:lnTo>
                    <a:pt x="30280" y="16568"/>
                  </a:lnTo>
                  <a:lnTo>
                    <a:pt x="30235" y="15916"/>
                  </a:lnTo>
                  <a:lnTo>
                    <a:pt x="30145" y="15219"/>
                  </a:lnTo>
                  <a:lnTo>
                    <a:pt x="30010" y="14455"/>
                  </a:lnTo>
                  <a:lnTo>
                    <a:pt x="29853" y="13668"/>
                  </a:lnTo>
                  <a:lnTo>
                    <a:pt x="29650" y="12881"/>
                  </a:lnTo>
                  <a:lnTo>
                    <a:pt x="29403" y="12094"/>
                  </a:lnTo>
                  <a:lnTo>
                    <a:pt x="29133" y="11308"/>
                  </a:lnTo>
                  <a:lnTo>
                    <a:pt x="28976" y="10926"/>
                  </a:lnTo>
                  <a:lnTo>
                    <a:pt x="28819" y="10543"/>
                  </a:lnTo>
                  <a:lnTo>
                    <a:pt x="28639" y="10184"/>
                  </a:lnTo>
                  <a:lnTo>
                    <a:pt x="28437" y="9847"/>
                  </a:lnTo>
                  <a:lnTo>
                    <a:pt x="28234" y="9509"/>
                  </a:lnTo>
                  <a:lnTo>
                    <a:pt x="28032" y="9172"/>
                  </a:lnTo>
                  <a:lnTo>
                    <a:pt x="27807" y="8880"/>
                  </a:lnTo>
                  <a:lnTo>
                    <a:pt x="27560" y="8588"/>
                  </a:lnTo>
                  <a:lnTo>
                    <a:pt x="27313" y="8318"/>
                  </a:lnTo>
                  <a:lnTo>
                    <a:pt x="27043" y="8071"/>
                  </a:lnTo>
                  <a:lnTo>
                    <a:pt x="26773" y="7868"/>
                  </a:lnTo>
                  <a:lnTo>
                    <a:pt x="26481" y="7666"/>
                  </a:lnTo>
                  <a:lnTo>
                    <a:pt x="26189" y="7486"/>
                  </a:lnTo>
                  <a:lnTo>
                    <a:pt x="25874" y="7351"/>
                  </a:lnTo>
                  <a:lnTo>
                    <a:pt x="25537" y="7261"/>
                  </a:lnTo>
                  <a:lnTo>
                    <a:pt x="25200" y="7172"/>
                  </a:lnTo>
                  <a:lnTo>
                    <a:pt x="24952" y="7149"/>
                  </a:lnTo>
                  <a:lnTo>
                    <a:pt x="24705" y="7149"/>
                  </a:lnTo>
                  <a:lnTo>
                    <a:pt x="24480" y="7172"/>
                  </a:lnTo>
                  <a:lnTo>
                    <a:pt x="24278" y="7217"/>
                  </a:lnTo>
                  <a:lnTo>
                    <a:pt x="24076" y="7284"/>
                  </a:lnTo>
                  <a:lnTo>
                    <a:pt x="23896" y="7374"/>
                  </a:lnTo>
                  <a:lnTo>
                    <a:pt x="23738" y="7464"/>
                  </a:lnTo>
                  <a:lnTo>
                    <a:pt x="23581" y="7599"/>
                  </a:lnTo>
                  <a:lnTo>
                    <a:pt x="23424" y="7734"/>
                  </a:lnTo>
                  <a:lnTo>
                    <a:pt x="23289" y="7891"/>
                  </a:lnTo>
                  <a:lnTo>
                    <a:pt x="23176" y="8071"/>
                  </a:lnTo>
                  <a:lnTo>
                    <a:pt x="23064" y="8251"/>
                  </a:lnTo>
                  <a:lnTo>
                    <a:pt x="22862" y="8678"/>
                  </a:lnTo>
                  <a:lnTo>
                    <a:pt x="22704" y="9105"/>
                  </a:lnTo>
                  <a:lnTo>
                    <a:pt x="22592" y="9577"/>
                  </a:lnTo>
                  <a:lnTo>
                    <a:pt x="22480" y="10071"/>
                  </a:lnTo>
                  <a:lnTo>
                    <a:pt x="22412" y="10566"/>
                  </a:lnTo>
                  <a:lnTo>
                    <a:pt x="22367" y="11038"/>
                  </a:lnTo>
                  <a:lnTo>
                    <a:pt x="22300" y="11960"/>
                  </a:lnTo>
                  <a:lnTo>
                    <a:pt x="22300" y="12746"/>
                  </a:lnTo>
                  <a:lnTo>
                    <a:pt x="22300" y="13758"/>
                  </a:lnTo>
                  <a:lnTo>
                    <a:pt x="22345" y="14747"/>
                  </a:lnTo>
                  <a:lnTo>
                    <a:pt x="22435" y="15759"/>
                  </a:lnTo>
                  <a:lnTo>
                    <a:pt x="22569" y="16748"/>
                  </a:lnTo>
                  <a:lnTo>
                    <a:pt x="22704" y="17759"/>
                  </a:lnTo>
                  <a:lnTo>
                    <a:pt x="22884" y="18748"/>
                  </a:lnTo>
                  <a:lnTo>
                    <a:pt x="23266" y="20726"/>
                  </a:lnTo>
                  <a:lnTo>
                    <a:pt x="23671" y="22682"/>
                  </a:lnTo>
                  <a:lnTo>
                    <a:pt x="23851" y="23671"/>
                  </a:lnTo>
                  <a:lnTo>
                    <a:pt x="24008" y="24660"/>
                  </a:lnTo>
                  <a:lnTo>
                    <a:pt x="24166" y="25672"/>
                  </a:lnTo>
                  <a:lnTo>
                    <a:pt x="24278" y="26661"/>
                  </a:lnTo>
                  <a:lnTo>
                    <a:pt x="24368" y="27650"/>
                  </a:lnTo>
                  <a:lnTo>
                    <a:pt x="24390" y="28662"/>
                  </a:lnTo>
                  <a:lnTo>
                    <a:pt x="24121" y="28010"/>
                  </a:lnTo>
                  <a:lnTo>
                    <a:pt x="23806" y="27268"/>
                  </a:lnTo>
                  <a:lnTo>
                    <a:pt x="23424" y="26459"/>
                  </a:lnTo>
                  <a:lnTo>
                    <a:pt x="22997" y="25604"/>
                  </a:lnTo>
                  <a:lnTo>
                    <a:pt x="22075" y="23851"/>
                  </a:lnTo>
                  <a:lnTo>
                    <a:pt x="21131" y="22075"/>
                  </a:lnTo>
                  <a:lnTo>
                    <a:pt x="20232" y="20479"/>
                  </a:lnTo>
                  <a:lnTo>
                    <a:pt x="19445" y="19130"/>
                  </a:lnTo>
                  <a:lnTo>
                    <a:pt x="18883" y="18164"/>
                  </a:lnTo>
                  <a:lnTo>
                    <a:pt x="18613" y="17737"/>
                  </a:lnTo>
                  <a:lnTo>
                    <a:pt x="18613" y="17692"/>
                  </a:lnTo>
                  <a:lnTo>
                    <a:pt x="18591" y="17602"/>
                  </a:lnTo>
                  <a:lnTo>
                    <a:pt x="18478" y="17220"/>
                  </a:lnTo>
                  <a:lnTo>
                    <a:pt x="18276" y="16658"/>
                  </a:lnTo>
                  <a:lnTo>
                    <a:pt x="17984" y="15916"/>
                  </a:lnTo>
                  <a:lnTo>
                    <a:pt x="17602" y="15039"/>
                  </a:lnTo>
                  <a:lnTo>
                    <a:pt x="17175" y="14028"/>
                  </a:lnTo>
                  <a:lnTo>
                    <a:pt x="16658" y="12926"/>
                  </a:lnTo>
                  <a:lnTo>
                    <a:pt x="16073" y="11757"/>
                  </a:lnTo>
                  <a:lnTo>
                    <a:pt x="15444" y="10543"/>
                  </a:lnTo>
                  <a:lnTo>
                    <a:pt x="14769" y="9330"/>
                  </a:lnTo>
                  <a:lnTo>
                    <a:pt x="14050" y="8138"/>
                  </a:lnTo>
                  <a:lnTo>
                    <a:pt x="13668" y="7531"/>
                  </a:lnTo>
                  <a:lnTo>
                    <a:pt x="13286" y="6969"/>
                  </a:lnTo>
                  <a:lnTo>
                    <a:pt x="12904" y="6407"/>
                  </a:lnTo>
                  <a:lnTo>
                    <a:pt x="12499" y="5868"/>
                  </a:lnTo>
                  <a:lnTo>
                    <a:pt x="12117" y="5373"/>
                  </a:lnTo>
                  <a:lnTo>
                    <a:pt x="11712" y="4879"/>
                  </a:lnTo>
                  <a:lnTo>
                    <a:pt x="11308" y="4429"/>
                  </a:lnTo>
                  <a:lnTo>
                    <a:pt x="10903" y="4002"/>
                  </a:lnTo>
                  <a:lnTo>
                    <a:pt x="10498" y="3620"/>
                  </a:lnTo>
                  <a:lnTo>
                    <a:pt x="10094" y="3283"/>
                  </a:lnTo>
                  <a:lnTo>
                    <a:pt x="9217" y="2631"/>
                  </a:lnTo>
                  <a:lnTo>
                    <a:pt x="8722" y="2271"/>
                  </a:lnTo>
                  <a:lnTo>
                    <a:pt x="8183" y="1911"/>
                  </a:lnTo>
                  <a:lnTo>
                    <a:pt x="7621" y="1552"/>
                  </a:lnTo>
                  <a:lnTo>
                    <a:pt x="7037" y="1192"/>
                  </a:lnTo>
                  <a:lnTo>
                    <a:pt x="6430" y="877"/>
                  </a:lnTo>
                  <a:lnTo>
                    <a:pt x="5823" y="608"/>
                  </a:lnTo>
                  <a:lnTo>
                    <a:pt x="5193" y="360"/>
                  </a:lnTo>
                  <a:lnTo>
                    <a:pt x="4879" y="248"/>
                  </a:lnTo>
                  <a:lnTo>
                    <a:pt x="4564" y="158"/>
                  </a:lnTo>
                  <a:lnTo>
                    <a:pt x="4272" y="91"/>
                  </a:lnTo>
                  <a:lnTo>
                    <a:pt x="3957" y="46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81;p15">
              <a:extLst>
                <a:ext uri="{FF2B5EF4-FFF2-40B4-BE49-F238E27FC236}">
                  <a16:creationId xmlns:a16="http://schemas.microsoft.com/office/drawing/2014/main" id="{E7BE1F41-4ACB-36C0-3B0B-5756DAAAA4BF}"/>
                </a:ext>
              </a:extLst>
            </p:cNvPr>
            <p:cNvSpPr/>
            <p:nvPr/>
          </p:nvSpPr>
          <p:spPr>
            <a:xfrm>
              <a:off x="5375075" y="2013950"/>
              <a:ext cx="279325" cy="243375"/>
            </a:xfrm>
            <a:custGeom>
              <a:avLst/>
              <a:gdLst/>
              <a:ahLst/>
              <a:cxnLst/>
              <a:rect l="l" t="t" r="r" b="b"/>
              <a:pathLst>
                <a:path w="11173" h="9735" extrusionOk="0">
                  <a:moveTo>
                    <a:pt x="563" y="1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8" y="136"/>
                  </a:lnTo>
                  <a:lnTo>
                    <a:pt x="158" y="226"/>
                  </a:lnTo>
                  <a:lnTo>
                    <a:pt x="90" y="316"/>
                  </a:lnTo>
                  <a:lnTo>
                    <a:pt x="46" y="406"/>
                  </a:lnTo>
                  <a:lnTo>
                    <a:pt x="1" y="518"/>
                  </a:lnTo>
                  <a:lnTo>
                    <a:pt x="1" y="608"/>
                  </a:lnTo>
                  <a:lnTo>
                    <a:pt x="23" y="720"/>
                  </a:lnTo>
                  <a:lnTo>
                    <a:pt x="68" y="855"/>
                  </a:lnTo>
                  <a:lnTo>
                    <a:pt x="158" y="968"/>
                  </a:lnTo>
                  <a:lnTo>
                    <a:pt x="720" y="1552"/>
                  </a:lnTo>
                  <a:lnTo>
                    <a:pt x="1282" y="2159"/>
                  </a:lnTo>
                  <a:lnTo>
                    <a:pt x="1866" y="2721"/>
                  </a:lnTo>
                  <a:lnTo>
                    <a:pt x="2473" y="3305"/>
                  </a:lnTo>
                  <a:lnTo>
                    <a:pt x="3080" y="3867"/>
                  </a:lnTo>
                  <a:lnTo>
                    <a:pt x="3710" y="4407"/>
                  </a:lnTo>
                  <a:lnTo>
                    <a:pt x="4968" y="5508"/>
                  </a:lnTo>
                  <a:lnTo>
                    <a:pt x="6250" y="6565"/>
                  </a:lnTo>
                  <a:lnTo>
                    <a:pt x="7553" y="7576"/>
                  </a:lnTo>
                  <a:lnTo>
                    <a:pt x="10184" y="9599"/>
                  </a:lnTo>
                  <a:lnTo>
                    <a:pt x="10296" y="9667"/>
                  </a:lnTo>
                  <a:lnTo>
                    <a:pt x="10408" y="9712"/>
                  </a:lnTo>
                  <a:lnTo>
                    <a:pt x="10543" y="9734"/>
                  </a:lnTo>
                  <a:lnTo>
                    <a:pt x="10656" y="9712"/>
                  </a:lnTo>
                  <a:lnTo>
                    <a:pt x="10768" y="9689"/>
                  </a:lnTo>
                  <a:lnTo>
                    <a:pt x="10858" y="9622"/>
                  </a:lnTo>
                  <a:lnTo>
                    <a:pt x="10948" y="9555"/>
                  </a:lnTo>
                  <a:lnTo>
                    <a:pt x="11038" y="9465"/>
                  </a:lnTo>
                  <a:lnTo>
                    <a:pt x="11105" y="9375"/>
                  </a:lnTo>
                  <a:lnTo>
                    <a:pt x="11150" y="9285"/>
                  </a:lnTo>
                  <a:lnTo>
                    <a:pt x="11173" y="9172"/>
                  </a:lnTo>
                  <a:lnTo>
                    <a:pt x="11173" y="9060"/>
                  </a:lnTo>
                  <a:lnTo>
                    <a:pt x="11150" y="8948"/>
                  </a:lnTo>
                  <a:lnTo>
                    <a:pt x="11105" y="8835"/>
                  </a:lnTo>
                  <a:lnTo>
                    <a:pt x="11038" y="8723"/>
                  </a:lnTo>
                  <a:lnTo>
                    <a:pt x="10948" y="8633"/>
                  </a:lnTo>
                  <a:lnTo>
                    <a:pt x="8385" y="6677"/>
                  </a:lnTo>
                  <a:lnTo>
                    <a:pt x="7104" y="5666"/>
                  </a:lnTo>
                  <a:lnTo>
                    <a:pt x="5845" y="4632"/>
                  </a:lnTo>
                  <a:lnTo>
                    <a:pt x="4609" y="3575"/>
                  </a:lnTo>
                  <a:lnTo>
                    <a:pt x="3395" y="2496"/>
                  </a:lnTo>
                  <a:lnTo>
                    <a:pt x="2810" y="1934"/>
                  </a:lnTo>
                  <a:lnTo>
                    <a:pt x="2248" y="1372"/>
                  </a:lnTo>
                  <a:lnTo>
                    <a:pt x="1686" y="788"/>
                  </a:lnTo>
                  <a:lnTo>
                    <a:pt x="1147" y="203"/>
                  </a:lnTo>
                  <a:lnTo>
                    <a:pt x="1035" y="113"/>
                  </a:lnTo>
                  <a:lnTo>
                    <a:pt x="922" y="4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82;p15">
              <a:extLst>
                <a:ext uri="{FF2B5EF4-FFF2-40B4-BE49-F238E27FC236}">
                  <a16:creationId xmlns:a16="http://schemas.microsoft.com/office/drawing/2014/main" id="{762F0F82-E50B-4CC9-9C0A-6B77F6A0B5CE}"/>
                </a:ext>
              </a:extLst>
            </p:cNvPr>
            <p:cNvSpPr/>
            <p:nvPr/>
          </p:nvSpPr>
          <p:spPr>
            <a:xfrm>
              <a:off x="5787000" y="1931350"/>
              <a:ext cx="154575" cy="283825"/>
            </a:xfrm>
            <a:custGeom>
              <a:avLst/>
              <a:gdLst/>
              <a:ahLst/>
              <a:cxnLst/>
              <a:rect l="l" t="t" r="r" b="b"/>
              <a:pathLst>
                <a:path w="6183" h="11353" extrusionOk="0">
                  <a:moveTo>
                    <a:pt x="5418" y="0"/>
                  </a:moveTo>
                  <a:lnTo>
                    <a:pt x="5306" y="45"/>
                  </a:lnTo>
                  <a:lnTo>
                    <a:pt x="5193" y="90"/>
                  </a:lnTo>
                  <a:lnTo>
                    <a:pt x="5103" y="158"/>
                  </a:lnTo>
                  <a:lnTo>
                    <a:pt x="5036" y="248"/>
                  </a:lnTo>
                  <a:lnTo>
                    <a:pt x="4969" y="360"/>
                  </a:lnTo>
                  <a:lnTo>
                    <a:pt x="4946" y="495"/>
                  </a:lnTo>
                  <a:lnTo>
                    <a:pt x="4879" y="810"/>
                  </a:lnTo>
                  <a:lnTo>
                    <a:pt x="4811" y="1102"/>
                  </a:lnTo>
                  <a:lnTo>
                    <a:pt x="4699" y="1417"/>
                  </a:lnTo>
                  <a:lnTo>
                    <a:pt x="4586" y="1709"/>
                  </a:lnTo>
                  <a:lnTo>
                    <a:pt x="4339" y="2293"/>
                  </a:lnTo>
                  <a:lnTo>
                    <a:pt x="4047" y="2855"/>
                  </a:lnTo>
                  <a:lnTo>
                    <a:pt x="3417" y="3979"/>
                  </a:lnTo>
                  <a:lnTo>
                    <a:pt x="3103" y="4541"/>
                  </a:lnTo>
                  <a:lnTo>
                    <a:pt x="2833" y="5081"/>
                  </a:lnTo>
                  <a:lnTo>
                    <a:pt x="2181" y="6429"/>
                  </a:lnTo>
                  <a:lnTo>
                    <a:pt x="1529" y="7733"/>
                  </a:lnTo>
                  <a:lnTo>
                    <a:pt x="832" y="9037"/>
                  </a:lnTo>
                  <a:lnTo>
                    <a:pt x="473" y="9689"/>
                  </a:lnTo>
                  <a:lnTo>
                    <a:pt x="91" y="10318"/>
                  </a:lnTo>
                  <a:lnTo>
                    <a:pt x="23" y="10453"/>
                  </a:lnTo>
                  <a:lnTo>
                    <a:pt x="1" y="10566"/>
                  </a:lnTo>
                  <a:lnTo>
                    <a:pt x="1" y="10701"/>
                  </a:lnTo>
                  <a:lnTo>
                    <a:pt x="1" y="10813"/>
                  </a:lnTo>
                  <a:lnTo>
                    <a:pt x="46" y="10925"/>
                  </a:lnTo>
                  <a:lnTo>
                    <a:pt x="113" y="11038"/>
                  </a:lnTo>
                  <a:lnTo>
                    <a:pt x="180" y="11128"/>
                  </a:lnTo>
                  <a:lnTo>
                    <a:pt x="270" y="11218"/>
                  </a:lnTo>
                  <a:lnTo>
                    <a:pt x="360" y="11262"/>
                  </a:lnTo>
                  <a:lnTo>
                    <a:pt x="473" y="11330"/>
                  </a:lnTo>
                  <a:lnTo>
                    <a:pt x="563" y="11352"/>
                  </a:lnTo>
                  <a:lnTo>
                    <a:pt x="675" y="11352"/>
                  </a:lnTo>
                  <a:lnTo>
                    <a:pt x="787" y="11330"/>
                  </a:lnTo>
                  <a:lnTo>
                    <a:pt x="877" y="11285"/>
                  </a:lnTo>
                  <a:lnTo>
                    <a:pt x="990" y="11195"/>
                  </a:lnTo>
                  <a:lnTo>
                    <a:pt x="1057" y="11083"/>
                  </a:lnTo>
                  <a:lnTo>
                    <a:pt x="1462" y="10408"/>
                  </a:lnTo>
                  <a:lnTo>
                    <a:pt x="1844" y="9734"/>
                  </a:lnTo>
                  <a:lnTo>
                    <a:pt x="2586" y="8363"/>
                  </a:lnTo>
                  <a:lnTo>
                    <a:pt x="3283" y="6991"/>
                  </a:lnTo>
                  <a:lnTo>
                    <a:pt x="3957" y="5575"/>
                  </a:lnTo>
                  <a:lnTo>
                    <a:pt x="4272" y="4991"/>
                  </a:lnTo>
                  <a:lnTo>
                    <a:pt x="4586" y="4406"/>
                  </a:lnTo>
                  <a:lnTo>
                    <a:pt x="4924" y="3799"/>
                  </a:lnTo>
                  <a:lnTo>
                    <a:pt x="5238" y="3193"/>
                  </a:lnTo>
                  <a:lnTo>
                    <a:pt x="5553" y="2586"/>
                  </a:lnTo>
                  <a:lnTo>
                    <a:pt x="5800" y="1979"/>
                  </a:lnTo>
                  <a:lnTo>
                    <a:pt x="5913" y="1664"/>
                  </a:lnTo>
                  <a:lnTo>
                    <a:pt x="6025" y="1349"/>
                  </a:lnTo>
                  <a:lnTo>
                    <a:pt x="6092" y="1012"/>
                  </a:lnTo>
                  <a:lnTo>
                    <a:pt x="6160" y="697"/>
                  </a:lnTo>
                  <a:lnTo>
                    <a:pt x="6182" y="540"/>
                  </a:lnTo>
                  <a:lnTo>
                    <a:pt x="6160" y="428"/>
                  </a:lnTo>
                  <a:lnTo>
                    <a:pt x="6115" y="315"/>
                  </a:lnTo>
                  <a:lnTo>
                    <a:pt x="6048" y="225"/>
                  </a:lnTo>
                  <a:lnTo>
                    <a:pt x="5958" y="135"/>
                  </a:lnTo>
                  <a:lnTo>
                    <a:pt x="5868" y="68"/>
                  </a:lnTo>
                  <a:lnTo>
                    <a:pt x="5755" y="45"/>
                  </a:lnTo>
                  <a:lnTo>
                    <a:pt x="564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83;p15">
              <a:extLst>
                <a:ext uri="{FF2B5EF4-FFF2-40B4-BE49-F238E27FC236}">
                  <a16:creationId xmlns:a16="http://schemas.microsoft.com/office/drawing/2014/main" id="{B1F2666B-6726-9114-4218-BA9D5F7B46C9}"/>
                </a:ext>
              </a:extLst>
            </p:cNvPr>
            <p:cNvSpPr/>
            <p:nvPr/>
          </p:nvSpPr>
          <p:spPr>
            <a:xfrm>
              <a:off x="5699900" y="1541325"/>
              <a:ext cx="164675" cy="364750"/>
            </a:xfrm>
            <a:custGeom>
              <a:avLst/>
              <a:gdLst/>
              <a:ahLst/>
              <a:cxnLst/>
              <a:rect l="l" t="t" r="r" b="b"/>
              <a:pathLst>
                <a:path w="6587" h="14590" extrusionOk="0">
                  <a:moveTo>
                    <a:pt x="5845" y="1"/>
                  </a:moveTo>
                  <a:lnTo>
                    <a:pt x="5733" y="23"/>
                  </a:lnTo>
                  <a:lnTo>
                    <a:pt x="5643" y="68"/>
                  </a:lnTo>
                  <a:lnTo>
                    <a:pt x="5553" y="136"/>
                  </a:lnTo>
                  <a:lnTo>
                    <a:pt x="5463" y="248"/>
                  </a:lnTo>
                  <a:lnTo>
                    <a:pt x="5395" y="361"/>
                  </a:lnTo>
                  <a:lnTo>
                    <a:pt x="4766" y="2047"/>
                  </a:lnTo>
                  <a:lnTo>
                    <a:pt x="4114" y="3733"/>
                  </a:lnTo>
                  <a:lnTo>
                    <a:pt x="3440" y="5396"/>
                  </a:lnTo>
                  <a:lnTo>
                    <a:pt x="2765" y="7059"/>
                  </a:lnTo>
                  <a:lnTo>
                    <a:pt x="1394" y="10386"/>
                  </a:lnTo>
                  <a:lnTo>
                    <a:pt x="697" y="12072"/>
                  </a:lnTo>
                  <a:lnTo>
                    <a:pt x="45" y="13736"/>
                  </a:lnTo>
                  <a:lnTo>
                    <a:pt x="0" y="13871"/>
                  </a:lnTo>
                  <a:lnTo>
                    <a:pt x="0" y="14005"/>
                  </a:lnTo>
                  <a:lnTo>
                    <a:pt x="23" y="14118"/>
                  </a:lnTo>
                  <a:lnTo>
                    <a:pt x="68" y="14230"/>
                  </a:lnTo>
                  <a:lnTo>
                    <a:pt x="113" y="14343"/>
                  </a:lnTo>
                  <a:lnTo>
                    <a:pt x="203" y="14410"/>
                  </a:lnTo>
                  <a:lnTo>
                    <a:pt x="293" y="14500"/>
                  </a:lnTo>
                  <a:lnTo>
                    <a:pt x="405" y="14545"/>
                  </a:lnTo>
                  <a:lnTo>
                    <a:pt x="495" y="14590"/>
                  </a:lnTo>
                  <a:lnTo>
                    <a:pt x="742" y="14590"/>
                  </a:lnTo>
                  <a:lnTo>
                    <a:pt x="832" y="14567"/>
                  </a:lnTo>
                  <a:lnTo>
                    <a:pt x="945" y="14522"/>
                  </a:lnTo>
                  <a:lnTo>
                    <a:pt x="1034" y="14455"/>
                  </a:lnTo>
                  <a:lnTo>
                    <a:pt x="1124" y="14365"/>
                  </a:lnTo>
                  <a:lnTo>
                    <a:pt x="1169" y="14230"/>
                  </a:lnTo>
                  <a:lnTo>
                    <a:pt x="1844" y="12567"/>
                  </a:lnTo>
                  <a:lnTo>
                    <a:pt x="2518" y="10881"/>
                  </a:lnTo>
                  <a:lnTo>
                    <a:pt x="3889" y="7554"/>
                  </a:lnTo>
                  <a:lnTo>
                    <a:pt x="4586" y="5891"/>
                  </a:lnTo>
                  <a:lnTo>
                    <a:pt x="5260" y="4227"/>
                  </a:lnTo>
                  <a:lnTo>
                    <a:pt x="5912" y="2541"/>
                  </a:lnTo>
                  <a:lnTo>
                    <a:pt x="6542" y="855"/>
                  </a:lnTo>
                  <a:lnTo>
                    <a:pt x="6564" y="720"/>
                  </a:lnTo>
                  <a:lnTo>
                    <a:pt x="6587" y="585"/>
                  </a:lnTo>
                  <a:lnTo>
                    <a:pt x="6564" y="473"/>
                  </a:lnTo>
                  <a:lnTo>
                    <a:pt x="6519" y="361"/>
                  </a:lnTo>
                  <a:lnTo>
                    <a:pt x="6452" y="271"/>
                  </a:lnTo>
                  <a:lnTo>
                    <a:pt x="6362" y="181"/>
                  </a:lnTo>
                  <a:lnTo>
                    <a:pt x="6272" y="113"/>
                  </a:lnTo>
                  <a:lnTo>
                    <a:pt x="6182" y="46"/>
                  </a:lnTo>
                  <a:lnTo>
                    <a:pt x="6070" y="23"/>
                  </a:lnTo>
                  <a:lnTo>
                    <a:pt x="5957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84;p15">
              <a:extLst>
                <a:ext uri="{FF2B5EF4-FFF2-40B4-BE49-F238E27FC236}">
                  <a16:creationId xmlns:a16="http://schemas.microsoft.com/office/drawing/2014/main" id="{03563EFB-34D8-8561-6D8B-92B8BAE7E45C}"/>
                </a:ext>
              </a:extLst>
            </p:cNvPr>
            <p:cNvSpPr/>
            <p:nvPr/>
          </p:nvSpPr>
          <p:spPr>
            <a:xfrm>
              <a:off x="5363275" y="1659350"/>
              <a:ext cx="252350" cy="235500"/>
            </a:xfrm>
            <a:custGeom>
              <a:avLst/>
              <a:gdLst/>
              <a:ahLst/>
              <a:cxnLst/>
              <a:rect l="l" t="t" r="r" b="b"/>
              <a:pathLst>
                <a:path w="10094" h="9420" extrusionOk="0">
                  <a:moveTo>
                    <a:pt x="518" y="1"/>
                  </a:moveTo>
                  <a:lnTo>
                    <a:pt x="405" y="23"/>
                  </a:lnTo>
                  <a:lnTo>
                    <a:pt x="315" y="91"/>
                  </a:lnTo>
                  <a:lnTo>
                    <a:pt x="225" y="158"/>
                  </a:lnTo>
                  <a:lnTo>
                    <a:pt x="158" y="225"/>
                  </a:lnTo>
                  <a:lnTo>
                    <a:pt x="90" y="338"/>
                  </a:lnTo>
                  <a:lnTo>
                    <a:pt x="45" y="428"/>
                  </a:lnTo>
                  <a:lnTo>
                    <a:pt x="0" y="563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45" y="922"/>
                  </a:lnTo>
                  <a:lnTo>
                    <a:pt x="113" y="1035"/>
                  </a:lnTo>
                  <a:lnTo>
                    <a:pt x="203" y="1125"/>
                  </a:lnTo>
                  <a:lnTo>
                    <a:pt x="2361" y="3215"/>
                  </a:lnTo>
                  <a:lnTo>
                    <a:pt x="4586" y="5283"/>
                  </a:lnTo>
                  <a:lnTo>
                    <a:pt x="6834" y="7284"/>
                  </a:lnTo>
                  <a:lnTo>
                    <a:pt x="9104" y="9262"/>
                  </a:lnTo>
                  <a:lnTo>
                    <a:pt x="9239" y="9352"/>
                  </a:lnTo>
                  <a:lnTo>
                    <a:pt x="9352" y="9397"/>
                  </a:lnTo>
                  <a:lnTo>
                    <a:pt x="9464" y="9419"/>
                  </a:lnTo>
                  <a:lnTo>
                    <a:pt x="9577" y="9397"/>
                  </a:lnTo>
                  <a:lnTo>
                    <a:pt x="9689" y="9374"/>
                  </a:lnTo>
                  <a:lnTo>
                    <a:pt x="9779" y="9307"/>
                  </a:lnTo>
                  <a:lnTo>
                    <a:pt x="9869" y="9240"/>
                  </a:lnTo>
                  <a:lnTo>
                    <a:pt x="9959" y="9172"/>
                  </a:lnTo>
                  <a:lnTo>
                    <a:pt x="10026" y="9060"/>
                  </a:lnTo>
                  <a:lnTo>
                    <a:pt x="10071" y="8970"/>
                  </a:lnTo>
                  <a:lnTo>
                    <a:pt x="10094" y="8857"/>
                  </a:lnTo>
                  <a:lnTo>
                    <a:pt x="10094" y="8722"/>
                  </a:lnTo>
                  <a:lnTo>
                    <a:pt x="10094" y="8610"/>
                  </a:lnTo>
                  <a:lnTo>
                    <a:pt x="10049" y="8498"/>
                  </a:lnTo>
                  <a:lnTo>
                    <a:pt x="9981" y="8385"/>
                  </a:lnTo>
                  <a:lnTo>
                    <a:pt x="9891" y="8295"/>
                  </a:lnTo>
                  <a:lnTo>
                    <a:pt x="7598" y="6317"/>
                  </a:lnTo>
                  <a:lnTo>
                    <a:pt x="5350" y="4294"/>
                  </a:lnTo>
                  <a:lnTo>
                    <a:pt x="3148" y="2249"/>
                  </a:lnTo>
                  <a:lnTo>
                    <a:pt x="967" y="158"/>
                  </a:lnTo>
                  <a:lnTo>
                    <a:pt x="855" y="68"/>
                  </a:lnTo>
                  <a:lnTo>
                    <a:pt x="742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85;p15">
              <a:extLst>
                <a:ext uri="{FF2B5EF4-FFF2-40B4-BE49-F238E27FC236}">
                  <a16:creationId xmlns:a16="http://schemas.microsoft.com/office/drawing/2014/main" id="{0BB5ED5F-1063-B62C-1E3A-E5ADBE32E71C}"/>
                </a:ext>
              </a:extLst>
            </p:cNvPr>
            <p:cNvSpPr/>
            <p:nvPr/>
          </p:nvSpPr>
          <p:spPr>
            <a:xfrm>
              <a:off x="5589200" y="1052975"/>
              <a:ext cx="48900" cy="387800"/>
            </a:xfrm>
            <a:custGeom>
              <a:avLst/>
              <a:gdLst/>
              <a:ahLst/>
              <a:cxnLst/>
              <a:rect l="l" t="t" r="r" b="b"/>
              <a:pathLst>
                <a:path w="1956" h="15512" extrusionOk="0">
                  <a:moveTo>
                    <a:pt x="922" y="1"/>
                  </a:moveTo>
                  <a:lnTo>
                    <a:pt x="809" y="23"/>
                  </a:lnTo>
                  <a:lnTo>
                    <a:pt x="697" y="68"/>
                  </a:lnTo>
                  <a:lnTo>
                    <a:pt x="607" y="136"/>
                  </a:lnTo>
                  <a:lnTo>
                    <a:pt x="517" y="203"/>
                  </a:lnTo>
                  <a:lnTo>
                    <a:pt x="450" y="293"/>
                  </a:lnTo>
                  <a:lnTo>
                    <a:pt x="405" y="405"/>
                  </a:lnTo>
                  <a:lnTo>
                    <a:pt x="382" y="540"/>
                  </a:lnTo>
                  <a:lnTo>
                    <a:pt x="382" y="675"/>
                  </a:lnTo>
                  <a:lnTo>
                    <a:pt x="540" y="2406"/>
                  </a:lnTo>
                  <a:lnTo>
                    <a:pt x="652" y="4182"/>
                  </a:lnTo>
                  <a:lnTo>
                    <a:pt x="697" y="5081"/>
                  </a:lnTo>
                  <a:lnTo>
                    <a:pt x="719" y="5980"/>
                  </a:lnTo>
                  <a:lnTo>
                    <a:pt x="742" y="6879"/>
                  </a:lnTo>
                  <a:lnTo>
                    <a:pt x="719" y="7778"/>
                  </a:lnTo>
                  <a:lnTo>
                    <a:pt x="697" y="8678"/>
                  </a:lnTo>
                  <a:lnTo>
                    <a:pt x="674" y="9577"/>
                  </a:lnTo>
                  <a:lnTo>
                    <a:pt x="607" y="10453"/>
                  </a:lnTo>
                  <a:lnTo>
                    <a:pt x="540" y="11353"/>
                  </a:lnTo>
                  <a:lnTo>
                    <a:pt x="427" y="12229"/>
                  </a:lnTo>
                  <a:lnTo>
                    <a:pt x="315" y="13106"/>
                  </a:lnTo>
                  <a:lnTo>
                    <a:pt x="180" y="13983"/>
                  </a:lnTo>
                  <a:lnTo>
                    <a:pt x="23" y="14837"/>
                  </a:lnTo>
                  <a:lnTo>
                    <a:pt x="0" y="14972"/>
                  </a:lnTo>
                  <a:lnTo>
                    <a:pt x="23" y="15107"/>
                  </a:lnTo>
                  <a:lnTo>
                    <a:pt x="67" y="15219"/>
                  </a:lnTo>
                  <a:lnTo>
                    <a:pt x="112" y="15309"/>
                  </a:lnTo>
                  <a:lnTo>
                    <a:pt x="202" y="15376"/>
                  </a:lnTo>
                  <a:lnTo>
                    <a:pt x="292" y="15444"/>
                  </a:lnTo>
                  <a:lnTo>
                    <a:pt x="405" y="15489"/>
                  </a:lnTo>
                  <a:lnTo>
                    <a:pt x="517" y="15511"/>
                  </a:lnTo>
                  <a:lnTo>
                    <a:pt x="742" y="15511"/>
                  </a:lnTo>
                  <a:lnTo>
                    <a:pt x="854" y="15489"/>
                  </a:lnTo>
                  <a:lnTo>
                    <a:pt x="967" y="15421"/>
                  </a:lnTo>
                  <a:lnTo>
                    <a:pt x="1057" y="15354"/>
                  </a:lnTo>
                  <a:lnTo>
                    <a:pt x="1146" y="15264"/>
                  </a:lnTo>
                  <a:lnTo>
                    <a:pt x="1191" y="15152"/>
                  </a:lnTo>
                  <a:lnTo>
                    <a:pt x="1236" y="15017"/>
                  </a:lnTo>
                  <a:lnTo>
                    <a:pt x="1416" y="14140"/>
                  </a:lnTo>
                  <a:lnTo>
                    <a:pt x="1551" y="13263"/>
                  </a:lnTo>
                  <a:lnTo>
                    <a:pt x="1663" y="12364"/>
                  </a:lnTo>
                  <a:lnTo>
                    <a:pt x="1753" y="11465"/>
                  </a:lnTo>
                  <a:lnTo>
                    <a:pt x="1843" y="10566"/>
                  </a:lnTo>
                  <a:lnTo>
                    <a:pt x="1888" y="9644"/>
                  </a:lnTo>
                  <a:lnTo>
                    <a:pt x="1933" y="8723"/>
                  </a:lnTo>
                  <a:lnTo>
                    <a:pt x="1956" y="7801"/>
                  </a:lnTo>
                  <a:lnTo>
                    <a:pt x="1956" y="6879"/>
                  </a:lnTo>
                  <a:lnTo>
                    <a:pt x="1956" y="5958"/>
                  </a:lnTo>
                  <a:lnTo>
                    <a:pt x="1933" y="5036"/>
                  </a:lnTo>
                  <a:lnTo>
                    <a:pt x="1888" y="4114"/>
                  </a:lnTo>
                  <a:lnTo>
                    <a:pt x="1776" y="2294"/>
                  </a:lnTo>
                  <a:lnTo>
                    <a:pt x="1596" y="518"/>
                  </a:lnTo>
                  <a:lnTo>
                    <a:pt x="1574" y="383"/>
                  </a:lnTo>
                  <a:lnTo>
                    <a:pt x="1529" y="270"/>
                  </a:lnTo>
                  <a:lnTo>
                    <a:pt x="1461" y="181"/>
                  </a:lnTo>
                  <a:lnTo>
                    <a:pt x="1371" y="91"/>
                  </a:lnTo>
                  <a:lnTo>
                    <a:pt x="1259" y="46"/>
                  </a:lnTo>
                  <a:lnTo>
                    <a:pt x="1169" y="2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86;p15">
              <a:extLst>
                <a:ext uri="{FF2B5EF4-FFF2-40B4-BE49-F238E27FC236}">
                  <a16:creationId xmlns:a16="http://schemas.microsoft.com/office/drawing/2014/main" id="{BDD9DEF2-1B7F-4452-52B6-B6CC73593834}"/>
                </a:ext>
              </a:extLst>
            </p:cNvPr>
            <p:cNvSpPr/>
            <p:nvPr/>
          </p:nvSpPr>
          <p:spPr>
            <a:xfrm>
              <a:off x="5190750" y="1357575"/>
              <a:ext cx="274275" cy="153450"/>
            </a:xfrm>
            <a:custGeom>
              <a:avLst/>
              <a:gdLst/>
              <a:ahLst/>
              <a:cxnLst/>
              <a:rect l="l" t="t" r="r" b="b"/>
              <a:pathLst>
                <a:path w="10971" h="6138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90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68" y="360"/>
                  </a:lnTo>
                  <a:lnTo>
                    <a:pt x="23" y="472"/>
                  </a:lnTo>
                  <a:lnTo>
                    <a:pt x="0" y="585"/>
                  </a:lnTo>
                  <a:lnTo>
                    <a:pt x="0" y="697"/>
                  </a:lnTo>
                  <a:lnTo>
                    <a:pt x="23" y="832"/>
                  </a:lnTo>
                  <a:lnTo>
                    <a:pt x="68" y="944"/>
                  </a:lnTo>
                  <a:lnTo>
                    <a:pt x="135" y="1057"/>
                  </a:lnTo>
                  <a:lnTo>
                    <a:pt x="225" y="1147"/>
                  </a:lnTo>
                  <a:lnTo>
                    <a:pt x="338" y="1237"/>
                  </a:lnTo>
                  <a:lnTo>
                    <a:pt x="1507" y="1911"/>
                  </a:lnTo>
                  <a:lnTo>
                    <a:pt x="2720" y="2563"/>
                  </a:lnTo>
                  <a:lnTo>
                    <a:pt x="3912" y="3215"/>
                  </a:lnTo>
                  <a:lnTo>
                    <a:pt x="5126" y="3822"/>
                  </a:lnTo>
                  <a:lnTo>
                    <a:pt x="6362" y="4429"/>
                  </a:lnTo>
                  <a:lnTo>
                    <a:pt x="7598" y="5013"/>
                  </a:lnTo>
                  <a:lnTo>
                    <a:pt x="8835" y="5553"/>
                  </a:lnTo>
                  <a:lnTo>
                    <a:pt x="10116" y="6092"/>
                  </a:lnTo>
                  <a:lnTo>
                    <a:pt x="10251" y="6115"/>
                  </a:lnTo>
                  <a:lnTo>
                    <a:pt x="10363" y="6137"/>
                  </a:lnTo>
                  <a:lnTo>
                    <a:pt x="10498" y="6115"/>
                  </a:lnTo>
                  <a:lnTo>
                    <a:pt x="10611" y="6070"/>
                  </a:lnTo>
                  <a:lnTo>
                    <a:pt x="10700" y="6025"/>
                  </a:lnTo>
                  <a:lnTo>
                    <a:pt x="10790" y="5935"/>
                  </a:lnTo>
                  <a:lnTo>
                    <a:pt x="10858" y="5845"/>
                  </a:lnTo>
                  <a:lnTo>
                    <a:pt x="10903" y="5732"/>
                  </a:lnTo>
                  <a:lnTo>
                    <a:pt x="10948" y="5643"/>
                  </a:lnTo>
                  <a:lnTo>
                    <a:pt x="10970" y="5508"/>
                  </a:lnTo>
                  <a:lnTo>
                    <a:pt x="10970" y="5395"/>
                  </a:lnTo>
                  <a:lnTo>
                    <a:pt x="10948" y="5305"/>
                  </a:lnTo>
                  <a:lnTo>
                    <a:pt x="10903" y="5193"/>
                  </a:lnTo>
                  <a:lnTo>
                    <a:pt x="10813" y="5103"/>
                  </a:lnTo>
                  <a:lnTo>
                    <a:pt x="10723" y="5013"/>
                  </a:lnTo>
                  <a:lnTo>
                    <a:pt x="10611" y="4946"/>
                  </a:lnTo>
                  <a:lnTo>
                    <a:pt x="9329" y="4429"/>
                  </a:lnTo>
                  <a:lnTo>
                    <a:pt x="8093" y="3867"/>
                  </a:lnTo>
                  <a:lnTo>
                    <a:pt x="6857" y="3305"/>
                  </a:lnTo>
                  <a:lnTo>
                    <a:pt x="5620" y="2698"/>
                  </a:lnTo>
                  <a:lnTo>
                    <a:pt x="4406" y="2068"/>
                  </a:lnTo>
                  <a:lnTo>
                    <a:pt x="3192" y="1439"/>
                  </a:lnTo>
                  <a:lnTo>
                    <a:pt x="2001" y="765"/>
                  </a:lnTo>
                  <a:lnTo>
                    <a:pt x="832" y="90"/>
                  </a:lnTo>
                  <a:lnTo>
                    <a:pt x="697" y="45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87;p15">
              <a:extLst>
                <a:ext uri="{FF2B5EF4-FFF2-40B4-BE49-F238E27FC236}">
                  <a16:creationId xmlns:a16="http://schemas.microsoft.com/office/drawing/2014/main" id="{990C24DE-12CA-23AD-809B-6187584EAAE1}"/>
                </a:ext>
              </a:extLst>
            </p:cNvPr>
            <p:cNvSpPr/>
            <p:nvPr/>
          </p:nvSpPr>
          <p:spPr>
            <a:xfrm>
              <a:off x="5106450" y="850675"/>
              <a:ext cx="237750" cy="231000"/>
            </a:xfrm>
            <a:custGeom>
              <a:avLst/>
              <a:gdLst/>
              <a:ahLst/>
              <a:cxnLst/>
              <a:rect l="l" t="t" r="r" b="b"/>
              <a:pathLst>
                <a:path w="9510" h="9240" extrusionOk="0">
                  <a:moveTo>
                    <a:pt x="518" y="0"/>
                  </a:moveTo>
                  <a:lnTo>
                    <a:pt x="405" y="45"/>
                  </a:lnTo>
                  <a:lnTo>
                    <a:pt x="315" y="90"/>
                  </a:lnTo>
                  <a:lnTo>
                    <a:pt x="225" y="180"/>
                  </a:lnTo>
                  <a:lnTo>
                    <a:pt x="135" y="247"/>
                  </a:lnTo>
                  <a:lnTo>
                    <a:pt x="68" y="360"/>
                  </a:lnTo>
                  <a:lnTo>
                    <a:pt x="23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23" y="787"/>
                  </a:lnTo>
                  <a:lnTo>
                    <a:pt x="68" y="899"/>
                  </a:lnTo>
                  <a:lnTo>
                    <a:pt x="135" y="989"/>
                  </a:lnTo>
                  <a:lnTo>
                    <a:pt x="248" y="1079"/>
                  </a:lnTo>
                  <a:lnTo>
                    <a:pt x="1349" y="1888"/>
                  </a:lnTo>
                  <a:lnTo>
                    <a:pt x="2428" y="2720"/>
                  </a:lnTo>
                  <a:lnTo>
                    <a:pt x="2945" y="3147"/>
                  </a:lnTo>
                  <a:lnTo>
                    <a:pt x="3462" y="3574"/>
                  </a:lnTo>
                  <a:lnTo>
                    <a:pt x="3979" y="4024"/>
                  </a:lnTo>
                  <a:lnTo>
                    <a:pt x="4474" y="4496"/>
                  </a:lnTo>
                  <a:lnTo>
                    <a:pt x="4991" y="5036"/>
                  </a:lnTo>
                  <a:lnTo>
                    <a:pt x="5485" y="5597"/>
                  </a:lnTo>
                  <a:lnTo>
                    <a:pt x="5980" y="6159"/>
                  </a:lnTo>
                  <a:lnTo>
                    <a:pt x="6452" y="6744"/>
                  </a:lnTo>
                  <a:lnTo>
                    <a:pt x="7396" y="7913"/>
                  </a:lnTo>
                  <a:lnTo>
                    <a:pt x="7868" y="8475"/>
                  </a:lnTo>
                  <a:lnTo>
                    <a:pt x="8363" y="9037"/>
                  </a:lnTo>
                  <a:lnTo>
                    <a:pt x="8475" y="9127"/>
                  </a:lnTo>
                  <a:lnTo>
                    <a:pt x="8588" y="9194"/>
                  </a:lnTo>
                  <a:lnTo>
                    <a:pt x="8700" y="9217"/>
                  </a:lnTo>
                  <a:lnTo>
                    <a:pt x="8835" y="9239"/>
                  </a:lnTo>
                  <a:lnTo>
                    <a:pt x="8947" y="9239"/>
                  </a:lnTo>
                  <a:lnTo>
                    <a:pt x="9060" y="9194"/>
                  </a:lnTo>
                  <a:lnTo>
                    <a:pt x="9172" y="9149"/>
                  </a:lnTo>
                  <a:lnTo>
                    <a:pt x="9262" y="9082"/>
                  </a:lnTo>
                  <a:lnTo>
                    <a:pt x="9352" y="9014"/>
                  </a:lnTo>
                  <a:lnTo>
                    <a:pt x="9419" y="8924"/>
                  </a:lnTo>
                  <a:lnTo>
                    <a:pt x="9487" y="8834"/>
                  </a:lnTo>
                  <a:lnTo>
                    <a:pt x="9509" y="8722"/>
                  </a:lnTo>
                  <a:lnTo>
                    <a:pt x="9509" y="8610"/>
                  </a:lnTo>
                  <a:lnTo>
                    <a:pt x="9487" y="8497"/>
                  </a:lnTo>
                  <a:lnTo>
                    <a:pt x="9442" y="8385"/>
                  </a:lnTo>
                  <a:lnTo>
                    <a:pt x="9352" y="8273"/>
                  </a:lnTo>
                  <a:lnTo>
                    <a:pt x="8880" y="7755"/>
                  </a:lnTo>
                  <a:lnTo>
                    <a:pt x="8430" y="7216"/>
                  </a:lnTo>
                  <a:lnTo>
                    <a:pt x="7531" y="6115"/>
                  </a:lnTo>
                  <a:lnTo>
                    <a:pt x="6609" y="5013"/>
                  </a:lnTo>
                  <a:lnTo>
                    <a:pt x="6160" y="4474"/>
                  </a:lnTo>
                  <a:lnTo>
                    <a:pt x="5665" y="3957"/>
                  </a:lnTo>
                  <a:lnTo>
                    <a:pt x="5126" y="3440"/>
                  </a:lnTo>
                  <a:lnTo>
                    <a:pt x="4586" y="2922"/>
                  </a:lnTo>
                  <a:lnTo>
                    <a:pt x="4002" y="2428"/>
                  </a:lnTo>
                  <a:lnTo>
                    <a:pt x="3417" y="1933"/>
                  </a:lnTo>
                  <a:lnTo>
                    <a:pt x="2833" y="1461"/>
                  </a:lnTo>
                  <a:lnTo>
                    <a:pt x="2226" y="1012"/>
                  </a:lnTo>
                  <a:lnTo>
                    <a:pt x="1012" y="113"/>
                  </a:lnTo>
                  <a:lnTo>
                    <a:pt x="900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88;p15">
              <a:extLst>
                <a:ext uri="{FF2B5EF4-FFF2-40B4-BE49-F238E27FC236}">
                  <a16:creationId xmlns:a16="http://schemas.microsoft.com/office/drawing/2014/main" id="{36C8187F-79BE-8EED-AC2F-617679DC261F}"/>
                </a:ext>
              </a:extLst>
            </p:cNvPr>
            <p:cNvSpPr/>
            <p:nvPr/>
          </p:nvSpPr>
          <p:spPr>
            <a:xfrm>
              <a:off x="3423901" y="1135025"/>
              <a:ext cx="909850" cy="1657850"/>
            </a:xfrm>
            <a:custGeom>
              <a:avLst/>
              <a:gdLst/>
              <a:ahLst/>
              <a:cxnLst/>
              <a:rect l="l" t="t" r="r" b="b"/>
              <a:pathLst>
                <a:path w="36394" h="66314" extrusionOk="0">
                  <a:moveTo>
                    <a:pt x="13420" y="1"/>
                  </a:moveTo>
                  <a:lnTo>
                    <a:pt x="13038" y="46"/>
                  </a:lnTo>
                  <a:lnTo>
                    <a:pt x="12701" y="113"/>
                  </a:lnTo>
                  <a:lnTo>
                    <a:pt x="12409" y="225"/>
                  </a:lnTo>
                  <a:lnTo>
                    <a:pt x="12117" y="383"/>
                  </a:lnTo>
                  <a:lnTo>
                    <a:pt x="11869" y="585"/>
                  </a:lnTo>
                  <a:lnTo>
                    <a:pt x="11645" y="810"/>
                  </a:lnTo>
                  <a:lnTo>
                    <a:pt x="11465" y="1057"/>
                  </a:lnTo>
                  <a:lnTo>
                    <a:pt x="11285" y="1327"/>
                  </a:lnTo>
                  <a:lnTo>
                    <a:pt x="11128" y="1642"/>
                  </a:lnTo>
                  <a:lnTo>
                    <a:pt x="11015" y="1956"/>
                  </a:lnTo>
                  <a:lnTo>
                    <a:pt x="10903" y="2316"/>
                  </a:lnTo>
                  <a:lnTo>
                    <a:pt x="10835" y="2676"/>
                  </a:lnTo>
                  <a:lnTo>
                    <a:pt x="10768" y="3080"/>
                  </a:lnTo>
                  <a:lnTo>
                    <a:pt x="10723" y="3485"/>
                  </a:lnTo>
                  <a:lnTo>
                    <a:pt x="10700" y="3889"/>
                  </a:lnTo>
                  <a:lnTo>
                    <a:pt x="10678" y="4339"/>
                  </a:lnTo>
                  <a:lnTo>
                    <a:pt x="10678" y="4766"/>
                  </a:lnTo>
                  <a:lnTo>
                    <a:pt x="10700" y="5216"/>
                  </a:lnTo>
                  <a:lnTo>
                    <a:pt x="10768" y="6137"/>
                  </a:lnTo>
                  <a:lnTo>
                    <a:pt x="10880" y="7082"/>
                  </a:lnTo>
                  <a:lnTo>
                    <a:pt x="11015" y="8003"/>
                  </a:lnTo>
                  <a:lnTo>
                    <a:pt x="11172" y="8902"/>
                  </a:lnTo>
                  <a:lnTo>
                    <a:pt x="11352" y="9779"/>
                  </a:lnTo>
                  <a:lnTo>
                    <a:pt x="11555" y="10588"/>
                  </a:lnTo>
                  <a:lnTo>
                    <a:pt x="10790" y="10408"/>
                  </a:lnTo>
                  <a:lnTo>
                    <a:pt x="9914" y="10206"/>
                  </a:lnTo>
                  <a:lnTo>
                    <a:pt x="8947" y="10026"/>
                  </a:lnTo>
                  <a:lnTo>
                    <a:pt x="7936" y="9846"/>
                  </a:lnTo>
                  <a:lnTo>
                    <a:pt x="6857" y="9689"/>
                  </a:lnTo>
                  <a:lnTo>
                    <a:pt x="5800" y="9577"/>
                  </a:lnTo>
                  <a:lnTo>
                    <a:pt x="5261" y="9532"/>
                  </a:lnTo>
                  <a:lnTo>
                    <a:pt x="4743" y="9509"/>
                  </a:lnTo>
                  <a:lnTo>
                    <a:pt x="3732" y="9509"/>
                  </a:lnTo>
                  <a:lnTo>
                    <a:pt x="3260" y="9532"/>
                  </a:lnTo>
                  <a:lnTo>
                    <a:pt x="2788" y="9599"/>
                  </a:lnTo>
                  <a:lnTo>
                    <a:pt x="2361" y="9667"/>
                  </a:lnTo>
                  <a:lnTo>
                    <a:pt x="1956" y="9757"/>
                  </a:lnTo>
                  <a:lnTo>
                    <a:pt x="1574" y="9869"/>
                  </a:lnTo>
                  <a:lnTo>
                    <a:pt x="1237" y="10026"/>
                  </a:lnTo>
                  <a:lnTo>
                    <a:pt x="922" y="10206"/>
                  </a:lnTo>
                  <a:lnTo>
                    <a:pt x="652" y="10408"/>
                  </a:lnTo>
                  <a:lnTo>
                    <a:pt x="517" y="10521"/>
                  </a:lnTo>
                  <a:lnTo>
                    <a:pt x="428" y="10633"/>
                  </a:lnTo>
                  <a:lnTo>
                    <a:pt x="315" y="10768"/>
                  </a:lnTo>
                  <a:lnTo>
                    <a:pt x="248" y="10903"/>
                  </a:lnTo>
                  <a:lnTo>
                    <a:pt x="180" y="11060"/>
                  </a:lnTo>
                  <a:lnTo>
                    <a:pt x="113" y="11218"/>
                  </a:lnTo>
                  <a:lnTo>
                    <a:pt x="68" y="11375"/>
                  </a:lnTo>
                  <a:lnTo>
                    <a:pt x="23" y="11555"/>
                  </a:lnTo>
                  <a:lnTo>
                    <a:pt x="23" y="11735"/>
                  </a:lnTo>
                  <a:lnTo>
                    <a:pt x="0" y="11937"/>
                  </a:lnTo>
                  <a:lnTo>
                    <a:pt x="23" y="12139"/>
                  </a:lnTo>
                  <a:lnTo>
                    <a:pt x="45" y="12342"/>
                  </a:lnTo>
                  <a:lnTo>
                    <a:pt x="90" y="12566"/>
                  </a:lnTo>
                  <a:lnTo>
                    <a:pt x="158" y="12814"/>
                  </a:lnTo>
                  <a:lnTo>
                    <a:pt x="315" y="13308"/>
                  </a:lnTo>
                  <a:lnTo>
                    <a:pt x="383" y="13466"/>
                  </a:lnTo>
                  <a:lnTo>
                    <a:pt x="472" y="13623"/>
                  </a:lnTo>
                  <a:lnTo>
                    <a:pt x="585" y="13758"/>
                  </a:lnTo>
                  <a:lnTo>
                    <a:pt x="697" y="13893"/>
                  </a:lnTo>
                  <a:lnTo>
                    <a:pt x="810" y="14028"/>
                  </a:lnTo>
                  <a:lnTo>
                    <a:pt x="945" y="14140"/>
                  </a:lnTo>
                  <a:lnTo>
                    <a:pt x="1259" y="14342"/>
                  </a:lnTo>
                  <a:lnTo>
                    <a:pt x="1596" y="14522"/>
                  </a:lnTo>
                  <a:lnTo>
                    <a:pt x="1979" y="14679"/>
                  </a:lnTo>
                  <a:lnTo>
                    <a:pt x="2406" y="14792"/>
                  </a:lnTo>
                  <a:lnTo>
                    <a:pt x="2855" y="14859"/>
                  </a:lnTo>
                  <a:lnTo>
                    <a:pt x="3327" y="14927"/>
                  </a:lnTo>
                  <a:lnTo>
                    <a:pt x="3822" y="14949"/>
                  </a:lnTo>
                  <a:lnTo>
                    <a:pt x="4339" y="14972"/>
                  </a:lnTo>
                  <a:lnTo>
                    <a:pt x="4878" y="14949"/>
                  </a:lnTo>
                  <a:lnTo>
                    <a:pt x="5418" y="14927"/>
                  </a:lnTo>
                  <a:lnTo>
                    <a:pt x="5980" y="14882"/>
                  </a:lnTo>
                  <a:lnTo>
                    <a:pt x="7104" y="14747"/>
                  </a:lnTo>
                  <a:lnTo>
                    <a:pt x="8205" y="14567"/>
                  </a:lnTo>
                  <a:lnTo>
                    <a:pt x="9262" y="14365"/>
                  </a:lnTo>
                  <a:lnTo>
                    <a:pt x="10251" y="14140"/>
                  </a:lnTo>
                  <a:lnTo>
                    <a:pt x="11128" y="13938"/>
                  </a:lnTo>
                  <a:lnTo>
                    <a:pt x="11869" y="13735"/>
                  </a:lnTo>
                  <a:lnTo>
                    <a:pt x="12454" y="13556"/>
                  </a:lnTo>
                  <a:lnTo>
                    <a:pt x="12858" y="13421"/>
                  </a:lnTo>
                  <a:lnTo>
                    <a:pt x="13016" y="13376"/>
                  </a:lnTo>
                  <a:lnTo>
                    <a:pt x="13375" y="13758"/>
                  </a:lnTo>
                  <a:lnTo>
                    <a:pt x="13713" y="14162"/>
                  </a:lnTo>
                  <a:lnTo>
                    <a:pt x="14050" y="14567"/>
                  </a:lnTo>
                  <a:lnTo>
                    <a:pt x="14365" y="14994"/>
                  </a:lnTo>
                  <a:lnTo>
                    <a:pt x="14657" y="15421"/>
                  </a:lnTo>
                  <a:lnTo>
                    <a:pt x="14949" y="15871"/>
                  </a:lnTo>
                  <a:lnTo>
                    <a:pt x="15511" y="16770"/>
                  </a:lnTo>
                  <a:lnTo>
                    <a:pt x="16028" y="17714"/>
                  </a:lnTo>
                  <a:lnTo>
                    <a:pt x="16523" y="18681"/>
                  </a:lnTo>
                  <a:lnTo>
                    <a:pt x="16972" y="19670"/>
                  </a:lnTo>
                  <a:lnTo>
                    <a:pt x="17399" y="20659"/>
                  </a:lnTo>
                  <a:lnTo>
                    <a:pt x="17152" y="20502"/>
                  </a:lnTo>
                  <a:lnTo>
                    <a:pt x="16927" y="20344"/>
                  </a:lnTo>
                  <a:lnTo>
                    <a:pt x="16680" y="20187"/>
                  </a:lnTo>
                  <a:lnTo>
                    <a:pt x="16410" y="20052"/>
                  </a:lnTo>
                  <a:lnTo>
                    <a:pt x="15871" y="19827"/>
                  </a:lnTo>
                  <a:lnTo>
                    <a:pt x="15309" y="19647"/>
                  </a:lnTo>
                  <a:lnTo>
                    <a:pt x="14724" y="19490"/>
                  </a:lnTo>
                  <a:lnTo>
                    <a:pt x="14162" y="19355"/>
                  </a:lnTo>
                  <a:lnTo>
                    <a:pt x="13623" y="19265"/>
                  </a:lnTo>
                  <a:lnTo>
                    <a:pt x="13083" y="19175"/>
                  </a:lnTo>
                  <a:lnTo>
                    <a:pt x="12431" y="19108"/>
                  </a:lnTo>
                  <a:lnTo>
                    <a:pt x="11712" y="19063"/>
                  </a:lnTo>
                  <a:lnTo>
                    <a:pt x="11330" y="19040"/>
                  </a:lnTo>
                  <a:lnTo>
                    <a:pt x="10543" y="19040"/>
                  </a:lnTo>
                  <a:lnTo>
                    <a:pt x="10161" y="19085"/>
                  </a:lnTo>
                  <a:lnTo>
                    <a:pt x="9756" y="19130"/>
                  </a:lnTo>
                  <a:lnTo>
                    <a:pt x="9397" y="19220"/>
                  </a:lnTo>
                  <a:lnTo>
                    <a:pt x="9037" y="19310"/>
                  </a:lnTo>
                  <a:lnTo>
                    <a:pt x="8700" y="19445"/>
                  </a:lnTo>
                  <a:lnTo>
                    <a:pt x="8385" y="19602"/>
                  </a:lnTo>
                  <a:lnTo>
                    <a:pt x="8093" y="19805"/>
                  </a:lnTo>
                  <a:lnTo>
                    <a:pt x="7823" y="20029"/>
                  </a:lnTo>
                  <a:lnTo>
                    <a:pt x="7711" y="20164"/>
                  </a:lnTo>
                  <a:lnTo>
                    <a:pt x="7621" y="20299"/>
                  </a:lnTo>
                  <a:lnTo>
                    <a:pt x="7486" y="20502"/>
                  </a:lnTo>
                  <a:lnTo>
                    <a:pt x="7396" y="20681"/>
                  </a:lnTo>
                  <a:lnTo>
                    <a:pt x="7329" y="20861"/>
                  </a:lnTo>
                  <a:lnTo>
                    <a:pt x="7284" y="21041"/>
                  </a:lnTo>
                  <a:lnTo>
                    <a:pt x="7261" y="21221"/>
                  </a:lnTo>
                  <a:lnTo>
                    <a:pt x="7239" y="21401"/>
                  </a:lnTo>
                  <a:lnTo>
                    <a:pt x="7261" y="21558"/>
                  </a:lnTo>
                  <a:lnTo>
                    <a:pt x="7284" y="21715"/>
                  </a:lnTo>
                  <a:lnTo>
                    <a:pt x="7351" y="21873"/>
                  </a:lnTo>
                  <a:lnTo>
                    <a:pt x="7419" y="22030"/>
                  </a:lnTo>
                  <a:lnTo>
                    <a:pt x="7486" y="22165"/>
                  </a:lnTo>
                  <a:lnTo>
                    <a:pt x="7598" y="22322"/>
                  </a:lnTo>
                  <a:lnTo>
                    <a:pt x="7823" y="22592"/>
                  </a:lnTo>
                  <a:lnTo>
                    <a:pt x="8093" y="22839"/>
                  </a:lnTo>
                  <a:lnTo>
                    <a:pt x="8408" y="23064"/>
                  </a:lnTo>
                  <a:lnTo>
                    <a:pt x="8745" y="23266"/>
                  </a:lnTo>
                  <a:lnTo>
                    <a:pt x="9104" y="23469"/>
                  </a:lnTo>
                  <a:lnTo>
                    <a:pt x="9464" y="23626"/>
                  </a:lnTo>
                  <a:lnTo>
                    <a:pt x="9824" y="23783"/>
                  </a:lnTo>
                  <a:lnTo>
                    <a:pt x="10161" y="23896"/>
                  </a:lnTo>
                  <a:lnTo>
                    <a:pt x="10498" y="24008"/>
                  </a:lnTo>
                  <a:lnTo>
                    <a:pt x="10813" y="24098"/>
                  </a:lnTo>
                  <a:lnTo>
                    <a:pt x="11734" y="24301"/>
                  </a:lnTo>
                  <a:lnTo>
                    <a:pt x="12207" y="24390"/>
                  </a:lnTo>
                  <a:lnTo>
                    <a:pt x="12701" y="24458"/>
                  </a:lnTo>
                  <a:lnTo>
                    <a:pt x="13196" y="24525"/>
                  </a:lnTo>
                  <a:lnTo>
                    <a:pt x="13713" y="24570"/>
                  </a:lnTo>
                  <a:lnTo>
                    <a:pt x="14207" y="24593"/>
                  </a:lnTo>
                  <a:lnTo>
                    <a:pt x="14724" y="24615"/>
                  </a:lnTo>
                  <a:lnTo>
                    <a:pt x="15241" y="24615"/>
                  </a:lnTo>
                  <a:lnTo>
                    <a:pt x="15736" y="24593"/>
                  </a:lnTo>
                  <a:lnTo>
                    <a:pt x="16253" y="24548"/>
                  </a:lnTo>
                  <a:lnTo>
                    <a:pt x="16747" y="24480"/>
                  </a:lnTo>
                  <a:lnTo>
                    <a:pt x="17242" y="24390"/>
                  </a:lnTo>
                  <a:lnTo>
                    <a:pt x="17714" y="24278"/>
                  </a:lnTo>
                  <a:lnTo>
                    <a:pt x="18208" y="24143"/>
                  </a:lnTo>
                  <a:lnTo>
                    <a:pt x="18658" y="23986"/>
                  </a:lnTo>
                  <a:lnTo>
                    <a:pt x="18928" y="24705"/>
                  </a:lnTo>
                  <a:lnTo>
                    <a:pt x="19198" y="25514"/>
                  </a:lnTo>
                  <a:lnTo>
                    <a:pt x="19445" y="26324"/>
                  </a:lnTo>
                  <a:lnTo>
                    <a:pt x="19670" y="27133"/>
                  </a:lnTo>
                  <a:lnTo>
                    <a:pt x="19849" y="27942"/>
                  </a:lnTo>
                  <a:lnTo>
                    <a:pt x="20007" y="28729"/>
                  </a:lnTo>
                  <a:lnTo>
                    <a:pt x="20164" y="29538"/>
                  </a:lnTo>
                  <a:lnTo>
                    <a:pt x="20276" y="30347"/>
                  </a:lnTo>
                  <a:lnTo>
                    <a:pt x="20389" y="31157"/>
                  </a:lnTo>
                  <a:lnTo>
                    <a:pt x="20187" y="30842"/>
                  </a:lnTo>
                  <a:lnTo>
                    <a:pt x="19984" y="30550"/>
                  </a:lnTo>
                  <a:lnTo>
                    <a:pt x="19737" y="30257"/>
                  </a:lnTo>
                  <a:lnTo>
                    <a:pt x="19512" y="29988"/>
                  </a:lnTo>
                  <a:lnTo>
                    <a:pt x="19242" y="29718"/>
                  </a:lnTo>
                  <a:lnTo>
                    <a:pt x="18995" y="29448"/>
                  </a:lnTo>
                  <a:lnTo>
                    <a:pt x="18703" y="29201"/>
                  </a:lnTo>
                  <a:lnTo>
                    <a:pt x="18433" y="28954"/>
                  </a:lnTo>
                  <a:lnTo>
                    <a:pt x="18141" y="28729"/>
                  </a:lnTo>
                  <a:lnTo>
                    <a:pt x="17826" y="28527"/>
                  </a:lnTo>
                  <a:lnTo>
                    <a:pt x="17512" y="28324"/>
                  </a:lnTo>
                  <a:lnTo>
                    <a:pt x="17197" y="28144"/>
                  </a:lnTo>
                  <a:lnTo>
                    <a:pt x="16882" y="27965"/>
                  </a:lnTo>
                  <a:lnTo>
                    <a:pt x="16545" y="27807"/>
                  </a:lnTo>
                  <a:lnTo>
                    <a:pt x="16208" y="27672"/>
                  </a:lnTo>
                  <a:lnTo>
                    <a:pt x="15871" y="27537"/>
                  </a:lnTo>
                  <a:lnTo>
                    <a:pt x="15556" y="27425"/>
                  </a:lnTo>
                  <a:lnTo>
                    <a:pt x="15219" y="27335"/>
                  </a:lnTo>
                  <a:lnTo>
                    <a:pt x="14859" y="27268"/>
                  </a:lnTo>
                  <a:lnTo>
                    <a:pt x="14499" y="27200"/>
                  </a:lnTo>
                  <a:lnTo>
                    <a:pt x="14140" y="27155"/>
                  </a:lnTo>
                  <a:lnTo>
                    <a:pt x="13758" y="27133"/>
                  </a:lnTo>
                  <a:lnTo>
                    <a:pt x="13375" y="27133"/>
                  </a:lnTo>
                  <a:lnTo>
                    <a:pt x="13016" y="27155"/>
                  </a:lnTo>
                  <a:lnTo>
                    <a:pt x="12656" y="27200"/>
                  </a:lnTo>
                  <a:lnTo>
                    <a:pt x="12319" y="27290"/>
                  </a:lnTo>
                  <a:lnTo>
                    <a:pt x="11982" y="27403"/>
                  </a:lnTo>
                  <a:lnTo>
                    <a:pt x="11690" y="27560"/>
                  </a:lnTo>
                  <a:lnTo>
                    <a:pt x="11397" y="27762"/>
                  </a:lnTo>
                  <a:lnTo>
                    <a:pt x="11285" y="27897"/>
                  </a:lnTo>
                  <a:lnTo>
                    <a:pt x="11150" y="28010"/>
                  </a:lnTo>
                  <a:lnTo>
                    <a:pt x="11060" y="28144"/>
                  </a:lnTo>
                  <a:lnTo>
                    <a:pt x="10948" y="28302"/>
                  </a:lnTo>
                  <a:lnTo>
                    <a:pt x="10858" y="28482"/>
                  </a:lnTo>
                  <a:lnTo>
                    <a:pt x="10790" y="28639"/>
                  </a:lnTo>
                  <a:lnTo>
                    <a:pt x="10723" y="28841"/>
                  </a:lnTo>
                  <a:lnTo>
                    <a:pt x="10678" y="29021"/>
                  </a:lnTo>
                  <a:lnTo>
                    <a:pt x="10633" y="29223"/>
                  </a:lnTo>
                  <a:lnTo>
                    <a:pt x="10633" y="29403"/>
                  </a:lnTo>
                  <a:lnTo>
                    <a:pt x="10611" y="29583"/>
                  </a:lnTo>
                  <a:lnTo>
                    <a:pt x="10633" y="29763"/>
                  </a:lnTo>
                  <a:lnTo>
                    <a:pt x="10700" y="30100"/>
                  </a:lnTo>
                  <a:lnTo>
                    <a:pt x="10790" y="30415"/>
                  </a:lnTo>
                  <a:lnTo>
                    <a:pt x="10948" y="30730"/>
                  </a:lnTo>
                  <a:lnTo>
                    <a:pt x="11150" y="31044"/>
                  </a:lnTo>
                  <a:lnTo>
                    <a:pt x="11375" y="31314"/>
                  </a:lnTo>
                  <a:lnTo>
                    <a:pt x="11622" y="31584"/>
                  </a:lnTo>
                  <a:lnTo>
                    <a:pt x="11914" y="31831"/>
                  </a:lnTo>
                  <a:lnTo>
                    <a:pt x="12207" y="32078"/>
                  </a:lnTo>
                  <a:lnTo>
                    <a:pt x="12499" y="32303"/>
                  </a:lnTo>
                  <a:lnTo>
                    <a:pt x="12813" y="32505"/>
                  </a:lnTo>
                  <a:lnTo>
                    <a:pt x="13128" y="32685"/>
                  </a:lnTo>
                  <a:lnTo>
                    <a:pt x="13443" y="32843"/>
                  </a:lnTo>
                  <a:lnTo>
                    <a:pt x="13758" y="33000"/>
                  </a:lnTo>
                  <a:lnTo>
                    <a:pt x="14185" y="33157"/>
                  </a:lnTo>
                  <a:lnTo>
                    <a:pt x="14589" y="33315"/>
                  </a:lnTo>
                  <a:lnTo>
                    <a:pt x="15039" y="33427"/>
                  </a:lnTo>
                  <a:lnTo>
                    <a:pt x="15466" y="33494"/>
                  </a:lnTo>
                  <a:lnTo>
                    <a:pt x="15893" y="33584"/>
                  </a:lnTo>
                  <a:lnTo>
                    <a:pt x="16343" y="33629"/>
                  </a:lnTo>
                  <a:lnTo>
                    <a:pt x="17242" y="33719"/>
                  </a:lnTo>
                  <a:lnTo>
                    <a:pt x="18119" y="33809"/>
                  </a:lnTo>
                  <a:lnTo>
                    <a:pt x="18568" y="33854"/>
                  </a:lnTo>
                  <a:lnTo>
                    <a:pt x="18995" y="33922"/>
                  </a:lnTo>
                  <a:lnTo>
                    <a:pt x="19422" y="34011"/>
                  </a:lnTo>
                  <a:lnTo>
                    <a:pt x="19849" y="34124"/>
                  </a:lnTo>
                  <a:lnTo>
                    <a:pt x="20254" y="34259"/>
                  </a:lnTo>
                  <a:lnTo>
                    <a:pt x="20659" y="34439"/>
                  </a:lnTo>
                  <a:lnTo>
                    <a:pt x="20681" y="35585"/>
                  </a:lnTo>
                  <a:lnTo>
                    <a:pt x="20704" y="36979"/>
                  </a:lnTo>
                  <a:lnTo>
                    <a:pt x="20726" y="40036"/>
                  </a:lnTo>
                  <a:lnTo>
                    <a:pt x="20726" y="42711"/>
                  </a:lnTo>
                  <a:lnTo>
                    <a:pt x="20726" y="44060"/>
                  </a:lnTo>
                  <a:lnTo>
                    <a:pt x="20479" y="43745"/>
                  </a:lnTo>
                  <a:lnTo>
                    <a:pt x="20232" y="43453"/>
                  </a:lnTo>
                  <a:lnTo>
                    <a:pt x="19962" y="43160"/>
                  </a:lnTo>
                  <a:lnTo>
                    <a:pt x="19670" y="42891"/>
                  </a:lnTo>
                  <a:lnTo>
                    <a:pt x="19377" y="42621"/>
                  </a:lnTo>
                  <a:lnTo>
                    <a:pt x="19085" y="42351"/>
                  </a:lnTo>
                  <a:lnTo>
                    <a:pt x="18770" y="42126"/>
                  </a:lnTo>
                  <a:lnTo>
                    <a:pt x="18433" y="41902"/>
                  </a:lnTo>
                  <a:lnTo>
                    <a:pt x="18096" y="41677"/>
                  </a:lnTo>
                  <a:lnTo>
                    <a:pt x="17759" y="41475"/>
                  </a:lnTo>
                  <a:lnTo>
                    <a:pt x="17422" y="41295"/>
                  </a:lnTo>
                  <a:lnTo>
                    <a:pt x="17062" y="41115"/>
                  </a:lnTo>
                  <a:lnTo>
                    <a:pt x="16702" y="40958"/>
                  </a:lnTo>
                  <a:lnTo>
                    <a:pt x="16343" y="40800"/>
                  </a:lnTo>
                  <a:lnTo>
                    <a:pt x="15961" y="40688"/>
                  </a:lnTo>
                  <a:lnTo>
                    <a:pt x="15601" y="40575"/>
                  </a:lnTo>
                  <a:lnTo>
                    <a:pt x="14926" y="40396"/>
                  </a:lnTo>
                  <a:lnTo>
                    <a:pt x="14544" y="40306"/>
                  </a:lnTo>
                  <a:lnTo>
                    <a:pt x="14162" y="40238"/>
                  </a:lnTo>
                  <a:lnTo>
                    <a:pt x="13758" y="40193"/>
                  </a:lnTo>
                  <a:lnTo>
                    <a:pt x="13353" y="40148"/>
                  </a:lnTo>
                  <a:lnTo>
                    <a:pt x="12566" y="40148"/>
                  </a:lnTo>
                  <a:lnTo>
                    <a:pt x="12162" y="40193"/>
                  </a:lnTo>
                  <a:lnTo>
                    <a:pt x="11802" y="40283"/>
                  </a:lnTo>
                  <a:lnTo>
                    <a:pt x="11442" y="40396"/>
                  </a:lnTo>
                  <a:lnTo>
                    <a:pt x="11128" y="40553"/>
                  </a:lnTo>
                  <a:lnTo>
                    <a:pt x="10970" y="40643"/>
                  </a:lnTo>
                  <a:lnTo>
                    <a:pt x="10835" y="40755"/>
                  </a:lnTo>
                  <a:lnTo>
                    <a:pt x="10700" y="40868"/>
                  </a:lnTo>
                  <a:lnTo>
                    <a:pt x="10566" y="41002"/>
                  </a:lnTo>
                  <a:lnTo>
                    <a:pt x="10453" y="41137"/>
                  </a:lnTo>
                  <a:lnTo>
                    <a:pt x="10363" y="41317"/>
                  </a:lnTo>
                  <a:lnTo>
                    <a:pt x="10273" y="41475"/>
                  </a:lnTo>
                  <a:lnTo>
                    <a:pt x="10206" y="41677"/>
                  </a:lnTo>
                  <a:lnTo>
                    <a:pt x="10138" y="41879"/>
                  </a:lnTo>
                  <a:lnTo>
                    <a:pt x="10094" y="42081"/>
                  </a:lnTo>
                  <a:lnTo>
                    <a:pt x="10071" y="42261"/>
                  </a:lnTo>
                  <a:lnTo>
                    <a:pt x="10049" y="42464"/>
                  </a:lnTo>
                  <a:lnTo>
                    <a:pt x="10049" y="42643"/>
                  </a:lnTo>
                  <a:lnTo>
                    <a:pt x="10071" y="42823"/>
                  </a:lnTo>
                  <a:lnTo>
                    <a:pt x="10094" y="43003"/>
                  </a:lnTo>
                  <a:lnTo>
                    <a:pt x="10138" y="43183"/>
                  </a:lnTo>
                  <a:lnTo>
                    <a:pt x="10273" y="43498"/>
                  </a:lnTo>
                  <a:lnTo>
                    <a:pt x="10453" y="43812"/>
                  </a:lnTo>
                  <a:lnTo>
                    <a:pt x="10655" y="44127"/>
                  </a:lnTo>
                  <a:lnTo>
                    <a:pt x="10903" y="44397"/>
                  </a:lnTo>
                  <a:lnTo>
                    <a:pt x="11172" y="44667"/>
                  </a:lnTo>
                  <a:lnTo>
                    <a:pt x="11465" y="44891"/>
                  </a:lnTo>
                  <a:lnTo>
                    <a:pt x="11802" y="45139"/>
                  </a:lnTo>
                  <a:lnTo>
                    <a:pt x="12117" y="45341"/>
                  </a:lnTo>
                  <a:lnTo>
                    <a:pt x="12454" y="45521"/>
                  </a:lnTo>
                  <a:lnTo>
                    <a:pt x="12791" y="45701"/>
                  </a:lnTo>
                  <a:lnTo>
                    <a:pt x="13128" y="45835"/>
                  </a:lnTo>
                  <a:lnTo>
                    <a:pt x="13465" y="45970"/>
                  </a:lnTo>
                  <a:lnTo>
                    <a:pt x="14230" y="46240"/>
                  </a:lnTo>
                  <a:lnTo>
                    <a:pt x="15016" y="46465"/>
                  </a:lnTo>
                  <a:lnTo>
                    <a:pt x="15421" y="46555"/>
                  </a:lnTo>
                  <a:lnTo>
                    <a:pt x="15826" y="46622"/>
                  </a:lnTo>
                  <a:lnTo>
                    <a:pt x="16230" y="46690"/>
                  </a:lnTo>
                  <a:lnTo>
                    <a:pt x="16635" y="46735"/>
                  </a:lnTo>
                  <a:lnTo>
                    <a:pt x="17219" y="46780"/>
                  </a:lnTo>
                  <a:lnTo>
                    <a:pt x="17871" y="46802"/>
                  </a:lnTo>
                  <a:lnTo>
                    <a:pt x="19287" y="46802"/>
                  </a:lnTo>
                  <a:lnTo>
                    <a:pt x="20434" y="46757"/>
                  </a:lnTo>
                  <a:lnTo>
                    <a:pt x="20928" y="46757"/>
                  </a:lnTo>
                  <a:lnTo>
                    <a:pt x="20951" y="46780"/>
                  </a:lnTo>
                  <a:lnTo>
                    <a:pt x="21108" y="47814"/>
                  </a:lnTo>
                  <a:lnTo>
                    <a:pt x="21288" y="48848"/>
                  </a:lnTo>
                  <a:lnTo>
                    <a:pt x="21490" y="49859"/>
                  </a:lnTo>
                  <a:lnTo>
                    <a:pt x="21760" y="50893"/>
                  </a:lnTo>
                  <a:lnTo>
                    <a:pt x="22052" y="51882"/>
                  </a:lnTo>
                  <a:lnTo>
                    <a:pt x="22367" y="52871"/>
                  </a:lnTo>
                  <a:lnTo>
                    <a:pt x="22749" y="53838"/>
                  </a:lnTo>
                  <a:lnTo>
                    <a:pt x="23176" y="54782"/>
                  </a:lnTo>
                  <a:lnTo>
                    <a:pt x="23176" y="54782"/>
                  </a:lnTo>
                  <a:lnTo>
                    <a:pt x="22457" y="54467"/>
                  </a:lnTo>
                  <a:lnTo>
                    <a:pt x="21670" y="54175"/>
                  </a:lnTo>
                  <a:lnTo>
                    <a:pt x="20861" y="53883"/>
                  </a:lnTo>
                  <a:lnTo>
                    <a:pt x="20029" y="53658"/>
                  </a:lnTo>
                  <a:lnTo>
                    <a:pt x="19175" y="53433"/>
                  </a:lnTo>
                  <a:lnTo>
                    <a:pt x="18343" y="53299"/>
                  </a:lnTo>
                  <a:lnTo>
                    <a:pt x="17939" y="53231"/>
                  </a:lnTo>
                  <a:lnTo>
                    <a:pt x="17512" y="53186"/>
                  </a:lnTo>
                  <a:lnTo>
                    <a:pt x="17129" y="53164"/>
                  </a:lnTo>
                  <a:lnTo>
                    <a:pt x="16725" y="53141"/>
                  </a:lnTo>
                  <a:lnTo>
                    <a:pt x="16343" y="53164"/>
                  </a:lnTo>
                  <a:lnTo>
                    <a:pt x="15983" y="53186"/>
                  </a:lnTo>
                  <a:lnTo>
                    <a:pt x="15623" y="53231"/>
                  </a:lnTo>
                  <a:lnTo>
                    <a:pt x="15286" y="53299"/>
                  </a:lnTo>
                  <a:lnTo>
                    <a:pt x="14971" y="53388"/>
                  </a:lnTo>
                  <a:lnTo>
                    <a:pt x="14657" y="53501"/>
                  </a:lnTo>
                  <a:lnTo>
                    <a:pt x="14387" y="53636"/>
                  </a:lnTo>
                  <a:lnTo>
                    <a:pt x="14117" y="53793"/>
                  </a:lnTo>
                  <a:lnTo>
                    <a:pt x="13892" y="53973"/>
                  </a:lnTo>
                  <a:lnTo>
                    <a:pt x="13668" y="54175"/>
                  </a:lnTo>
                  <a:lnTo>
                    <a:pt x="13488" y="54422"/>
                  </a:lnTo>
                  <a:lnTo>
                    <a:pt x="13330" y="54692"/>
                  </a:lnTo>
                  <a:lnTo>
                    <a:pt x="13218" y="54984"/>
                  </a:lnTo>
                  <a:lnTo>
                    <a:pt x="13106" y="55322"/>
                  </a:lnTo>
                  <a:lnTo>
                    <a:pt x="13061" y="55681"/>
                  </a:lnTo>
                  <a:lnTo>
                    <a:pt x="13038" y="56063"/>
                  </a:lnTo>
                  <a:lnTo>
                    <a:pt x="13038" y="56288"/>
                  </a:lnTo>
                  <a:lnTo>
                    <a:pt x="13038" y="56513"/>
                  </a:lnTo>
                  <a:lnTo>
                    <a:pt x="13083" y="56715"/>
                  </a:lnTo>
                  <a:lnTo>
                    <a:pt x="13128" y="56895"/>
                  </a:lnTo>
                  <a:lnTo>
                    <a:pt x="13173" y="57097"/>
                  </a:lnTo>
                  <a:lnTo>
                    <a:pt x="13241" y="57277"/>
                  </a:lnTo>
                  <a:lnTo>
                    <a:pt x="13330" y="57435"/>
                  </a:lnTo>
                  <a:lnTo>
                    <a:pt x="13420" y="57615"/>
                  </a:lnTo>
                  <a:lnTo>
                    <a:pt x="13623" y="57907"/>
                  </a:lnTo>
                  <a:lnTo>
                    <a:pt x="13870" y="58176"/>
                  </a:lnTo>
                  <a:lnTo>
                    <a:pt x="14162" y="58424"/>
                  </a:lnTo>
                  <a:lnTo>
                    <a:pt x="14499" y="58649"/>
                  </a:lnTo>
                  <a:lnTo>
                    <a:pt x="14859" y="58828"/>
                  </a:lnTo>
                  <a:lnTo>
                    <a:pt x="15241" y="58986"/>
                  </a:lnTo>
                  <a:lnTo>
                    <a:pt x="15646" y="59121"/>
                  </a:lnTo>
                  <a:lnTo>
                    <a:pt x="16095" y="59233"/>
                  </a:lnTo>
                  <a:lnTo>
                    <a:pt x="16545" y="59323"/>
                  </a:lnTo>
                  <a:lnTo>
                    <a:pt x="17017" y="59368"/>
                  </a:lnTo>
                  <a:lnTo>
                    <a:pt x="17512" y="59413"/>
                  </a:lnTo>
                  <a:lnTo>
                    <a:pt x="18006" y="59435"/>
                  </a:lnTo>
                  <a:lnTo>
                    <a:pt x="18501" y="59435"/>
                  </a:lnTo>
                  <a:lnTo>
                    <a:pt x="18995" y="59413"/>
                  </a:lnTo>
                  <a:lnTo>
                    <a:pt x="19512" y="59368"/>
                  </a:lnTo>
                  <a:lnTo>
                    <a:pt x="20007" y="59300"/>
                  </a:lnTo>
                  <a:lnTo>
                    <a:pt x="20501" y="59233"/>
                  </a:lnTo>
                  <a:lnTo>
                    <a:pt x="20996" y="59143"/>
                  </a:lnTo>
                  <a:lnTo>
                    <a:pt x="21490" y="59031"/>
                  </a:lnTo>
                  <a:lnTo>
                    <a:pt x="21940" y="58918"/>
                  </a:lnTo>
                  <a:lnTo>
                    <a:pt x="22390" y="58783"/>
                  </a:lnTo>
                  <a:lnTo>
                    <a:pt x="22817" y="58649"/>
                  </a:lnTo>
                  <a:lnTo>
                    <a:pt x="23221" y="58491"/>
                  </a:lnTo>
                  <a:lnTo>
                    <a:pt x="23603" y="58334"/>
                  </a:lnTo>
                  <a:lnTo>
                    <a:pt x="23941" y="58176"/>
                  </a:lnTo>
                  <a:lnTo>
                    <a:pt x="24255" y="57997"/>
                  </a:lnTo>
                  <a:lnTo>
                    <a:pt x="24525" y="57794"/>
                  </a:lnTo>
                  <a:lnTo>
                    <a:pt x="24772" y="57615"/>
                  </a:lnTo>
                  <a:lnTo>
                    <a:pt x="24817" y="57570"/>
                  </a:lnTo>
                  <a:lnTo>
                    <a:pt x="25334" y="58266"/>
                  </a:lnTo>
                  <a:lnTo>
                    <a:pt x="25874" y="58918"/>
                  </a:lnTo>
                  <a:lnTo>
                    <a:pt x="26458" y="59570"/>
                  </a:lnTo>
                  <a:lnTo>
                    <a:pt x="27065" y="60177"/>
                  </a:lnTo>
                  <a:lnTo>
                    <a:pt x="27695" y="60784"/>
                  </a:lnTo>
                  <a:lnTo>
                    <a:pt x="28346" y="61346"/>
                  </a:lnTo>
                  <a:lnTo>
                    <a:pt x="29021" y="61908"/>
                  </a:lnTo>
                  <a:lnTo>
                    <a:pt x="29718" y="62448"/>
                  </a:lnTo>
                  <a:lnTo>
                    <a:pt x="30415" y="62965"/>
                  </a:lnTo>
                  <a:lnTo>
                    <a:pt x="31134" y="63482"/>
                  </a:lnTo>
                  <a:lnTo>
                    <a:pt x="31853" y="63976"/>
                  </a:lnTo>
                  <a:lnTo>
                    <a:pt x="32595" y="64448"/>
                  </a:lnTo>
                  <a:lnTo>
                    <a:pt x="34079" y="65370"/>
                  </a:lnTo>
                  <a:lnTo>
                    <a:pt x="35540" y="66224"/>
                  </a:lnTo>
                  <a:lnTo>
                    <a:pt x="35675" y="66291"/>
                  </a:lnTo>
                  <a:lnTo>
                    <a:pt x="35787" y="66314"/>
                  </a:lnTo>
                  <a:lnTo>
                    <a:pt x="35899" y="66314"/>
                  </a:lnTo>
                  <a:lnTo>
                    <a:pt x="36012" y="66269"/>
                  </a:lnTo>
                  <a:lnTo>
                    <a:pt x="36102" y="66224"/>
                  </a:lnTo>
                  <a:lnTo>
                    <a:pt x="36192" y="66157"/>
                  </a:lnTo>
                  <a:lnTo>
                    <a:pt x="36259" y="66067"/>
                  </a:lnTo>
                  <a:lnTo>
                    <a:pt x="36327" y="65977"/>
                  </a:lnTo>
                  <a:lnTo>
                    <a:pt x="36371" y="65864"/>
                  </a:lnTo>
                  <a:lnTo>
                    <a:pt x="36394" y="65752"/>
                  </a:lnTo>
                  <a:lnTo>
                    <a:pt x="36394" y="65640"/>
                  </a:lnTo>
                  <a:lnTo>
                    <a:pt x="36394" y="65505"/>
                  </a:lnTo>
                  <a:lnTo>
                    <a:pt x="36349" y="65392"/>
                  </a:lnTo>
                  <a:lnTo>
                    <a:pt x="36282" y="65302"/>
                  </a:lnTo>
                  <a:lnTo>
                    <a:pt x="36192" y="65190"/>
                  </a:lnTo>
                  <a:lnTo>
                    <a:pt x="36079" y="65123"/>
                  </a:lnTo>
                  <a:lnTo>
                    <a:pt x="34978" y="64471"/>
                  </a:lnTo>
                  <a:lnTo>
                    <a:pt x="33899" y="63796"/>
                  </a:lnTo>
                  <a:lnTo>
                    <a:pt x="32865" y="63099"/>
                  </a:lnTo>
                  <a:lnTo>
                    <a:pt x="31853" y="62403"/>
                  </a:lnTo>
                  <a:lnTo>
                    <a:pt x="30864" y="61661"/>
                  </a:lnTo>
                  <a:lnTo>
                    <a:pt x="29920" y="60896"/>
                  </a:lnTo>
                  <a:lnTo>
                    <a:pt x="29021" y="60110"/>
                  </a:lnTo>
                  <a:lnTo>
                    <a:pt x="28571" y="59683"/>
                  </a:lnTo>
                  <a:lnTo>
                    <a:pt x="28144" y="59278"/>
                  </a:lnTo>
                  <a:lnTo>
                    <a:pt x="28414" y="59076"/>
                  </a:lnTo>
                  <a:lnTo>
                    <a:pt x="28684" y="58851"/>
                  </a:lnTo>
                  <a:lnTo>
                    <a:pt x="29223" y="58356"/>
                  </a:lnTo>
                  <a:lnTo>
                    <a:pt x="29740" y="57794"/>
                  </a:lnTo>
                  <a:lnTo>
                    <a:pt x="30257" y="57187"/>
                  </a:lnTo>
                  <a:lnTo>
                    <a:pt x="30752" y="56513"/>
                  </a:lnTo>
                  <a:lnTo>
                    <a:pt x="31224" y="55816"/>
                  </a:lnTo>
                  <a:lnTo>
                    <a:pt x="31628" y="55097"/>
                  </a:lnTo>
                  <a:lnTo>
                    <a:pt x="31831" y="54715"/>
                  </a:lnTo>
                  <a:lnTo>
                    <a:pt x="32011" y="54333"/>
                  </a:lnTo>
                  <a:lnTo>
                    <a:pt x="32168" y="53950"/>
                  </a:lnTo>
                  <a:lnTo>
                    <a:pt x="32303" y="53568"/>
                  </a:lnTo>
                  <a:lnTo>
                    <a:pt x="32438" y="53186"/>
                  </a:lnTo>
                  <a:lnTo>
                    <a:pt x="32550" y="52804"/>
                  </a:lnTo>
                  <a:lnTo>
                    <a:pt x="32640" y="52422"/>
                  </a:lnTo>
                  <a:lnTo>
                    <a:pt x="32707" y="52040"/>
                  </a:lnTo>
                  <a:lnTo>
                    <a:pt x="32775" y="51658"/>
                  </a:lnTo>
                  <a:lnTo>
                    <a:pt x="32797" y="51275"/>
                  </a:lnTo>
                  <a:lnTo>
                    <a:pt x="32797" y="50916"/>
                  </a:lnTo>
                  <a:lnTo>
                    <a:pt x="32775" y="50556"/>
                  </a:lnTo>
                  <a:lnTo>
                    <a:pt x="32730" y="50196"/>
                  </a:lnTo>
                  <a:lnTo>
                    <a:pt x="32662" y="49859"/>
                  </a:lnTo>
                  <a:lnTo>
                    <a:pt x="32550" y="49522"/>
                  </a:lnTo>
                  <a:lnTo>
                    <a:pt x="32415" y="49185"/>
                  </a:lnTo>
                  <a:lnTo>
                    <a:pt x="32258" y="48870"/>
                  </a:lnTo>
                  <a:lnTo>
                    <a:pt x="32055" y="48578"/>
                  </a:lnTo>
                  <a:lnTo>
                    <a:pt x="31786" y="48241"/>
                  </a:lnTo>
                  <a:lnTo>
                    <a:pt x="31494" y="47971"/>
                  </a:lnTo>
                  <a:lnTo>
                    <a:pt x="31201" y="47724"/>
                  </a:lnTo>
                  <a:lnTo>
                    <a:pt x="30864" y="47566"/>
                  </a:lnTo>
                  <a:lnTo>
                    <a:pt x="30549" y="47431"/>
                  </a:lnTo>
                  <a:lnTo>
                    <a:pt x="30212" y="47364"/>
                  </a:lnTo>
                  <a:lnTo>
                    <a:pt x="29875" y="47319"/>
                  </a:lnTo>
                  <a:lnTo>
                    <a:pt x="29515" y="47342"/>
                  </a:lnTo>
                  <a:lnTo>
                    <a:pt x="29178" y="47409"/>
                  </a:lnTo>
                  <a:lnTo>
                    <a:pt x="28841" y="47499"/>
                  </a:lnTo>
                  <a:lnTo>
                    <a:pt x="28526" y="47634"/>
                  </a:lnTo>
                  <a:lnTo>
                    <a:pt x="28212" y="47814"/>
                  </a:lnTo>
                  <a:lnTo>
                    <a:pt x="27897" y="48038"/>
                  </a:lnTo>
                  <a:lnTo>
                    <a:pt x="27605" y="48286"/>
                  </a:lnTo>
                  <a:lnTo>
                    <a:pt x="27335" y="48578"/>
                  </a:lnTo>
                  <a:lnTo>
                    <a:pt x="27088" y="48893"/>
                  </a:lnTo>
                  <a:lnTo>
                    <a:pt x="26930" y="49140"/>
                  </a:lnTo>
                  <a:lnTo>
                    <a:pt x="26773" y="49387"/>
                  </a:lnTo>
                  <a:lnTo>
                    <a:pt x="26638" y="49634"/>
                  </a:lnTo>
                  <a:lnTo>
                    <a:pt x="26526" y="49882"/>
                  </a:lnTo>
                  <a:lnTo>
                    <a:pt x="26323" y="50399"/>
                  </a:lnTo>
                  <a:lnTo>
                    <a:pt x="26166" y="50916"/>
                  </a:lnTo>
                  <a:lnTo>
                    <a:pt x="26054" y="51455"/>
                  </a:lnTo>
                  <a:lnTo>
                    <a:pt x="26009" y="51972"/>
                  </a:lnTo>
                  <a:lnTo>
                    <a:pt x="25964" y="52512"/>
                  </a:lnTo>
                  <a:lnTo>
                    <a:pt x="25986" y="53074"/>
                  </a:lnTo>
                  <a:lnTo>
                    <a:pt x="26009" y="53613"/>
                  </a:lnTo>
                  <a:lnTo>
                    <a:pt x="26054" y="54175"/>
                  </a:lnTo>
                  <a:lnTo>
                    <a:pt x="26121" y="54737"/>
                  </a:lnTo>
                  <a:lnTo>
                    <a:pt x="26211" y="55277"/>
                  </a:lnTo>
                  <a:lnTo>
                    <a:pt x="26391" y="56378"/>
                  </a:lnTo>
                  <a:lnTo>
                    <a:pt x="26571" y="57480"/>
                  </a:lnTo>
                  <a:lnTo>
                    <a:pt x="26054" y="56805"/>
                  </a:lnTo>
                  <a:lnTo>
                    <a:pt x="25559" y="56108"/>
                  </a:lnTo>
                  <a:lnTo>
                    <a:pt x="25109" y="55367"/>
                  </a:lnTo>
                  <a:lnTo>
                    <a:pt x="24682" y="54602"/>
                  </a:lnTo>
                  <a:lnTo>
                    <a:pt x="24278" y="53816"/>
                  </a:lnTo>
                  <a:lnTo>
                    <a:pt x="23896" y="53006"/>
                  </a:lnTo>
                  <a:lnTo>
                    <a:pt x="23558" y="52152"/>
                  </a:lnTo>
                  <a:lnTo>
                    <a:pt x="23244" y="51275"/>
                  </a:lnTo>
                  <a:lnTo>
                    <a:pt x="23064" y="50668"/>
                  </a:lnTo>
                  <a:lnTo>
                    <a:pt x="22884" y="50039"/>
                  </a:lnTo>
                  <a:lnTo>
                    <a:pt x="22727" y="49432"/>
                  </a:lnTo>
                  <a:lnTo>
                    <a:pt x="22614" y="48803"/>
                  </a:lnTo>
                  <a:lnTo>
                    <a:pt x="22502" y="48196"/>
                  </a:lnTo>
                  <a:lnTo>
                    <a:pt x="22390" y="47566"/>
                  </a:lnTo>
                  <a:lnTo>
                    <a:pt x="22300" y="46959"/>
                  </a:lnTo>
                  <a:lnTo>
                    <a:pt x="22232" y="46352"/>
                  </a:lnTo>
                  <a:lnTo>
                    <a:pt x="22749" y="46060"/>
                  </a:lnTo>
                  <a:lnTo>
                    <a:pt x="23266" y="45791"/>
                  </a:lnTo>
                  <a:lnTo>
                    <a:pt x="24345" y="45296"/>
                  </a:lnTo>
                  <a:lnTo>
                    <a:pt x="25447" y="44824"/>
                  </a:lnTo>
                  <a:lnTo>
                    <a:pt x="26526" y="44307"/>
                  </a:lnTo>
                  <a:lnTo>
                    <a:pt x="27043" y="44037"/>
                  </a:lnTo>
                  <a:lnTo>
                    <a:pt x="27560" y="43745"/>
                  </a:lnTo>
                  <a:lnTo>
                    <a:pt x="28054" y="43430"/>
                  </a:lnTo>
                  <a:lnTo>
                    <a:pt x="28526" y="43093"/>
                  </a:lnTo>
                  <a:lnTo>
                    <a:pt x="28976" y="42733"/>
                  </a:lnTo>
                  <a:lnTo>
                    <a:pt x="29380" y="42329"/>
                  </a:lnTo>
                  <a:lnTo>
                    <a:pt x="29583" y="42104"/>
                  </a:lnTo>
                  <a:lnTo>
                    <a:pt x="29763" y="41879"/>
                  </a:lnTo>
                  <a:lnTo>
                    <a:pt x="29942" y="41632"/>
                  </a:lnTo>
                  <a:lnTo>
                    <a:pt x="30100" y="41385"/>
                  </a:lnTo>
                  <a:lnTo>
                    <a:pt x="30280" y="41115"/>
                  </a:lnTo>
                  <a:lnTo>
                    <a:pt x="30437" y="40800"/>
                  </a:lnTo>
                  <a:lnTo>
                    <a:pt x="30572" y="40485"/>
                  </a:lnTo>
                  <a:lnTo>
                    <a:pt x="30729" y="40148"/>
                  </a:lnTo>
                  <a:lnTo>
                    <a:pt x="30842" y="39811"/>
                  </a:lnTo>
                  <a:lnTo>
                    <a:pt x="30954" y="39451"/>
                  </a:lnTo>
                  <a:lnTo>
                    <a:pt x="31044" y="39092"/>
                  </a:lnTo>
                  <a:lnTo>
                    <a:pt x="31111" y="38732"/>
                  </a:lnTo>
                  <a:lnTo>
                    <a:pt x="31156" y="38350"/>
                  </a:lnTo>
                  <a:lnTo>
                    <a:pt x="31156" y="37990"/>
                  </a:lnTo>
                  <a:lnTo>
                    <a:pt x="31134" y="37631"/>
                  </a:lnTo>
                  <a:lnTo>
                    <a:pt x="31089" y="37293"/>
                  </a:lnTo>
                  <a:lnTo>
                    <a:pt x="30999" y="36956"/>
                  </a:lnTo>
                  <a:lnTo>
                    <a:pt x="30864" y="36642"/>
                  </a:lnTo>
                  <a:lnTo>
                    <a:pt x="30684" y="36349"/>
                  </a:lnTo>
                  <a:lnTo>
                    <a:pt x="30459" y="36057"/>
                  </a:lnTo>
                  <a:lnTo>
                    <a:pt x="30302" y="35900"/>
                  </a:lnTo>
                  <a:lnTo>
                    <a:pt x="30145" y="35765"/>
                  </a:lnTo>
                  <a:lnTo>
                    <a:pt x="29965" y="35630"/>
                  </a:lnTo>
                  <a:lnTo>
                    <a:pt x="29808" y="35540"/>
                  </a:lnTo>
                  <a:lnTo>
                    <a:pt x="29628" y="35450"/>
                  </a:lnTo>
                  <a:lnTo>
                    <a:pt x="29448" y="35360"/>
                  </a:lnTo>
                  <a:lnTo>
                    <a:pt x="29268" y="35315"/>
                  </a:lnTo>
                  <a:lnTo>
                    <a:pt x="29088" y="35270"/>
                  </a:lnTo>
                  <a:lnTo>
                    <a:pt x="28908" y="35248"/>
                  </a:lnTo>
                  <a:lnTo>
                    <a:pt x="28729" y="35225"/>
                  </a:lnTo>
                  <a:lnTo>
                    <a:pt x="28369" y="35225"/>
                  </a:lnTo>
                  <a:lnTo>
                    <a:pt x="27987" y="35293"/>
                  </a:lnTo>
                  <a:lnTo>
                    <a:pt x="27627" y="35383"/>
                  </a:lnTo>
                  <a:lnTo>
                    <a:pt x="27245" y="35540"/>
                  </a:lnTo>
                  <a:lnTo>
                    <a:pt x="26908" y="35720"/>
                  </a:lnTo>
                  <a:lnTo>
                    <a:pt x="26548" y="35922"/>
                  </a:lnTo>
                  <a:lnTo>
                    <a:pt x="26233" y="36147"/>
                  </a:lnTo>
                  <a:lnTo>
                    <a:pt x="25919" y="36394"/>
                  </a:lnTo>
                  <a:lnTo>
                    <a:pt x="25626" y="36664"/>
                  </a:lnTo>
                  <a:lnTo>
                    <a:pt x="25357" y="36956"/>
                  </a:lnTo>
                  <a:lnTo>
                    <a:pt x="25132" y="37248"/>
                  </a:lnTo>
                  <a:lnTo>
                    <a:pt x="24660" y="37900"/>
                  </a:lnTo>
                  <a:lnTo>
                    <a:pt x="24233" y="38575"/>
                  </a:lnTo>
                  <a:lnTo>
                    <a:pt x="23806" y="39294"/>
                  </a:lnTo>
                  <a:lnTo>
                    <a:pt x="23424" y="40013"/>
                  </a:lnTo>
                  <a:lnTo>
                    <a:pt x="23041" y="40778"/>
                  </a:lnTo>
                  <a:lnTo>
                    <a:pt x="22704" y="41542"/>
                  </a:lnTo>
                  <a:lnTo>
                    <a:pt x="22367" y="42329"/>
                  </a:lnTo>
                  <a:lnTo>
                    <a:pt x="22052" y="43093"/>
                  </a:lnTo>
                  <a:lnTo>
                    <a:pt x="22030" y="40688"/>
                  </a:lnTo>
                  <a:lnTo>
                    <a:pt x="22007" y="37833"/>
                  </a:lnTo>
                  <a:lnTo>
                    <a:pt x="22007" y="35405"/>
                  </a:lnTo>
                  <a:lnTo>
                    <a:pt x="22007" y="34214"/>
                  </a:lnTo>
                  <a:lnTo>
                    <a:pt x="22097" y="34169"/>
                  </a:lnTo>
                  <a:lnTo>
                    <a:pt x="22727" y="33877"/>
                  </a:lnTo>
                  <a:lnTo>
                    <a:pt x="23469" y="33494"/>
                  </a:lnTo>
                  <a:lnTo>
                    <a:pt x="24233" y="33067"/>
                  </a:lnTo>
                  <a:lnTo>
                    <a:pt x="25065" y="32595"/>
                  </a:lnTo>
                  <a:lnTo>
                    <a:pt x="25896" y="32056"/>
                  </a:lnTo>
                  <a:lnTo>
                    <a:pt x="26728" y="31471"/>
                  </a:lnTo>
                  <a:lnTo>
                    <a:pt x="27537" y="30842"/>
                  </a:lnTo>
                  <a:lnTo>
                    <a:pt x="27919" y="30527"/>
                  </a:lnTo>
                  <a:lnTo>
                    <a:pt x="28302" y="30190"/>
                  </a:lnTo>
                  <a:lnTo>
                    <a:pt x="28661" y="29853"/>
                  </a:lnTo>
                  <a:lnTo>
                    <a:pt x="28976" y="29516"/>
                  </a:lnTo>
                  <a:lnTo>
                    <a:pt x="29291" y="29178"/>
                  </a:lnTo>
                  <a:lnTo>
                    <a:pt x="29583" y="28819"/>
                  </a:lnTo>
                  <a:lnTo>
                    <a:pt x="29853" y="28459"/>
                  </a:lnTo>
                  <a:lnTo>
                    <a:pt x="30077" y="28099"/>
                  </a:lnTo>
                  <a:lnTo>
                    <a:pt x="30257" y="27762"/>
                  </a:lnTo>
                  <a:lnTo>
                    <a:pt x="30437" y="27403"/>
                  </a:lnTo>
                  <a:lnTo>
                    <a:pt x="30549" y="27020"/>
                  </a:lnTo>
                  <a:lnTo>
                    <a:pt x="30617" y="26661"/>
                  </a:lnTo>
                  <a:lnTo>
                    <a:pt x="30662" y="26324"/>
                  </a:lnTo>
                  <a:lnTo>
                    <a:pt x="30662" y="25964"/>
                  </a:lnTo>
                  <a:lnTo>
                    <a:pt x="30594" y="25604"/>
                  </a:lnTo>
                  <a:lnTo>
                    <a:pt x="30482" y="25245"/>
                  </a:lnTo>
                  <a:lnTo>
                    <a:pt x="30325" y="24907"/>
                  </a:lnTo>
                  <a:lnTo>
                    <a:pt x="30100" y="24570"/>
                  </a:lnTo>
                  <a:lnTo>
                    <a:pt x="29942" y="24368"/>
                  </a:lnTo>
                  <a:lnTo>
                    <a:pt x="29763" y="24166"/>
                  </a:lnTo>
                  <a:lnTo>
                    <a:pt x="29583" y="24008"/>
                  </a:lnTo>
                  <a:lnTo>
                    <a:pt x="29403" y="23851"/>
                  </a:lnTo>
                  <a:lnTo>
                    <a:pt x="29223" y="23716"/>
                  </a:lnTo>
                  <a:lnTo>
                    <a:pt x="29043" y="23604"/>
                  </a:lnTo>
                  <a:lnTo>
                    <a:pt x="28863" y="23491"/>
                  </a:lnTo>
                  <a:lnTo>
                    <a:pt x="28661" y="23401"/>
                  </a:lnTo>
                  <a:lnTo>
                    <a:pt x="28459" y="23334"/>
                  </a:lnTo>
                  <a:lnTo>
                    <a:pt x="28279" y="23289"/>
                  </a:lnTo>
                  <a:lnTo>
                    <a:pt x="28077" y="23244"/>
                  </a:lnTo>
                  <a:lnTo>
                    <a:pt x="27874" y="23222"/>
                  </a:lnTo>
                  <a:lnTo>
                    <a:pt x="27672" y="23199"/>
                  </a:lnTo>
                  <a:lnTo>
                    <a:pt x="27470" y="23199"/>
                  </a:lnTo>
                  <a:lnTo>
                    <a:pt x="27065" y="23244"/>
                  </a:lnTo>
                  <a:lnTo>
                    <a:pt x="26661" y="23356"/>
                  </a:lnTo>
                  <a:lnTo>
                    <a:pt x="26256" y="23491"/>
                  </a:lnTo>
                  <a:lnTo>
                    <a:pt x="25874" y="23671"/>
                  </a:lnTo>
                  <a:lnTo>
                    <a:pt x="25514" y="23896"/>
                  </a:lnTo>
                  <a:lnTo>
                    <a:pt x="25154" y="24166"/>
                  </a:lnTo>
                  <a:lnTo>
                    <a:pt x="24817" y="24458"/>
                  </a:lnTo>
                  <a:lnTo>
                    <a:pt x="24525" y="24795"/>
                  </a:lnTo>
                  <a:lnTo>
                    <a:pt x="24233" y="25132"/>
                  </a:lnTo>
                  <a:lnTo>
                    <a:pt x="24008" y="25469"/>
                  </a:lnTo>
                  <a:lnTo>
                    <a:pt x="23783" y="25807"/>
                  </a:lnTo>
                  <a:lnTo>
                    <a:pt x="23379" y="26526"/>
                  </a:lnTo>
                  <a:lnTo>
                    <a:pt x="23019" y="27268"/>
                  </a:lnTo>
                  <a:lnTo>
                    <a:pt x="22704" y="28010"/>
                  </a:lnTo>
                  <a:lnTo>
                    <a:pt x="22412" y="28796"/>
                  </a:lnTo>
                  <a:lnTo>
                    <a:pt x="22142" y="29583"/>
                  </a:lnTo>
                  <a:lnTo>
                    <a:pt x="21917" y="30370"/>
                  </a:lnTo>
                  <a:lnTo>
                    <a:pt x="21693" y="31179"/>
                  </a:lnTo>
                  <a:lnTo>
                    <a:pt x="21535" y="30190"/>
                  </a:lnTo>
                  <a:lnTo>
                    <a:pt x="21355" y="29201"/>
                  </a:lnTo>
                  <a:lnTo>
                    <a:pt x="21131" y="28234"/>
                  </a:lnTo>
                  <a:lnTo>
                    <a:pt x="20906" y="27268"/>
                  </a:lnTo>
                  <a:lnTo>
                    <a:pt x="20636" y="26324"/>
                  </a:lnTo>
                  <a:lnTo>
                    <a:pt x="20366" y="25357"/>
                  </a:lnTo>
                  <a:lnTo>
                    <a:pt x="20052" y="24413"/>
                  </a:lnTo>
                  <a:lnTo>
                    <a:pt x="19715" y="23469"/>
                  </a:lnTo>
                  <a:lnTo>
                    <a:pt x="19804" y="23379"/>
                  </a:lnTo>
                  <a:lnTo>
                    <a:pt x="19962" y="23177"/>
                  </a:lnTo>
                  <a:lnTo>
                    <a:pt x="20479" y="22502"/>
                  </a:lnTo>
                  <a:lnTo>
                    <a:pt x="21176" y="21513"/>
                  </a:lnTo>
                  <a:lnTo>
                    <a:pt x="21962" y="20299"/>
                  </a:lnTo>
                  <a:lnTo>
                    <a:pt x="22390" y="19647"/>
                  </a:lnTo>
                  <a:lnTo>
                    <a:pt x="22794" y="18973"/>
                  </a:lnTo>
                  <a:lnTo>
                    <a:pt x="23176" y="18299"/>
                  </a:lnTo>
                  <a:lnTo>
                    <a:pt x="23558" y="17624"/>
                  </a:lnTo>
                  <a:lnTo>
                    <a:pt x="23873" y="16972"/>
                  </a:lnTo>
                  <a:lnTo>
                    <a:pt x="24165" y="16343"/>
                  </a:lnTo>
                  <a:lnTo>
                    <a:pt x="24413" y="15758"/>
                  </a:lnTo>
                  <a:lnTo>
                    <a:pt x="24570" y="15219"/>
                  </a:lnTo>
                  <a:lnTo>
                    <a:pt x="24750" y="14477"/>
                  </a:lnTo>
                  <a:lnTo>
                    <a:pt x="24840" y="14095"/>
                  </a:lnTo>
                  <a:lnTo>
                    <a:pt x="24907" y="13690"/>
                  </a:lnTo>
                  <a:lnTo>
                    <a:pt x="24952" y="13286"/>
                  </a:lnTo>
                  <a:lnTo>
                    <a:pt x="24975" y="12859"/>
                  </a:lnTo>
                  <a:lnTo>
                    <a:pt x="24975" y="12454"/>
                  </a:lnTo>
                  <a:lnTo>
                    <a:pt x="24952" y="12049"/>
                  </a:lnTo>
                  <a:lnTo>
                    <a:pt x="24907" y="11667"/>
                  </a:lnTo>
                  <a:lnTo>
                    <a:pt x="24817" y="11285"/>
                  </a:lnTo>
                  <a:lnTo>
                    <a:pt x="24682" y="10925"/>
                  </a:lnTo>
                  <a:lnTo>
                    <a:pt x="24525" y="10588"/>
                  </a:lnTo>
                  <a:lnTo>
                    <a:pt x="24413" y="10431"/>
                  </a:lnTo>
                  <a:lnTo>
                    <a:pt x="24300" y="10296"/>
                  </a:lnTo>
                  <a:lnTo>
                    <a:pt x="24165" y="10139"/>
                  </a:lnTo>
                  <a:lnTo>
                    <a:pt x="24030" y="10026"/>
                  </a:lnTo>
                  <a:lnTo>
                    <a:pt x="23873" y="9891"/>
                  </a:lnTo>
                  <a:lnTo>
                    <a:pt x="23716" y="9779"/>
                  </a:lnTo>
                  <a:lnTo>
                    <a:pt x="23513" y="9689"/>
                  </a:lnTo>
                  <a:lnTo>
                    <a:pt x="23311" y="9599"/>
                  </a:lnTo>
                  <a:lnTo>
                    <a:pt x="23131" y="9532"/>
                  </a:lnTo>
                  <a:lnTo>
                    <a:pt x="22929" y="9464"/>
                  </a:lnTo>
                  <a:lnTo>
                    <a:pt x="22749" y="9442"/>
                  </a:lnTo>
                  <a:lnTo>
                    <a:pt x="22547" y="9419"/>
                  </a:lnTo>
                  <a:lnTo>
                    <a:pt x="22367" y="9397"/>
                  </a:lnTo>
                  <a:lnTo>
                    <a:pt x="22187" y="9419"/>
                  </a:lnTo>
                  <a:lnTo>
                    <a:pt x="22007" y="9442"/>
                  </a:lnTo>
                  <a:lnTo>
                    <a:pt x="21850" y="9487"/>
                  </a:lnTo>
                  <a:lnTo>
                    <a:pt x="21513" y="9599"/>
                  </a:lnTo>
                  <a:lnTo>
                    <a:pt x="21198" y="9757"/>
                  </a:lnTo>
                  <a:lnTo>
                    <a:pt x="20883" y="9936"/>
                  </a:lnTo>
                  <a:lnTo>
                    <a:pt x="20591" y="10184"/>
                  </a:lnTo>
                  <a:lnTo>
                    <a:pt x="20321" y="10431"/>
                  </a:lnTo>
                  <a:lnTo>
                    <a:pt x="20052" y="10723"/>
                  </a:lnTo>
                  <a:lnTo>
                    <a:pt x="19804" y="11015"/>
                  </a:lnTo>
                  <a:lnTo>
                    <a:pt x="19580" y="11330"/>
                  </a:lnTo>
                  <a:lnTo>
                    <a:pt x="19377" y="11667"/>
                  </a:lnTo>
                  <a:lnTo>
                    <a:pt x="19175" y="11982"/>
                  </a:lnTo>
                  <a:lnTo>
                    <a:pt x="18838" y="12611"/>
                  </a:lnTo>
                  <a:lnTo>
                    <a:pt x="18725" y="12859"/>
                  </a:lnTo>
                  <a:lnTo>
                    <a:pt x="18591" y="13173"/>
                  </a:lnTo>
                  <a:lnTo>
                    <a:pt x="18366" y="13870"/>
                  </a:lnTo>
                  <a:lnTo>
                    <a:pt x="18119" y="14702"/>
                  </a:lnTo>
                  <a:lnTo>
                    <a:pt x="17894" y="15534"/>
                  </a:lnTo>
                  <a:lnTo>
                    <a:pt x="17714" y="16365"/>
                  </a:lnTo>
                  <a:lnTo>
                    <a:pt x="17557" y="17085"/>
                  </a:lnTo>
                  <a:lnTo>
                    <a:pt x="17467" y="17647"/>
                  </a:lnTo>
                  <a:lnTo>
                    <a:pt x="17444" y="17961"/>
                  </a:lnTo>
                  <a:lnTo>
                    <a:pt x="17152" y="17377"/>
                  </a:lnTo>
                  <a:lnTo>
                    <a:pt x="16837" y="16770"/>
                  </a:lnTo>
                  <a:lnTo>
                    <a:pt x="16523" y="16186"/>
                  </a:lnTo>
                  <a:lnTo>
                    <a:pt x="16185" y="15601"/>
                  </a:lnTo>
                  <a:lnTo>
                    <a:pt x="15848" y="15039"/>
                  </a:lnTo>
                  <a:lnTo>
                    <a:pt x="15466" y="14500"/>
                  </a:lnTo>
                  <a:lnTo>
                    <a:pt x="15084" y="13938"/>
                  </a:lnTo>
                  <a:lnTo>
                    <a:pt x="14702" y="13421"/>
                  </a:lnTo>
                  <a:lnTo>
                    <a:pt x="14994" y="13196"/>
                  </a:lnTo>
                  <a:lnTo>
                    <a:pt x="15264" y="12926"/>
                  </a:lnTo>
                  <a:lnTo>
                    <a:pt x="15533" y="12634"/>
                  </a:lnTo>
                  <a:lnTo>
                    <a:pt x="15781" y="12274"/>
                  </a:lnTo>
                  <a:lnTo>
                    <a:pt x="16005" y="11892"/>
                  </a:lnTo>
                  <a:lnTo>
                    <a:pt x="16230" y="11465"/>
                  </a:lnTo>
                  <a:lnTo>
                    <a:pt x="16410" y="11015"/>
                  </a:lnTo>
                  <a:lnTo>
                    <a:pt x="16590" y="10543"/>
                  </a:lnTo>
                  <a:lnTo>
                    <a:pt x="16770" y="10049"/>
                  </a:lnTo>
                  <a:lnTo>
                    <a:pt x="16905" y="9532"/>
                  </a:lnTo>
                  <a:lnTo>
                    <a:pt x="17040" y="8992"/>
                  </a:lnTo>
                  <a:lnTo>
                    <a:pt x="17129" y="8453"/>
                  </a:lnTo>
                  <a:lnTo>
                    <a:pt x="17219" y="7891"/>
                  </a:lnTo>
                  <a:lnTo>
                    <a:pt x="17287" y="7329"/>
                  </a:lnTo>
                  <a:lnTo>
                    <a:pt x="17332" y="6767"/>
                  </a:lnTo>
                  <a:lnTo>
                    <a:pt x="17354" y="6205"/>
                  </a:lnTo>
                  <a:lnTo>
                    <a:pt x="17354" y="5643"/>
                  </a:lnTo>
                  <a:lnTo>
                    <a:pt x="17332" y="5081"/>
                  </a:lnTo>
                  <a:lnTo>
                    <a:pt x="17287" y="4541"/>
                  </a:lnTo>
                  <a:lnTo>
                    <a:pt x="17219" y="4002"/>
                  </a:lnTo>
                  <a:lnTo>
                    <a:pt x="17107" y="3507"/>
                  </a:lnTo>
                  <a:lnTo>
                    <a:pt x="16995" y="3013"/>
                  </a:lnTo>
                  <a:lnTo>
                    <a:pt x="16837" y="2541"/>
                  </a:lnTo>
                  <a:lnTo>
                    <a:pt x="16657" y="2114"/>
                  </a:lnTo>
                  <a:lnTo>
                    <a:pt x="16455" y="1709"/>
                  </a:lnTo>
                  <a:lnTo>
                    <a:pt x="16230" y="1349"/>
                  </a:lnTo>
                  <a:lnTo>
                    <a:pt x="15983" y="1012"/>
                  </a:lnTo>
                  <a:lnTo>
                    <a:pt x="15691" y="720"/>
                  </a:lnTo>
                  <a:lnTo>
                    <a:pt x="15533" y="585"/>
                  </a:lnTo>
                  <a:lnTo>
                    <a:pt x="15376" y="473"/>
                  </a:lnTo>
                  <a:lnTo>
                    <a:pt x="15196" y="360"/>
                  </a:lnTo>
                  <a:lnTo>
                    <a:pt x="15039" y="270"/>
                  </a:lnTo>
                  <a:lnTo>
                    <a:pt x="14837" y="203"/>
                  </a:lnTo>
                  <a:lnTo>
                    <a:pt x="14657" y="135"/>
                  </a:lnTo>
                  <a:lnTo>
                    <a:pt x="14454" y="68"/>
                  </a:lnTo>
                  <a:lnTo>
                    <a:pt x="14252" y="46"/>
                  </a:lnTo>
                  <a:lnTo>
                    <a:pt x="13803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89;p15">
              <a:extLst>
                <a:ext uri="{FF2B5EF4-FFF2-40B4-BE49-F238E27FC236}">
                  <a16:creationId xmlns:a16="http://schemas.microsoft.com/office/drawing/2014/main" id="{71358ABE-8950-9C51-26E7-DDF977FC2E32}"/>
                </a:ext>
              </a:extLst>
            </p:cNvPr>
            <p:cNvSpPr/>
            <p:nvPr/>
          </p:nvSpPr>
          <p:spPr>
            <a:xfrm>
              <a:off x="3899900" y="1456475"/>
              <a:ext cx="77000" cy="155700"/>
            </a:xfrm>
            <a:custGeom>
              <a:avLst/>
              <a:gdLst/>
              <a:ahLst/>
              <a:cxnLst/>
              <a:rect l="l" t="t" r="r" b="b"/>
              <a:pathLst>
                <a:path w="3080" h="6228" extrusionOk="0">
                  <a:moveTo>
                    <a:pt x="2248" y="1"/>
                  </a:moveTo>
                  <a:lnTo>
                    <a:pt x="2158" y="46"/>
                  </a:lnTo>
                  <a:lnTo>
                    <a:pt x="2068" y="113"/>
                  </a:lnTo>
                  <a:lnTo>
                    <a:pt x="1978" y="225"/>
                  </a:lnTo>
                  <a:lnTo>
                    <a:pt x="1911" y="338"/>
                  </a:lnTo>
                  <a:lnTo>
                    <a:pt x="1439" y="1642"/>
                  </a:lnTo>
                  <a:lnTo>
                    <a:pt x="944" y="2923"/>
                  </a:lnTo>
                  <a:lnTo>
                    <a:pt x="472" y="4204"/>
                  </a:lnTo>
                  <a:lnTo>
                    <a:pt x="247" y="4879"/>
                  </a:lnTo>
                  <a:lnTo>
                    <a:pt x="23" y="5531"/>
                  </a:lnTo>
                  <a:lnTo>
                    <a:pt x="0" y="5665"/>
                  </a:lnTo>
                  <a:lnTo>
                    <a:pt x="0" y="5778"/>
                  </a:lnTo>
                  <a:lnTo>
                    <a:pt x="45" y="5890"/>
                  </a:lnTo>
                  <a:lnTo>
                    <a:pt x="90" y="6003"/>
                  </a:lnTo>
                  <a:lnTo>
                    <a:pt x="158" y="6070"/>
                  </a:lnTo>
                  <a:lnTo>
                    <a:pt x="247" y="6137"/>
                  </a:lnTo>
                  <a:lnTo>
                    <a:pt x="360" y="6182"/>
                  </a:lnTo>
                  <a:lnTo>
                    <a:pt x="472" y="6227"/>
                  </a:lnTo>
                  <a:lnTo>
                    <a:pt x="697" y="6227"/>
                  </a:lnTo>
                  <a:lnTo>
                    <a:pt x="809" y="6205"/>
                  </a:lnTo>
                  <a:lnTo>
                    <a:pt x="922" y="6160"/>
                  </a:lnTo>
                  <a:lnTo>
                    <a:pt x="1034" y="6092"/>
                  </a:lnTo>
                  <a:lnTo>
                    <a:pt x="1124" y="6003"/>
                  </a:lnTo>
                  <a:lnTo>
                    <a:pt x="1192" y="5913"/>
                  </a:lnTo>
                  <a:lnTo>
                    <a:pt x="1236" y="5778"/>
                  </a:lnTo>
                  <a:lnTo>
                    <a:pt x="1439" y="5148"/>
                  </a:lnTo>
                  <a:lnTo>
                    <a:pt x="1641" y="4541"/>
                  </a:lnTo>
                  <a:lnTo>
                    <a:pt x="2113" y="3328"/>
                  </a:lnTo>
                  <a:lnTo>
                    <a:pt x="2563" y="2114"/>
                  </a:lnTo>
                  <a:lnTo>
                    <a:pt x="3035" y="900"/>
                  </a:lnTo>
                  <a:lnTo>
                    <a:pt x="3057" y="765"/>
                  </a:lnTo>
                  <a:lnTo>
                    <a:pt x="3080" y="630"/>
                  </a:lnTo>
                  <a:lnTo>
                    <a:pt x="3057" y="495"/>
                  </a:lnTo>
                  <a:lnTo>
                    <a:pt x="3012" y="383"/>
                  </a:lnTo>
                  <a:lnTo>
                    <a:pt x="2945" y="293"/>
                  </a:lnTo>
                  <a:lnTo>
                    <a:pt x="2877" y="203"/>
                  </a:lnTo>
                  <a:lnTo>
                    <a:pt x="2788" y="113"/>
                  </a:lnTo>
                  <a:lnTo>
                    <a:pt x="2675" y="68"/>
                  </a:lnTo>
                  <a:lnTo>
                    <a:pt x="2563" y="23"/>
                  </a:lnTo>
                  <a:lnTo>
                    <a:pt x="2473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90;p15">
              <a:extLst>
                <a:ext uri="{FF2B5EF4-FFF2-40B4-BE49-F238E27FC236}">
                  <a16:creationId xmlns:a16="http://schemas.microsoft.com/office/drawing/2014/main" id="{ABDBC5F1-0CF5-5021-7F1C-1E266006BAA6}"/>
                </a:ext>
              </a:extLst>
            </p:cNvPr>
            <p:cNvSpPr/>
            <p:nvPr/>
          </p:nvSpPr>
          <p:spPr>
            <a:xfrm>
              <a:off x="3740850" y="1214825"/>
              <a:ext cx="38250" cy="208525"/>
            </a:xfrm>
            <a:custGeom>
              <a:avLst/>
              <a:gdLst/>
              <a:ahLst/>
              <a:cxnLst/>
              <a:rect l="l" t="t" r="r" b="b"/>
              <a:pathLst>
                <a:path w="1530" h="8341" extrusionOk="0">
                  <a:moveTo>
                    <a:pt x="540" y="1"/>
                  </a:moveTo>
                  <a:lnTo>
                    <a:pt x="428" y="23"/>
                  </a:lnTo>
                  <a:lnTo>
                    <a:pt x="338" y="46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58" y="2383"/>
                  </a:lnTo>
                  <a:lnTo>
                    <a:pt x="225" y="3238"/>
                  </a:lnTo>
                  <a:lnTo>
                    <a:pt x="270" y="4114"/>
                  </a:lnTo>
                  <a:lnTo>
                    <a:pt x="293" y="4991"/>
                  </a:lnTo>
                  <a:lnTo>
                    <a:pt x="270" y="5868"/>
                  </a:lnTo>
                  <a:lnTo>
                    <a:pt x="225" y="6744"/>
                  </a:lnTo>
                  <a:lnTo>
                    <a:pt x="135" y="7621"/>
                  </a:lnTo>
                  <a:lnTo>
                    <a:pt x="135" y="7756"/>
                  </a:lnTo>
                  <a:lnTo>
                    <a:pt x="158" y="7891"/>
                  </a:lnTo>
                  <a:lnTo>
                    <a:pt x="203" y="8003"/>
                  </a:lnTo>
                  <a:lnTo>
                    <a:pt x="270" y="8093"/>
                  </a:lnTo>
                  <a:lnTo>
                    <a:pt x="338" y="8183"/>
                  </a:lnTo>
                  <a:lnTo>
                    <a:pt x="428" y="8250"/>
                  </a:lnTo>
                  <a:lnTo>
                    <a:pt x="540" y="8295"/>
                  </a:lnTo>
                  <a:lnTo>
                    <a:pt x="652" y="8340"/>
                  </a:lnTo>
                  <a:lnTo>
                    <a:pt x="877" y="8340"/>
                  </a:lnTo>
                  <a:lnTo>
                    <a:pt x="990" y="8318"/>
                  </a:lnTo>
                  <a:lnTo>
                    <a:pt x="1102" y="8273"/>
                  </a:lnTo>
                  <a:lnTo>
                    <a:pt x="1192" y="8206"/>
                  </a:lnTo>
                  <a:lnTo>
                    <a:pt x="1259" y="8116"/>
                  </a:lnTo>
                  <a:lnTo>
                    <a:pt x="1304" y="8003"/>
                  </a:lnTo>
                  <a:lnTo>
                    <a:pt x="1349" y="7868"/>
                  </a:lnTo>
                  <a:lnTo>
                    <a:pt x="1439" y="6947"/>
                  </a:lnTo>
                  <a:lnTo>
                    <a:pt x="1507" y="6048"/>
                  </a:lnTo>
                  <a:lnTo>
                    <a:pt x="1529" y="5126"/>
                  </a:lnTo>
                  <a:lnTo>
                    <a:pt x="1507" y="4204"/>
                  </a:lnTo>
                  <a:lnTo>
                    <a:pt x="1462" y="3305"/>
                  </a:lnTo>
                  <a:lnTo>
                    <a:pt x="1394" y="2383"/>
                  </a:lnTo>
                  <a:lnTo>
                    <a:pt x="1237" y="563"/>
                  </a:lnTo>
                  <a:lnTo>
                    <a:pt x="1192" y="428"/>
                  </a:lnTo>
                  <a:lnTo>
                    <a:pt x="1147" y="293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68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91;p15">
              <a:extLst>
                <a:ext uri="{FF2B5EF4-FFF2-40B4-BE49-F238E27FC236}">
                  <a16:creationId xmlns:a16="http://schemas.microsoft.com/office/drawing/2014/main" id="{00EAE5FC-BEEF-3EC7-FEE0-6C2FEADE3C47}"/>
                </a:ext>
              </a:extLst>
            </p:cNvPr>
            <p:cNvSpPr/>
            <p:nvPr/>
          </p:nvSpPr>
          <p:spPr>
            <a:xfrm>
              <a:off x="3487400" y="1421075"/>
              <a:ext cx="179300" cy="35425"/>
            </a:xfrm>
            <a:custGeom>
              <a:avLst/>
              <a:gdLst/>
              <a:ahLst/>
              <a:cxnLst/>
              <a:rect l="l" t="t" r="r" b="b"/>
              <a:pathLst>
                <a:path w="7172" h="1417" extrusionOk="0">
                  <a:moveTo>
                    <a:pt x="6542" y="0"/>
                  </a:moveTo>
                  <a:lnTo>
                    <a:pt x="5036" y="45"/>
                  </a:lnTo>
                  <a:lnTo>
                    <a:pt x="3552" y="113"/>
                  </a:lnTo>
                  <a:lnTo>
                    <a:pt x="2046" y="158"/>
                  </a:lnTo>
                  <a:lnTo>
                    <a:pt x="1304" y="180"/>
                  </a:lnTo>
                  <a:lnTo>
                    <a:pt x="540" y="158"/>
                  </a:lnTo>
                  <a:lnTo>
                    <a:pt x="405" y="180"/>
                  </a:lnTo>
                  <a:lnTo>
                    <a:pt x="293" y="225"/>
                  </a:lnTo>
                  <a:lnTo>
                    <a:pt x="203" y="270"/>
                  </a:lnTo>
                  <a:lnTo>
                    <a:pt x="113" y="360"/>
                  </a:lnTo>
                  <a:lnTo>
                    <a:pt x="46" y="450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1" y="787"/>
                  </a:lnTo>
                  <a:lnTo>
                    <a:pt x="1" y="900"/>
                  </a:lnTo>
                  <a:lnTo>
                    <a:pt x="46" y="1012"/>
                  </a:lnTo>
                  <a:lnTo>
                    <a:pt x="90" y="1102"/>
                  </a:lnTo>
                  <a:lnTo>
                    <a:pt x="158" y="1214"/>
                  </a:lnTo>
                  <a:lnTo>
                    <a:pt x="248" y="1282"/>
                  </a:lnTo>
                  <a:lnTo>
                    <a:pt x="360" y="1349"/>
                  </a:lnTo>
                  <a:lnTo>
                    <a:pt x="473" y="1394"/>
                  </a:lnTo>
                  <a:lnTo>
                    <a:pt x="630" y="1394"/>
                  </a:lnTo>
                  <a:lnTo>
                    <a:pt x="1372" y="1417"/>
                  </a:lnTo>
                  <a:lnTo>
                    <a:pt x="2114" y="1394"/>
                  </a:lnTo>
                  <a:lnTo>
                    <a:pt x="3620" y="1349"/>
                  </a:lnTo>
                  <a:lnTo>
                    <a:pt x="5103" y="1282"/>
                  </a:lnTo>
                  <a:lnTo>
                    <a:pt x="6609" y="1237"/>
                  </a:lnTo>
                  <a:lnTo>
                    <a:pt x="6744" y="1214"/>
                  </a:lnTo>
                  <a:lnTo>
                    <a:pt x="6857" y="1169"/>
                  </a:lnTo>
                  <a:lnTo>
                    <a:pt x="6969" y="1102"/>
                  </a:lnTo>
                  <a:lnTo>
                    <a:pt x="7036" y="1035"/>
                  </a:lnTo>
                  <a:lnTo>
                    <a:pt x="7104" y="922"/>
                  </a:lnTo>
                  <a:lnTo>
                    <a:pt x="7149" y="832"/>
                  </a:lnTo>
                  <a:lnTo>
                    <a:pt x="7171" y="720"/>
                  </a:lnTo>
                  <a:lnTo>
                    <a:pt x="7171" y="607"/>
                  </a:lnTo>
                  <a:lnTo>
                    <a:pt x="7149" y="495"/>
                  </a:lnTo>
                  <a:lnTo>
                    <a:pt x="7126" y="383"/>
                  </a:lnTo>
                  <a:lnTo>
                    <a:pt x="7059" y="270"/>
                  </a:lnTo>
                  <a:lnTo>
                    <a:pt x="6992" y="180"/>
                  </a:lnTo>
                  <a:lnTo>
                    <a:pt x="6902" y="113"/>
                  </a:lnTo>
                  <a:lnTo>
                    <a:pt x="6812" y="45"/>
                  </a:lnTo>
                  <a:lnTo>
                    <a:pt x="667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92;p15">
              <a:extLst>
                <a:ext uri="{FF2B5EF4-FFF2-40B4-BE49-F238E27FC236}">
                  <a16:creationId xmlns:a16="http://schemas.microsoft.com/office/drawing/2014/main" id="{34D86E4C-3B12-F7BB-3345-C8EF96DE3DFE}"/>
                </a:ext>
              </a:extLst>
            </p:cNvPr>
            <p:cNvSpPr/>
            <p:nvPr/>
          </p:nvSpPr>
          <p:spPr>
            <a:xfrm>
              <a:off x="3680150" y="1653725"/>
              <a:ext cx="166375" cy="60175"/>
            </a:xfrm>
            <a:custGeom>
              <a:avLst/>
              <a:gdLst/>
              <a:ahLst/>
              <a:cxnLst/>
              <a:rect l="l" t="t" r="r" b="b"/>
              <a:pathLst>
                <a:path w="6655" h="2407" extrusionOk="0">
                  <a:moveTo>
                    <a:pt x="585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1" y="293"/>
                  </a:lnTo>
                  <a:lnTo>
                    <a:pt x="46" y="405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43"/>
                  </a:lnTo>
                  <a:lnTo>
                    <a:pt x="23" y="855"/>
                  </a:lnTo>
                  <a:lnTo>
                    <a:pt x="68" y="945"/>
                  </a:lnTo>
                  <a:lnTo>
                    <a:pt x="136" y="1057"/>
                  </a:lnTo>
                  <a:lnTo>
                    <a:pt x="226" y="1125"/>
                  </a:lnTo>
                  <a:lnTo>
                    <a:pt x="338" y="1192"/>
                  </a:lnTo>
                  <a:lnTo>
                    <a:pt x="473" y="1237"/>
                  </a:lnTo>
                  <a:lnTo>
                    <a:pt x="3193" y="1822"/>
                  </a:lnTo>
                  <a:lnTo>
                    <a:pt x="4564" y="2091"/>
                  </a:lnTo>
                  <a:lnTo>
                    <a:pt x="5935" y="2384"/>
                  </a:lnTo>
                  <a:lnTo>
                    <a:pt x="6070" y="2406"/>
                  </a:lnTo>
                  <a:lnTo>
                    <a:pt x="6183" y="2406"/>
                  </a:lnTo>
                  <a:lnTo>
                    <a:pt x="6295" y="2361"/>
                  </a:lnTo>
                  <a:lnTo>
                    <a:pt x="6407" y="2294"/>
                  </a:lnTo>
                  <a:lnTo>
                    <a:pt x="6475" y="2226"/>
                  </a:lnTo>
                  <a:lnTo>
                    <a:pt x="6542" y="2136"/>
                  </a:lnTo>
                  <a:lnTo>
                    <a:pt x="6610" y="2024"/>
                  </a:lnTo>
                  <a:lnTo>
                    <a:pt x="6632" y="1912"/>
                  </a:lnTo>
                  <a:lnTo>
                    <a:pt x="6655" y="1799"/>
                  </a:lnTo>
                  <a:lnTo>
                    <a:pt x="6632" y="1687"/>
                  </a:lnTo>
                  <a:lnTo>
                    <a:pt x="6610" y="1574"/>
                  </a:lnTo>
                  <a:lnTo>
                    <a:pt x="6565" y="1462"/>
                  </a:lnTo>
                  <a:lnTo>
                    <a:pt x="6497" y="1372"/>
                  </a:lnTo>
                  <a:lnTo>
                    <a:pt x="6430" y="1282"/>
                  </a:lnTo>
                  <a:lnTo>
                    <a:pt x="6317" y="1215"/>
                  </a:lnTo>
                  <a:lnTo>
                    <a:pt x="6183" y="1170"/>
                  </a:lnTo>
                  <a:lnTo>
                    <a:pt x="4811" y="877"/>
                  </a:lnTo>
                  <a:lnTo>
                    <a:pt x="3440" y="608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93;p15">
              <a:extLst>
                <a:ext uri="{FF2B5EF4-FFF2-40B4-BE49-F238E27FC236}">
                  <a16:creationId xmlns:a16="http://schemas.microsoft.com/office/drawing/2014/main" id="{A69ECB41-E9DC-5C3E-DA4A-A3AFD51316AC}"/>
                </a:ext>
              </a:extLst>
            </p:cNvPr>
            <p:cNvSpPr/>
            <p:nvPr/>
          </p:nvSpPr>
          <p:spPr>
            <a:xfrm>
              <a:off x="3962275" y="1795925"/>
              <a:ext cx="136575" cy="162425"/>
            </a:xfrm>
            <a:custGeom>
              <a:avLst/>
              <a:gdLst/>
              <a:ahLst/>
              <a:cxnLst/>
              <a:rect l="l" t="t" r="r" b="b"/>
              <a:pathLst>
                <a:path w="5463" h="6497" extrusionOk="0">
                  <a:moveTo>
                    <a:pt x="4653" y="0"/>
                  </a:moveTo>
                  <a:lnTo>
                    <a:pt x="4541" y="45"/>
                  </a:lnTo>
                  <a:lnTo>
                    <a:pt x="4451" y="112"/>
                  </a:lnTo>
                  <a:lnTo>
                    <a:pt x="4361" y="202"/>
                  </a:lnTo>
                  <a:lnTo>
                    <a:pt x="4271" y="315"/>
                  </a:lnTo>
                  <a:lnTo>
                    <a:pt x="4069" y="674"/>
                  </a:lnTo>
                  <a:lnTo>
                    <a:pt x="3867" y="1034"/>
                  </a:lnTo>
                  <a:lnTo>
                    <a:pt x="3395" y="1731"/>
                  </a:lnTo>
                  <a:lnTo>
                    <a:pt x="2923" y="2383"/>
                  </a:lnTo>
                  <a:lnTo>
                    <a:pt x="2406" y="3035"/>
                  </a:lnTo>
                  <a:lnTo>
                    <a:pt x="1844" y="3664"/>
                  </a:lnTo>
                  <a:lnTo>
                    <a:pt x="1304" y="4271"/>
                  </a:lnTo>
                  <a:lnTo>
                    <a:pt x="158" y="5485"/>
                  </a:lnTo>
                  <a:lnTo>
                    <a:pt x="68" y="5575"/>
                  </a:lnTo>
                  <a:lnTo>
                    <a:pt x="23" y="5710"/>
                  </a:lnTo>
                  <a:lnTo>
                    <a:pt x="0" y="5822"/>
                  </a:lnTo>
                  <a:lnTo>
                    <a:pt x="0" y="5934"/>
                  </a:lnTo>
                  <a:lnTo>
                    <a:pt x="23" y="6047"/>
                  </a:lnTo>
                  <a:lnTo>
                    <a:pt x="68" y="6137"/>
                  </a:lnTo>
                  <a:lnTo>
                    <a:pt x="135" y="6227"/>
                  </a:lnTo>
                  <a:lnTo>
                    <a:pt x="225" y="6317"/>
                  </a:lnTo>
                  <a:lnTo>
                    <a:pt x="315" y="6384"/>
                  </a:lnTo>
                  <a:lnTo>
                    <a:pt x="405" y="6429"/>
                  </a:lnTo>
                  <a:lnTo>
                    <a:pt x="517" y="6474"/>
                  </a:lnTo>
                  <a:lnTo>
                    <a:pt x="630" y="6496"/>
                  </a:lnTo>
                  <a:lnTo>
                    <a:pt x="765" y="6474"/>
                  </a:lnTo>
                  <a:lnTo>
                    <a:pt x="877" y="6452"/>
                  </a:lnTo>
                  <a:lnTo>
                    <a:pt x="989" y="6384"/>
                  </a:lnTo>
                  <a:lnTo>
                    <a:pt x="1102" y="6294"/>
                  </a:lnTo>
                  <a:lnTo>
                    <a:pt x="2293" y="5013"/>
                  </a:lnTo>
                  <a:lnTo>
                    <a:pt x="2855" y="4383"/>
                  </a:lnTo>
                  <a:lnTo>
                    <a:pt x="3417" y="3709"/>
                  </a:lnTo>
                  <a:lnTo>
                    <a:pt x="3957" y="3035"/>
                  </a:lnTo>
                  <a:lnTo>
                    <a:pt x="4474" y="2338"/>
                  </a:lnTo>
                  <a:lnTo>
                    <a:pt x="4946" y="1619"/>
                  </a:lnTo>
                  <a:lnTo>
                    <a:pt x="5170" y="1259"/>
                  </a:lnTo>
                  <a:lnTo>
                    <a:pt x="5395" y="877"/>
                  </a:lnTo>
                  <a:lnTo>
                    <a:pt x="5440" y="742"/>
                  </a:lnTo>
                  <a:lnTo>
                    <a:pt x="5463" y="607"/>
                  </a:lnTo>
                  <a:lnTo>
                    <a:pt x="5463" y="495"/>
                  </a:lnTo>
                  <a:lnTo>
                    <a:pt x="5418" y="382"/>
                  </a:lnTo>
                  <a:lnTo>
                    <a:pt x="5373" y="292"/>
                  </a:lnTo>
                  <a:lnTo>
                    <a:pt x="5305" y="202"/>
                  </a:lnTo>
                  <a:lnTo>
                    <a:pt x="5215" y="135"/>
                  </a:lnTo>
                  <a:lnTo>
                    <a:pt x="5126" y="67"/>
                  </a:lnTo>
                  <a:lnTo>
                    <a:pt x="5013" y="22"/>
                  </a:lnTo>
                  <a:lnTo>
                    <a:pt x="490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94;p15">
              <a:extLst>
                <a:ext uri="{FF2B5EF4-FFF2-40B4-BE49-F238E27FC236}">
                  <a16:creationId xmlns:a16="http://schemas.microsoft.com/office/drawing/2014/main" id="{AB5EC8D6-C415-641E-8552-3713CBF006C5}"/>
                </a:ext>
              </a:extLst>
            </p:cNvPr>
            <p:cNvSpPr/>
            <p:nvPr/>
          </p:nvSpPr>
          <p:spPr>
            <a:xfrm>
              <a:off x="3772875" y="1863350"/>
              <a:ext cx="146150" cy="96125"/>
            </a:xfrm>
            <a:custGeom>
              <a:avLst/>
              <a:gdLst/>
              <a:ahLst/>
              <a:cxnLst/>
              <a:rect l="l" t="t" r="r" b="b"/>
              <a:pathLst>
                <a:path w="5846" h="3845" extrusionOk="0">
                  <a:moveTo>
                    <a:pt x="450" y="1"/>
                  </a:moveTo>
                  <a:lnTo>
                    <a:pt x="338" y="45"/>
                  </a:lnTo>
                  <a:lnTo>
                    <a:pt x="248" y="90"/>
                  </a:lnTo>
                  <a:lnTo>
                    <a:pt x="158" y="158"/>
                  </a:lnTo>
                  <a:lnTo>
                    <a:pt x="91" y="248"/>
                  </a:lnTo>
                  <a:lnTo>
                    <a:pt x="46" y="360"/>
                  </a:lnTo>
                  <a:lnTo>
                    <a:pt x="23" y="473"/>
                  </a:lnTo>
                  <a:lnTo>
                    <a:pt x="1" y="585"/>
                  </a:lnTo>
                  <a:lnTo>
                    <a:pt x="1" y="697"/>
                  </a:lnTo>
                  <a:lnTo>
                    <a:pt x="23" y="810"/>
                  </a:lnTo>
                  <a:lnTo>
                    <a:pt x="68" y="922"/>
                  </a:lnTo>
                  <a:lnTo>
                    <a:pt x="136" y="1035"/>
                  </a:lnTo>
                  <a:lnTo>
                    <a:pt x="226" y="1124"/>
                  </a:lnTo>
                  <a:lnTo>
                    <a:pt x="338" y="1192"/>
                  </a:lnTo>
                  <a:lnTo>
                    <a:pt x="473" y="1237"/>
                  </a:lnTo>
                  <a:lnTo>
                    <a:pt x="788" y="1349"/>
                  </a:lnTo>
                  <a:lnTo>
                    <a:pt x="1080" y="1462"/>
                  </a:lnTo>
                  <a:lnTo>
                    <a:pt x="1664" y="1709"/>
                  </a:lnTo>
                  <a:lnTo>
                    <a:pt x="2249" y="2001"/>
                  </a:lnTo>
                  <a:lnTo>
                    <a:pt x="2811" y="2338"/>
                  </a:lnTo>
                  <a:lnTo>
                    <a:pt x="3373" y="2676"/>
                  </a:lnTo>
                  <a:lnTo>
                    <a:pt x="3912" y="3035"/>
                  </a:lnTo>
                  <a:lnTo>
                    <a:pt x="4991" y="3755"/>
                  </a:lnTo>
                  <a:lnTo>
                    <a:pt x="5126" y="3822"/>
                  </a:lnTo>
                  <a:lnTo>
                    <a:pt x="5239" y="3844"/>
                  </a:lnTo>
                  <a:lnTo>
                    <a:pt x="5351" y="3844"/>
                  </a:lnTo>
                  <a:lnTo>
                    <a:pt x="5463" y="3822"/>
                  </a:lnTo>
                  <a:lnTo>
                    <a:pt x="5553" y="3777"/>
                  </a:lnTo>
                  <a:lnTo>
                    <a:pt x="5643" y="3710"/>
                  </a:lnTo>
                  <a:lnTo>
                    <a:pt x="5711" y="3620"/>
                  </a:lnTo>
                  <a:lnTo>
                    <a:pt x="5778" y="3507"/>
                  </a:lnTo>
                  <a:lnTo>
                    <a:pt x="5800" y="3417"/>
                  </a:lnTo>
                  <a:lnTo>
                    <a:pt x="5845" y="3282"/>
                  </a:lnTo>
                  <a:lnTo>
                    <a:pt x="5845" y="3170"/>
                  </a:lnTo>
                  <a:lnTo>
                    <a:pt x="5823" y="3058"/>
                  </a:lnTo>
                  <a:lnTo>
                    <a:pt x="5800" y="2945"/>
                  </a:lnTo>
                  <a:lnTo>
                    <a:pt x="5733" y="2833"/>
                  </a:lnTo>
                  <a:lnTo>
                    <a:pt x="5643" y="2720"/>
                  </a:lnTo>
                  <a:lnTo>
                    <a:pt x="5553" y="2631"/>
                  </a:lnTo>
                  <a:lnTo>
                    <a:pt x="4384" y="1889"/>
                  </a:lnTo>
                  <a:lnTo>
                    <a:pt x="3800" y="1507"/>
                  </a:lnTo>
                  <a:lnTo>
                    <a:pt x="3215" y="1147"/>
                  </a:lnTo>
                  <a:lnTo>
                    <a:pt x="2631" y="832"/>
                  </a:lnTo>
                  <a:lnTo>
                    <a:pt x="2002" y="518"/>
                  </a:lnTo>
                  <a:lnTo>
                    <a:pt x="1372" y="248"/>
                  </a:lnTo>
                  <a:lnTo>
                    <a:pt x="1057" y="135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95;p15">
              <a:extLst>
                <a:ext uri="{FF2B5EF4-FFF2-40B4-BE49-F238E27FC236}">
                  <a16:creationId xmlns:a16="http://schemas.microsoft.com/office/drawing/2014/main" id="{233AFDD7-14F6-7E14-E1EF-042FF2429128}"/>
                </a:ext>
              </a:extLst>
            </p:cNvPr>
            <p:cNvSpPr/>
            <p:nvPr/>
          </p:nvSpPr>
          <p:spPr>
            <a:xfrm>
              <a:off x="3966200" y="2111750"/>
              <a:ext cx="156250" cy="146700"/>
            </a:xfrm>
            <a:custGeom>
              <a:avLst/>
              <a:gdLst/>
              <a:ahLst/>
              <a:cxnLst/>
              <a:rect l="l" t="t" r="r" b="b"/>
              <a:pathLst>
                <a:path w="6250" h="5868" extrusionOk="0">
                  <a:moveTo>
                    <a:pt x="5508" y="0"/>
                  </a:moveTo>
                  <a:lnTo>
                    <a:pt x="5373" y="45"/>
                  </a:lnTo>
                  <a:lnTo>
                    <a:pt x="5261" y="113"/>
                  </a:lnTo>
                  <a:lnTo>
                    <a:pt x="5148" y="203"/>
                  </a:lnTo>
                  <a:lnTo>
                    <a:pt x="4564" y="765"/>
                  </a:lnTo>
                  <a:lnTo>
                    <a:pt x="3957" y="1327"/>
                  </a:lnTo>
                  <a:lnTo>
                    <a:pt x="2743" y="2450"/>
                  </a:lnTo>
                  <a:lnTo>
                    <a:pt x="2136" y="3035"/>
                  </a:lnTo>
                  <a:lnTo>
                    <a:pt x="1529" y="3619"/>
                  </a:lnTo>
                  <a:lnTo>
                    <a:pt x="900" y="4204"/>
                  </a:lnTo>
                  <a:lnTo>
                    <a:pt x="585" y="4474"/>
                  </a:lnTo>
                  <a:lnTo>
                    <a:pt x="248" y="4721"/>
                  </a:lnTo>
                  <a:lnTo>
                    <a:pt x="158" y="4811"/>
                  </a:lnTo>
                  <a:lnTo>
                    <a:pt x="68" y="4923"/>
                  </a:lnTo>
                  <a:lnTo>
                    <a:pt x="23" y="5036"/>
                  </a:lnTo>
                  <a:lnTo>
                    <a:pt x="1" y="5148"/>
                  </a:lnTo>
                  <a:lnTo>
                    <a:pt x="1" y="5260"/>
                  </a:lnTo>
                  <a:lnTo>
                    <a:pt x="23" y="5373"/>
                  </a:lnTo>
                  <a:lnTo>
                    <a:pt x="68" y="5485"/>
                  </a:lnTo>
                  <a:lnTo>
                    <a:pt x="113" y="5598"/>
                  </a:lnTo>
                  <a:lnTo>
                    <a:pt x="181" y="5687"/>
                  </a:lnTo>
                  <a:lnTo>
                    <a:pt x="270" y="5755"/>
                  </a:lnTo>
                  <a:lnTo>
                    <a:pt x="360" y="5822"/>
                  </a:lnTo>
                  <a:lnTo>
                    <a:pt x="473" y="5845"/>
                  </a:lnTo>
                  <a:lnTo>
                    <a:pt x="585" y="5867"/>
                  </a:lnTo>
                  <a:lnTo>
                    <a:pt x="698" y="5867"/>
                  </a:lnTo>
                  <a:lnTo>
                    <a:pt x="832" y="5822"/>
                  </a:lnTo>
                  <a:lnTo>
                    <a:pt x="945" y="5755"/>
                  </a:lnTo>
                  <a:lnTo>
                    <a:pt x="1282" y="5508"/>
                  </a:lnTo>
                  <a:lnTo>
                    <a:pt x="1574" y="5238"/>
                  </a:lnTo>
                  <a:lnTo>
                    <a:pt x="2181" y="4698"/>
                  </a:lnTo>
                  <a:lnTo>
                    <a:pt x="2766" y="4114"/>
                  </a:lnTo>
                  <a:lnTo>
                    <a:pt x="3350" y="3552"/>
                  </a:lnTo>
                  <a:lnTo>
                    <a:pt x="4744" y="2293"/>
                  </a:lnTo>
                  <a:lnTo>
                    <a:pt x="5418" y="1664"/>
                  </a:lnTo>
                  <a:lnTo>
                    <a:pt x="6092" y="1012"/>
                  </a:lnTo>
                  <a:lnTo>
                    <a:pt x="6182" y="899"/>
                  </a:lnTo>
                  <a:lnTo>
                    <a:pt x="6227" y="787"/>
                  </a:lnTo>
                  <a:lnTo>
                    <a:pt x="6250" y="675"/>
                  </a:lnTo>
                  <a:lnTo>
                    <a:pt x="6250" y="562"/>
                  </a:lnTo>
                  <a:lnTo>
                    <a:pt x="6227" y="450"/>
                  </a:lnTo>
                  <a:lnTo>
                    <a:pt x="6182" y="360"/>
                  </a:lnTo>
                  <a:lnTo>
                    <a:pt x="6115" y="248"/>
                  </a:lnTo>
                  <a:lnTo>
                    <a:pt x="6048" y="180"/>
                  </a:lnTo>
                  <a:lnTo>
                    <a:pt x="5958" y="113"/>
                  </a:lnTo>
                  <a:lnTo>
                    <a:pt x="5845" y="45"/>
                  </a:lnTo>
                  <a:lnTo>
                    <a:pt x="5733" y="23"/>
                  </a:lnTo>
                  <a:lnTo>
                    <a:pt x="5620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96;p15">
              <a:extLst>
                <a:ext uri="{FF2B5EF4-FFF2-40B4-BE49-F238E27FC236}">
                  <a16:creationId xmlns:a16="http://schemas.microsoft.com/office/drawing/2014/main" id="{8DD6FFE8-5EE5-9610-2121-7E6C9F1DF4AB}"/>
                </a:ext>
              </a:extLst>
            </p:cNvPr>
            <p:cNvSpPr/>
            <p:nvPr/>
          </p:nvSpPr>
          <p:spPr>
            <a:xfrm>
              <a:off x="3755475" y="2212350"/>
              <a:ext cx="168600" cy="78700"/>
            </a:xfrm>
            <a:custGeom>
              <a:avLst/>
              <a:gdLst/>
              <a:ahLst/>
              <a:cxnLst/>
              <a:rect l="l" t="t" r="r" b="b"/>
              <a:pathLst>
                <a:path w="6744" h="3148" extrusionOk="0">
                  <a:moveTo>
                    <a:pt x="584" y="0"/>
                  </a:moveTo>
                  <a:lnTo>
                    <a:pt x="472" y="22"/>
                  </a:lnTo>
                  <a:lnTo>
                    <a:pt x="360" y="45"/>
                  </a:lnTo>
                  <a:lnTo>
                    <a:pt x="247" y="112"/>
                  </a:lnTo>
                  <a:lnTo>
                    <a:pt x="180" y="202"/>
                  </a:lnTo>
                  <a:lnTo>
                    <a:pt x="112" y="292"/>
                  </a:lnTo>
                  <a:lnTo>
                    <a:pt x="67" y="382"/>
                  </a:lnTo>
                  <a:lnTo>
                    <a:pt x="23" y="495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45" y="854"/>
                  </a:lnTo>
                  <a:lnTo>
                    <a:pt x="90" y="944"/>
                  </a:lnTo>
                  <a:lnTo>
                    <a:pt x="157" y="1034"/>
                  </a:lnTo>
                  <a:lnTo>
                    <a:pt x="247" y="1124"/>
                  </a:lnTo>
                  <a:lnTo>
                    <a:pt x="360" y="1191"/>
                  </a:lnTo>
                  <a:lnTo>
                    <a:pt x="495" y="1236"/>
                  </a:lnTo>
                  <a:lnTo>
                    <a:pt x="1191" y="1394"/>
                  </a:lnTo>
                  <a:lnTo>
                    <a:pt x="1866" y="1574"/>
                  </a:lnTo>
                  <a:lnTo>
                    <a:pt x="2563" y="1776"/>
                  </a:lnTo>
                  <a:lnTo>
                    <a:pt x="3237" y="1978"/>
                  </a:lnTo>
                  <a:lnTo>
                    <a:pt x="3911" y="2225"/>
                  </a:lnTo>
                  <a:lnTo>
                    <a:pt x="4563" y="2473"/>
                  </a:lnTo>
                  <a:lnTo>
                    <a:pt x="5215" y="2765"/>
                  </a:lnTo>
                  <a:lnTo>
                    <a:pt x="5867" y="3080"/>
                  </a:lnTo>
                  <a:lnTo>
                    <a:pt x="6002" y="3125"/>
                  </a:lnTo>
                  <a:lnTo>
                    <a:pt x="6137" y="3147"/>
                  </a:lnTo>
                  <a:lnTo>
                    <a:pt x="6249" y="3125"/>
                  </a:lnTo>
                  <a:lnTo>
                    <a:pt x="6362" y="3102"/>
                  </a:lnTo>
                  <a:lnTo>
                    <a:pt x="6452" y="3035"/>
                  </a:lnTo>
                  <a:lnTo>
                    <a:pt x="6541" y="2967"/>
                  </a:lnTo>
                  <a:lnTo>
                    <a:pt x="6631" y="2877"/>
                  </a:lnTo>
                  <a:lnTo>
                    <a:pt x="6676" y="2787"/>
                  </a:lnTo>
                  <a:lnTo>
                    <a:pt x="6721" y="2675"/>
                  </a:lnTo>
                  <a:lnTo>
                    <a:pt x="6744" y="2563"/>
                  </a:lnTo>
                  <a:lnTo>
                    <a:pt x="6744" y="2450"/>
                  </a:lnTo>
                  <a:lnTo>
                    <a:pt x="6744" y="2338"/>
                  </a:lnTo>
                  <a:lnTo>
                    <a:pt x="6699" y="2225"/>
                  </a:lnTo>
                  <a:lnTo>
                    <a:pt x="6631" y="2113"/>
                  </a:lnTo>
                  <a:lnTo>
                    <a:pt x="6541" y="2023"/>
                  </a:lnTo>
                  <a:lnTo>
                    <a:pt x="6429" y="1956"/>
                  </a:lnTo>
                  <a:lnTo>
                    <a:pt x="5732" y="1641"/>
                  </a:lnTo>
                  <a:lnTo>
                    <a:pt x="5058" y="1326"/>
                  </a:lnTo>
                  <a:lnTo>
                    <a:pt x="4338" y="1057"/>
                  </a:lnTo>
                  <a:lnTo>
                    <a:pt x="3642" y="809"/>
                  </a:lnTo>
                  <a:lnTo>
                    <a:pt x="2922" y="584"/>
                  </a:lnTo>
                  <a:lnTo>
                    <a:pt x="2203" y="382"/>
                  </a:lnTo>
                  <a:lnTo>
                    <a:pt x="1461" y="180"/>
                  </a:lnTo>
                  <a:lnTo>
                    <a:pt x="742" y="22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97;p15">
              <a:extLst>
                <a:ext uri="{FF2B5EF4-FFF2-40B4-BE49-F238E27FC236}">
                  <a16:creationId xmlns:a16="http://schemas.microsoft.com/office/drawing/2014/main" id="{7F4336E2-2C6B-9C48-3BB7-7A8DCD9C4DB4}"/>
                </a:ext>
              </a:extLst>
            </p:cNvPr>
            <p:cNvSpPr/>
            <p:nvPr/>
          </p:nvSpPr>
          <p:spPr>
            <a:xfrm>
              <a:off x="4111750" y="2389350"/>
              <a:ext cx="57925" cy="184925"/>
            </a:xfrm>
            <a:custGeom>
              <a:avLst/>
              <a:gdLst/>
              <a:ahLst/>
              <a:cxnLst/>
              <a:rect l="l" t="t" r="r" b="b"/>
              <a:pathLst>
                <a:path w="2317" h="7397" extrusionOk="0">
                  <a:moveTo>
                    <a:pt x="1664" y="1"/>
                  </a:moveTo>
                  <a:lnTo>
                    <a:pt x="1552" y="23"/>
                  </a:lnTo>
                  <a:lnTo>
                    <a:pt x="1439" y="46"/>
                  </a:lnTo>
                  <a:lnTo>
                    <a:pt x="1349" y="91"/>
                  </a:lnTo>
                  <a:lnTo>
                    <a:pt x="1260" y="158"/>
                  </a:lnTo>
                  <a:lnTo>
                    <a:pt x="1170" y="248"/>
                  </a:lnTo>
                  <a:lnTo>
                    <a:pt x="1125" y="361"/>
                  </a:lnTo>
                  <a:lnTo>
                    <a:pt x="1102" y="495"/>
                  </a:lnTo>
                  <a:lnTo>
                    <a:pt x="922" y="2047"/>
                  </a:lnTo>
                  <a:lnTo>
                    <a:pt x="810" y="2833"/>
                  </a:lnTo>
                  <a:lnTo>
                    <a:pt x="698" y="3598"/>
                  </a:lnTo>
                  <a:lnTo>
                    <a:pt x="563" y="4384"/>
                  </a:lnTo>
                  <a:lnTo>
                    <a:pt x="405" y="5149"/>
                  </a:lnTo>
                  <a:lnTo>
                    <a:pt x="226" y="5913"/>
                  </a:lnTo>
                  <a:lnTo>
                    <a:pt x="23" y="6677"/>
                  </a:lnTo>
                  <a:lnTo>
                    <a:pt x="1" y="6812"/>
                  </a:lnTo>
                  <a:lnTo>
                    <a:pt x="1" y="6947"/>
                  </a:lnTo>
                  <a:lnTo>
                    <a:pt x="46" y="7059"/>
                  </a:lnTo>
                  <a:lnTo>
                    <a:pt x="91" y="7149"/>
                  </a:lnTo>
                  <a:lnTo>
                    <a:pt x="181" y="7239"/>
                  </a:lnTo>
                  <a:lnTo>
                    <a:pt x="248" y="7284"/>
                  </a:lnTo>
                  <a:lnTo>
                    <a:pt x="360" y="7352"/>
                  </a:lnTo>
                  <a:lnTo>
                    <a:pt x="473" y="7374"/>
                  </a:lnTo>
                  <a:lnTo>
                    <a:pt x="585" y="7397"/>
                  </a:lnTo>
                  <a:lnTo>
                    <a:pt x="698" y="7397"/>
                  </a:lnTo>
                  <a:lnTo>
                    <a:pt x="810" y="7352"/>
                  </a:lnTo>
                  <a:lnTo>
                    <a:pt x="922" y="7307"/>
                  </a:lnTo>
                  <a:lnTo>
                    <a:pt x="1035" y="7262"/>
                  </a:lnTo>
                  <a:lnTo>
                    <a:pt x="1125" y="7172"/>
                  </a:lnTo>
                  <a:lnTo>
                    <a:pt x="1192" y="7059"/>
                  </a:lnTo>
                  <a:lnTo>
                    <a:pt x="1237" y="6924"/>
                  </a:lnTo>
                  <a:lnTo>
                    <a:pt x="1439" y="6160"/>
                  </a:lnTo>
                  <a:lnTo>
                    <a:pt x="1619" y="5396"/>
                  </a:lnTo>
                  <a:lnTo>
                    <a:pt x="1777" y="4632"/>
                  </a:lnTo>
                  <a:lnTo>
                    <a:pt x="1911" y="3867"/>
                  </a:lnTo>
                  <a:lnTo>
                    <a:pt x="2024" y="3081"/>
                  </a:lnTo>
                  <a:lnTo>
                    <a:pt x="2114" y="2294"/>
                  </a:lnTo>
                  <a:lnTo>
                    <a:pt x="2316" y="743"/>
                  </a:lnTo>
                  <a:lnTo>
                    <a:pt x="2316" y="608"/>
                  </a:lnTo>
                  <a:lnTo>
                    <a:pt x="2294" y="473"/>
                  </a:lnTo>
                  <a:lnTo>
                    <a:pt x="2249" y="361"/>
                  </a:lnTo>
                  <a:lnTo>
                    <a:pt x="2181" y="248"/>
                  </a:lnTo>
                  <a:lnTo>
                    <a:pt x="2091" y="181"/>
                  </a:lnTo>
                  <a:lnTo>
                    <a:pt x="2001" y="113"/>
                  </a:lnTo>
                  <a:lnTo>
                    <a:pt x="1889" y="46"/>
                  </a:lnTo>
                  <a:lnTo>
                    <a:pt x="1777" y="23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98;p15">
              <a:extLst>
                <a:ext uri="{FF2B5EF4-FFF2-40B4-BE49-F238E27FC236}">
                  <a16:creationId xmlns:a16="http://schemas.microsoft.com/office/drawing/2014/main" id="{1C1621E2-0F6F-9128-CC67-D8693E916CDD}"/>
                </a:ext>
              </a:extLst>
            </p:cNvPr>
            <p:cNvSpPr/>
            <p:nvPr/>
          </p:nvSpPr>
          <p:spPr>
            <a:xfrm>
              <a:off x="3835275" y="2523100"/>
              <a:ext cx="179275" cy="39375"/>
            </a:xfrm>
            <a:custGeom>
              <a:avLst/>
              <a:gdLst/>
              <a:ahLst/>
              <a:cxnLst/>
              <a:rect l="l" t="t" r="r" b="b"/>
              <a:pathLst>
                <a:path w="7171" h="1575" extrusionOk="0">
                  <a:moveTo>
                    <a:pt x="2113" y="1"/>
                  </a:moveTo>
                  <a:lnTo>
                    <a:pt x="562" y="68"/>
                  </a:lnTo>
                  <a:lnTo>
                    <a:pt x="427" y="91"/>
                  </a:lnTo>
                  <a:lnTo>
                    <a:pt x="315" y="136"/>
                  </a:lnTo>
                  <a:lnTo>
                    <a:pt x="202" y="203"/>
                  </a:lnTo>
                  <a:lnTo>
                    <a:pt x="135" y="271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23" y="833"/>
                  </a:lnTo>
                  <a:lnTo>
                    <a:pt x="45" y="945"/>
                  </a:lnTo>
                  <a:lnTo>
                    <a:pt x="112" y="1035"/>
                  </a:lnTo>
                  <a:lnTo>
                    <a:pt x="180" y="1125"/>
                  </a:lnTo>
                  <a:lnTo>
                    <a:pt x="270" y="1215"/>
                  </a:lnTo>
                  <a:lnTo>
                    <a:pt x="360" y="1260"/>
                  </a:lnTo>
                  <a:lnTo>
                    <a:pt x="495" y="1282"/>
                  </a:lnTo>
                  <a:lnTo>
                    <a:pt x="629" y="1305"/>
                  </a:lnTo>
                  <a:lnTo>
                    <a:pt x="2091" y="1237"/>
                  </a:lnTo>
                  <a:lnTo>
                    <a:pt x="3552" y="1237"/>
                  </a:lnTo>
                  <a:lnTo>
                    <a:pt x="4271" y="1260"/>
                  </a:lnTo>
                  <a:lnTo>
                    <a:pt x="5013" y="1327"/>
                  </a:lnTo>
                  <a:lnTo>
                    <a:pt x="5732" y="1417"/>
                  </a:lnTo>
                  <a:lnTo>
                    <a:pt x="6452" y="1552"/>
                  </a:lnTo>
                  <a:lnTo>
                    <a:pt x="6586" y="1574"/>
                  </a:lnTo>
                  <a:lnTo>
                    <a:pt x="6721" y="1552"/>
                  </a:lnTo>
                  <a:lnTo>
                    <a:pt x="6834" y="1530"/>
                  </a:lnTo>
                  <a:lnTo>
                    <a:pt x="6924" y="1462"/>
                  </a:lnTo>
                  <a:lnTo>
                    <a:pt x="7014" y="1372"/>
                  </a:lnTo>
                  <a:lnTo>
                    <a:pt x="7081" y="1282"/>
                  </a:lnTo>
                  <a:lnTo>
                    <a:pt x="7126" y="1192"/>
                  </a:lnTo>
                  <a:lnTo>
                    <a:pt x="7148" y="1080"/>
                  </a:lnTo>
                  <a:lnTo>
                    <a:pt x="7171" y="968"/>
                  </a:lnTo>
                  <a:lnTo>
                    <a:pt x="7171" y="833"/>
                  </a:lnTo>
                  <a:lnTo>
                    <a:pt x="7148" y="720"/>
                  </a:lnTo>
                  <a:lnTo>
                    <a:pt x="7103" y="630"/>
                  </a:lnTo>
                  <a:lnTo>
                    <a:pt x="7036" y="540"/>
                  </a:lnTo>
                  <a:lnTo>
                    <a:pt x="6946" y="451"/>
                  </a:lnTo>
                  <a:lnTo>
                    <a:pt x="6834" y="383"/>
                  </a:lnTo>
                  <a:lnTo>
                    <a:pt x="6699" y="338"/>
                  </a:lnTo>
                  <a:lnTo>
                    <a:pt x="5935" y="203"/>
                  </a:lnTo>
                  <a:lnTo>
                    <a:pt x="5170" y="113"/>
                  </a:lnTo>
                  <a:lnTo>
                    <a:pt x="4406" y="46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99;p15">
              <a:extLst>
                <a:ext uri="{FF2B5EF4-FFF2-40B4-BE49-F238E27FC236}">
                  <a16:creationId xmlns:a16="http://schemas.microsoft.com/office/drawing/2014/main" id="{9378757D-764C-819A-266F-F7768E3A7362}"/>
                </a:ext>
              </a:extLst>
            </p:cNvPr>
            <p:cNvSpPr/>
            <p:nvPr/>
          </p:nvSpPr>
          <p:spPr>
            <a:xfrm>
              <a:off x="2031875" y="750625"/>
              <a:ext cx="664850" cy="1753975"/>
            </a:xfrm>
            <a:custGeom>
              <a:avLst/>
              <a:gdLst/>
              <a:ahLst/>
              <a:cxnLst/>
              <a:rect l="l" t="t" r="r" b="b"/>
              <a:pathLst>
                <a:path w="26594" h="70159" extrusionOk="0">
                  <a:moveTo>
                    <a:pt x="8790" y="1"/>
                  </a:moveTo>
                  <a:lnTo>
                    <a:pt x="8453" y="46"/>
                  </a:lnTo>
                  <a:lnTo>
                    <a:pt x="8093" y="113"/>
                  </a:lnTo>
                  <a:lnTo>
                    <a:pt x="7711" y="248"/>
                  </a:lnTo>
                  <a:lnTo>
                    <a:pt x="7307" y="428"/>
                  </a:lnTo>
                  <a:lnTo>
                    <a:pt x="7127" y="540"/>
                  </a:lnTo>
                  <a:lnTo>
                    <a:pt x="6947" y="653"/>
                  </a:lnTo>
                  <a:lnTo>
                    <a:pt x="6790" y="765"/>
                  </a:lnTo>
                  <a:lnTo>
                    <a:pt x="6655" y="900"/>
                  </a:lnTo>
                  <a:lnTo>
                    <a:pt x="6497" y="1035"/>
                  </a:lnTo>
                  <a:lnTo>
                    <a:pt x="6385" y="1192"/>
                  </a:lnTo>
                  <a:lnTo>
                    <a:pt x="6273" y="1372"/>
                  </a:lnTo>
                  <a:lnTo>
                    <a:pt x="6160" y="1530"/>
                  </a:lnTo>
                  <a:lnTo>
                    <a:pt x="5980" y="1889"/>
                  </a:lnTo>
                  <a:lnTo>
                    <a:pt x="5845" y="2294"/>
                  </a:lnTo>
                  <a:lnTo>
                    <a:pt x="5756" y="2721"/>
                  </a:lnTo>
                  <a:lnTo>
                    <a:pt x="5688" y="3170"/>
                  </a:lnTo>
                  <a:lnTo>
                    <a:pt x="5666" y="3643"/>
                  </a:lnTo>
                  <a:lnTo>
                    <a:pt x="5666" y="4115"/>
                  </a:lnTo>
                  <a:lnTo>
                    <a:pt x="5711" y="4632"/>
                  </a:lnTo>
                  <a:lnTo>
                    <a:pt x="5778" y="5149"/>
                  </a:lnTo>
                  <a:lnTo>
                    <a:pt x="5868" y="5666"/>
                  </a:lnTo>
                  <a:lnTo>
                    <a:pt x="6003" y="6205"/>
                  </a:lnTo>
                  <a:lnTo>
                    <a:pt x="6160" y="6722"/>
                  </a:lnTo>
                  <a:lnTo>
                    <a:pt x="6340" y="7262"/>
                  </a:lnTo>
                  <a:lnTo>
                    <a:pt x="6542" y="7779"/>
                  </a:lnTo>
                  <a:lnTo>
                    <a:pt x="6767" y="8318"/>
                  </a:lnTo>
                  <a:lnTo>
                    <a:pt x="6992" y="8813"/>
                  </a:lnTo>
                  <a:lnTo>
                    <a:pt x="7262" y="9330"/>
                  </a:lnTo>
                  <a:lnTo>
                    <a:pt x="7531" y="9802"/>
                  </a:lnTo>
                  <a:lnTo>
                    <a:pt x="7824" y="10274"/>
                  </a:lnTo>
                  <a:lnTo>
                    <a:pt x="8138" y="10723"/>
                  </a:lnTo>
                  <a:lnTo>
                    <a:pt x="8453" y="11128"/>
                  </a:lnTo>
                  <a:lnTo>
                    <a:pt x="8768" y="11533"/>
                  </a:lnTo>
                  <a:lnTo>
                    <a:pt x="9105" y="11892"/>
                  </a:lnTo>
                  <a:lnTo>
                    <a:pt x="9442" y="12230"/>
                  </a:lnTo>
                  <a:lnTo>
                    <a:pt x="9779" y="12522"/>
                  </a:lnTo>
                  <a:lnTo>
                    <a:pt x="10139" y="12769"/>
                  </a:lnTo>
                  <a:lnTo>
                    <a:pt x="10476" y="12971"/>
                  </a:lnTo>
                  <a:lnTo>
                    <a:pt x="10836" y="13129"/>
                  </a:lnTo>
                  <a:lnTo>
                    <a:pt x="11173" y="13241"/>
                  </a:lnTo>
                  <a:lnTo>
                    <a:pt x="10971" y="13871"/>
                  </a:lnTo>
                  <a:lnTo>
                    <a:pt x="10768" y="14522"/>
                  </a:lnTo>
                  <a:lnTo>
                    <a:pt x="10611" y="15152"/>
                  </a:lnTo>
                  <a:lnTo>
                    <a:pt x="10454" y="15804"/>
                  </a:lnTo>
                  <a:lnTo>
                    <a:pt x="10319" y="16456"/>
                  </a:lnTo>
                  <a:lnTo>
                    <a:pt x="10206" y="17108"/>
                  </a:lnTo>
                  <a:lnTo>
                    <a:pt x="10116" y="17782"/>
                  </a:lnTo>
                  <a:lnTo>
                    <a:pt x="10027" y="18434"/>
                  </a:lnTo>
                  <a:lnTo>
                    <a:pt x="9892" y="18142"/>
                  </a:lnTo>
                  <a:lnTo>
                    <a:pt x="9622" y="17647"/>
                  </a:lnTo>
                  <a:lnTo>
                    <a:pt x="9262" y="16995"/>
                  </a:lnTo>
                  <a:lnTo>
                    <a:pt x="8813" y="16276"/>
                  </a:lnTo>
                  <a:lnTo>
                    <a:pt x="8341" y="15556"/>
                  </a:lnTo>
                  <a:lnTo>
                    <a:pt x="7846" y="14860"/>
                  </a:lnTo>
                  <a:lnTo>
                    <a:pt x="7397" y="14253"/>
                  </a:lnTo>
                  <a:lnTo>
                    <a:pt x="7172" y="14005"/>
                  </a:lnTo>
                  <a:lnTo>
                    <a:pt x="6992" y="13803"/>
                  </a:lnTo>
                  <a:lnTo>
                    <a:pt x="6475" y="13331"/>
                  </a:lnTo>
                  <a:lnTo>
                    <a:pt x="6183" y="13084"/>
                  </a:lnTo>
                  <a:lnTo>
                    <a:pt x="5868" y="12836"/>
                  </a:lnTo>
                  <a:lnTo>
                    <a:pt x="5553" y="12612"/>
                  </a:lnTo>
                  <a:lnTo>
                    <a:pt x="5216" y="12409"/>
                  </a:lnTo>
                  <a:lnTo>
                    <a:pt x="4879" y="12230"/>
                  </a:lnTo>
                  <a:lnTo>
                    <a:pt x="4542" y="12072"/>
                  </a:lnTo>
                  <a:lnTo>
                    <a:pt x="4204" y="11937"/>
                  </a:lnTo>
                  <a:lnTo>
                    <a:pt x="3845" y="11847"/>
                  </a:lnTo>
                  <a:lnTo>
                    <a:pt x="3485" y="11802"/>
                  </a:lnTo>
                  <a:lnTo>
                    <a:pt x="3126" y="11802"/>
                  </a:lnTo>
                  <a:lnTo>
                    <a:pt x="2968" y="11825"/>
                  </a:lnTo>
                  <a:lnTo>
                    <a:pt x="2788" y="11847"/>
                  </a:lnTo>
                  <a:lnTo>
                    <a:pt x="2608" y="11915"/>
                  </a:lnTo>
                  <a:lnTo>
                    <a:pt x="2429" y="11960"/>
                  </a:lnTo>
                  <a:lnTo>
                    <a:pt x="2271" y="12050"/>
                  </a:lnTo>
                  <a:lnTo>
                    <a:pt x="2091" y="12140"/>
                  </a:lnTo>
                  <a:lnTo>
                    <a:pt x="1934" y="12252"/>
                  </a:lnTo>
                  <a:lnTo>
                    <a:pt x="1777" y="12387"/>
                  </a:lnTo>
                  <a:lnTo>
                    <a:pt x="1619" y="12544"/>
                  </a:lnTo>
                  <a:lnTo>
                    <a:pt x="1462" y="12679"/>
                  </a:lnTo>
                  <a:lnTo>
                    <a:pt x="1350" y="12859"/>
                  </a:lnTo>
                  <a:lnTo>
                    <a:pt x="1237" y="13016"/>
                  </a:lnTo>
                  <a:lnTo>
                    <a:pt x="1147" y="13174"/>
                  </a:lnTo>
                  <a:lnTo>
                    <a:pt x="1057" y="13353"/>
                  </a:lnTo>
                  <a:lnTo>
                    <a:pt x="1012" y="13533"/>
                  </a:lnTo>
                  <a:lnTo>
                    <a:pt x="968" y="13713"/>
                  </a:lnTo>
                  <a:lnTo>
                    <a:pt x="900" y="14095"/>
                  </a:lnTo>
                  <a:lnTo>
                    <a:pt x="900" y="14477"/>
                  </a:lnTo>
                  <a:lnTo>
                    <a:pt x="923" y="14860"/>
                  </a:lnTo>
                  <a:lnTo>
                    <a:pt x="1012" y="15242"/>
                  </a:lnTo>
                  <a:lnTo>
                    <a:pt x="1125" y="15624"/>
                  </a:lnTo>
                  <a:lnTo>
                    <a:pt x="1260" y="16029"/>
                  </a:lnTo>
                  <a:lnTo>
                    <a:pt x="1417" y="16388"/>
                  </a:lnTo>
                  <a:lnTo>
                    <a:pt x="1597" y="16770"/>
                  </a:lnTo>
                  <a:lnTo>
                    <a:pt x="1777" y="17130"/>
                  </a:lnTo>
                  <a:lnTo>
                    <a:pt x="1979" y="17467"/>
                  </a:lnTo>
                  <a:lnTo>
                    <a:pt x="2384" y="18119"/>
                  </a:lnTo>
                  <a:lnTo>
                    <a:pt x="2721" y="18569"/>
                  </a:lnTo>
                  <a:lnTo>
                    <a:pt x="3126" y="19063"/>
                  </a:lnTo>
                  <a:lnTo>
                    <a:pt x="3598" y="19558"/>
                  </a:lnTo>
                  <a:lnTo>
                    <a:pt x="4137" y="20075"/>
                  </a:lnTo>
                  <a:lnTo>
                    <a:pt x="4699" y="20592"/>
                  </a:lnTo>
                  <a:lnTo>
                    <a:pt x="5283" y="21109"/>
                  </a:lnTo>
                  <a:lnTo>
                    <a:pt x="5890" y="21626"/>
                  </a:lnTo>
                  <a:lnTo>
                    <a:pt x="6475" y="22098"/>
                  </a:lnTo>
                  <a:lnTo>
                    <a:pt x="7621" y="22975"/>
                  </a:lnTo>
                  <a:lnTo>
                    <a:pt x="8588" y="23694"/>
                  </a:lnTo>
                  <a:lnTo>
                    <a:pt x="9285" y="24188"/>
                  </a:lnTo>
                  <a:lnTo>
                    <a:pt x="9510" y="24323"/>
                  </a:lnTo>
                  <a:lnTo>
                    <a:pt x="9622" y="24368"/>
                  </a:lnTo>
                  <a:lnTo>
                    <a:pt x="9622" y="25380"/>
                  </a:lnTo>
                  <a:lnTo>
                    <a:pt x="9622" y="26369"/>
                  </a:lnTo>
                  <a:lnTo>
                    <a:pt x="9667" y="27380"/>
                  </a:lnTo>
                  <a:lnTo>
                    <a:pt x="9712" y="28370"/>
                  </a:lnTo>
                  <a:lnTo>
                    <a:pt x="9802" y="29359"/>
                  </a:lnTo>
                  <a:lnTo>
                    <a:pt x="9914" y="30348"/>
                  </a:lnTo>
                  <a:lnTo>
                    <a:pt x="10049" y="31337"/>
                  </a:lnTo>
                  <a:lnTo>
                    <a:pt x="10229" y="32303"/>
                  </a:lnTo>
                  <a:lnTo>
                    <a:pt x="9757" y="31629"/>
                  </a:lnTo>
                  <a:lnTo>
                    <a:pt x="9285" y="30932"/>
                  </a:lnTo>
                  <a:lnTo>
                    <a:pt x="8790" y="30280"/>
                  </a:lnTo>
                  <a:lnTo>
                    <a:pt x="8251" y="29628"/>
                  </a:lnTo>
                  <a:lnTo>
                    <a:pt x="7711" y="29021"/>
                  </a:lnTo>
                  <a:lnTo>
                    <a:pt x="7127" y="28437"/>
                  </a:lnTo>
                  <a:lnTo>
                    <a:pt x="6520" y="27897"/>
                  </a:lnTo>
                  <a:lnTo>
                    <a:pt x="6205" y="27650"/>
                  </a:lnTo>
                  <a:lnTo>
                    <a:pt x="5890" y="27403"/>
                  </a:lnTo>
                  <a:lnTo>
                    <a:pt x="5508" y="27156"/>
                  </a:lnTo>
                  <a:lnTo>
                    <a:pt x="5104" y="26953"/>
                  </a:lnTo>
                  <a:lnTo>
                    <a:pt x="4699" y="26774"/>
                  </a:lnTo>
                  <a:lnTo>
                    <a:pt x="4272" y="26639"/>
                  </a:lnTo>
                  <a:lnTo>
                    <a:pt x="3845" y="26549"/>
                  </a:lnTo>
                  <a:lnTo>
                    <a:pt x="3418" y="26481"/>
                  </a:lnTo>
                  <a:lnTo>
                    <a:pt x="3013" y="26481"/>
                  </a:lnTo>
                  <a:lnTo>
                    <a:pt x="2608" y="26526"/>
                  </a:lnTo>
                  <a:lnTo>
                    <a:pt x="2204" y="26616"/>
                  </a:lnTo>
                  <a:lnTo>
                    <a:pt x="2002" y="26684"/>
                  </a:lnTo>
                  <a:lnTo>
                    <a:pt x="1822" y="26751"/>
                  </a:lnTo>
                  <a:lnTo>
                    <a:pt x="1642" y="26841"/>
                  </a:lnTo>
                  <a:lnTo>
                    <a:pt x="1462" y="26931"/>
                  </a:lnTo>
                  <a:lnTo>
                    <a:pt x="1305" y="27066"/>
                  </a:lnTo>
                  <a:lnTo>
                    <a:pt x="1125" y="27178"/>
                  </a:lnTo>
                  <a:lnTo>
                    <a:pt x="990" y="27335"/>
                  </a:lnTo>
                  <a:lnTo>
                    <a:pt x="833" y="27493"/>
                  </a:lnTo>
                  <a:lnTo>
                    <a:pt x="698" y="27650"/>
                  </a:lnTo>
                  <a:lnTo>
                    <a:pt x="563" y="27853"/>
                  </a:lnTo>
                  <a:lnTo>
                    <a:pt x="451" y="28055"/>
                  </a:lnTo>
                  <a:lnTo>
                    <a:pt x="338" y="28257"/>
                  </a:lnTo>
                  <a:lnTo>
                    <a:pt x="226" y="28482"/>
                  </a:lnTo>
                  <a:lnTo>
                    <a:pt x="136" y="28729"/>
                  </a:lnTo>
                  <a:lnTo>
                    <a:pt x="46" y="29134"/>
                  </a:lnTo>
                  <a:lnTo>
                    <a:pt x="1" y="29516"/>
                  </a:lnTo>
                  <a:lnTo>
                    <a:pt x="1" y="29876"/>
                  </a:lnTo>
                  <a:lnTo>
                    <a:pt x="68" y="30235"/>
                  </a:lnTo>
                  <a:lnTo>
                    <a:pt x="158" y="30572"/>
                  </a:lnTo>
                  <a:lnTo>
                    <a:pt x="316" y="30910"/>
                  </a:lnTo>
                  <a:lnTo>
                    <a:pt x="518" y="31224"/>
                  </a:lnTo>
                  <a:lnTo>
                    <a:pt x="743" y="31517"/>
                  </a:lnTo>
                  <a:lnTo>
                    <a:pt x="1012" y="31809"/>
                  </a:lnTo>
                  <a:lnTo>
                    <a:pt x="1305" y="32079"/>
                  </a:lnTo>
                  <a:lnTo>
                    <a:pt x="1642" y="32348"/>
                  </a:lnTo>
                  <a:lnTo>
                    <a:pt x="2002" y="32596"/>
                  </a:lnTo>
                  <a:lnTo>
                    <a:pt x="2384" y="32843"/>
                  </a:lnTo>
                  <a:lnTo>
                    <a:pt x="2788" y="33068"/>
                  </a:lnTo>
                  <a:lnTo>
                    <a:pt x="3215" y="33292"/>
                  </a:lnTo>
                  <a:lnTo>
                    <a:pt x="3643" y="33495"/>
                  </a:lnTo>
                  <a:lnTo>
                    <a:pt x="4115" y="33697"/>
                  </a:lnTo>
                  <a:lnTo>
                    <a:pt x="4587" y="33877"/>
                  </a:lnTo>
                  <a:lnTo>
                    <a:pt x="5531" y="34192"/>
                  </a:lnTo>
                  <a:lnTo>
                    <a:pt x="6520" y="34484"/>
                  </a:lnTo>
                  <a:lnTo>
                    <a:pt x="7486" y="34731"/>
                  </a:lnTo>
                  <a:lnTo>
                    <a:pt x="8408" y="34933"/>
                  </a:lnTo>
                  <a:lnTo>
                    <a:pt x="9285" y="35091"/>
                  </a:lnTo>
                  <a:lnTo>
                    <a:pt x="10094" y="35203"/>
                  </a:lnTo>
                  <a:lnTo>
                    <a:pt x="10813" y="35271"/>
                  </a:lnTo>
                  <a:lnTo>
                    <a:pt x="10903" y="35293"/>
                  </a:lnTo>
                  <a:lnTo>
                    <a:pt x="11263" y="36417"/>
                  </a:lnTo>
                  <a:lnTo>
                    <a:pt x="12050" y="38732"/>
                  </a:lnTo>
                  <a:lnTo>
                    <a:pt x="12949" y="41430"/>
                  </a:lnTo>
                  <a:lnTo>
                    <a:pt x="13691" y="43723"/>
                  </a:lnTo>
                  <a:lnTo>
                    <a:pt x="13151" y="43093"/>
                  </a:lnTo>
                  <a:lnTo>
                    <a:pt x="12589" y="42464"/>
                  </a:lnTo>
                  <a:lnTo>
                    <a:pt x="12005" y="41834"/>
                  </a:lnTo>
                  <a:lnTo>
                    <a:pt x="11420" y="41250"/>
                  </a:lnTo>
                  <a:lnTo>
                    <a:pt x="10813" y="40666"/>
                  </a:lnTo>
                  <a:lnTo>
                    <a:pt x="10184" y="40126"/>
                  </a:lnTo>
                  <a:lnTo>
                    <a:pt x="9555" y="39632"/>
                  </a:lnTo>
                  <a:lnTo>
                    <a:pt x="8903" y="39159"/>
                  </a:lnTo>
                  <a:lnTo>
                    <a:pt x="8588" y="38957"/>
                  </a:lnTo>
                  <a:lnTo>
                    <a:pt x="8251" y="38777"/>
                  </a:lnTo>
                  <a:lnTo>
                    <a:pt x="7891" y="38620"/>
                  </a:lnTo>
                  <a:lnTo>
                    <a:pt x="7509" y="38463"/>
                  </a:lnTo>
                  <a:lnTo>
                    <a:pt x="7127" y="38350"/>
                  </a:lnTo>
                  <a:lnTo>
                    <a:pt x="6745" y="38283"/>
                  </a:lnTo>
                  <a:lnTo>
                    <a:pt x="6340" y="38215"/>
                  </a:lnTo>
                  <a:lnTo>
                    <a:pt x="5958" y="38193"/>
                  </a:lnTo>
                  <a:lnTo>
                    <a:pt x="5576" y="38215"/>
                  </a:lnTo>
                  <a:lnTo>
                    <a:pt x="5216" y="38283"/>
                  </a:lnTo>
                  <a:lnTo>
                    <a:pt x="4856" y="38395"/>
                  </a:lnTo>
                  <a:lnTo>
                    <a:pt x="4677" y="38485"/>
                  </a:lnTo>
                  <a:lnTo>
                    <a:pt x="4519" y="38553"/>
                  </a:lnTo>
                  <a:lnTo>
                    <a:pt x="4362" y="38665"/>
                  </a:lnTo>
                  <a:lnTo>
                    <a:pt x="4204" y="38777"/>
                  </a:lnTo>
                  <a:lnTo>
                    <a:pt x="4070" y="38890"/>
                  </a:lnTo>
                  <a:lnTo>
                    <a:pt x="3935" y="39047"/>
                  </a:lnTo>
                  <a:lnTo>
                    <a:pt x="3800" y="39182"/>
                  </a:lnTo>
                  <a:lnTo>
                    <a:pt x="3687" y="39362"/>
                  </a:lnTo>
                  <a:lnTo>
                    <a:pt x="3575" y="39542"/>
                  </a:lnTo>
                  <a:lnTo>
                    <a:pt x="3485" y="39744"/>
                  </a:lnTo>
                  <a:lnTo>
                    <a:pt x="3350" y="40081"/>
                  </a:lnTo>
                  <a:lnTo>
                    <a:pt x="3283" y="40418"/>
                  </a:lnTo>
                  <a:lnTo>
                    <a:pt x="3260" y="40778"/>
                  </a:lnTo>
                  <a:lnTo>
                    <a:pt x="3283" y="41115"/>
                  </a:lnTo>
                  <a:lnTo>
                    <a:pt x="3350" y="41452"/>
                  </a:lnTo>
                  <a:lnTo>
                    <a:pt x="3440" y="41812"/>
                  </a:lnTo>
                  <a:lnTo>
                    <a:pt x="3553" y="42149"/>
                  </a:lnTo>
                  <a:lnTo>
                    <a:pt x="3710" y="42464"/>
                  </a:lnTo>
                  <a:lnTo>
                    <a:pt x="3890" y="42801"/>
                  </a:lnTo>
                  <a:lnTo>
                    <a:pt x="4092" y="43116"/>
                  </a:lnTo>
                  <a:lnTo>
                    <a:pt x="4317" y="43408"/>
                  </a:lnTo>
                  <a:lnTo>
                    <a:pt x="4542" y="43700"/>
                  </a:lnTo>
                  <a:lnTo>
                    <a:pt x="4789" y="43970"/>
                  </a:lnTo>
                  <a:lnTo>
                    <a:pt x="5036" y="44240"/>
                  </a:lnTo>
                  <a:lnTo>
                    <a:pt x="5283" y="44465"/>
                  </a:lnTo>
                  <a:lnTo>
                    <a:pt x="5508" y="44689"/>
                  </a:lnTo>
                  <a:lnTo>
                    <a:pt x="5756" y="44869"/>
                  </a:lnTo>
                  <a:lnTo>
                    <a:pt x="6003" y="45027"/>
                  </a:lnTo>
                  <a:lnTo>
                    <a:pt x="6250" y="45184"/>
                  </a:lnTo>
                  <a:lnTo>
                    <a:pt x="6497" y="45341"/>
                  </a:lnTo>
                  <a:lnTo>
                    <a:pt x="7014" y="45589"/>
                  </a:lnTo>
                  <a:lnTo>
                    <a:pt x="7554" y="45791"/>
                  </a:lnTo>
                  <a:lnTo>
                    <a:pt x="8116" y="45971"/>
                  </a:lnTo>
                  <a:lnTo>
                    <a:pt x="8678" y="46106"/>
                  </a:lnTo>
                  <a:lnTo>
                    <a:pt x="9262" y="46218"/>
                  </a:lnTo>
                  <a:lnTo>
                    <a:pt x="9847" y="46308"/>
                  </a:lnTo>
                  <a:lnTo>
                    <a:pt x="11038" y="46420"/>
                  </a:lnTo>
                  <a:lnTo>
                    <a:pt x="12230" y="46533"/>
                  </a:lnTo>
                  <a:lnTo>
                    <a:pt x="13421" y="46668"/>
                  </a:lnTo>
                  <a:lnTo>
                    <a:pt x="13983" y="46757"/>
                  </a:lnTo>
                  <a:lnTo>
                    <a:pt x="14567" y="46870"/>
                  </a:lnTo>
                  <a:lnTo>
                    <a:pt x="14680" y="47477"/>
                  </a:lnTo>
                  <a:lnTo>
                    <a:pt x="14815" y="48084"/>
                  </a:lnTo>
                  <a:lnTo>
                    <a:pt x="14905" y="48691"/>
                  </a:lnTo>
                  <a:lnTo>
                    <a:pt x="14994" y="49298"/>
                  </a:lnTo>
                  <a:lnTo>
                    <a:pt x="15062" y="49927"/>
                  </a:lnTo>
                  <a:lnTo>
                    <a:pt x="15129" y="50556"/>
                  </a:lnTo>
                  <a:lnTo>
                    <a:pt x="15152" y="51208"/>
                  </a:lnTo>
                  <a:lnTo>
                    <a:pt x="15174" y="51860"/>
                  </a:lnTo>
                  <a:lnTo>
                    <a:pt x="15174" y="52782"/>
                  </a:lnTo>
                  <a:lnTo>
                    <a:pt x="15129" y="53703"/>
                  </a:lnTo>
                  <a:lnTo>
                    <a:pt x="15017" y="54603"/>
                  </a:lnTo>
                  <a:lnTo>
                    <a:pt x="14905" y="55479"/>
                  </a:lnTo>
                  <a:lnTo>
                    <a:pt x="14725" y="56334"/>
                  </a:lnTo>
                  <a:lnTo>
                    <a:pt x="14522" y="57165"/>
                  </a:lnTo>
                  <a:lnTo>
                    <a:pt x="14298" y="57997"/>
                  </a:lnTo>
                  <a:lnTo>
                    <a:pt x="14005" y="58806"/>
                  </a:lnTo>
                  <a:lnTo>
                    <a:pt x="13826" y="57705"/>
                  </a:lnTo>
                  <a:lnTo>
                    <a:pt x="13646" y="56603"/>
                  </a:lnTo>
                  <a:lnTo>
                    <a:pt x="13556" y="56041"/>
                  </a:lnTo>
                  <a:lnTo>
                    <a:pt x="13443" y="55502"/>
                  </a:lnTo>
                  <a:lnTo>
                    <a:pt x="13308" y="54962"/>
                  </a:lnTo>
                  <a:lnTo>
                    <a:pt x="13174" y="54423"/>
                  </a:lnTo>
                  <a:lnTo>
                    <a:pt x="12994" y="53906"/>
                  </a:lnTo>
                  <a:lnTo>
                    <a:pt x="12791" y="53411"/>
                  </a:lnTo>
                  <a:lnTo>
                    <a:pt x="12567" y="52917"/>
                  </a:lnTo>
                  <a:lnTo>
                    <a:pt x="12297" y="52445"/>
                  </a:lnTo>
                  <a:lnTo>
                    <a:pt x="11982" y="51995"/>
                  </a:lnTo>
                  <a:lnTo>
                    <a:pt x="11645" y="51568"/>
                  </a:lnTo>
                  <a:lnTo>
                    <a:pt x="11443" y="51388"/>
                  </a:lnTo>
                  <a:lnTo>
                    <a:pt x="11240" y="51186"/>
                  </a:lnTo>
                  <a:lnTo>
                    <a:pt x="11016" y="51006"/>
                  </a:lnTo>
                  <a:lnTo>
                    <a:pt x="10768" y="50826"/>
                  </a:lnTo>
                  <a:lnTo>
                    <a:pt x="10431" y="50601"/>
                  </a:lnTo>
                  <a:lnTo>
                    <a:pt x="10094" y="50422"/>
                  </a:lnTo>
                  <a:lnTo>
                    <a:pt x="9734" y="50264"/>
                  </a:lnTo>
                  <a:lnTo>
                    <a:pt x="9375" y="50174"/>
                  </a:lnTo>
                  <a:lnTo>
                    <a:pt x="9015" y="50107"/>
                  </a:lnTo>
                  <a:lnTo>
                    <a:pt x="8655" y="50062"/>
                  </a:lnTo>
                  <a:lnTo>
                    <a:pt x="8318" y="50084"/>
                  </a:lnTo>
                  <a:lnTo>
                    <a:pt x="7981" y="50129"/>
                  </a:lnTo>
                  <a:lnTo>
                    <a:pt x="7644" y="50242"/>
                  </a:lnTo>
                  <a:lnTo>
                    <a:pt x="7329" y="50377"/>
                  </a:lnTo>
                  <a:lnTo>
                    <a:pt x="7037" y="50556"/>
                  </a:lnTo>
                  <a:lnTo>
                    <a:pt x="6767" y="50781"/>
                  </a:lnTo>
                  <a:lnTo>
                    <a:pt x="6520" y="51028"/>
                  </a:lnTo>
                  <a:lnTo>
                    <a:pt x="6295" y="51343"/>
                  </a:lnTo>
                  <a:lnTo>
                    <a:pt x="6115" y="51703"/>
                  </a:lnTo>
                  <a:lnTo>
                    <a:pt x="5958" y="52107"/>
                  </a:lnTo>
                  <a:lnTo>
                    <a:pt x="5890" y="52467"/>
                  </a:lnTo>
                  <a:lnTo>
                    <a:pt x="5823" y="52804"/>
                  </a:lnTo>
                  <a:lnTo>
                    <a:pt x="5801" y="53164"/>
                  </a:lnTo>
                  <a:lnTo>
                    <a:pt x="5823" y="53501"/>
                  </a:lnTo>
                  <a:lnTo>
                    <a:pt x="5845" y="53861"/>
                  </a:lnTo>
                  <a:lnTo>
                    <a:pt x="5913" y="54220"/>
                  </a:lnTo>
                  <a:lnTo>
                    <a:pt x="6025" y="54558"/>
                  </a:lnTo>
                  <a:lnTo>
                    <a:pt x="6138" y="54917"/>
                  </a:lnTo>
                  <a:lnTo>
                    <a:pt x="6295" y="55255"/>
                  </a:lnTo>
                  <a:lnTo>
                    <a:pt x="6452" y="55592"/>
                  </a:lnTo>
                  <a:lnTo>
                    <a:pt x="6632" y="55929"/>
                  </a:lnTo>
                  <a:lnTo>
                    <a:pt x="6857" y="56266"/>
                  </a:lnTo>
                  <a:lnTo>
                    <a:pt x="7082" y="56603"/>
                  </a:lnTo>
                  <a:lnTo>
                    <a:pt x="7329" y="56918"/>
                  </a:lnTo>
                  <a:lnTo>
                    <a:pt x="7599" y="57233"/>
                  </a:lnTo>
                  <a:lnTo>
                    <a:pt x="7869" y="57547"/>
                  </a:lnTo>
                  <a:lnTo>
                    <a:pt x="8161" y="57862"/>
                  </a:lnTo>
                  <a:lnTo>
                    <a:pt x="8453" y="58154"/>
                  </a:lnTo>
                  <a:lnTo>
                    <a:pt x="9082" y="58694"/>
                  </a:lnTo>
                  <a:lnTo>
                    <a:pt x="9734" y="59211"/>
                  </a:lnTo>
                  <a:lnTo>
                    <a:pt x="10431" y="59683"/>
                  </a:lnTo>
                  <a:lnTo>
                    <a:pt x="11106" y="60110"/>
                  </a:lnTo>
                  <a:lnTo>
                    <a:pt x="11780" y="60470"/>
                  </a:lnTo>
                  <a:lnTo>
                    <a:pt x="12454" y="60762"/>
                  </a:lnTo>
                  <a:lnTo>
                    <a:pt x="12769" y="60897"/>
                  </a:lnTo>
                  <a:lnTo>
                    <a:pt x="13084" y="60987"/>
                  </a:lnTo>
                  <a:lnTo>
                    <a:pt x="12814" y="61526"/>
                  </a:lnTo>
                  <a:lnTo>
                    <a:pt x="12544" y="62066"/>
                  </a:lnTo>
                  <a:lnTo>
                    <a:pt x="11937" y="63100"/>
                  </a:lnTo>
                  <a:lnTo>
                    <a:pt x="11285" y="64134"/>
                  </a:lnTo>
                  <a:lnTo>
                    <a:pt x="10589" y="65145"/>
                  </a:lnTo>
                  <a:lnTo>
                    <a:pt x="9869" y="66134"/>
                  </a:lnTo>
                  <a:lnTo>
                    <a:pt x="9082" y="67123"/>
                  </a:lnTo>
                  <a:lnTo>
                    <a:pt x="8273" y="68113"/>
                  </a:lnTo>
                  <a:lnTo>
                    <a:pt x="7441" y="69079"/>
                  </a:lnTo>
                  <a:lnTo>
                    <a:pt x="7374" y="69192"/>
                  </a:lnTo>
                  <a:lnTo>
                    <a:pt x="7307" y="69304"/>
                  </a:lnTo>
                  <a:lnTo>
                    <a:pt x="7284" y="69439"/>
                  </a:lnTo>
                  <a:lnTo>
                    <a:pt x="7284" y="69551"/>
                  </a:lnTo>
                  <a:lnTo>
                    <a:pt x="7307" y="69664"/>
                  </a:lnTo>
                  <a:lnTo>
                    <a:pt x="7352" y="69776"/>
                  </a:lnTo>
                  <a:lnTo>
                    <a:pt x="7419" y="69866"/>
                  </a:lnTo>
                  <a:lnTo>
                    <a:pt x="7486" y="69956"/>
                  </a:lnTo>
                  <a:lnTo>
                    <a:pt x="7576" y="70046"/>
                  </a:lnTo>
                  <a:lnTo>
                    <a:pt x="7666" y="70091"/>
                  </a:lnTo>
                  <a:lnTo>
                    <a:pt x="7779" y="70136"/>
                  </a:lnTo>
                  <a:lnTo>
                    <a:pt x="7891" y="70158"/>
                  </a:lnTo>
                  <a:lnTo>
                    <a:pt x="8003" y="70136"/>
                  </a:lnTo>
                  <a:lnTo>
                    <a:pt x="8116" y="70113"/>
                  </a:lnTo>
                  <a:lnTo>
                    <a:pt x="8228" y="70046"/>
                  </a:lnTo>
                  <a:lnTo>
                    <a:pt x="8318" y="69956"/>
                  </a:lnTo>
                  <a:lnTo>
                    <a:pt x="9442" y="68652"/>
                  </a:lnTo>
                  <a:lnTo>
                    <a:pt x="10544" y="67326"/>
                  </a:lnTo>
                  <a:lnTo>
                    <a:pt x="11083" y="66629"/>
                  </a:lnTo>
                  <a:lnTo>
                    <a:pt x="11623" y="65932"/>
                  </a:lnTo>
                  <a:lnTo>
                    <a:pt x="12117" y="65235"/>
                  </a:lnTo>
                  <a:lnTo>
                    <a:pt x="12634" y="64516"/>
                  </a:lnTo>
                  <a:lnTo>
                    <a:pt x="13106" y="63774"/>
                  </a:lnTo>
                  <a:lnTo>
                    <a:pt x="13578" y="63032"/>
                  </a:lnTo>
                  <a:lnTo>
                    <a:pt x="14005" y="62290"/>
                  </a:lnTo>
                  <a:lnTo>
                    <a:pt x="14410" y="61504"/>
                  </a:lnTo>
                  <a:lnTo>
                    <a:pt x="14792" y="60739"/>
                  </a:lnTo>
                  <a:lnTo>
                    <a:pt x="15129" y="59930"/>
                  </a:lnTo>
                  <a:lnTo>
                    <a:pt x="15444" y="59143"/>
                  </a:lnTo>
                  <a:lnTo>
                    <a:pt x="15714" y="58312"/>
                  </a:lnTo>
                  <a:lnTo>
                    <a:pt x="15759" y="58357"/>
                  </a:lnTo>
                  <a:lnTo>
                    <a:pt x="16051" y="58447"/>
                  </a:lnTo>
                  <a:lnTo>
                    <a:pt x="16366" y="58536"/>
                  </a:lnTo>
                  <a:lnTo>
                    <a:pt x="16725" y="58604"/>
                  </a:lnTo>
                  <a:lnTo>
                    <a:pt x="17107" y="58649"/>
                  </a:lnTo>
                  <a:lnTo>
                    <a:pt x="17512" y="58694"/>
                  </a:lnTo>
                  <a:lnTo>
                    <a:pt x="18389" y="58694"/>
                  </a:lnTo>
                  <a:lnTo>
                    <a:pt x="18861" y="58671"/>
                  </a:lnTo>
                  <a:lnTo>
                    <a:pt x="19333" y="58649"/>
                  </a:lnTo>
                  <a:lnTo>
                    <a:pt x="19827" y="58581"/>
                  </a:lnTo>
                  <a:lnTo>
                    <a:pt x="20322" y="58514"/>
                  </a:lnTo>
                  <a:lnTo>
                    <a:pt x="20816" y="58424"/>
                  </a:lnTo>
                  <a:lnTo>
                    <a:pt x="21311" y="58312"/>
                  </a:lnTo>
                  <a:lnTo>
                    <a:pt x="21806" y="58199"/>
                  </a:lnTo>
                  <a:lnTo>
                    <a:pt x="22300" y="58064"/>
                  </a:lnTo>
                  <a:lnTo>
                    <a:pt x="22772" y="57885"/>
                  </a:lnTo>
                  <a:lnTo>
                    <a:pt x="23222" y="57727"/>
                  </a:lnTo>
                  <a:lnTo>
                    <a:pt x="23671" y="57525"/>
                  </a:lnTo>
                  <a:lnTo>
                    <a:pt x="24098" y="57323"/>
                  </a:lnTo>
                  <a:lnTo>
                    <a:pt x="24503" y="57098"/>
                  </a:lnTo>
                  <a:lnTo>
                    <a:pt x="24885" y="56851"/>
                  </a:lnTo>
                  <a:lnTo>
                    <a:pt x="25222" y="56603"/>
                  </a:lnTo>
                  <a:lnTo>
                    <a:pt x="25537" y="56334"/>
                  </a:lnTo>
                  <a:lnTo>
                    <a:pt x="25829" y="56041"/>
                  </a:lnTo>
                  <a:lnTo>
                    <a:pt x="26077" y="55727"/>
                  </a:lnTo>
                  <a:lnTo>
                    <a:pt x="26279" y="55412"/>
                  </a:lnTo>
                  <a:lnTo>
                    <a:pt x="26414" y="55052"/>
                  </a:lnTo>
                  <a:lnTo>
                    <a:pt x="26526" y="54715"/>
                  </a:lnTo>
                  <a:lnTo>
                    <a:pt x="26571" y="54513"/>
                  </a:lnTo>
                  <a:lnTo>
                    <a:pt x="26571" y="54333"/>
                  </a:lnTo>
                  <a:lnTo>
                    <a:pt x="26594" y="54131"/>
                  </a:lnTo>
                  <a:lnTo>
                    <a:pt x="26571" y="53951"/>
                  </a:lnTo>
                  <a:lnTo>
                    <a:pt x="26549" y="53748"/>
                  </a:lnTo>
                  <a:lnTo>
                    <a:pt x="26526" y="53546"/>
                  </a:lnTo>
                  <a:lnTo>
                    <a:pt x="26459" y="53344"/>
                  </a:lnTo>
                  <a:lnTo>
                    <a:pt x="26391" y="53119"/>
                  </a:lnTo>
                  <a:lnTo>
                    <a:pt x="26256" y="52759"/>
                  </a:lnTo>
                  <a:lnTo>
                    <a:pt x="26077" y="52445"/>
                  </a:lnTo>
                  <a:lnTo>
                    <a:pt x="25874" y="52152"/>
                  </a:lnTo>
                  <a:lnTo>
                    <a:pt x="25672" y="51905"/>
                  </a:lnTo>
                  <a:lnTo>
                    <a:pt x="25425" y="51703"/>
                  </a:lnTo>
                  <a:lnTo>
                    <a:pt x="25177" y="51545"/>
                  </a:lnTo>
                  <a:lnTo>
                    <a:pt x="24908" y="51411"/>
                  </a:lnTo>
                  <a:lnTo>
                    <a:pt x="24638" y="51321"/>
                  </a:lnTo>
                  <a:lnTo>
                    <a:pt x="24323" y="51253"/>
                  </a:lnTo>
                  <a:lnTo>
                    <a:pt x="24031" y="51208"/>
                  </a:lnTo>
                  <a:lnTo>
                    <a:pt x="23357" y="51208"/>
                  </a:lnTo>
                  <a:lnTo>
                    <a:pt x="23019" y="51253"/>
                  </a:lnTo>
                  <a:lnTo>
                    <a:pt x="22682" y="51343"/>
                  </a:lnTo>
                  <a:lnTo>
                    <a:pt x="22323" y="51433"/>
                  </a:lnTo>
                  <a:lnTo>
                    <a:pt x="21963" y="51545"/>
                  </a:lnTo>
                  <a:lnTo>
                    <a:pt x="21581" y="51680"/>
                  </a:lnTo>
                  <a:lnTo>
                    <a:pt x="21221" y="51838"/>
                  </a:lnTo>
                  <a:lnTo>
                    <a:pt x="20839" y="51995"/>
                  </a:lnTo>
                  <a:lnTo>
                    <a:pt x="20479" y="52197"/>
                  </a:lnTo>
                  <a:lnTo>
                    <a:pt x="19737" y="52602"/>
                  </a:lnTo>
                  <a:lnTo>
                    <a:pt x="18996" y="53074"/>
                  </a:lnTo>
                  <a:lnTo>
                    <a:pt x="18276" y="53569"/>
                  </a:lnTo>
                  <a:lnTo>
                    <a:pt x="17602" y="54086"/>
                  </a:lnTo>
                  <a:lnTo>
                    <a:pt x="16950" y="54625"/>
                  </a:lnTo>
                  <a:lnTo>
                    <a:pt x="16366" y="55142"/>
                  </a:lnTo>
                  <a:lnTo>
                    <a:pt x="16456" y="54131"/>
                  </a:lnTo>
                  <a:lnTo>
                    <a:pt x="16523" y="53074"/>
                  </a:lnTo>
                  <a:lnTo>
                    <a:pt x="16523" y="52040"/>
                  </a:lnTo>
                  <a:lnTo>
                    <a:pt x="16478" y="51006"/>
                  </a:lnTo>
                  <a:lnTo>
                    <a:pt x="16388" y="49949"/>
                  </a:lnTo>
                  <a:lnTo>
                    <a:pt x="16276" y="48915"/>
                  </a:lnTo>
                  <a:lnTo>
                    <a:pt x="16118" y="47881"/>
                  </a:lnTo>
                  <a:lnTo>
                    <a:pt x="15916" y="46870"/>
                  </a:lnTo>
                  <a:lnTo>
                    <a:pt x="15939" y="46847"/>
                  </a:lnTo>
                  <a:lnTo>
                    <a:pt x="16411" y="46690"/>
                  </a:lnTo>
                  <a:lnTo>
                    <a:pt x="17512" y="46330"/>
                  </a:lnTo>
                  <a:lnTo>
                    <a:pt x="18838" y="45903"/>
                  </a:lnTo>
                  <a:lnTo>
                    <a:pt x="19468" y="45656"/>
                  </a:lnTo>
                  <a:lnTo>
                    <a:pt x="20007" y="45431"/>
                  </a:lnTo>
                  <a:lnTo>
                    <a:pt x="20367" y="45274"/>
                  </a:lnTo>
                  <a:lnTo>
                    <a:pt x="20727" y="45071"/>
                  </a:lnTo>
                  <a:lnTo>
                    <a:pt x="21086" y="44869"/>
                  </a:lnTo>
                  <a:lnTo>
                    <a:pt x="21423" y="44667"/>
                  </a:lnTo>
                  <a:lnTo>
                    <a:pt x="22120" y="44195"/>
                  </a:lnTo>
                  <a:lnTo>
                    <a:pt x="22750" y="43700"/>
                  </a:lnTo>
                  <a:lnTo>
                    <a:pt x="23019" y="43453"/>
                  </a:lnTo>
                  <a:lnTo>
                    <a:pt x="23289" y="43206"/>
                  </a:lnTo>
                  <a:lnTo>
                    <a:pt x="23559" y="42958"/>
                  </a:lnTo>
                  <a:lnTo>
                    <a:pt x="23829" y="42666"/>
                  </a:lnTo>
                  <a:lnTo>
                    <a:pt x="24076" y="42352"/>
                  </a:lnTo>
                  <a:lnTo>
                    <a:pt x="24301" y="42037"/>
                  </a:lnTo>
                  <a:lnTo>
                    <a:pt x="24503" y="41722"/>
                  </a:lnTo>
                  <a:lnTo>
                    <a:pt x="24683" y="41385"/>
                  </a:lnTo>
                  <a:lnTo>
                    <a:pt x="24818" y="41048"/>
                  </a:lnTo>
                  <a:lnTo>
                    <a:pt x="24930" y="40688"/>
                  </a:lnTo>
                  <a:lnTo>
                    <a:pt x="24998" y="40328"/>
                  </a:lnTo>
                  <a:lnTo>
                    <a:pt x="24998" y="39991"/>
                  </a:lnTo>
                  <a:lnTo>
                    <a:pt x="24998" y="39811"/>
                  </a:lnTo>
                  <a:lnTo>
                    <a:pt x="24953" y="39632"/>
                  </a:lnTo>
                  <a:lnTo>
                    <a:pt x="24930" y="39452"/>
                  </a:lnTo>
                  <a:lnTo>
                    <a:pt x="24863" y="39272"/>
                  </a:lnTo>
                  <a:lnTo>
                    <a:pt x="24795" y="39092"/>
                  </a:lnTo>
                  <a:lnTo>
                    <a:pt x="24705" y="38912"/>
                  </a:lnTo>
                  <a:lnTo>
                    <a:pt x="24593" y="38755"/>
                  </a:lnTo>
                  <a:lnTo>
                    <a:pt x="24481" y="38575"/>
                  </a:lnTo>
                  <a:lnTo>
                    <a:pt x="24346" y="38418"/>
                  </a:lnTo>
                  <a:lnTo>
                    <a:pt x="24211" y="38283"/>
                  </a:lnTo>
                  <a:lnTo>
                    <a:pt x="24053" y="38170"/>
                  </a:lnTo>
                  <a:lnTo>
                    <a:pt x="23896" y="38058"/>
                  </a:lnTo>
                  <a:lnTo>
                    <a:pt x="23739" y="37968"/>
                  </a:lnTo>
                  <a:lnTo>
                    <a:pt x="23581" y="37901"/>
                  </a:lnTo>
                  <a:lnTo>
                    <a:pt x="23402" y="37856"/>
                  </a:lnTo>
                  <a:lnTo>
                    <a:pt x="23244" y="37811"/>
                  </a:lnTo>
                  <a:lnTo>
                    <a:pt x="22885" y="37766"/>
                  </a:lnTo>
                  <a:lnTo>
                    <a:pt x="22502" y="37766"/>
                  </a:lnTo>
                  <a:lnTo>
                    <a:pt x="22143" y="37811"/>
                  </a:lnTo>
                  <a:lnTo>
                    <a:pt x="21761" y="37901"/>
                  </a:lnTo>
                  <a:lnTo>
                    <a:pt x="21378" y="38013"/>
                  </a:lnTo>
                  <a:lnTo>
                    <a:pt x="20996" y="38148"/>
                  </a:lnTo>
                  <a:lnTo>
                    <a:pt x="20614" y="38328"/>
                  </a:lnTo>
                  <a:lnTo>
                    <a:pt x="20255" y="38485"/>
                  </a:lnTo>
                  <a:lnTo>
                    <a:pt x="19917" y="38687"/>
                  </a:lnTo>
                  <a:lnTo>
                    <a:pt x="19580" y="38867"/>
                  </a:lnTo>
                  <a:lnTo>
                    <a:pt x="18996" y="39249"/>
                  </a:lnTo>
                  <a:lnTo>
                    <a:pt x="18681" y="39474"/>
                  </a:lnTo>
                  <a:lnTo>
                    <a:pt x="18389" y="39721"/>
                  </a:lnTo>
                  <a:lnTo>
                    <a:pt x="18074" y="39969"/>
                  </a:lnTo>
                  <a:lnTo>
                    <a:pt x="17782" y="40238"/>
                  </a:lnTo>
                  <a:lnTo>
                    <a:pt x="17512" y="40531"/>
                  </a:lnTo>
                  <a:lnTo>
                    <a:pt x="17242" y="40823"/>
                  </a:lnTo>
                  <a:lnTo>
                    <a:pt x="16973" y="41115"/>
                  </a:lnTo>
                  <a:lnTo>
                    <a:pt x="16748" y="41430"/>
                  </a:lnTo>
                  <a:lnTo>
                    <a:pt x="16501" y="41745"/>
                  </a:lnTo>
                  <a:lnTo>
                    <a:pt x="16276" y="42082"/>
                  </a:lnTo>
                  <a:lnTo>
                    <a:pt x="16073" y="42419"/>
                  </a:lnTo>
                  <a:lnTo>
                    <a:pt x="15871" y="42756"/>
                  </a:lnTo>
                  <a:lnTo>
                    <a:pt x="15691" y="43116"/>
                  </a:lnTo>
                  <a:lnTo>
                    <a:pt x="15534" y="43475"/>
                  </a:lnTo>
                  <a:lnTo>
                    <a:pt x="15377" y="43835"/>
                  </a:lnTo>
                  <a:lnTo>
                    <a:pt x="15264" y="44195"/>
                  </a:lnTo>
                  <a:lnTo>
                    <a:pt x="14837" y="42913"/>
                  </a:lnTo>
                  <a:lnTo>
                    <a:pt x="13983" y="40396"/>
                  </a:lnTo>
                  <a:lnTo>
                    <a:pt x="13016" y="37496"/>
                  </a:lnTo>
                  <a:lnTo>
                    <a:pt x="12589" y="36170"/>
                  </a:lnTo>
                  <a:lnTo>
                    <a:pt x="12252" y="35068"/>
                  </a:lnTo>
                  <a:lnTo>
                    <a:pt x="12567" y="34776"/>
                  </a:lnTo>
                  <a:lnTo>
                    <a:pt x="12926" y="34506"/>
                  </a:lnTo>
                  <a:lnTo>
                    <a:pt x="13286" y="34282"/>
                  </a:lnTo>
                  <a:lnTo>
                    <a:pt x="13668" y="34057"/>
                  </a:lnTo>
                  <a:lnTo>
                    <a:pt x="14050" y="33854"/>
                  </a:lnTo>
                  <a:lnTo>
                    <a:pt x="14455" y="33652"/>
                  </a:lnTo>
                  <a:lnTo>
                    <a:pt x="15264" y="33292"/>
                  </a:lnTo>
                  <a:lnTo>
                    <a:pt x="16073" y="32933"/>
                  </a:lnTo>
                  <a:lnTo>
                    <a:pt x="16478" y="32730"/>
                  </a:lnTo>
                  <a:lnTo>
                    <a:pt x="16860" y="32528"/>
                  </a:lnTo>
                  <a:lnTo>
                    <a:pt x="17242" y="32303"/>
                  </a:lnTo>
                  <a:lnTo>
                    <a:pt x="17624" y="32056"/>
                  </a:lnTo>
                  <a:lnTo>
                    <a:pt x="17984" y="31786"/>
                  </a:lnTo>
                  <a:lnTo>
                    <a:pt x="18321" y="31494"/>
                  </a:lnTo>
                  <a:lnTo>
                    <a:pt x="18569" y="31269"/>
                  </a:lnTo>
                  <a:lnTo>
                    <a:pt x="18816" y="31000"/>
                  </a:lnTo>
                  <a:lnTo>
                    <a:pt x="19041" y="30730"/>
                  </a:lnTo>
                  <a:lnTo>
                    <a:pt x="19288" y="30438"/>
                  </a:lnTo>
                  <a:lnTo>
                    <a:pt x="19513" y="30123"/>
                  </a:lnTo>
                  <a:lnTo>
                    <a:pt x="19715" y="29808"/>
                  </a:lnTo>
                  <a:lnTo>
                    <a:pt x="19895" y="29471"/>
                  </a:lnTo>
                  <a:lnTo>
                    <a:pt x="20052" y="29134"/>
                  </a:lnTo>
                  <a:lnTo>
                    <a:pt x="20165" y="28797"/>
                  </a:lnTo>
                  <a:lnTo>
                    <a:pt x="20255" y="28459"/>
                  </a:lnTo>
                  <a:lnTo>
                    <a:pt x="20299" y="28122"/>
                  </a:lnTo>
                  <a:lnTo>
                    <a:pt x="20299" y="27763"/>
                  </a:lnTo>
                  <a:lnTo>
                    <a:pt x="20255" y="27425"/>
                  </a:lnTo>
                  <a:lnTo>
                    <a:pt x="20210" y="27246"/>
                  </a:lnTo>
                  <a:lnTo>
                    <a:pt x="20142" y="27088"/>
                  </a:lnTo>
                  <a:lnTo>
                    <a:pt x="20075" y="26908"/>
                  </a:lnTo>
                  <a:lnTo>
                    <a:pt x="19985" y="26751"/>
                  </a:lnTo>
                  <a:lnTo>
                    <a:pt x="19872" y="26594"/>
                  </a:lnTo>
                  <a:lnTo>
                    <a:pt x="19737" y="26436"/>
                  </a:lnTo>
                  <a:lnTo>
                    <a:pt x="19625" y="26279"/>
                  </a:lnTo>
                  <a:lnTo>
                    <a:pt x="19468" y="26167"/>
                  </a:lnTo>
                  <a:lnTo>
                    <a:pt x="19333" y="26054"/>
                  </a:lnTo>
                  <a:lnTo>
                    <a:pt x="19198" y="25942"/>
                  </a:lnTo>
                  <a:lnTo>
                    <a:pt x="19041" y="25852"/>
                  </a:lnTo>
                  <a:lnTo>
                    <a:pt x="18883" y="25784"/>
                  </a:lnTo>
                  <a:lnTo>
                    <a:pt x="18546" y="25695"/>
                  </a:lnTo>
                  <a:lnTo>
                    <a:pt x="18209" y="25627"/>
                  </a:lnTo>
                  <a:lnTo>
                    <a:pt x="17872" y="25627"/>
                  </a:lnTo>
                  <a:lnTo>
                    <a:pt x="17512" y="25650"/>
                  </a:lnTo>
                  <a:lnTo>
                    <a:pt x="17152" y="25717"/>
                  </a:lnTo>
                  <a:lnTo>
                    <a:pt x="16793" y="25807"/>
                  </a:lnTo>
                  <a:lnTo>
                    <a:pt x="16433" y="25942"/>
                  </a:lnTo>
                  <a:lnTo>
                    <a:pt x="16096" y="26077"/>
                  </a:lnTo>
                  <a:lnTo>
                    <a:pt x="15759" y="26234"/>
                  </a:lnTo>
                  <a:lnTo>
                    <a:pt x="15444" y="26414"/>
                  </a:lnTo>
                  <a:lnTo>
                    <a:pt x="15129" y="26616"/>
                  </a:lnTo>
                  <a:lnTo>
                    <a:pt x="14837" y="26796"/>
                  </a:lnTo>
                  <a:lnTo>
                    <a:pt x="14590" y="26998"/>
                  </a:lnTo>
                  <a:lnTo>
                    <a:pt x="14298" y="27223"/>
                  </a:lnTo>
                  <a:lnTo>
                    <a:pt x="14028" y="27470"/>
                  </a:lnTo>
                  <a:lnTo>
                    <a:pt x="13758" y="27740"/>
                  </a:lnTo>
                  <a:lnTo>
                    <a:pt x="13511" y="28010"/>
                  </a:lnTo>
                  <a:lnTo>
                    <a:pt x="13264" y="28280"/>
                  </a:lnTo>
                  <a:lnTo>
                    <a:pt x="13039" y="28572"/>
                  </a:lnTo>
                  <a:lnTo>
                    <a:pt x="12814" y="28864"/>
                  </a:lnTo>
                  <a:lnTo>
                    <a:pt x="12612" y="29179"/>
                  </a:lnTo>
                  <a:lnTo>
                    <a:pt x="12409" y="29493"/>
                  </a:lnTo>
                  <a:lnTo>
                    <a:pt x="12230" y="29808"/>
                  </a:lnTo>
                  <a:lnTo>
                    <a:pt x="12072" y="30145"/>
                  </a:lnTo>
                  <a:lnTo>
                    <a:pt x="11915" y="30483"/>
                  </a:lnTo>
                  <a:lnTo>
                    <a:pt x="11780" y="30820"/>
                  </a:lnTo>
                  <a:lnTo>
                    <a:pt x="11645" y="31157"/>
                  </a:lnTo>
                  <a:lnTo>
                    <a:pt x="11533" y="31517"/>
                  </a:lnTo>
                  <a:lnTo>
                    <a:pt x="11443" y="31876"/>
                  </a:lnTo>
                  <a:lnTo>
                    <a:pt x="11285" y="31089"/>
                  </a:lnTo>
                  <a:lnTo>
                    <a:pt x="11151" y="30280"/>
                  </a:lnTo>
                  <a:lnTo>
                    <a:pt x="11038" y="29471"/>
                  </a:lnTo>
                  <a:lnTo>
                    <a:pt x="10926" y="28639"/>
                  </a:lnTo>
                  <a:lnTo>
                    <a:pt x="10858" y="27830"/>
                  </a:lnTo>
                  <a:lnTo>
                    <a:pt x="10791" y="26998"/>
                  </a:lnTo>
                  <a:lnTo>
                    <a:pt x="10768" y="26144"/>
                  </a:lnTo>
                  <a:lnTo>
                    <a:pt x="10768" y="25290"/>
                  </a:lnTo>
                  <a:lnTo>
                    <a:pt x="10791" y="24526"/>
                  </a:lnTo>
                  <a:lnTo>
                    <a:pt x="11285" y="24526"/>
                  </a:lnTo>
                  <a:lnTo>
                    <a:pt x="11780" y="24503"/>
                  </a:lnTo>
                  <a:lnTo>
                    <a:pt x="12274" y="24458"/>
                  </a:lnTo>
                  <a:lnTo>
                    <a:pt x="12769" y="24391"/>
                  </a:lnTo>
                  <a:lnTo>
                    <a:pt x="13264" y="24278"/>
                  </a:lnTo>
                  <a:lnTo>
                    <a:pt x="13758" y="24166"/>
                  </a:lnTo>
                  <a:lnTo>
                    <a:pt x="14253" y="24031"/>
                  </a:lnTo>
                  <a:lnTo>
                    <a:pt x="14725" y="23851"/>
                  </a:lnTo>
                  <a:lnTo>
                    <a:pt x="15197" y="23694"/>
                  </a:lnTo>
                  <a:lnTo>
                    <a:pt x="15669" y="23492"/>
                  </a:lnTo>
                  <a:lnTo>
                    <a:pt x="16141" y="23289"/>
                  </a:lnTo>
                  <a:lnTo>
                    <a:pt x="16590" y="23064"/>
                  </a:lnTo>
                  <a:lnTo>
                    <a:pt x="17040" y="22840"/>
                  </a:lnTo>
                  <a:lnTo>
                    <a:pt x="17467" y="22615"/>
                  </a:lnTo>
                  <a:lnTo>
                    <a:pt x="18276" y="22120"/>
                  </a:lnTo>
                  <a:lnTo>
                    <a:pt x="18524" y="21941"/>
                  </a:lnTo>
                  <a:lnTo>
                    <a:pt x="18816" y="21738"/>
                  </a:lnTo>
                  <a:lnTo>
                    <a:pt x="19108" y="21513"/>
                  </a:lnTo>
                  <a:lnTo>
                    <a:pt x="19400" y="21244"/>
                  </a:lnTo>
                  <a:lnTo>
                    <a:pt x="19693" y="20974"/>
                  </a:lnTo>
                  <a:lnTo>
                    <a:pt x="19962" y="20682"/>
                  </a:lnTo>
                  <a:lnTo>
                    <a:pt x="20210" y="20389"/>
                  </a:lnTo>
                  <a:lnTo>
                    <a:pt x="20434" y="20052"/>
                  </a:lnTo>
                  <a:lnTo>
                    <a:pt x="20614" y="19738"/>
                  </a:lnTo>
                  <a:lnTo>
                    <a:pt x="20749" y="19400"/>
                  </a:lnTo>
                  <a:lnTo>
                    <a:pt x="20794" y="19243"/>
                  </a:lnTo>
                  <a:lnTo>
                    <a:pt x="20816" y="19086"/>
                  </a:lnTo>
                  <a:lnTo>
                    <a:pt x="20839" y="18906"/>
                  </a:lnTo>
                  <a:lnTo>
                    <a:pt x="20839" y="18748"/>
                  </a:lnTo>
                  <a:lnTo>
                    <a:pt x="20816" y="18591"/>
                  </a:lnTo>
                  <a:lnTo>
                    <a:pt x="20772" y="18411"/>
                  </a:lnTo>
                  <a:lnTo>
                    <a:pt x="20727" y="18254"/>
                  </a:lnTo>
                  <a:lnTo>
                    <a:pt x="20637" y="18097"/>
                  </a:lnTo>
                  <a:lnTo>
                    <a:pt x="20547" y="17939"/>
                  </a:lnTo>
                  <a:lnTo>
                    <a:pt x="20412" y="17804"/>
                  </a:lnTo>
                  <a:lnTo>
                    <a:pt x="20255" y="17647"/>
                  </a:lnTo>
                  <a:lnTo>
                    <a:pt x="20075" y="17512"/>
                  </a:lnTo>
                  <a:lnTo>
                    <a:pt x="19940" y="17400"/>
                  </a:lnTo>
                  <a:lnTo>
                    <a:pt x="19782" y="17310"/>
                  </a:lnTo>
                  <a:lnTo>
                    <a:pt x="19468" y="17175"/>
                  </a:lnTo>
                  <a:lnTo>
                    <a:pt x="19131" y="17085"/>
                  </a:lnTo>
                  <a:lnTo>
                    <a:pt x="18793" y="17040"/>
                  </a:lnTo>
                  <a:lnTo>
                    <a:pt x="18411" y="17018"/>
                  </a:lnTo>
                  <a:lnTo>
                    <a:pt x="18052" y="17040"/>
                  </a:lnTo>
                  <a:lnTo>
                    <a:pt x="17669" y="17085"/>
                  </a:lnTo>
                  <a:lnTo>
                    <a:pt x="17287" y="17152"/>
                  </a:lnTo>
                  <a:lnTo>
                    <a:pt x="16905" y="17265"/>
                  </a:lnTo>
                  <a:lnTo>
                    <a:pt x="16523" y="17377"/>
                  </a:lnTo>
                  <a:lnTo>
                    <a:pt x="16163" y="17490"/>
                  </a:lnTo>
                  <a:lnTo>
                    <a:pt x="15804" y="17625"/>
                  </a:lnTo>
                  <a:lnTo>
                    <a:pt x="15129" y="17917"/>
                  </a:lnTo>
                  <a:lnTo>
                    <a:pt x="14545" y="18209"/>
                  </a:lnTo>
                  <a:lnTo>
                    <a:pt x="14073" y="18434"/>
                  </a:lnTo>
                  <a:lnTo>
                    <a:pt x="13578" y="18704"/>
                  </a:lnTo>
                  <a:lnTo>
                    <a:pt x="13084" y="19018"/>
                  </a:lnTo>
                  <a:lnTo>
                    <a:pt x="12589" y="19333"/>
                  </a:lnTo>
                  <a:lnTo>
                    <a:pt x="12117" y="19693"/>
                  </a:lnTo>
                  <a:lnTo>
                    <a:pt x="11668" y="20097"/>
                  </a:lnTo>
                  <a:lnTo>
                    <a:pt x="11465" y="20300"/>
                  </a:lnTo>
                  <a:lnTo>
                    <a:pt x="11263" y="20524"/>
                  </a:lnTo>
                  <a:lnTo>
                    <a:pt x="11106" y="20749"/>
                  </a:lnTo>
                  <a:lnTo>
                    <a:pt x="10926" y="20974"/>
                  </a:lnTo>
                  <a:lnTo>
                    <a:pt x="11016" y="19895"/>
                  </a:lnTo>
                  <a:lnTo>
                    <a:pt x="11128" y="18816"/>
                  </a:lnTo>
                  <a:lnTo>
                    <a:pt x="11285" y="17759"/>
                  </a:lnTo>
                  <a:lnTo>
                    <a:pt x="11465" y="16703"/>
                  </a:lnTo>
                  <a:lnTo>
                    <a:pt x="11712" y="15646"/>
                  </a:lnTo>
                  <a:lnTo>
                    <a:pt x="11847" y="15129"/>
                  </a:lnTo>
                  <a:lnTo>
                    <a:pt x="11982" y="14635"/>
                  </a:lnTo>
                  <a:lnTo>
                    <a:pt x="12162" y="14118"/>
                  </a:lnTo>
                  <a:lnTo>
                    <a:pt x="12342" y="13623"/>
                  </a:lnTo>
                  <a:lnTo>
                    <a:pt x="12522" y="13151"/>
                  </a:lnTo>
                  <a:lnTo>
                    <a:pt x="12724" y="12657"/>
                  </a:lnTo>
                  <a:lnTo>
                    <a:pt x="12926" y="12679"/>
                  </a:lnTo>
                  <a:lnTo>
                    <a:pt x="13331" y="12657"/>
                  </a:lnTo>
                  <a:lnTo>
                    <a:pt x="13938" y="12634"/>
                  </a:lnTo>
                  <a:lnTo>
                    <a:pt x="14725" y="12589"/>
                  </a:lnTo>
                  <a:lnTo>
                    <a:pt x="15624" y="12522"/>
                  </a:lnTo>
                  <a:lnTo>
                    <a:pt x="16635" y="12409"/>
                  </a:lnTo>
                  <a:lnTo>
                    <a:pt x="17692" y="12275"/>
                  </a:lnTo>
                  <a:lnTo>
                    <a:pt x="18793" y="12072"/>
                  </a:lnTo>
                  <a:lnTo>
                    <a:pt x="19895" y="11847"/>
                  </a:lnTo>
                  <a:lnTo>
                    <a:pt x="20434" y="11713"/>
                  </a:lnTo>
                  <a:lnTo>
                    <a:pt x="20951" y="11578"/>
                  </a:lnTo>
                  <a:lnTo>
                    <a:pt x="21468" y="11398"/>
                  </a:lnTo>
                  <a:lnTo>
                    <a:pt x="21963" y="11240"/>
                  </a:lnTo>
                  <a:lnTo>
                    <a:pt x="22412" y="11038"/>
                  </a:lnTo>
                  <a:lnTo>
                    <a:pt x="22840" y="10836"/>
                  </a:lnTo>
                  <a:lnTo>
                    <a:pt x="23244" y="10611"/>
                  </a:lnTo>
                  <a:lnTo>
                    <a:pt x="23604" y="10364"/>
                  </a:lnTo>
                  <a:lnTo>
                    <a:pt x="23941" y="10117"/>
                  </a:lnTo>
                  <a:lnTo>
                    <a:pt x="24211" y="9824"/>
                  </a:lnTo>
                  <a:lnTo>
                    <a:pt x="24436" y="9532"/>
                  </a:lnTo>
                  <a:lnTo>
                    <a:pt x="24526" y="9375"/>
                  </a:lnTo>
                  <a:lnTo>
                    <a:pt x="24593" y="9217"/>
                  </a:lnTo>
                  <a:lnTo>
                    <a:pt x="24660" y="9060"/>
                  </a:lnTo>
                  <a:lnTo>
                    <a:pt x="24705" y="8880"/>
                  </a:lnTo>
                  <a:lnTo>
                    <a:pt x="24728" y="8723"/>
                  </a:lnTo>
                  <a:lnTo>
                    <a:pt x="24750" y="8543"/>
                  </a:lnTo>
                  <a:lnTo>
                    <a:pt x="24750" y="8003"/>
                  </a:lnTo>
                  <a:lnTo>
                    <a:pt x="24728" y="7779"/>
                  </a:lnTo>
                  <a:lnTo>
                    <a:pt x="24705" y="7554"/>
                  </a:lnTo>
                  <a:lnTo>
                    <a:pt x="24660" y="7329"/>
                  </a:lnTo>
                  <a:lnTo>
                    <a:pt x="24615" y="7149"/>
                  </a:lnTo>
                  <a:lnTo>
                    <a:pt x="24548" y="6969"/>
                  </a:lnTo>
                  <a:lnTo>
                    <a:pt x="24458" y="6790"/>
                  </a:lnTo>
                  <a:lnTo>
                    <a:pt x="24368" y="6632"/>
                  </a:lnTo>
                  <a:lnTo>
                    <a:pt x="24278" y="6497"/>
                  </a:lnTo>
                  <a:lnTo>
                    <a:pt x="24166" y="6363"/>
                  </a:lnTo>
                  <a:lnTo>
                    <a:pt x="24053" y="6250"/>
                  </a:lnTo>
                  <a:lnTo>
                    <a:pt x="23941" y="6138"/>
                  </a:lnTo>
                  <a:lnTo>
                    <a:pt x="23806" y="6048"/>
                  </a:lnTo>
                  <a:lnTo>
                    <a:pt x="23671" y="5958"/>
                  </a:lnTo>
                  <a:lnTo>
                    <a:pt x="23514" y="5890"/>
                  </a:lnTo>
                  <a:lnTo>
                    <a:pt x="23199" y="5801"/>
                  </a:lnTo>
                  <a:lnTo>
                    <a:pt x="22840" y="5733"/>
                  </a:lnTo>
                  <a:lnTo>
                    <a:pt x="22457" y="5688"/>
                  </a:lnTo>
                  <a:lnTo>
                    <a:pt x="22075" y="5711"/>
                  </a:lnTo>
                  <a:lnTo>
                    <a:pt x="21648" y="5733"/>
                  </a:lnTo>
                  <a:lnTo>
                    <a:pt x="21221" y="5823"/>
                  </a:lnTo>
                  <a:lnTo>
                    <a:pt x="20772" y="5913"/>
                  </a:lnTo>
                  <a:lnTo>
                    <a:pt x="20299" y="6048"/>
                  </a:lnTo>
                  <a:lnTo>
                    <a:pt x="19827" y="6183"/>
                  </a:lnTo>
                  <a:lnTo>
                    <a:pt x="19333" y="6363"/>
                  </a:lnTo>
                  <a:lnTo>
                    <a:pt x="18861" y="6542"/>
                  </a:lnTo>
                  <a:lnTo>
                    <a:pt x="18366" y="6767"/>
                  </a:lnTo>
                  <a:lnTo>
                    <a:pt x="17400" y="7217"/>
                  </a:lnTo>
                  <a:lnTo>
                    <a:pt x="16433" y="7689"/>
                  </a:lnTo>
                  <a:lnTo>
                    <a:pt x="15534" y="8183"/>
                  </a:lnTo>
                  <a:lnTo>
                    <a:pt x="14680" y="8678"/>
                  </a:lnTo>
                  <a:lnTo>
                    <a:pt x="13915" y="9150"/>
                  </a:lnTo>
                  <a:lnTo>
                    <a:pt x="13241" y="9577"/>
                  </a:lnTo>
                  <a:lnTo>
                    <a:pt x="13174" y="8745"/>
                  </a:lnTo>
                  <a:lnTo>
                    <a:pt x="13061" y="7846"/>
                  </a:lnTo>
                  <a:lnTo>
                    <a:pt x="12926" y="6947"/>
                  </a:lnTo>
                  <a:lnTo>
                    <a:pt x="12769" y="6025"/>
                  </a:lnTo>
                  <a:lnTo>
                    <a:pt x="12567" y="5104"/>
                  </a:lnTo>
                  <a:lnTo>
                    <a:pt x="12342" y="4205"/>
                  </a:lnTo>
                  <a:lnTo>
                    <a:pt x="12207" y="3777"/>
                  </a:lnTo>
                  <a:lnTo>
                    <a:pt x="12072" y="3350"/>
                  </a:lnTo>
                  <a:lnTo>
                    <a:pt x="11915" y="2946"/>
                  </a:lnTo>
                  <a:lnTo>
                    <a:pt x="11757" y="2564"/>
                  </a:lnTo>
                  <a:lnTo>
                    <a:pt x="11578" y="2181"/>
                  </a:lnTo>
                  <a:lnTo>
                    <a:pt x="11398" y="1844"/>
                  </a:lnTo>
                  <a:lnTo>
                    <a:pt x="11195" y="1507"/>
                  </a:lnTo>
                  <a:lnTo>
                    <a:pt x="10993" y="1215"/>
                  </a:lnTo>
                  <a:lnTo>
                    <a:pt x="10768" y="945"/>
                  </a:lnTo>
                  <a:lnTo>
                    <a:pt x="10521" y="698"/>
                  </a:lnTo>
                  <a:lnTo>
                    <a:pt x="10274" y="495"/>
                  </a:lnTo>
                  <a:lnTo>
                    <a:pt x="10004" y="316"/>
                  </a:lnTo>
                  <a:lnTo>
                    <a:pt x="9734" y="181"/>
                  </a:lnTo>
                  <a:lnTo>
                    <a:pt x="9442" y="91"/>
                  </a:lnTo>
                  <a:lnTo>
                    <a:pt x="9127" y="23"/>
                  </a:lnTo>
                  <a:lnTo>
                    <a:pt x="8790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00;p15">
              <a:extLst>
                <a:ext uri="{FF2B5EF4-FFF2-40B4-BE49-F238E27FC236}">
                  <a16:creationId xmlns:a16="http://schemas.microsoft.com/office/drawing/2014/main" id="{FD6AA527-9B77-67CC-6BEF-9092CC8C635C}"/>
                </a:ext>
              </a:extLst>
            </p:cNvPr>
            <p:cNvSpPr/>
            <p:nvPr/>
          </p:nvSpPr>
          <p:spPr>
            <a:xfrm>
              <a:off x="2135300" y="1121550"/>
              <a:ext cx="114650" cy="135450"/>
            </a:xfrm>
            <a:custGeom>
              <a:avLst/>
              <a:gdLst/>
              <a:ahLst/>
              <a:cxnLst/>
              <a:rect l="l" t="t" r="r" b="b"/>
              <a:pathLst>
                <a:path w="4586" h="5418" extrusionOk="0">
                  <a:moveTo>
                    <a:pt x="607" y="0"/>
                  </a:moveTo>
                  <a:lnTo>
                    <a:pt x="495" y="23"/>
                  </a:lnTo>
                  <a:lnTo>
                    <a:pt x="405" y="45"/>
                  </a:lnTo>
                  <a:lnTo>
                    <a:pt x="292" y="113"/>
                  </a:lnTo>
                  <a:lnTo>
                    <a:pt x="225" y="180"/>
                  </a:lnTo>
                  <a:lnTo>
                    <a:pt x="135" y="270"/>
                  </a:lnTo>
                  <a:lnTo>
                    <a:pt x="90" y="382"/>
                  </a:lnTo>
                  <a:lnTo>
                    <a:pt x="45" y="495"/>
                  </a:lnTo>
                  <a:lnTo>
                    <a:pt x="0" y="607"/>
                  </a:lnTo>
                  <a:lnTo>
                    <a:pt x="0" y="719"/>
                  </a:lnTo>
                  <a:lnTo>
                    <a:pt x="23" y="854"/>
                  </a:lnTo>
                  <a:lnTo>
                    <a:pt x="67" y="967"/>
                  </a:lnTo>
                  <a:lnTo>
                    <a:pt x="157" y="1079"/>
                  </a:lnTo>
                  <a:lnTo>
                    <a:pt x="967" y="2091"/>
                  </a:lnTo>
                  <a:lnTo>
                    <a:pt x="1798" y="3102"/>
                  </a:lnTo>
                  <a:lnTo>
                    <a:pt x="2630" y="4091"/>
                  </a:lnTo>
                  <a:lnTo>
                    <a:pt x="3012" y="4608"/>
                  </a:lnTo>
                  <a:lnTo>
                    <a:pt x="3417" y="5148"/>
                  </a:lnTo>
                  <a:lnTo>
                    <a:pt x="3507" y="5238"/>
                  </a:lnTo>
                  <a:lnTo>
                    <a:pt x="3597" y="5328"/>
                  </a:lnTo>
                  <a:lnTo>
                    <a:pt x="3709" y="5373"/>
                  </a:lnTo>
                  <a:lnTo>
                    <a:pt x="3821" y="5418"/>
                  </a:lnTo>
                  <a:lnTo>
                    <a:pt x="3956" y="5418"/>
                  </a:lnTo>
                  <a:lnTo>
                    <a:pt x="4069" y="5395"/>
                  </a:lnTo>
                  <a:lnTo>
                    <a:pt x="4181" y="5373"/>
                  </a:lnTo>
                  <a:lnTo>
                    <a:pt x="4294" y="5305"/>
                  </a:lnTo>
                  <a:lnTo>
                    <a:pt x="4383" y="5238"/>
                  </a:lnTo>
                  <a:lnTo>
                    <a:pt x="4451" y="5170"/>
                  </a:lnTo>
                  <a:lnTo>
                    <a:pt x="4518" y="5080"/>
                  </a:lnTo>
                  <a:lnTo>
                    <a:pt x="4563" y="4968"/>
                  </a:lnTo>
                  <a:lnTo>
                    <a:pt x="4586" y="4878"/>
                  </a:lnTo>
                  <a:lnTo>
                    <a:pt x="4586" y="4766"/>
                  </a:lnTo>
                  <a:lnTo>
                    <a:pt x="4541" y="4631"/>
                  </a:lnTo>
                  <a:lnTo>
                    <a:pt x="4473" y="4518"/>
                  </a:lnTo>
                  <a:lnTo>
                    <a:pt x="4069" y="3956"/>
                  </a:lnTo>
                  <a:lnTo>
                    <a:pt x="3642" y="3417"/>
                  </a:lnTo>
                  <a:lnTo>
                    <a:pt x="2787" y="2338"/>
                  </a:lnTo>
                  <a:lnTo>
                    <a:pt x="1888" y="1281"/>
                  </a:lnTo>
                  <a:lnTo>
                    <a:pt x="1034" y="202"/>
                  </a:lnTo>
                  <a:lnTo>
                    <a:pt x="922" y="113"/>
                  </a:lnTo>
                  <a:lnTo>
                    <a:pt x="832" y="45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01;p15">
              <a:extLst>
                <a:ext uri="{FF2B5EF4-FFF2-40B4-BE49-F238E27FC236}">
                  <a16:creationId xmlns:a16="http://schemas.microsoft.com/office/drawing/2014/main" id="{F30166E7-F1DE-CD4B-1302-006F50F32EA3}"/>
                </a:ext>
              </a:extLst>
            </p:cNvPr>
            <p:cNvSpPr/>
            <p:nvPr/>
          </p:nvSpPr>
          <p:spPr>
            <a:xfrm>
              <a:off x="2252175" y="827075"/>
              <a:ext cx="84325" cy="201200"/>
            </a:xfrm>
            <a:custGeom>
              <a:avLst/>
              <a:gdLst/>
              <a:ahLst/>
              <a:cxnLst/>
              <a:rect l="l" t="t" r="r" b="b"/>
              <a:pathLst>
                <a:path w="3373" h="8048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35"/>
                  </a:lnTo>
                  <a:lnTo>
                    <a:pt x="181" y="202"/>
                  </a:lnTo>
                  <a:lnTo>
                    <a:pt x="91" y="292"/>
                  </a:lnTo>
                  <a:lnTo>
                    <a:pt x="46" y="405"/>
                  </a:lnTo>
                  <a:lnTo>
                    <a:pt x="1" y="517"/>
                  </a:lnTo>
                  <a:lnTo>
                    <a:pt x="1" y="629"/>
                  </a:lnTo>
                  <a:lnTo>
                    <a:pt x="1" y="787"/>
                  </a:lnTo>
                  <a:lnTo>
                    <a:pt x="428" y="2563"/>
                  </a:lnTo>
                  <a:lnTo>
                    <a:pt x="675" y="3439"/>
                  </a:lnTo>
                  <a:lnTo>
                    <a:pt x="922" y="4339"/>
                  </a:lnTo>
                  <a:lnTo>
                    <a:pt x="1192" y="5193"/>
                  </a:lnTo>
                  <a:lnTo>
                    <a:pt x="1507" y="6047"/>
                  </a:lnTo>
                  <a:lnTo>
                    <a:pt x="1844" y="6901"/>
                  </a:lnTo>
                  <a:lnTo>
                    <a:pt x="2249" y="7733"/>
                  </a:lnTo>
                  <a:lnTo>
                    <a:pt x="2316" y="7845"/>
                  </a:lnTo>
                  <a:lnTo>
                    <a:pt x="2406" y="7935"/>
                  </a:lnTo>
                  <a:lnTo>
                    <a:pt x="2496" y="8003"/>
                  </a:lnTo>
                  <a:lnTo>
                    <a:pt x="2608" y="8048"/>
                  </a:lnTo>
                  <a:lnTo>
                    <a:pt x="2833" y="8048"/>
                  </a:lnTo>
                  <a:lnTo>
                    <a:pt x="2945" y="8003"/>
                  </a:lnTo>
                  <a:lnTo>
                    <a:pt x="3035" y="7958"/>
                  </a:lnTo>
                  <a:lnTo>
                    <a:pt x="3125" y="7890"/>
                  </a:lnTo>
                  <a:lnTo>
                    <a:pt x="3215" y="7800"/>
                  </a:lnTo>
                  <a:lnTo>
                    <a:pt x="3283" y="7710"/>
                  </a:lnTo>
                  <a:lnTo>
                    <a:pt x="3350" y="7620"/>
                  </a:lnTo>
                  <a:lnTo>
                    <a:pt x="3373" y="7486"/>
                  </a:lnTo>
                  <a:lnTo>
                    <a:pt x="3373" y="7373"/>
                  </a:lnTo>
                  <a:lnTo>
                    <a:pt x="3350" y="7238"/>
                  </a:lnTo>
                  <a:lnTo>
                    <a:pt x="3305" y="7103"/>
                  </a:lnTo>
                  <a:lnTo>
                    <a:pt x="2945" y="6317"/>
                  </a:lnTo>
                  <a:lnTo>
                    <a:pt x="2608" y="5507"/>
                  </a:lnTo>
                  <a:lnTo>
                    <a:pt x="2316" y="4676"/>
                  </a:lnTo>
                  <a:lnTo>
                    <a:pt x="2069" y="3844"/>
                  </a:lnTo>
                  <a:lnTo>
                    <a:pt x="1821" y="3012"/>
                  </a:lnTo>
                  <a:lnTo>
                    <a:pt x="1597" y="2158"/>
                  </a:lnTo>
                  <a:lnTo>
                    <a:pt x="1215" y="450"/>
                  </a:lnTo>
                  <a:lnTo>
                    <a:pt x="1170" y="315"/>
                  </a:lnTo>
                  <a:lnTo>
                    <a:pt x="1102" y="202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02;p15">
              <a:extLst>
                <a:ext uri="{FF2B5EF4-FFF2-40B4-BE49-F238E27FC236}">
                  <a16:creationId xmlns:a16="http://schemas.microsoft.com/office/drawing/2014/main" id="{7B980272-C215-57D4-C0B5-745D344ECCBF}"/>
                </a:ext>
              </a:extLst>
            </p:cNvPr>
            <p:cNvSpPr/>
            <p:nvPr/>
          </p:nvSpPr>
          <p:spPr>
            <a:xfrm>
              <a:off x="2417400" y="945075"/>
              <a:ext cx="173125" cy="75325"/>
            </a:xfrm>
            <a:custGeom>
              <a:avLst/>
              <a:gdLst/>
              <a:ahLst/>
              <a:cxnLst/>
              <a:rect l="l" t="t" r="r" b="b"/>
              <a:pathLst>
                <a:path w="6925" h="3013" extrusionOk="0">
                  <a:moveTo>
                    <a:pt x="6295" y="1"/>
                  </a:moveTo>
                  <a:lnTo>
                    <a:pt x="6160" y="46"/>
                  </a:lnTo>
                  <a:lnTo>
                    <a:pt x="5463" y="293"/>
                  </a:lnTo>
                  <a:lnTo>
                    <a:pt x="4744" y="518"/>
                  </a:lnTo>
                  <a:lnTo>
                    <a:pt x="3305" y="945"/>
                  </a:lnTo>
                  <a:lnTo>
                    <a:pt x="1866" y="1372"/>
                  </a:lnTo>
                  <a:lnTo>
                    <a:pt x="428" y="1799"/>
                  </a:lnTo>
                  <a:lnTo>
                    <a:pt x="315" y="1844"/>
                  </a:lnTo>
                  <a:lnTo>
                    <a:pt x="203" y="1934"/>
                  </a:lnTo>
                  <a:lnTo>
                    <a:pt x="113" y="2024"/>
                  </a:lnTo>
                  <a:lnTo>
                    <a:pt x="68" y="2114"/>
                  </a:lnTo>
                  <a:lnTo>
                    <a:pt x="23" y="2226"/>
                  </a:lnTo>
                  <a:lnTo>
                    <a:pt x="1" y="2339"/>
                  </a:lnTo>
                  <a:lnTo>
                    <a:pt x="1" y="2451"/>
                  </a:lnTo>
                  <a:lnTo>
                    <a:pt x="23" y="2563"/>
                  </a:lnTo>
                  <a:lnTo>
                    <a:pt x="68" y="2676"/>
                  </a:lnTo>
                  <a:lnTo>
                    <a:pt x="135" y="2788"/>
                  </a:lnTo>
                  <a:lnTo>
                    <a:pt x="203" y="2856"/>
                  </a:lnTo>
                  <a:lnTo>
                    <a:pt x="293" y="2945"/>
                  </a:lnTo>
                  <a:lnTo>
                    <a:pt x="383" y="2990"/>
                  </a:lnTo>
                  <a:lnTo>
                    <a:pt x="495" y="3013"/>
                  </a:lnTo>
                  <a:lnTo>
                    <a:pt x="630" y="3013"/>
                  </a:lnTo>
                  <a:lnTo>
                    <a:pt x="765" y="2990"/>
                  </a:lnTo>
                  <a:lnTo>
                    <a:pt x="2203" y="2563"/>
                  </a:lnTo>
                  <a:lnTo>
                    <a:pt x="3642" y="2136"/>
                  </a:lnTo>
                  <a:lnTo>
                    <a:pt x="5081" y="1709"/>
                  </a:lnTo>
                  <a:lnTo>
                    <a:pt x="5778" y="1484"/>
                  </a:lnTo>
                  <a:lnTo>
                    <a:pt x="6497" y="1237"/>
                  </a:lnTo>
                  <a:lnTo>
                    <a:pt x="6609" y="1170"/>
                  </a:lnTo>
                  <a:lnTo>
                    <a:pt x="6722" y="1102"/>
                  </a:lnTo>
                  <a:lnTo>
                    <a:pt x="6812" y="1012"/>
                  </a:lnTo>
                  <a:lnTo>
                    <a:pt x="6857" y="900"/>
                  </a:lnTo>
                  <a:lnTo>
                    <a:pt x="6902" y="787"/>
                  </a:lnTo>
                  <a:lnTo>
                    <a:pt x="6924" y="675"/>
                  </a:lnTo>
                  <a:lnTo>
                    <a:pt x="6902" y="563"/>
                  </a:lnTo>
                  <a:lnTo>
                    <a:pt x="6879" y="450"/>
                  </a:lnTo>
                  <a:lnTo>
                    <a:pt x="6857" y="338"/>
                  </a:lnTo>
                  <a:lnTo>
                    <a:pt x="6789" y="225"/>
                  </a:lnTo>
                  <a:lnTo>
                    <a:pt x="6722" y="158"/>
                  </a:lnTo>
                  <a:lnTo>
                    <a:pt x="6632" y="91"/>
                  </a:lnTo>
                  <a:lnTo>
                    <a:pt x="6542" y="23"/>
                  </a:lnTo>
                  <a:lnTo>
                    <a:pt x="643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03;p15">
              <a:extLst>
                <a:ext uri="{FF2B5EF4-FFF2-40B4-BE49-F238E27FC236}">
                  <a16:creationId xmlns:a16="http://schemas.microsoft.com/office/drawing/2014/main" id="{779E3F9B-88A5-2658-A60A-7CB34D111FA7}"/>
                </a:ext>
              </a:extLst>
            </p:cNvPr>
            <p:cNvSpPr/>
            <p:nvPr/>
          </p:nvSpPr>
          <p:spPr>
            <a:xfrm>
              <a:off x="2330850" y="1223825"/>
              <a:ext cx="150075" cy="102300"/>
            </a:xfrm>
            <a:custGeom>
              <a:avLst/>
              <a:gdLst/>
              <a:ahLst/>
              <a:cxnLst/>
              <a:rect l="l" t="t" r="r" b="b"/>
              <a:pathLst>
                <a:path w="6003" h="4092" extrusionOk="0">
                  <a:moveTo>
                    <a:pt x="5351" y="0"/>
                  </a:moveTo>
                  <a:lnTo>
                    <a:pt x="5216" y="45"/>
                  </a:lnTo>
                  <a:lnTo>
                    <a:pt x="5103" y="90"/>
                  </a:lnTo>
                  <a:lnTo>
                    <a:pt x="2698" y="1506"/>
                  </a:lnTo>
                  <a:lnTo>
                    <a:pt x="1484" y="2226"/>
                  </a:lnTo>
                  <a:lnTo>
                    <a:pt x="293" y="2945"/>
                  </a:lnTo>
                  <a:lnTo>
                    <a:pt x="181" y="3013"/>
                  </a:lnTo>
                  <a:lnTo>
                    <a:pt x="91" y="3125"/>
                  </a:lnTo>
                  <a:lnTo>
                    <a:pt x="46" y="3215"/>
                  </a:lnTo>
                  <a:lnTo>
                    <a:pt x="1" y="3327"/>
                  </a:lnTo>
                  <a:lnTo>
                    <a:pt x="1" y="3462"/>
                  </a:lnTo>
                  <a:lnTo>
                    <a:pt x="23" y="3574"/>
                  </a:lnTo>
                  <a:lnTo>
                    <a:pt x="46" y="3687"/>
                  </a:lnTo>
                  <a:lnTo>
                    <a:pt x="91" y="3777"/>
                  </a:lnTo>
                  <a:lnTo>
                    <a:pt x="158" y="3889"/>
                  </a:lnTo>
                  <a:lnTo>
                    <a:pt x="248" y="3957"/>
                  </a:lnTo>
                  <a:lnTo>
                    <a:pt x="338" y="4024"/>
                  </a:lnTo>
                  <a:lnTo>
                    <a:pt x="428" y="4069"/>
                  </a:lnTo>
                  <a:lnTo>
                    <a:pt x="540" y="4092"/>
                  </a:lnTo>
                  <a:lnTo>
                    <a:pt x="675" y="4092"/>
                  </a:lnTo>
                  <a:lnTo>
                    <a:pt x="788" y="4069"/>
                  </a:lnTo>
                  <a:lnTo>
                    <a:pt x="922" y="4002"/>
                  </a:lnTo>
                  <a:lnTo>
                    <a:pt x="2114" y="3282"/>
                  </a:lnTo>
                  <a:lnTo>
                    <a:pt x="3305" y="2585"/>
                  </a:lnTo>
                  <a:lnTo>
                    <a:pt x="5710" y="1169"/>
                  </a:lnTo>
                  <a:lnTo>
                    <a:pt x="5823" y="1079"/>
                  </a:lnTo>
                  <a:lnTo>
                    <a:pt x="5913" y="989"/>
                  </a:lnTo>
                  <a:lnTo>
                    <a:pt x="5980" y="877"/>
                  </a:lnTo>
                  <a:lnTo>
                    <a:pt x="6003" y="765"/>
                  </a:lnTo>
                  <a:lnTo>
                    <a:pt x="6003" y="652"/>
                  </a:lnTo>
                  <a:lnTo>
                    <a:pt x="6003" y="540"/>
                  </a:lnTo>
                  <a:lnTo>
                    <a:pt x="5958" y="427"/>
                  </a:lnTo>
                  <a:lnTo>
                    <a:pt x="5913" y="337"/>
                  </a:lnTo>
                  <a:lnTo>
                    <a:pt x="5845" y="225"/>
                  </a:lnTo>
                  <a:lnTo>
                    <a:pt x="5778" y="158"/>
                  </a:lnTo>
                  <a:lnTo>
                    <a:pt x="5688" y="90"/>
                  </a:lnTo>
                  <a:lnTo>
                    <a:pt x="5576" y="45"/>
                  </a:lnTo>
                  <a:lnTo>
                    <a:pt x="546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04;p15">
              <a:extLst>
                <a:ext uri="{FF2B5EF4-FFF2-40B4-BE49-F238E27FC236}">
                  <a16:creationId xmlns:a16="http://schemas.microsoft.com/office/drawing/2014/main" id="{09AE432C-305D-455E-B37D-D7764361ACCD}"/>
                </a:ext>
              </a:extLst>
            </p:cNvPr>
            <p:cNvSpPr/>
            <p:nvPr/>
          </p:nvSpPr>
          <p:spPr>
            <a:xfrm>
              <a:off x="2127975" y="1482325"/>
              <a:ext cx="173125" cy="121975"/>
            </a:xfrm>
            <a:custGeom>
              <a:avLst/>
              <a:gdLst/>
              <a:ahLst/>
              <a:cxnLst/>
              <a:rect l="l" t="t" r="r" b="b"/>
              <a:pathLst>
                <a:path w="6925" h="4879" extrusionOk="0">
                  <a:moveTo>
                    <a:pt x="608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1" y="136"/>
                  </a:lnTo>
                  <a:lnTo>
                    <a:pt x="181" y="203"/>
                  </a:lnTo>
                  <a:lnTo>
                    <a:pt x="113" y="293"/>
                  </a:lnTo>
                  <a:lnTo>
                    <a:pt x="46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32"/>
                  </a:lnTo>
                  <a:lnTo>
                    <a:pt x="91" y="945"/>
                  </a:lnTo>
                  <a:lnTo>
                    <a:pt x="181" y="1057"/>
                  </a:lnTo>
                  <a:lnTo>
                    <a:pt x="518" y="1349"/>
                  </a:lnTo>
                  <a:lnTo>
                    <a:pt x="833" y="1619"/>
                  </a:lnTo>
                  <a:lnTo>
                    <a:pt x="1529" y="2159"/>
                  </a:lnTo>
                  <a:lnTo>
                    <a:pt x="2226" y="2653"/>
                  </a:lnTo>
                  <a:lnTo>
                    <a:pt x="2946" y="3125"/>
                  </a:lnTo>
                  <a:lnTo>
                    <a:pt x="3710" y="3575"/>
                  </a:lnTo>
                  <a:lnTo>
                    <a:pt x="4452" y="3979"/>
                  </a:lnTo>
                  <a:lnTo>
                    <a:pt x="5980" y="4811"/>
                  </a:lnTo>
                  <a:lnTo>
                    <a:pt x="6115" y="4856"/>
                  </a:lnTo>
                  <a:lnTo>
                    <a:pt x="6250" y="4879"/>
                  </a:lnTo>
                  <a:lnTo>
                    <a:pt x="6362" y="4879"/>
                  </a:lnTo>
                  <a:lnTo>
                    <a:pt x="6475" y="4856"/>
                  </a:lnTo>
                  <a:lnTo>
                    <a:pt x="6587" y="4811"/>
                  </a:lnTo>
                  <a:lnTo>
                    <a:pt x="6677" y="4744"/>
                  </a:lnTo>
                  <a:lnTo>
                    <a:pt x="6767" y="4654"/>
                  </a:lnTo>
                  <a:lnTo>
                    <a:pt x="6834" y="4564"/>
                  </a:lnTo>
                  <a:lnTo>
                    <a:pt x="6879" y="4452"/>
                  </a:lnTo>
                  <a:lnTo>
                    <a:pt x="6902" y="4339"/>
                  </a:lnTo>
                  <a:lnTo>
                    <a:pt x="6924" y="4227"/>
                  </a:lnTo>
                  <a:lnTo>
                    <a:pt x="6902" y="4114"/>
                  </a:lnTo>
                  <a:lnTo>
                    <a:pt x="6879" y="4002"/>
                  </a:lnTo>
                  <a:lnTo>
                    <a:pt x="6812" y="3912"/>
                  </a:lnTo>
                  <a:lnTo>
                    <a:pt x="6722" y="3822"/>
                  </a:lnTo>
                  <a:lnTo>
                    <a:pt x="6610" y="3732"/>
                  </a:lnTo>
                  <a:lnTo>
                    <a:pt x="5149" y="2968"/>
                  </a:lnTo>
                  <a:lnTo>
                    <a:pt x="4429" y="2563"/>
                  </a:lnTo>
                  <a:lnTo>
                    <a:pt x="3710" y="2136"/>
                  </a:lnTo>
                  <a:lnTo>
                    <a:pt x="3013" y="1709"/>
                  </a:lnTo>
                  <a:lnTo>
                    <a:pt x="2339" y="1237"/>
                  </a:lnTo>
                  <a:lnTo>
                    <a:pt x="1687" y="720"/>
                  </a:lnTo>
                  <a:lnTo>
                    <a:pt x="1372" y="450"/>
                  </a:lnTo>
                  <a:lnTo>
                    <a:pt x="1057" y="181"/>
                  </a:lnTo>
                  <a:lnTo>
                    <a:pt x="945" y="91"/>
                  </a:lnTo>
                  <a:lnTo>
                    <a:pt x="833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05;p15">
              <a:extLst>
                <a:ext uri="{FF2B5EF4-FFF2-40B4-BE49-F238E27FC236}">
                  <a16:creationId xmlns:a16="http://schemas.microsoft.com/office/drawing/2014/main" id="{69CD2DE7-ED2C-1A30-F943-9C7626E6F4EA}"/>
                </a:ext>
              </a:extLst>
            </p:cNvPr>
            <p:cNvSpPr/>
            <p:nvPr/>
          </p:nvSpPr>
          <p:spPr>
            <a:xfrm>
              <a:off x="2340400" y="1451975"/>
              <a:ext cx="119725" cy="130400"/>
            </a:xfrm>
            <a:custGeom>
              <a:avLst/>
              <a:gdLst/>
              <a:ahLst/>
              <a:cxnLst/>
              <a:rect l="l" t="t" r="r" b="b"/>
              <a:pathLst>
                <a:path w="4789" h="5216" extrusionOk="0">
                  <a:moveTo>
                    <a:pt x="4137" y="1"/>
                  </a:moveTo>
                  <a:lnTo>
                    <a:pt x="4002" y="46"/>
                  </a:lnTo>
                  <a:lnTo>
                    <a:pt x="3890" y="113"/>
                  </a:lnTo>
                  <a:lnTo>
                    <a:pt x="3598" y="316"/>
                  </a:lnTo>
                  <a:lnTo>
                    <a:pt x="3328" y="518"/>
                  </a:lnTo>
                  <a:lnTo>
                    <a:pt x="2811" y="990"/>
                  </a:lnTo>
                  <a:lnTo>
                    <a:pt x="2339" y="1462"/>
                  </a:lnTo>
                  <a:lnTo>
                    <a:pt x="1867" y="1979"/>
                  </a:lnTo>
                  <a:lnTo>
                    <a:pt x="1440" y="2496"/>
                  </a:lnTo>
                  <a:lnTo>
                    <a:pt x="1012" y="3035"/>
                  </a:lnTo>
                  <a:lnTo>
                    <a:pt x="158" y="4114"/>
                  </a:lnTo>
                  <a:lnTo>
                    <a:pt x="68" y="4249"/>
                  </a:lnTo>
                  <a:lnTo>
                    <a:pt x="23" y="4362"/>
                  </a:lnTo>
                  <a:lnTo>
                    <a:pt x="1" y="4497"/>
                  </a:lnTo>
                  <a:lnTo>
                    <a:pt x="1" y="4609"/>
                  </a:lnTo>
                  <a:lnTo>
                    <a:pt x="23" y="4721"/>
                  </a:lnTo>
                  <a:lnTo>
                    <a:pt x="68" y="4834"/>
                  </a:lnTo>
                  <a:lnTo>
                    <a:pt x="136" y="4946"/>
                  </a:lnTo>
                  <a:lnTo>
                    <a:pt x="226" y="5036"/>
                  </a:lnTo>
                  <a:lnTo>
                    <a:pt x="293" y="5104"/>
                  </a:lnTo>
                  <a:lnTo>
                    <a:pt x="406" y="5149"/>
                  </a:lnTo>
                  <a:lnTo>
                    <a:pt x="495" y="5193"/>
                  </a:lnTo>
                  <a:lnTo>
                    <a:pt x="608" y="5216"/>
                  </a:lnTo>
                  <a:lnTo>
                    <a:pt x="720" y="5193"/>
                  </a:lnTo>
                  <a:lnTo>
                    <a:pt x="833" y="5171"/>
                  </a:lnTo>
                  <a:lnTo>
                    <a:pt x="923" y="5104"/>
                  </a:lnTo>
                  <a:lnTo>
                    <a:pt x="1035" y="4991"/>
                  </a:lnTo>
                  <a:lnTo>
                    <a:pt x="1822" y="3980"/>
                  </a:lnTo>
                  <a:lnTo>
                    <a:pt x="2226" y="3463"/>
                  </a:lnTo>
                  <a:lnTo>
                    <a:pt x="2631" y="2968"/>
                  </a:lnTo>
                  <a:lnTo>
                    <a:pt x="3058" y="2474"/>
                  </a:lnTo>
                  <a:lnTo>
                    <a:pt x="3508" y="2001"/>
                  </a:lnTo>
                  <a:lnTo>
                    <a:pt x="4002" y="1574"/>
                  </a:lnTo>
                  <a:lnTo>
                    <a:pt x="4249" y="1372"/>
                  </a:lnTo>
                  <a:lnTo>
                    <a:pt x="4519" y="1170"/>
                  </a:lnTo>
                  <a:lnTo>
                    <a:pt x="4609" y="1080"/>
                  </a:lnTo>
                  <a:lnTo>
                    <a:pt x="4699" y="990"/>
                  </a:lnTo>
                  <a:lnTo>
                    <a:pt x="4744" y="878"/>
                  </a:lnTo>
                  <a:lnTo>
                    <a:pt x="4766" y="743"/>
                  </a:lnTo>
                  <a:lnTo>
                    <a:pt x="4789" y="630"/>
                  </a:lnTo>
                  <a:lnTo>
                    <a:pt x="4766" y="518"/>
                  </a:lnTo>
                  <a:lnTo>
                    <a:pt x="4744" y="405"/>
                  </a:lnTo>
                  <a:lnTo>
                    <a:pt x="4677" y="293"/>
                  </a:lnTo>
                  <a:lnTo>
                    <a:pt x="4609" y="203"/>
                  </a:lnTo>
                  <a:lnTo>
                    <a:pt x="4542" y="113"/>
                  </a:lnTo>
                  <a:lnTo>
                    <a:pt x="4452" y="68"/>
                  </a:lnTo>
                  <a:lnTo>
                    <a:pt x="4339" y="23"/>
                  </a:lnTo>
                  <a:lnTo>
                    <a:pt x="4249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06;p15">
              <a:extLst>
                <a:ext uri="{FF2B5EF4-FFF2-40B4-BE49-F238E27FC236}">
                  <a16:creationId xmlns:a16="http://schemas.microsoft.com/office/drawing/2014/main" id="{59E4B898-6A34-A55A-EB96-278D69C4D326}"/>
                </a:ext>
              </a:extLst>
            </p:cNvPr>
            <p:cNvSpPr/>
            <p:nvPr/>
          </p:nvSpPr>
          <p:spPr>
            <a:xfrm>
              <a:off x="2206650" y="1789175"/>
              <a:ext cx="186600" cy="100625"/>
            </a:xfrm>
            <a:custGeom>
              <a:avLst/>
              <a:gdLst/>
              <a:ahLst/>
              <a:cxnLst/>
              <a:rect l="l" t="t" r="r" b="b"/>
              <a:pathLst>
                <a:path w="7464" h="4025" extrusionOk="0">
                  <a:moveTo>
                    <a:pt x="675" y="0"/>
                  </a:moveTo>
                  <a:lnTo>
                    <a:pt x="563" y="23"/>
                  </a:lnTo>
                  <a:lnTo>
                    <a:pt x="428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1" y="337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1" y="787"/>
                  </a:lnTo>
                  <a:lnTo>
                    <a:pt x="46" y="899"/>
                  </a:lnTo>
                  <a:lnTo>
                    <a:pt x="113" y="989"/>
                  </a:lnTo>
                  <a:lnTo>
                    <a:pt x="203" y="1079"/>
                  </a:lnTo>
                  <a:lnTo>
                    <a:pt x="316" y="1147"/>
                  </a:lnTo>
                  <a:lnTo>
                    <a:pt x="1147" y="1551"/>
                  </a:lnTo>
                  <a:lnTo>
                    <a:pt x="2002" y="1933"/>
                  </a:lnTo>
                  <a:lnTo>
                    <a:pt x="3732" y="2675"/>
                  </a:lnTo>
                  <a:lnTo>
                    <a:pt x="4452" y="3035"/>
                  </a:lnTo>
                  <a:lnTo>
                    <a:pt x="5194" y="3395"/>
                  </a:lnTo>
                  <a:lnTo>
                    <a:pt x="5935" y="3709"/>
                  </a:lnTo>
                  <a:lnTo>
                    <a:pt x="6317" y="3867"/>
                  </a:lnTo>
                  <a:lnTo>
                    <a:pt x="6700" y="4002"/>
                  </a:lnTo>
                  <a:lnTo>
                    <a:pt x="6835" y="4024"/>
                  </a:lnTo>
                  <a:lnTo>
                    <a:pt x="6969" y="4024"/>
                  </a:lnTo>
                  <a:lnTo>
                    <a:pt x="7082" y="4002"/>
                  </a:lnTo>
                  <a:lnTo>
                    <a:pt x="7172" y="3957"/>
                  </a:lnTo>
                  <a:lnTo>
                    <a:pt x="7262" y="3867"/>
                  </a:lnTo>
                  <a:lnTo>
                    <a:pt x="7329" y="3777"/>
                  </a:lnTo>
                  <a:lnTo>
                    <a:pt x="7396" y="3687"/>
                  </a:lnTo>
                  <a:lnTo>
                    <a:pt x="7441" y="3574"/>
                  </a:lnTo>
                  <a:lnTo>
                    <a:pt x="7464" y="3462"/>
                  </a:lnTo>
                  <a:lnTo>
                    <a:pt x="7464" y="3350"/>
                  </a:lnTo>
                  <a:lnTo>
                    <a:pt x="7441" y="3237"/>
                  </a:lnTo>
                  <a:lnTo>
                    <a:pt x="7396" y="3125"/>
                  </a:lnTo>
                  <a:lnTo>
                    <a:pt x="7352" y="3012"/>
                  </a:lnTo>
                  <a:lnTo>
                    <a:pt x="7262" y="2945"/>
                  </a:lnTo>
                  <a:lnTo>
                    <a:pt x="7149" y="2855"/>
                  </a:lnTo>
                  <a:lnTo>
                    <a:pt x="7037" y="2810"/>
                  </a:lnTo>
                  <a:lnTo>
                    <a:pt x="6632" y="2675"/>
                  </a:lnTo>
                  <a:lnTo>
                    <a:pt x="6250" y="2518"/>
                  </a:lnTo>
                  <a:lnTo>
                    <a:pt x="5463" y="2158"/>
                  </a:lnTo>
                  <a:lnTo>
                    <a:pt x="4699" y="1799"/>
                  </a:lnTo>
                  <a:lnTo>
                    <a:pt x="3935" y="1439"/>
                  </a:lnTo>
                  <a:lnTo>
                    <a:pt x="2429" y="787"/>
                  </a:lnTo>
                  <a:lnTo>
                    <a:pt x="1687" y="450"/>
                  </a:lnTo>
                  <a:lnTo>
                    <a:pt x="945" y="90"/>
                  </a:lnTo>
                  <a:lnTo>
                    <a:pt x="810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07;p15">
              <a:extLst>
                <a:ext uri="{FF2B5EF4-FFF2-40B4-BE49-F238E27FC236}">
                  <a16:creationId xmlns:a16="http://schemas.microsoft.com/office/drawing/2014/main" id="{C0FEE0C3-C59A-B19C-B193-03BF0B1D2094}"/>
                </a:ext>
              </a:extLst>
            </p:cNvPr>
            <p:cNvSpPr/>
            <p:nvPr/>
          </p:nvSpPr>
          <p:spPr>
            <a:xfrm>
              <a:off x="2441575" y="1777375"/>
              <a:ext cx="146700" cy="120275"/>
            </a:xfrm>
            <a:custGeom>
              <a:avLst/>
              <a:gdLst/>
              <a:ahLst/>
              <a:cxnLst/>
              <a:rect l="l" t="t" r="r" b="b"/>
              <a:pathLst>
                <a:path w="5868" h="4811" extrusionOk="0">
                  <a:moveTo>
                    <a:pt x="5193" y="0"/>
                  </a:moveTo>
                  <a:lnTo>
                    <a:pt x="5080" y="23"/>
                  </a:lnTo>
                  <a:lnTo>
                    <a:pt x="4946" y="90"/>
                  </a:lnTo>
                  <a:lnTo>
                    <a:pt x="4294" y="495"/>
                  </a:lnTo>
                  <a:lnTo>
                    <a:pt x="3664" y="899"/>
                  </a:lnTo>
                  <a:lnTo>
                    <a:pt x="3057" y="1326"/>
                  </a:lnTo>
                  <a:lnTo>
                    <a:pt x="2450" y="1776"/>
                  </a:lnTo>
                  <a:lnTo>
                    <a:pt x="1843" y="2226"/>
                  </a:lnTo>
                  <a:lnTo>
                    <a:pt x="1281" y="2720"/>
                  </a:lnTo>
                  <a:lnTo>
                    <a:pt x="719" y="3215"/>
                  </a:lnTo>
                  <a:lnTo>
                    <a:pt x="180" y="3754"/>
                  </a:lnTo>
                  <a:lnTo>
                    <a:pt x="90" y="3844"/>
                  </a:lnTo>
                  <a:lnTo>
                    <a:pt x="23" y="3979"/>
                  </a:lnTo>
                  <a:lnTo>
                    <a:pt x="0" y="4091"/>
                  </a:lnTo>
                  <a:lnTo>
                    <a:pt x="0" y="4204"/>
                  </a:lnTo>
                  <a:lnTo>
                    <a:pt x="23" y="4316"/>
                  </a:lnTo>
                  <a:lnTo>
                    <a:pt x="68" y="4429"/>
                  </a:lnTo>
                  <a:lnTo>
                    <a:pt x="113" y="4519"/>
                  </a:lnTo>
                  <a:lnTo>
                    <a:pt x="202" y="4608"/>
                  </a:lnTo>
                  <a:lnTo>
                    <a:pt x="270" y="4676"/>
                  </a:lnTo>
                  <a:lnTo>
                    <a:pt x="382" y="4743"/>
                  </a:lnTo>
                  <a:lnTo>
                    <a:pt x="495" y="4788"/>
                  </a:lnTo>
                  <a:lnTo>
                    <a:pt x="607" y="4811"/>
                  </a:lnTo>
                  <a:lnTo>
                    <a:pt x="719" y="4788"/>
                  </a:lnTo>
                  <a:lnTo>
                    <a:pt x="832" y="4766"/>
                  </a:lnTo>
                  <a:lnTo>
                    <a:pt x="944" y="4721"/>
                  </a:lnTo>
                  <a:lnTo>
                    <a:pt x="1057" y="4631"/>
                  </a:lnTo>
                  <a:lnTo>
                    <a:pt x="1574" y="4114"/>
                  </a:lnTo>
                  <a:lnTo>
                    <a:pt x="2091" y="3642"/>
                  </a:lnTo>
                  <a:lnTo>
                    <a:pt x="2653" y="3192"/>
                  </a:lnTo>
                  <a:lnTo>
                    <a:pt x="3192" y="2743"/>
                  </a:lnTo>
                  <a:lnTo>
                    <a:pt x="3777" y="2316"/>
                  </a:lnTo>
                  <a:lnTo>
                    <a:pt x="4361" y="1911"/>
                  </a:lnTo>
                  <a:lnTo>
                    <a:pt x="4968" y="1529"/>
                  </a:lnTo>
                  <a:lnTo>
                    <a:pt x="5575" y="1169"/>
                  </a:lnTo>
                  <a:lnTo>
                    <a:pt x="5687" y="1079"/>
                  </a:lnTo>
                  <a:lnTo>
                    <a:pt x="5777" y="989"/>
                  </a:lnTo>
                  <a:lnTo>
                    <a:pt x="5822" y="877"/>
                  </a:lnTo>
                  <a:lnTo>
                    <a:pt x="5867" y="764"/>
                  </a:lnTo>
                  <a:lnTo>
                    <a:pt x="5867" y="652"/>
                  </a:lnTo>
                  <a:lnTo>
                    <a:pt x="5845" y="540"/>
                  </a:lnTo>
                  <a:lnTo>
                    <a:pt x="5822" y="427"/>
                  </a:lnTo>
                  <a:lnTo>
                    <a:pt x="5777" y="315"/>
                  </a:lnTo>
                  <a:lnTo>
                    <a:pt x="5710" y="225"/>
                  </a:lnTo>
                  <a:lnTo>
                    <a:pt x="5620" y="135"/>
                  </a:lnTo>
                  <a:lnTo>
                    <a:pt x="5530" y="68"/>
                  </a:lnTo>
                  <a:lnTo>
                    <a:pt x="5418" y="23"/>
                  </a:lnTo>
                  <a:lnTo>
                    <a:pt x="530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08;p15">
              <a:extLst>
                <a:ext uri="{FF2B5EF4-FFF2-40B4-BE49-F238E27FC236}">
                  <a16:creationId xmlns:a16="http://schemas.microsoft.com/office/drawing/2014/main" id="{D62F2C61-0392-D581-AC59-8128C9CD4E1D}"/>
                </a:ext>
              </a:extLst>
            </p:cNvPr>
            <p:cNvSpPr/>
            <p:nvPr/>
          </p:nvSpPr>
          <p:spPr>
            <a:xfrm>
              <a:off x="2251050" y="2067350"/>
              <a:ext cx="105675" cy="168625"/>
            </a:xfrm>
            <a:custGeom>
              <a:avLst/>
              <a:gdLst/>
              <a:ahLst/>
              <a:cxnLst/>
              <a:rect l="l" t="t" r="r" b="b"/>
              <a:pathLst>
                <a:path w="4227" h="6745" extrusionOk="0">
                  <a:moveTo>
                    <a:pt x="675" y="0"/>
                  </a:moveTo>
                  <a:lnTo>
                    <a:pt x="563" y="23"/>
                  </a:lnTo>
                  <a:lnTo>
                    <a:pt x="450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1" y="338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23" y="810"/>
                  </a:lnTo>
                  <a:lnTo>
                    <a:pt x="68" y="945"/>
                  </a:lnTo>
                  <a:lnTo>
                    <a:pt x="743" y="2361"/>
                  </a:lnTo>
                  <a:lnTo>
                    <a:pt x="1080" y="3080"/>
                  </a:lnTo>
                  <a:lnTo>
                    <a:pt x="1439" y="3777"/>
                  </a:lnTo>
                  <a:lnTo>
                    <a:pt x="1822" y="4451"/>
                  </a:lnTo>
                  <a:lnTo>
                    <a:pt x="2204" y="5148"/>
                  </a:lnTo>
                  <a:lnTo>
                    <a:pt x="2631" y="5800"/>
                  </a:lnTo>
                  <a:lnTo>
                    <a:pt x="3058" y="6474"/>
                  </a:lnTo>
                  <a:lnTo>
                    <a:pt x="3148" y="6564"/>
                  </a:lnTo>
                  <a:lnTo>
                    <a:pt x="3260" y="6654"/>
                  </a:lnTo>
                  <a:lnTo>
                    <a:pt x="3373" y="6699"/>
                  </a:lnTo>
                  <a:lnTo>
                    <a:pt x="3485" y="6744"/>
                  </a:lnTo>
                  <a:lnTo>
                    <a:pt x="3597" y="6744"/>
                  </a:lnTo>
                  <a:lnTo>
                    <a:pt x="3710" y="6722"/>
                  </a:lnTo>
                  <a:lnTo>
                    <a:pt x="3822" y="6699"/>
                  </a:lnTo>
                  <a:lnTo>
                    <a:pt x="3935" y="6654"/>
                  </a:lnTo>
                  <a:lnTo>
                    <a:pt x="4024" y="6587"/>
                  </a:lnTo>
                  <a:lnTo>
                    <a:pt x="4114" y="6497"/>
                  </a:lnTo>
                  <a:lnTo>
                    <a:pt x="4182" y="6407"/>
                  </a:lnTo>
                  <a:lnTo>
                    <a:pt x="4204" y="6317"/>
                  </a:lnTo>
                  <a:lnTo>
                    <a:pt x="4227" y="6205"/>
                  </a:lnTo>
                  <a:lnTo>
                    <a:pt x="4227" y="6092"/>
                  </a:lnTo>
                  <a:lnTo>
                    <a:pt x="4204" y="5957"/>
                  </a:lnTo>
                  <a:lnTo>
                    <a:pt x="4137" y="5845"/>
                  </a:lnTo>
                  <a:lnTo>
                    <a:pt x="3687" y="5193"/>
                  </a:lnTo>
                  <a:lnTo>
                    <a:pt x="3283" y="4519"/>
                  </a:lnTo>
                  <a:lnTo>
                    <a:pt x="2901" y="3844"/>
                  </a:lnTo>
                  <a:lnTo>
                    <a:pt x="2518" y="3147"/>
                  </a:lnTo>
                  <a:lnTo>
                    <a:pt x="2159" y="2451"/>
                  </a:lnTo>
                  <a:lnTo>
                    <a:pt x="1822" y="1731"/>
                  </a:lnTo>
                  <a:lnTo>
                    <a:pt x="1125" y="315"/>
                  </a:lnTo>
                  <a:lnTo>
                    <a:pt x="1057" y="203"/>
                  </a:lnTo>
                  <a:lnTo>
                    <a:pt x="967" y="113"/>
                  </a:lnTo>
                  <a:lnTo>
                    <a:pt x="877" y="45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09;p15">
              <a:extLst>
                <a:ext uri="{FF2B5EF4-FFF2-40B4-BE49-F238E27FC236}">
                  <a16:creationId xmlns:a16="http://schemas.microsoft.com/office/drawing/2014/main" id="{FA135DDB-F084-3416-225F-F827EE6D8F05}"/>
                </a:ext>
              </a:extLst>
            </p:cNvPr>
            <p:cNvSpPr/>
            <p:nvPr/>
          </p:nvSpPr>
          <p:spPr>
            <a:xfrm>
              <a:off x="2442700" y="2098825"/>
              <a:ext cx="169725" cy="84875"/>
            </a:xfrm>
            <a:custGeom>
              <a:avLst/>
              <a:gdLst/>
              <a:ahLst/>
              <a:cxnLst/>
              <a:rect l="l" t="t" r="r" b="b"/>
              <a:pathLst>
                <a:path w="6789" h="3395" extrusionOk="0">
                  <a:moveTo>
                    <a:pt x="6159" y="0"/>
                  </a:moveTo>
                  <a:lnTo>
                    <a:pt x="6024" y="23"/>
                  </a:lnTo>
                  <a:lnTo>
                    <a:pt x="4541" y="450"/>
                  </a:lnTo>
                  <a:lnTo>
                    <a:pt x="3822" y="675"/>
                  </a:lnTo>
                  <a:lnTo>
                    <a:pt x="3102" y="944"/>
                  </a:lnTo>
                  <a:lnTo>
                    <a:pt x="2383" y="1214"/>
                  </a:lnTo>
                  <a:lnTo>
                    <a:pt x="1664" y="1529"/>
                  </a:lnTo>
                  <a:lnTo>
                    <a:pt x="989" y="1866"/>
                  </a:lnTo>
                  <a:lnTo>
                    <a:pt x="315" y="2248"/>
                  </a:lnTo>
                  <a:lnTo>
                    <a:pt x="202" y="2316"/>
                  </a:lnTo>
                  <a:lnTo>
                    <a:pt x="112" y="2428"/>
                  </a:lnTo>
                  <a:lnTo>
                    <a:pt x="45" y="2518"/>
                  </a:lnTo>
                  <a:lnTo>
                    <a:pt x="23" y="2630"/>
                  </a:lnTo>
                  <a:lnTo>
                    <a:pt x="0" y="2743"/>
                  </a:lnTo>
                  <a:lnTo>
                    <a:pt x="23" y="2878"/>
                  </a:lnTo>
                  <a:lnTo>
                    <a:pt x="45" y="2967"/>
                  </a:lnTo>
                  <a:lnTo>
                    <a:pt x="112" y="3080"/>
                  </a:lnTo>
                  <a:lnTo>
                    <a:pt x="180" y="3170"/>
                  </a:lnTo>
                  <a:lnTo>
                    <a:pt x="247" y="3260"/>
                  </a:lnTo>
                  <a:lnTo>
                    <a:pt x="337" y="3327"/>
                  </a:lnTo>
                  <a:lnTo>
                    <a:pt x="450" y="3372"/>
                  </a:lnTo>
                  <a:lnTo>
                    <a:pt x="562" y="3395"/>
                  </a:lnTo>
                  <a:lnTo>
                    <a:pt x="674" y="3395"/>
                  </a:lnTo>
                  <a:lnTo>
                    <a:pt x="809" y="3372"/>
                  </a:lnTo>
                  <a:lnTo>
                    <a:pt x="944" y="3305"/>
                  </a:lnTo>
                  <a:lnTo>
                    <a:pt x="1574" y="2967"/>
                  </a:lnTo>
                  <a:lnTo>
                    <a:pt x="2225" y="2630"/>
                  </a:lnTo>
                  <a:lnTo>
                    <a:pt x="2900" y="2338"/>
                  </a:lnTo>
                  <a:lnTo>
                    <a:pt x="3574" y="2091"/>
                  </a:lnTo>
                  <a:lnTo>
                    <a:pt x="4271" y="1844"/>
                  </a:lnTo>
                  <a:lnTo>
                    <a:pt x="4945" y="1619"/>
                  </a:lnTo>
                  <a:lnTo>
                    <a:pt x="6362" y="1214"/>
                  </a:lnTo>
                  <a:lnTo>
                    <a:pt x="6497" y="1147"/>
                  </a:lnTo>
                  <a:lnTo>
                    <a:pt x="6586" y="1079"/>
                  </a:lnTo>
                  <a:lnTo>
                    <a:pt x="6676" y="1012"/>
                  </a:lnTo>
                  <a:lnTo>
                    <a:pt x="6744" y="899"/>
                  </a:lnTo>
                  <a:lnTo>
                    <a:pt x="6766" y="787"/>
                  </a:lnTo>
                  <a:lnTo>
                    <a:pt x="6789" y="675"/>
                  </a:lnTo>
                  <a:lnTo>
                    <a:pt x="6789" y="562"/>
                  </a:lnTo>
                  <a:lnTo>
                    <a:pt x="6766" y="450"/>
                  </a:lnTo>
                  <a:lnTo>
                    <a:pt x="6721" y="337"/>
                  </a:lnTo>
                  <a:lnTo>
                    <a:pt x="6676" y="248"/>
                  </a:lnTo>
                  <a:lnTo>
                    <a:pt x="6609" y="158"/>
                  </a:lnTo>
                  <a:lnTo>
                    <a:pt x="6519" y="90"/>
                  </a:lnTo>
                  <a:lnTo>
                    <a:pt x="6407" y="23"/>
                  </a:lnTo>
                  <a:lnTo>
                    <a:pt x="629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10;p15">
              <a:extLst>
                <a:ext uri="{FF2B5EF4-FFF2-40B4-BE49-F238E27FC236}">
                  <a16:creationId xmlns:a16="http://schemas.microsoft.com/office/drawing/2014/main" id="{FEA0C048-03B4-1542-73E3-AE74295B30FB}"/>
                </a:ext>
              </a:extLst>
            </p:cNvPr>
            <p:cNvSpPr/>
            <p:nvPr/>
          </p:nvSpPr>
          <p:spPr>
            <a:xfrm>
              <a:off x="2784375" y="1587975"/>
              <a:ext cx="897500" cy="1380800"/>
            </a:xfrm>
            <a:custGeom>
              <a:avLst/>
              <a:gdLst/>
              <a:ahLst/>
              <a:cxnLst/>
              <a:rect l="l" t="t" r="r" b="b"/>
              <a:pathLst>
                <a:path w="35900" h="55232" extrusionOk="0">
                  <a:moveTo>
                    <a:pt x="28481" y="1"/>
                  </a:moveTo>
                  <a:lnTo>
                    <a:pt x="28144" y="23"/>
                  </a:lnTo>
                  <a:lnTo>
                    <a:pt x="27807" y="46"/>
                  </a:lnTo>
                  <a:lnTo>
                    <a:pt x="27492" y="91"/>
                  </a:lnTo>
                  <a:lnTo>
                    <a:pt x="27155" y="158"/>
                  </a:lnTo>
                  <a:lnTo>
                    <a:pt x="26840" y="248"/>
                  </a:lnTo>
                  <a:lnTo>
                    <a:pt x="26526" y="338"/>
                  </a:lnTo>
                  <a:lnTo>
                    <a:pt x="26211" y="450"/>
                  </a:lnTo>
                  <a:lnTo>
                    <a:pt x="25896" y="585"/>
                  </a:lnTo>
                  <a:lnTo>
                    <a:pt x="25604" y="743"/>
                  </a:lnTo>
                  <a:lnTo>
                    <a:pt x="24997" y="1057"/>
                  </a:lnTo>
                  <a:lnTo>
                    <a:pt x="24413" y="1417"/>
                  </a:lnTo>
                  <a:lnTo>
                    <a:pt x="23851" y="1844"/>
                  </a:lnTo>
                  <a:lnTo>
                    <a:pt x="23311" y="2294"/>
                  </a:lnTo>
                  <a:lnTo>
                    <a:pt x="22794" y="2766"/>
                  </a:lnTo>
                  <a:lnTo>
                    <a:pt x="22299" y="3283"/>
                  </a:lnTo>
                  <a:lnTo>
                    <a:pt x="21827" y="3800"/>
                  </a:lnTo>
                  <a:lnTo>
                    <a:pt x="21378" y="4362"/>
                  </a:lnTo>
                  <a:lnTo>
                    <a:pt x="20119" y="5980"/>
                  </a:lnTo>
                  <a:lnTo>
                    <a:pt x="18860" y="7644"/>
                  </a:lnTo>
                  <a:lnTo>
                    <a:pt x="17669" y="9330"/>
                  </a:lnTo>
                  <a:lnTo>
                    <a:pt x="16500" y="11038"/>
                  </a:lnTo>
                  <a:lnTo>
                    <a:pt x="15938" y="11915"/>
                  </a:lnTo>
                  <a:lnTo>
                    <a:pt x="15376" y="12791"/>
                  </a:lnTo>
                  <a:lnTo>
                    <a:pt x="14836" y="13668"/>
                  </a:lnTo>
                  <a:lnTo>
                    <a:pt x="14297" y="14545"/>
                  </a:lnTo>
                  <a:lnTo>
                    <a:pt x="13780" y="15444"/>
                  </a:lnTo>
                  <a:lnTo>
                    <a:pt x="13285" y="16366"/>
                  </a:lnTo>
                  <a:lnTo>
                    <a:pt x="12791" y="17265"/>
                  </a:lnTo>
                  <a:lnTo>
                    <a:pt x="12319" y="18186"/>
                  </a:lnTo>
                  <a:lnTo>
                    <a:pt x="11375" y="20052"/>
                  </a:lnTo>
                  <a:lnTo>
                    <a:pt x="10476" y="21940"/>
                  </a:lnTo>
                  <a:lnTo>
                    <a:pt x="9576" y="23829"/>
                  </a:lnTo>
                  <a:lnTo>
                    <a:pt x="8700" y="25717"/>
                  </a:lnTo>
                  <a:lnTo>
                    <a:pt x="7845" y="27628"/>
                  </a:lnTo>
                  <a:lnTo>
                    <a:pt x="7014" y="29561"/>
                  </a:lnTo>
                  <a:lnTo>
                    <a:pt x="6227" y="31494"/>
                  </a:lnTo>
                  <a:lnTo>
                    <a:pt x="5440" y="33427"/>
                  </a:lnTo>
                  <a:lnTo>
                    <a:pt x="4698" y="35383"/>
                  </a:lnTo>
                  <a:lnTo>
                    <a:pt x="3979" y="37361"/>
                  </a:lnTo>
                  <a:lnTo>
                    <a:pt x="3305" y="39339"/>
                  </a:lnTo>
                  <a:lnTo>
                    <a:pt x="2630" y="41317"/>
                  </a:lnTo>
                  <a:lnTo>
                    <a:pt x="2023" y="43318"/>
                  </a:lnTo>
                  <a:lnTo>
                    <a:pt x="1416" y="45319"/>
                  </a:lnTo>
                  <a:lnTo>
                    <a:pt x="877" y="47342"/>
                  </a:lnTo>
                  <a:lnTo>
                    <a:pt x="360" y="49365"/>
                  </a:lnTo>
                  <a:lnTo>
                    <a:pt x="225" y="49904"/>
                  </a:lnTo>
                  <a:lnTo>
                    <a:pt x="135" y="50421"/>
                  </a:lnTo>
                  <a:lnTo>
                    <a:pt x="45" y="50938"/>
                  </a:lnTo>
                  <a:lnTo>
                    <a:pt x="23" y="51410"/>
                  </a:lnTo>
                  <a:lnTo>
                    <a:pt x="0" y="51860"/>
                  </a:lnTo>
                  <a:lnTo>
                    <a:pt x="45" y="52287"/>
                  </a:lnTo>
                  <a:lnTo>
                    <a:pt x="113" y="52692"/>
                  </a:lnTo>
                  <a:lnTo>
                    <a:pt x="158" y="52894"/>
                  </a:lnTo>
                  <a:lnTo>
                    <a:pt x="225" y="53074"/>
                  </a:lnTo>
                  <a:lnTo>
                    <a:pt x="293" y="53254"/>
                  </a:lnTo>
                  <a:lnTo>
                    <a:pt x="382" y="53411"/>
                  </a:lnTo>
                  <a:lnTo>
                    <a:pt x="495" y="53568"/>
                  </a:lnTo>
                  <a:lnTo>
                    <a:pt x="607" y="53726"/>
                  </a:lnTo>
                  <a:lnTo>
                    <a:pt x="742" y="53861"/>
                  </a:lnTo>
                  <a:lnTo>
                    <a:pt x="877" y="53996"/>
                  </a:lnTo>
                  <a:lnTo>
                    <a:pt x="1034" y="54130"/>
                  </a:lnTo>
                  <a:lnTo>
                    <a:pt x="1214" y="54243"/>
                  </a:lnTo>
                  <a:lnTo>
                    <a:pt x="1394" y="54355"/>
                  </a:lnTo>
                  <a:lnTo>
                    <a:pt x="1619" y="54445"/>
                  </a:lnTo>
                  <a:lnTo>
                    <a:pt x="1821" y="54535"/>
                  </a:lnTo>
                  <a:lnTo>
                    <a:pt x="2068" y="54625"/>
                  </a:lnTo>
                  <a:lnTo>
                    <a:pt x="2316" y="54692"/>
                  </a:lnTo>
                  <a:lnTo>
                    <a:pt x="2608" y="54737"/>
                  </a:lnTo>
                  <a:lnTo>
                    <a:pt x="3215" y="54827"/>
                  </a:lnTo>
                  <a:lnTo>
                    <a:pt x="5036" y="55007"/>
                  </a:lnTo>
                  <a:lnTo>
                    <a:pt x="5935" y="55097"/>
                  </a:lnTo>
                  <a:lnTo>
                    <a:pt x="6789" y="55164"/>
                  </a:lnTo>
                  <a:lnTo>
                    <a:pt x="7643" y="55209"/>
                  </a:lnTo>
                  <a:lnTo>
                    <a:pt x="8475" y="55232"/>
                  </a:lnTo>
                  <a:lnTo>
                    <a:pt x="9284" y="55232"/>
                  </a:lnTo>
                  <a:lnTo>
                    <a:pt x="10093" y="55209"/>
                  </a:lnTo>
                  <a:lnTo>
                    <a:pt x="10903" y="55142"/>
                  </a:lnTo>
                  <a:lnTo>
                    <a:pt x="11689" y="55030"/>
                  </a:lnTo>
                  <a:lnTo>
                    <a:pt x="12476" y="54895"/>
                  </a:lnTo>
                  <a:lnTo>
                    <a:pt x="13263" y="54692"/>
                  </a:lnTo>
                  <a:lnTo>
                    <a:pt x="14072" y="54468"/>
                  </a:lnTo>
                  <a:lnTo>
                    <a:pt x="14859" y="54175"/>
                  </a:lnTo>
                  <a:lnTo>
                    <a:pt x="15668" y="53838"/>
                  </a:lnTo>
                  <a:lnTo>
                    <a:pt x="16477" y="53411"/>
                  </a:lnTo>
                  <a:lnTo>
                    <a:pt x="17242" y="51118"/>
                  </a:lnTo>
                  <a:lnTo>
                    <a:pt x="19018" y="45836"/>
                  </a:lnTo>
                  <a:lnTo>
                    <a:pt x="20052" y="42823"/>
                  </a:lnTo>
                  <a:lnTo>
                    <a:pt x="21086" y="39969"/>
                  </a:lnTo>
                  <a:lnTo>
                    <a:pt x="21535" y="38710"/>
                  </a:lnTo>
                  <a:lnTo>
                    <a:pt x="21962" y="37586"/>
                  </a:lnTo>
                  <a:lnTo>
                    <a:pt x="22344" y="36664"/>
                  </a:lnTo>
                  <a:lnTo>
                    <a:pt x="22637" y="35967"/>
                  </a:lnTo>
                  <a:lnTo>
                    <a:pt x="23199" y="34843"/>
                  </a:lnTo>
                  <a:lnTo>
                    <a:pt x="23761" y="33719"/>
                  </a:lnTo>
                  <a:lnTo>
                    <a:pt x="24345" y="32618"/>
                  </a:lnTo>
                  <a:lnTo>
                    <a:pt x="24952" y="31516"/>
                  </a:lnTo>
                  <a:lnTo>
                    <a:pt x="25581" y="30437"/>
                  </a:lnTo>
                  <a:lnTo>
                    <a:pt x="26211" y="29336"/>
                  </a:lnTo>
                  <a:lnTo>
                    <a:pt x="27515" y="27178"/>
                  </a:lnTo>
                  <a:lnTo>
                    <a:pt x="30122" y="22907"/>
                  </a:lnTo>
                  <a:lnTo>
                    <a:pt x="31403" y="20749"/>
                  </a:lnTo>
                  <a:lnTo>
                    <a:pt x="32055" y="19670"/>
                  </a:lnTo>
                  <a:lnTo>
                    <a:pt x="32662" y="18568"/>
                  </a:lnTo>
                  <a:lnTo>
                    <a:pt x="33247" y="17512"/>
                  </a:lnTo>
                  <a:lnTo>
                    <a:pt x="33517" y="16950"/>
                  </a:lnTo>
                  <a:lnTo>
                    <a:pt x="33786" y="16366"/>
                  </a:lnTo>
                  <a:lnTo>
                    <a:pt x="34056" y="15759"/>
                  </a:lnTo>
                  <a:lnTo>
                    <a:pt x="34303" y="15152"/>
                  </a:lnTo>
                  <a:lnTo>
                    <a:pt x="34551" y="14522"/>
                  </a:lnTo>
                  <a:lnTo>
                    <a:pt x="34775" y="13893"/>
                  </a:lnTo>
                  <a:lnTo>
                    <a:pt x="35000" y="13263"/>
                  </a:lnTo>
                  <a:lnTo>
                    <a:pt x="35180" y="12612"/>
                  </a:lnTo>
                  <a:lnTo>
                    <a:pt x="35360" y="11937"/>
                  </a:lnTo>
                  <a:lnTo>
                    <a:pt x="35517" y="11285"/>
                  </a:lnTo>
                  <a:lnTo>
                    <a:pt x="35652" y="10633"/>
                  </a:lnTo>
                  <a:lnTo>
                    <a:pt x="35742" y="9981"/>
                  </a:lnTo>
                  <a:lnTo>
                    <a:pt x="35832" y="9307"/>
                  </a:lnTo>
                  <a:lnTo>
                    <a:pt x="35877" y="8655"/>
                  </a:lnTo>
                  <a:lnTo>
                    <a:pt x="35899" y="8026"/>
                  </a:lnTo>
                  <a:lnTo>
                    <a:pt x="35877" y="7374"/>
                  </a:lnTo>
                  <a:lnTo>
                    <a:pt x="35809" y="6767"/>
                  </a:lnTo>
                  <a:lnTo>
                    <a:pt x="35719" y="6138"/>
                  </a:lnTo>
                  <a:lnTo>
                    <a:pt x="35585" y="5553"/>
                  </a:lnTo>
                  <a:lnTo>
                    <a:pt x="35427" y="4969"/>
                  </a:lnTo>
                  <a:lnTo>
                    <a:pt x="35202" y="4407"/>
                  </a:lnTo>
                  <a:lnTo>
                    <a:pt x="34933" y="3867"/>
                  </a:lnTo>
                  <a:lnTo>
                    <a:pt x="34798" y="3597"/>
                  </a:lnTo>
                  <a:lnTo>
                    <a:pt x="34618" y="3328"/>
                  </a:lnTo>
                  <a:lnTo>
                    <a:pt x="34461" y="3080"/>
                  </a:lnTo>
                  <a:lnTo>
                    <a:pt x="34258" y="2833"/>
                  </a:lnTo>
                  <a:lnTo>
                    <a:pt x="34078" y="2608"/>
                  </a:lnTo>
                  <a:lnTo>
                    <a:pt x="33854" y="2361"/>
                  </a:lnTo>
                  <a:lnTo>
                    <a:pt x="33629" y="2136"/>
                  </a:lnTo>
                  <a:lnTo>
                    <a:pt x="33382" y="1934"/>
                  </a:lnTo>
                  <a:lnTo>
                    <a:pt x="33134" y="1709"/>
                  </a:lnTo>
                  <a:lnTo>
                    <a:pt x="32865" y="1507"/>
                  </a:lnTo>
                  <a:lnTo>
                    <a:pt x="32595" y="1327"/>
                  </a:lnTo>
                  <a:lnTo>
                    <a:pt x="32280" y="1125"/>
                  </a:lnTo>
                  <a:lnTo>
                    <a:pt x="31988" y="945"/>
                  </a:lnTo>
                  <a:lnTo>
                    <a:pt x="31651" y="788"/>
                  </a:lnTo>
                  <a:lnTo>
                    <a:pt x="31314" y="630"/>
                  </a:lnTo>
                  <a:lnTo>
                    <a:pt x="30954" y="473"/>
                  </a:lnTo>
                  <a:lnTo>
                    <a:pt x="30594" y="338"/>
                  </a:lnTo>
                  <a:lnTo>
                    <a:pt x="30235" y="226"/>
                  </a:lnTo>
                  <a:lnTo>
                    <a:pt x="29875" y="136"/>
                  </a:lnTo>
                  <a:lnTo>
                    <a:pt x="29515" y="68"/>
                  </a:lnTo>
                  <a:lnTo>
                    <a:pt x="29178" y="23"/>
                  </a:lnTo>
                  <a:lnTo>
                    <a:pt x="28841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11;p15">
              <a:extLst>
                <a:ext uri="{FF2B5EF4-FFF2-40B4-BE49-F238E27FC236}">
                  <a16:creationId xmlns:a16="http://schemas.microsoft.com/office/drawing/2014/main" id="{39AA1C33-6479-E220-41D0-E21D00ACD3CE}"/>
                </a:ext>
              </a:extLst>
            </p:cNvPr>
            <p:cNvSpPr/>
            <p:nvPr/>
          </p:nvSpPr>
          <p:spPr>
            <a:xfrm>
              <a:off x="2951850" y="1602600"/>
              <a:ext cx="641225" cy="1366175"/>
            </a:xfrm>
            <a:custGeom>
              <a:avLst/>
              <a:gdLst/>
              <a:ahLst/>
              <a:cxnLst/>
              <a:rect l="l" t="t" r="r" b="b"/>
              <a:pathLst>
                <a:path w="25649" h="54647" extrusionOk="0">
                  <a:moveTo>
                    <a:pt x="24525" y="0"/>
                  </a:moveTo>
                  <a:lnTo>
                    <a:pt x="24143" y="562"/>
                  </a:lnTo>
                  <a:lnTo>
                    <a:pt x="23760" y="1124"/>
                  </a:lnTo>
                  <a:lnTo>
                    <a:pt x="22951" y="2226"/>
                  </a:lnTo>
                  <a:lnTo>
                    <a:pt x="21265" y="4384"/>
                  </a:lnTo>
                  <a:lnTo>
                    <a:pt x="20636" y="5238"/>
                  </a:lnTo>
                  <a:lnTo>
                    <a:pt x="20029" y="6137"/>
                  </a:lnTo>
                  <a:lnTo>
                    <a:pt x="19444" y="7036"/>
                  </a:lnTo>
                  <a:lnTo>
                    <a:pt x="18882" y="7958"/>
                  </a:lnTo>
                  <a:lnTo>
                    <a:pt x="18343" y="8879"/>
                  </a:lnTo>
                  <a:lnTo>
                    <a:pt x="17826" y="9824"/>
                  </a:lnTo>
                  <a:lnTo>
                    <a:pt x="16792" y="11712"/>
                  </a:lnTo>
                  <a:lnTo>
                    <a:pt x="15690" y="13735"/>
                  </a:lnTo>
                  <a:lnTo>
                    <a:pt x="14611" y="15781"/>
                  </a:lnTo>
                  <a:lnTo>
                    <a:pt x="13555" y="17826"/>
                  </a:lnTo>
                  <a:lnTo>
                    <a:pt x="12521" y="19894"/>
                  </a:lnTo>
                  <a:lnTo>
                    <a:pt x="11532" y="21985"/>
                  </a:lnTo>
                  <a:lnTo>
                    <a:pt x="10565" y="24075"/>
                  </a:lnTo>
                  <a:lnTo>
                    <a:pt x="9644" y="26188"/>
                  </a:lnTo>
                  <a:lnTo>
                    <a:pt x="8744" y="28324"/>
                  </a:lnTo>
                  <a:lnTo>
                    <a:pt x="7845" y="30639"/>
                  </a:lnTo>
                  <a:lnTo>
                    <a:pt x="6991" y="32955"/>
                  </a:lnTo>
                  <a:lnTo>
                    <a:pt x="6159" y="35292"/>
                  </a:lnTo>
                  <a:lnTo>
                    <a:pt x="5350" y="37653"/>
                  </a:lnTo>
                  <a:lnTo>
                    <a:pt x="4586" y="40013"/>
                  </a:lnTo>
                  <a:lnTo>
                    <a:pt x="3821" y="42373"/>
                  </a:lnTo>
                  <a:lnTo>
                    <a:pt x="2338" y="47116"/>
                  </a:lnTo>
                  <a:lnTo>
                    <a:pt x="1169" y="50848"/>
                  </a:lnTo>
                  <a:lnTo>
                    <a:pt x="0" y="54579"/>
                  </a:lnTo>
                  <a:lnTo>
                    <a:pt x="1281" y="54647"/>
                  </a:lnTo>
                  <a:lnTo>
                    <a:pt x="1281" y="54624"/>
                  </a:lnTo>
                  <a:lnTo>
                    <a:pt x="2473" y="50803"/>
                  </a:lnTo>
                  <a:lnTo>
                    <a:pt x="3687" y="46981"/>
                  </a:lnTo>
                  <a:lnTo>
                    <a:pt x="5125" y="42373"/>
                  </a:lnTo>
                  <a:lnTo>
                    <a:pt x="5867" y="40080"/>
                  </a:lnTo>
                  <a:lnTo>
                    <a:pt x="6609" y="37788"/>
                  </a:lnTo>
                  <a:lnTo>
                    <a:pt x="7396" y="35495"/>
                  </a:lnTo>
                  <a:lnTo>
                    <a:pt x="8205" y="33224"/>
                  </a:lnTo>
                  <a:lnTo>
                    <a:pt x="9037" y="30976"/>
                  </a:lnTo>
                  <a:lnTo>
                    <a:pt x="9913" y="28728"/>
                  </a:lnTo>
                  <a:lnTo>
                    <a:pt x="10430" y="27515"/>
                  </a:lnTo>
                  <a:lnTo>
                    <a:pt x="10925" y="26301"/>
                  </a:lnTo>
                  <a:lnTo>
                    <a:pt x="11464" y="25087"/>
                  </a:lnTo>
                  <a:lnTo>
                    <a:pt x="12004" y="23895"/>
                  </a:lnTo>
                  <a:lnTo>
                    <a:pt x="13105" y="21513"/>
                  </a:lnTo>
                  <a:lnTo>
                    <a:pt x="14252" y="19152"/>
                  </a:lnTo>
                  <a:lnTo>
                    <a:pt x="15443" y="16815"/>
                  </a:lnTo>
                  <a:lnTo>
                    <a:pt x="16679" y="14499"/>
                  </a:lnTo>
                  <a:lnTo>
                    <a:pt x="17916" y="12184"/>
                  </a:lnTo>
                  <a:lnTo>
                    <a:pt x="19197" y="9891"/>
                  </a:lnTo>
                  <a:lnTo>
                    <a:pt x="19557" y="9284"/>
                  </a:lnTo>
                  <a:lnTo>
                    <a:pt x="19916" y="8700"/>
                  </a:lnTo>
                  <a:lnTo>
                    <a:pt x="20299" y="8115"/>
                  </a:lnTo>
                  <a:lnTo>
                    <a:pt x="20703" y="7531"/>
                  </a:lnTo>
                  <a:lnTo>
                    <a:pt x="21535" y="6384"/>
                  </a:lnTo>
                  <a:lnTo>
                    <a:pt x="22389" y="5238"/>
                  </a:lnTo>
                  <a:lnTo>
                    <a:pt x="23243" y="4091"/>
                  </a:lnTo>
                  <a:lnTo>
                    <a:pt x="24098" y="2945"/>
                  </a:lnTo>
                  <a:lnTo>
                    <a:pt x="24502" y="2361"/>
                  </a:lnTo>
                  <a:lnTo>
                    <a:pt x="24907" y="1776"/>
                  </a:lnTo>
                  <a:lnTo>
                    <a:pt x="25289" y="1192"/>
                  </a:lnTo>
                  <a:lnTo>
                    <a:pt x="25649" y="585"/>
                  </a:lnTo>
                  <a:lnTo>
                    <a:pt x="25109" y="270"/>
                  </a:lnTo>
                  <a:lnTo>
                    <a:pt x="24525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12;p15">
              <a:extLst>
                <a:ext uri="{FF2B5EF4-FFF2-40B4-BE49-F238E27FC236}">
                  <a16:creationId xmlns:a16="http://schemas.microsoft.com/office/drawing/2014/main" id="{BCF4C20E-9648-F54B-A99E-E5DAA7788CE5}"/>
                </a:ext>
              </a:extLst>
            </p:cNvPr>
            <p:cNvSpPr/>
            <p:nvPr/>
          </p:nvSpPr>
          <p:spPr>
            <a:xfrm>
              <a:off x="2877100" y="2537150"/>
              <a:ext cx="71400" cy="145600"/>
            </a:xfrm>
            <a:custGeom>
              <a:avLst/>
              <a:gdLst/>
              <a:ahLst/>
              <a:cxnLst/>
              <a:rect l="l" t="t" r="r" b="b"/>
              <a:pathLst>
                <a:path w="2856" h="5824" extrusionOk="0">
                  <a:moveTo>
                    <a:pt x="2203" y="1"/>
                  </a:moveTo>
                  <a:lnTo>
                    <a:pt x="2091" y="23"/>
                  </a:lnTo>
                  <a:lnTo>
                    <a:pt x="1979" y="46"/>
                  </a:lnTo>
                  <a:lnTo>
                    <a:pt x="1866" y="91"/>
                  </a:lnTo>
                  <a:lnTo>
                    <a:pt x="1776" y="181"/>
                  </a:lnTo>
                  <a:lnTo>
                    <a:pt x="1709" y="271"/>
                  </a:lnTo>
                  <a:lnTo>
                    <a:pt x="1641" y="406"/>
                  </a:lnTo>
                  <a:lnTo>
                    <a:pt x="877" y="2743"/>
                  </a:lnTo>
                  <a:lnTo>
                    <a:pt x="472" y="3890"/>
                  </a:lnTo>
                  <a:lnTo>
                    <a:pt x="270" y="4474"/>
                  </a:lnTo>
                  <a:lnTo>
                    <a:pt x="45" y="5036"/>
                  </a:lnTo>
                  <a:lnTo>
                    <a:pt x="0" y="5171"/>
                  </a:lnTo>
                  <a:lnTo>
                    <a:pt x="0" y="5306"/>
                  </a:lnTo>
                  <a:lnTo>
                    <a:pt x="23" y="5418"/>
                  </a:lnTo>
                  <a:lnTo>
                    <a:pt x="68" y="5508"/>
                  </a:lnTo>
                  <a:lnTo>
                    <a:pt x="113" y="5598"/>
                  </a:lnTo>
                  <a:lnTo>
                    <a:pt x="203" y="5688"/>
                  </a:lnTo>
                  <a:lnTo>
                    <a:pt x="293" y="5756"/>
                  </a:lnTo>
                  <a:lnTo>
                    <a:pt x="405" y="5801"/>
                  </a:lnTo>
                  <a:lnTo>
                    <a:pt x="517" y="5823"/>
                  </a:lnTo>
                  <a:lnTo>
                    <a:pt x="742" y="5823"/>
                  </a:lnTo>
                  <a:lnTo>
                    <a:pt x="855" y="5801"/>
                  </a:lnTo>
                  <a:lnTo>
                    <a:pt x="967" y="5733"/>
                  </a:lnTo>
                  <a:lnTo>
                    <a:pt x="1057" y="5666"/>
                  </a:lnTo>
                  <a:lnTo>
                    <a:pt x="1147" y="5576"/>
                  </a:lnTo>
                  <a:lnTo>
                    <a:pt x="1214" y="5441"/>
                  </a:lnTo>
                  <a:lnTo>
                    <a:pt x="1439" y="4879"/>
                  </a:lnTo>
                  <a:lnTo>
                    <a:pt x="1664" y="4294"/>
                  </a:lnTo>
                  <a:lnTo>
                    <a:pt x="2046" y="3148"/>
                  </a:lnTo>
                  <a:lnTo>
                    <a:pt x="2810" y="810"/>
                  </a:lnTo>
                  <a:lnTo>
                    <a:pt x="2855" y="675"/>
                  </a:lnTo>
                  <a:lnTo>
                    <a:pt x="2855" y="540"/>
                  </a:lnTo>
                  <a:lnTo>
                    <a:pt x="2833" y="428"/>
                  </a:lnTo>
                  <a:lnTo>
                    <a:pt x="2788" y="316"/>
                  </a:lnTo>
                  <a:lnTo>
                    <a:pt x="2720" y="226"/>
                  </a:lnTo>
                  <a:lnTo>
                    <a:pt x="2630" y="158"/>
                  </a:lnTo>
                  <a:lnTo>
                    <a:pt x="2540" y="91"/>
                  </a:lnTo>
                  <a:lnTo>
                    <a:pt x="2428" y="46"/>
                  </a:lnTo>
                  <a:lnTo>
                    <a:pt x="2316" y="23"/>
                  </a:lnTo>
                  <a:lnTo>
                    <a:pt x="2203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13;p15">
              <a:extLst>
                <a:ext uri="{FF2B5EF4-FFF2-40B4-BE49-F238E27FC236}">
                  <a16:creationId xmlns:a16="http://schemas.microsoft.com/office/drawing/2014/main" id="{0FB04EA4-837C-C63E-FEF3-6AE521A1948A}"/>
                </a:ext>
              </a:extLst>
            </p:cNvPr>
            <p:cNvSpPr/>
            <p:nvPr/>
          </p:nvSpPr>
          <p:spPr>
            <a:xfrm>
              <a:off x="2994550" y="2338225"/>
              <a:ext cx="43300" cy="61275"/>
            </a:xfrm>
            <a:custGeom>
              <a:avLst/>
              <a:gdLst/>
              <a:ahLst/>
              <a:cxnLst/>
              <a:rect l="l" t="t" r="r" b="b"/>
              <a:pathLst>
                <a:path w="1732" h="2451" extrusionOk="0">
                  <a:moveTo>
                    <a:pt x="990" y="0"/>
                  </a:moveTo>
                  <a:lnTo>
                    <a:pt x="877" y="45"/>
                  </a:lnTo>
                  <a:lnTo>
                    <a:pt x="765" y="90"/>
                  </a:lnTo>
                  <a:lnTo>
                    <a:pt x="675" y="158"/>
                  </a:lnTo>
                  <a:lnTo>
                    <a:pt x="585" y="270"/>
                  </a:lnTo>
                  <a:lnTo>
                    <a:pt x="517" y="405"/>
                  </a:lnTo>
                  <a:lnTo>
                    <a:pt x="23" y="1641"/>
                  </a:lnTo>
                  <a:lnTo>
                    <a:pt x="0" y="1776"/>
                  </a:lnTo>
                  <a:lnTo>
                    <a:pt x="0" y="1911"/>
                  </a:lnTo>
                  <a:lnTo>
                    <a:pt x="0" y="2023"/>
                  </a:lnTo>
                  <a:lnTo>
                    <a:pt x="45" y="2136"/>
                  </a:lnTo>
                  <a:lnTo>
                    <a:pt x="113" y="2226"/>
                  </a:lnTo>
                  <a:lnTo>
                    <a:pt x="203" y="2293"/>
                  </a:lnTo>
                  <a:lnTo>
                    <a:pt x="293" y="2361"/>
                  </a:lnTo>
                  <a:lnTo>
                    <a:pt x="405" y="2406"/>
                  </a:lnTo>
                  <a:lnTo>
                    <a:pt x="517" y="2428"/>
                  </a:lnTo>
                  <a:lnTo>
                    <a:pt x="630" y="2451"/>
                  </a:lnTo>
                  <a:lnTo>
                    <a:pt x="742" y="2428"/>
                  </a:lnTo>
                  <a:lnTo>
                    <a:pt x="855" y="2406"/>
                  </a:lnTo>
                  <a:lnTo>
                    <a:pt x="967" y="2361"/>
                  </a:lnTo>
                  <a:lnTo>
                    <a:pt x="1057" y="2271"/>
                  </a:lnTo>
                  <a:lnTo>
                    <a:pt x="1147" y="2181"/>
                  </a:lnTo>
                  <a:lnTo>
                    <a:pt x="1214" y="2046"/>
                  </a:lnTo>
                  <a:lnTo>
                    <a:pt x="1686" y="810"/>
                  </a:lnTo>
                  <a:lnTo>
                    <a:pt x="1731" y="652"/>
                  </a:lnTo>
                  <a:lnTo>
                    <a:pt x="1731" y="540"/>
                  </a:lnTo>
                  <a:lnTo>
                    <a:pt x="1709" y="427"/>
                  </a:lnTo>
                  <a:lnTo>
                    <a:pt x="1664" y="315"/>
                  </a:lnTo>
                  <a:lnTo>
                    <a:pt x="1596" y="225"/>
                  </a:lnTo>
                  <a:lnTo>
                    <a:pt x="1529" y="158"/>
                  </a:lnTo>
                  <a:lnTo>
                    <a:pt x="1439" y="90"/>
                  </a:lnTo>
                  <a:lnTo>
                    <a:pt x="1327" y="45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14;p15">
              <a:extLst>
                <a:ext uri="{FF2B5EF4-FFF2-40B4-BE49-F238E27FC236}">
                  <a16:creationId xmlns:a16="http://schemas.microsoft.com/office/drawing/2014/main" id="{601CAE9F-7FFB-7446-94BF-F04B5923DEB4}"/>
                </a:ext>
              </a:extLst>
            </p:cNvPr>
            <p:cNvSpPr/>
            <p:nvPr/>
          </p:nvSpPr>
          <p:spPr>
            <a:xfrm>
              <a:off x="3138975" y="2550650"/>
              <a:ext cx="29800" cy="30925"/>
            </a:xfrm>
            <a:custGeom>
              <a:avLst/>
              <a:gdLst/>
              <a:ahLst/>
              <a:cxnLst/>
              <a:rect l="l" t="t" r="r" b="b"/>
              <a:pathLst>
                <a:path w="1192" h="1237" extrusionOk="0">
                  <a:moveTo>
                    <a:pt x="630" y="0"/>
                  </a:moveTo>
                  <a:lnTo>
                    <a:pt x="473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5"/>
                  </a:lnTo>
                  <a:lnTo>
                    <a:pt x="1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46" y="855"/>
                  </a:lnTo>
                  <a:lnTo>
                    <a:pt x="90" y="967"/>
                  </a:lnTo>
                  <a:lnTo>
                    <a:pt x="158" y="1057"/>
                  </a:lnTo>
                  <a:lnTo>
                    <a:pt x="248" y="1124"/>
                  </a:lnTo>
                  <a:lnTo>
                    <a:pt x="338" y="1192"/>
                  </a:lnTo>
                  <a:lnTo>
                    <a:pt x="450" y="1237"/>
                  </a:lnTo>
                  <a:lnTo>
                    <a:pt x="720" y="1237"/>
                  </a:lnTo>
                  <a:lnTo>
                    <a:pt x="855" y="1192"/>
                  </a:lnTo>
                  <a:lnTo>
                    <a:pt x="967" y="1124"/>
                  </a:lnTo>
                  <a:lnTo>
                    <a:pt x="1057" y="1057"/>
                  </a:lnTo>
                  <a:lnTo>
                    <a:pt x="1125" y="945"/>
                  </a:lnTo>
                  <a:lnTo>
                    <a:pt x="1169" y="855"/>
                  </a:lnTo>
                  <a:lnTo>
                    <a:pt x="1192" y="742"/>
                  </a:lnTo>
                  <a:lnTo>
                    <a:pt x="1192" y="630"/>
                  </a:lnTo>
                  <a:lnTo>
                    <a:pt x="1192" y="517"/>
                  </a:lnTo>
                  <a:lnTo>
                    <a:pt x="1147" y="405"/>
                  </a:lnTo>
                  <a:lnTo>
                    <a:pt x="1102" y="293"/>
                  </a:lnTo>
                  <a:lnTo>
                    <a:pt x="1035" y="203"/>
                  </a:lnTo>
                  <a:lnTo>
                    <a:pt x="967" y="113"/>
                  </a:lnTo>
                  <a:lnTo>
                    <a:pt x="855" y="68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15;p15">
              <a:extLst>
                <a:ext uri="{FF2B5EF4-FFF2-40B4-BE49-F238E27FC236}">
                  <a16:creationId xmlns:a16="http://schemas.microsoft.com/office/drawing/2014/main" id="{73D81E9D-D6B5-10AE-8D0B-2B5F97E45844}"/>
                </a:ext>
              </a:extLst>
            </p:cNvPr>
            <p:cNvSpPr/>
            <p:nvPr/>
          </p:nvSpPr>
          <p:spPr>
            <a:xfrm>
              <a:off x="3302500" y="2119600"/>
              <a:ext cx="70850" cy="113000"/>
            </a:xfrm>
            <a:custGeom>
              <a:avLst/>
              <a:gdLst/>
              <a:ahLst/>
              <a:cxnLst/>
              <a:rect l="l" t="t" r="r" b="b"/>
              <a:pathLst>
                <a:path w="2834" h="4520" extrusionOk="0">
                  <a:moveTo>
                    <a:pt x="2092" y="1"/>
                  </a:moveTo>
                  <a:lnTo>
                    <a:pt x="1979" y="23"/>
                  </a:lnTo>
                  <a:lnTo>
                    <a:pt x="1867" y="91"/>
                  </a:lnTo>
                  <a:lnTo>
                    <a:pt x="1777" y="158"/>
                  </a:lnTo>
                  <a:lnTo>
                    <a:pt x="1687" y="248"/>
                  </a:lnTo>
                  <a:lnTo>
                    <a:pt x="1619" y="383"/>
                  </a:lnTo>
                  <a:lnTo>
                    <a:pt x="68" y="3732"/>
                  </a:lnTo>
                  <a:lnTo>
                    <a:pt x="23" y="3867"/>
                  </a:lnTo>
                  <a:lnTo>
                    <a:pt x="1" y="3980"/>
                  </a:lnTo>
                  <a:lnTo>
                    <a:pt x="23" y="4092"/>
                  </a:lnTo>
                  <a:lnTo>
                    <a:pt x="68" y="4205"/>
                  </a:lnTo>
                  <a:lnTo>
                    <a:pt x="136" y="4294"/>
                  </a:lnTo>
                  <a:lnTo>
                    <a:pt x="203" y="4362"/>
                  </a:lnTo>
                  <a:lnTo>
                    <a:pt x="293" y="4429"/>
                  </a:lnTo>
                  <a:lnTo>
                    <a:pt x="406" y="4474"/>
                  </a:lnTo>
                  <a:lnTo>
                    <a:pt x="518" y="4497"/>
                  </a:lnTo>
                  <a:lnTo>
                    <a:pt x="630" y="4519"/>
                  </a:lnTo>
                  <a:lnTo>
                    <a:pt x="765" y="4497"/>
                  </a:lnTo>
                  <a:lnTo>
                    <a:pt x="878" y="4474"/>
                  </a:lnTo>
                  <a:lnTo>
                    <a:pt x="990" y="4429"/>
                  </a:lnTo>
                  <a:lnTo>
                    <a:pt x="1080" y="4362"/>
                  </a:lnTo>
                  <a:lnTo>
                    <a:pt x="1170" y="4250"/>
                  </a:lnTo>
                  <a:lnTo>
                    <a:pt x="1237" y="4137"/>
                  </a:lnTo>
                  <a:lnTo>
                    <a:pt x="2788" y="788"/>
                  </a:lnTo>
                  <a:lnTo>
                    <a:pt x="2833" y="653"/>
                  </a:lnTo>
                  <a:lnTo>
                    <a:pt x="2833" y="518"/>
                  </a:lnTo>
                  <a:lnTo>
                    <a:pt x="2833" y="406"/>
                  </a:lnTo>
                  <a:lnTo>
                    <a:pt x="2788" y="316"/>
                  </a:lnTo>
                  <a:lnTo>
                    <a:pt x="2721" y="226"/>
                  </a:lnTo>
                  <a:lnTo>
                    <a:pt x="2653" y="136"/>
                  </a:lnTo>
                  <a:lnTo>
                    <a:pt x="2541" y="91"/>
                  </a:lnTo>
                  <a:lnTo>
                    <a:pt x="2451" y="46"/>
                  </a:lnTo>
                  <a:lnTo>
                    <a:pt x="2339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16;p15">
              <a:extLst>
                <a:ext uri="{FF2B5EF4-FFF2-40B4-BE49-F238E27FC236}">
                  <a16:creationId xmlns:a16="http://schemas.microsoft.com/office/drawing/2014/main" id="{6CB67157-1DBA-7D3E-34C2-88A9DDA3639D}"/>
                </a:ext>
              </a:extLst>
            </p:cNvPr>
            <p:cNvSpPr/>
            <p:nvPr/>
          </p:nvSpPr>
          <p:spPr>
            <a:xfrm>
              <a:off x="3286225" y="2414650"/>
              <a:ext cx="52850" cy="74775"/>
            </a:xfrm>
            <a:custGeom>
              <a:avLst/>
              <a:gdLst/>
              <a:ahLst/>
              <a:cxnLst/>
              <a:rect l="l" t="t" r="r" b="b"/>
              <a:pathLst>
                <a:path w="2114" h="2991" extrusionOk="0">
                  <a:moveTo>
                    <a:pt x="1394" y="0"/>
                  </a:moveTo>
                  <a:lnTo>
                    <a:pt x="1281" y="45"/>
                  </a:lnTo>
                  <a:lnTo>
                    <a:pt x="1169" y="90"/>
                  </a:lnTo>
                  <a:lnTo>
                    <a:pt x="1079" y="158"/>
                  </a:lnTo>
                  <a:lnTo>
                    <a:pt x="1012" y="270"/>
                  </a:lnTo>
                  <a:lnTo>
                    <a:pt x="90" y="2024"/>
                  </a:lnTo>
                  <a:lnTo>
                    <a:pt x="45" y="2136"/>
                  </a:lnTo>
                  <a:lnTo>
                    <a:pt x="0" y="2248"/>
                  </a:lnTo>
                  <a:lnTo>
                    <a:pt x="0" y="2383"/>
                  </a:lnTo>
                  <a:lnTo>
                    <a:pt x="0" y="2496"/>
                  </a:lnTo>
                  <a:lnTo>
                    <a:pt x="23" y="2608"/>
                  </a:lnTo>
                  <a:lnTo>
                    <a:pt x="90" y="2698"/>
                  </a:lnTo>
                  <a:lnTo>
                    <a:pt x="157" y="2810"/>
                  </a:lnTo>
                  <a:lnTo>
                    <a:pt x="270" y="2878"/>
                  </a:lnTo>
                  <a:lnTo>
                    <a:pt x="360" y="2945"/>
                  </a:lnTo>
                  <a:lnTo>
                    <a:pt x="472" y="2968"/>
                  </a:lnTo>
                  <a:lnTo>
                    <a:pt x="607" y="2990"/>
                  </a:lnTo>
                  <a:lnTo>
                    <a:pt x="719" y="2968"/>
                  </a:lnTo>
                  <a:lnTo>
                    <a:pt x="854" y="2945"/>
                  </a:lnTo>
                  <a:lnTo>
                    <a:pt x="944" y="2878"/>
                  </a:lnTo>
                  <a:lnTo>
                    <a:pt x="1057" y="2810"/>
                  </a:lnTo>
                  <a:lnTo>
                    <a:pt x="1124" y="2720"/>
                  </a:lnTo>
                  <a:lnTo>
                    <a:pt x="2023" y="945"/>
                  </a:lnTo>
                  <a:lnTo>
                    <a:pt x="2091" y="832"/>
                  </a:lnTo>
                  <a:lnTo>
                    <a:pt x="2113" y="720"/>
                  </a:lnTo>
                  <a:lnTo>
                    <a:pt x="2113" y="607"/>
                  </a:lnTo>
                  <a:lnTo>
                    <a:pt x="2113" y="495"/>
                  </a:lnTo>
                  <a:lnTo>
                    <a:pt x="2091" y="383"/>
                  </a:lnTo>
                  <a:lnTo>
                    <a:pt x="2046" y="270"/>
                  </a:lnTo>
                  <a:lnTo>
                    <a:pt x="1956" y="180"/>
                  </a:lnTo>
                  <a:lnTo>
                    <a:pt x="1866" y="90"/>
                  </a:lnTo>
                  <a:lnTo>
                    <a:pt x="1753" y="45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17;p15">
              <a:extLst>
                <a:ext uri="{FF2B5EF4-FFF2-40B4-BE49-F238E27FC236}">
                  <a16:creationId xmlns:a16="http://schemas.microsoft.com/office/drawing/2014/main" id="{450C760F-13BA-E5B9-BDEB-75286EEE0106}"/>
                </a:ext>
              </a:extLst>
            </p:cNvPr>
            <p:cNvSpPr/>
            <p:nvPr/>
          </p:nvSpPr>
          <p:spPr>
            <a:xfrm>
              <a:off x="3136175" y="2738900"/>
              <a:ext cx="52275" cy="82075"/>
            </a:xfrm>
            <a:custGeom>
              <a:avLst/>
              <a:gdLst/>
              <a:ahLst/>
              <a:cxnLst/>
              <a:rect l="l" t="t" r="r" b="b"/>
              <a:pathLst>
                <a:path w="2091" h="3283" extrusionOk="0">
                  <a:moveTo>
                    <a:pt x="1439" y="1"/>
                  </a:moveTo>
                  <a:lnTo>
                    <a:pt x="1304" y="23"/>
                  </a:lnTo>
                  <a:lnTo>
                    <a:pt x="1214" y="68"/>
                  </a:lnTo>
                  <a:lnTo>
                    <a:pt x="1102" y="136"/>
                  </a:lnTo>
                  <a:lnTo>
                    <a:pt x="1012" y="226"/>
                  </a:lnTo>
                  <a:lnTo>
                    <a:pt x="944" y="316"/>
                  </a:lnTo>
                  <a:lnTo>
                    <a:pt x="877" y="428"/>
                  </a:lnTo>
                  <a:lnTo>
                    <a:pt x="652" y="923"/>
                  </a:lnTo>
                  <a:lnTo>
                    <a:pt x="450" y="1440"/>
                  </a:lnTo>
                  <a:lnTo>
                    <a:pt x="45" y="2474"/>
                  </a:lnTo>
                  <a:lnTo>
                    <a:pt x="0" y="2608"/>
                  </a:lnTo>
                  <a:lnTo>
                    <a:pt x="0" y="2743"/>
                  </a:lnTo>
                  <a:lnTo>
                    <a:pt x="0" y="2856"/>
                  </a:lnTo>
                  <a:lnTo>
                    <a:pt x="45" y="2968"/>
                  </a:lnTo>
                  <a:lnTo>
                    <a:pt x="113" y="3058"/>
                  </a:lnTo>
                  <a:lnTo>
                    <a:pt x="202" y="3126"/>
                  </a:lnTo>
                  <a:lnTo>
                    <a:pt x="292" y="3193"/>
                  </a:lnTo>
                  <a:lnTo>
                    <a:pt x="405" y="3238"/>
                  </a:lnTo>
                  <a:lnTo>
                    <a:pt x="517" y="3283"/>
                  </a:lnTo>
                  <a:lnTo>
                    <a:pt x="742" y="3283"/>
                  </a:lnTo>
                  <a:lnTo>
                    <a:pt x="854" y="3238"/>
                  </a:lnTo>
                  <a:lnTo>
                    <a:pt x="967" y="3193"/>
                  </a:lnTo>
                  <a:lnTo>
                    <a:pt x="1057" y="3103"/>
                  </a:lnTo>
                  <a:lnTo>
                    <a:pt x="1147" y="3013"/>
                  </a:lnTo>
                  <a:lnTo>
                    <a:pt x="1214" y="2878"/>
                  </a:lnTo>
                  <a:lnTo>
                    <a:pt x="1619" y="1844"/>
                  </a:lnTo>
                  <a:lnTo>
                    <a:pt x="1821" y="1327"/>
                  </a:lnTo>
                  <a:lnTo>
                    <a:pt x="2068" y="833"/>
                  </a:lnTo>
                  <a:lnTo>
                    <a:pt x="2091" y="698"/>
                  </a:lnTo>
                  <a:lnTo>
                    <a:pt x="2091" y="585"/>
                  </a:lnTo>
                  <a:lnTo>
                    <a:pt x="2068" y="473"/>
                  </a:lnTo>
                  <a:lnTo>
                    <a:pt x="2023" y="361"/>
                  </a:lnTo>
                  <a:lnTo>
                    <a:pt x="1956" y="248"/>
                  </a:lnTo>
                  <a:lnTo>
                    <a:pt x="1888" y="158"/>
                  </a:lnTo>
                  <a:lnTo>
                    <a:pt x="1776" y="91"/>
                  </a:lnTo>
                  <a:lnTo>
                    <a:pt x="1664" y="46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18;p15">
              <a:extLst>
                <a:ext uri="{FF2B5EF4-FFF2-40B4-BE49-F238E27FC236}">
                  <a16:creationId xmlns:a16="http://schemas.microsoft.com/office/drawing/2014/main" id="{0161C618-97CB-F2D7-D588-6C5672D73034}"/>
                </a:ext>
              </a:extLst>
            </p:cNvPr>
            <p:cNvSpPr/>
            <p:nvPr/>
          </p:nvSpPr>
          <p:spPr>
            <a:xfrm>
              <a:off x="3124375" y="2003275"/>
              <a:ext cx="100600" cy="155700"/>
            </a:xfrm>
            <a:custGeom>
              <a:avLst/>
              <a:gdLst/>
              <a:ahLst/>
              <a:cxnLst/>
              <a:rect l="l" t="t" r="r" b="b"/>
              <a:pathLst>
                <a:path w="4024" h="6228" extrusionOk="0">
                  <a:moveTo>
                    <a:pt x="3417" y="1"/>
                  </a:moveTo>
                  <a:lnTo>
                    <a:pt x="3305" y="23"/>
                  </a:lnTo>
                  <a:lnTo>
                    <a:pt x="3192" y="46"/>
                  </a:lnTo>
                  <a:lnTo>
                    <a:pt x="3080" y="91"/>
                  </a:lnTo>
                  <a:lnTo>
                    <a:pt x="2990" y="158"/>
                  </a:lnTo>
                  <a:lnTo>
                    <a:pt x="2900" y="271"/>
                  </a:lnTo>
                  <a:lnTo>
                    <a:pt x="2495" y="877"/>
                  </a:lnTo>
                  <a:lnTo>
                    <a:pt x="2136" y="1484"/>
                  </a:lnTo>
                  <a:lnTo>
                    <a:pt x="1798" y="2114"/>
                  </a:lnTo>
                  <a:lnTo>
                    <a:pt x="1461" y="2743"/>
                  </a:lnTo>
                  <a:lnTo>
                    <a:pt x="787" y="4002"/>
                  </a:lnTo>
                  <a:lnTo>
                    <a:pt x="450" y="4631"/>
                  </a:lnTo>
                  <a:lnTo>
                    <a:pt x="90" y="5238"/>
                  </a:lnTo>
                  <a:lnTo>
                    <a:pt x="23" y="5373"/>
                  </a:lnTo>
                  <a:lnTo>
                    <a:pt x="0" y="5508"/>
                  </a:lnTo>
                  <a:lnTo>
                    <a:pt x="0" y="5621"/>
                  </a:lnTo>
                  <a:lnTo>
                    <a:pt x="23" y="5733"/>
                  </a:lnTo>
                  <a:lnTo>
                    <a:pt x="68" y="5845"/>
                  </a:lnTo>
                  <a:lnTo>
                    <a:pt x="135" y="5958"/>
                  </a:lnTo>
                  <a:lnTo>
                    <a:pt x="202" y="6025"/>
                  </a:lnTo>
                  <a:lnTo>
                    <a:pt x="292" y="6115"/>
                  </a:lnTo>
                  <a:lnTo>
                    <a:pt x="405" y="6160"/>
                  </a:lnTo>
                  <a:lnTo>
                    <a:pt x="517" y="6205"/>
                  </a:lnTo>
                  <a:lnTo>
                    <a:pt x="630" y="6228"/>
                  </a:lnTo>
                  <a:lnTo>
                    <a:pt x="742" y="6205"/>
                  </a:lnTo>
                  <a:lnTo>
                    <a:pt x="832" y="6183"/>
                  </a:lnTo>
                  <a:lnTo>
                    <a:pt x="944" y="6138"/>
                  </a:lnTo>
                  <a:lnTo>
                    <a:pt x="1034" y="6048"/>
                  </a:lnTo>
                  <a:lnTo>
                    <a:pt x="1124" y="5935"/>
                  </a:lnTo>
                  <a:lnTo>
                    <a:pt x="1484" y="5328"/>
                  </a:lnTo>
                  <a:lnTo>
                    <a:pt x="1821" y="4699"/>
                  </a:lnTo>
                  <a:lnTo>
                    <a:pt x="2473" y="3418"/>
                  </a:lnTo>
                  <a:lnTo>
                    <a:pt x="2810" y="2788"/>
                  </a:lnTo>
                  <a:lnTo>
                    <a:pt x="3170" y="2181"/>
                  </a:lnTo>
                  <a:lnTo>
                    <a:pt x="3529" y="1552"/>
                  </a:lnTo>
                  <a:lnTo>
                    <a:pt x="3911" y="967"/>
                  </a:lnTo>
                  <a:lnTo>
                    <a:pt x="3979" y="833"/>
                  </a:lnTo>
                  <a:lnTo>
                    <a:pt x="4024" y="720"/>
                  </a:lnTo>
                  <a:lnTo>
                    <a:pt x="4024" y="608"/>
                  </a:lnTo>
                  <a:lnTo>
                    <a:pt x="4024" y="495"/>
                  </a:lnTo>
                  <a:lnTo>
                    <a:pt x="3979" y="383"/>
                  </a:lnTo>
                  <a:lnTo>
                    <a:pt x="3911" y="293"/>
                  </a:lnTo>
                  <a:lnTo>
                    <a:pt x="3844" y="203"/>
                  </a:lnTo>
                  <a:lnTo>
                    <a:pt x="3754" y="136"/>
                  </a:lnTo>
                  <a:lnTo>
                    <a:pt x="3642" y="68"/>
                  </a:lnTo>
                  <a:lnTo>
                    <a:pt x="3529" y="23"/>
                  </a:lnTo>
                  <a:lnTo>
                    <a:pt x="3417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19;p15">
              <a:extLst>
                <a:ext uri="{FF2B5EF4-FFF2-40B4-BE49-F238E27FC236}">
                  <a16:creationId xmlns:a16="http://schemas.microsoft.com/office/drawing/2014/main" id="{F631DCF8-8745-3A04-BB31-984CA6EDD89C}"/>
                </a:ext>
              </a:extLst>
            </p:cNvPr>
            <p:cNvSpPr/>
            <p:nvPr/>
          </p:nvSpPr>
          <p:spPr>
            <a:xfrm>
              <a:off x="3104700" y="2170750"/>
              <a:ext cx="94425" cy="129275"/>
            </a:xfrm>
            <a:custGeom>
              <a:avLst/>
              <a:gdLst/>
              <a:ahLst/>
              <a:cxnLst/>
              <a:rect l="l" t="t" r="r" b="b"/>
              <a:pathLst>
                <a:path w="3777" h="5171" extrusionOk="0">
                  <a:moveTo>
                    <a:pt x="3057" y="1"/>
                  </a:moveTo>
                  <a:lnTo>
                    <a:pt x="2945" y="23"/>
                  </a:lnTo>
                  <a:lnTo>
                    <a:pt x="2833" y="68"/>
                  </a:lnTo>
                  <a:lnTo>
                    <a:pt x="2720" y="135"/>
                  </a:lnTo>
                  <a:lnTo>
                    <a:pt x="2630" y="248"/>
                  </a:lnTo>
                  <a:lnTo>
                    <a:pt x="2316" y="742"/>
                  </a:lnTo>
                  <a:lnTo>
                    <a:pt x="2001" y="1237"/>
                  </a:lnTo>
                  <a:lnTo>
                    <a:pt x="1372" y="2226"/>
                  </a:lnTo>
                  <a:lnTo>
                    <a:pt x="765" y="3238"/>
                  </a:lnTo>
                  <a:lnTo>
                    <a:pt x="450" y="3732"/>
                  </a:lnTo>
                  <a:lnTo>
                    <a:pt x="113" y="4227"/>
                  </a:lnTo>
                  <a:lnTo>
                    <a:pt x="45" y="4339"/>
                  </a:lnTo>
                  <a:lnTo>
                    <a:pt x="0" y="4474"/>
                  </a:lnTo>
                  <a:lnTo>
                    <a:pt x="0" y="4586"/>
                  </a:lnTo>
                  <a:lnTo>
                    <a:pt x="23" y="4699"/>
                  </a:lnTo>
                  <a:lnTo>
                    <a:pt x="68" y="4811"/>
                  </a:lnTo>
                  <a:lnTo>
                    <a:pt x="113" y="4901"/>
                  </a:lnTo>
                  <a:lnTo>
                    <a:pt x="203" y="4991"/>
                  </a:lnTo>
                  <a:lnTo>
                    <a:pt x="293" y="5058"/>
                  </a:lnTo>
                  <a:lnTo>
                    <a:pt x="382" y="5126"/>
                  </a:lnTo>
                  <a:lnTo>
                    <a:pt x="495" y="5148"/>
                  </a:lnTo>
                  <a:lnTo>
                    <a:pt x="607" y="5171"/>
                  </a:lnTo>
                  <a:lnTo>
                    <a:pt x="720" y="5171"/>
                  </a:lnTo>
                  <a:lnTo>
                    <a:pt x="832" y="5148"/>
                  </a:lnTo>
                  <a:lnTo>
                    <a:pt x="944" y="5103"/>
                  </a:lnTo>
                  <a:lnTo>
                    <a:pt x="1057" y="5013"/>
                  </a:lnTo>
                  <a:lnTo>
                    <a:pt x="1147" y="4923"/>
                  </a:lnTo>
                  <a:lnTo>
                    <a:pt x="1461" y="4429"/>
                  </a:lnTo>
                  <a:lnTo>
                    <a:pt x="1776" y="3934"/>
                  </a:lnTo>
                  <a:lnTo>
                    <a:pt x="2406" y="2923"/>
                  </a:lnTo>
                  <a:lnTo>
                    <a:pt x="3013" y="1911"/>
                  </a:lnTo>
                  <a:lnTo>
                    <a:pt x="3327" y="1417"/>
                  </a:lnTo>
                  <a:lnTo>
                    <a:pt x="3664" y="945"/>
                  </a:lnTo>
                  <a:lnTo>
                    <a:pt x="3732" y="810"/>
                  </a:lnTo>
                  <a:lnTo>
                    <a:pt x="3777" y="697"/>
                  </a:lnTo>
                  <a:lnTo>
                    <a:pt x="3777" y="585"/>
                  </a:lnTo>
                  <a:lnTo>
                    <a:pt x="3754" y="473"/>
                  </a:lnTo>
                  <a:lnTo>
                    <a:pt x="3732" y="360"/>
                  </a:lnTo>
                  <a:lnTo>
                    <a:pt x="3664" y="270"/>
                  </a:lnTo>
                  <a:lnTo>
                    <a:pt x="3597" y="180"/>
                  </a:lnTo>
                  <a:lnTo>
                    <a:pt x="3485" y="113"/>
                  </a:lnTo>
                  <a:lnTo>
                    <a:pt x="3395" y="46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20;p15">
              <a:extLst>
                <a:ext uri="{FF2B5EF4-FFF2-40B4-BE49-F238E27FC236}">
                  <a16:creationId xmlns:a16="http://schemas.microsoft.com/office/drawing/2014/main" id="{821C9B19-E702-698D-543D-6F7D087BFDA9}"/>
                </a:ext>
              </a:extLst>
            </p:cNvPr>
            <p:cNvSpPr/>
            <p:nvPr/>
          </p:nvSpPr>
          <p:spPr>
            <a:xfrm>
              <a:off x="3458750" y="1923475"/>
              <a:ext cx="124200" cy="152900"/>
            </a:xfrm>
            <a:custGeom>
              <a:avLst/>
              <a:gdLst/>
              <a:ahLst/>
              <a:cxnLst/>
              <a:rect l="l" t="t" r="r" b="b"/>
              <a:pathLst>
                <a:path w="4968" h="6116" extrusionOk="0">
                  <a:moveTo>
                    <a:pt x="4294" y="1"/>
                  </a:moveTo>
                  <a:lnTo>
                    <a:pt x="4181" y="23"/>
                  </a:lnTo>
                  <a:lnTo>
                    <a:pt x="4091" y="91"/>
                  </a:lnTo>
                  <a:lnTo>
                    <a:pt x="3979" y="181"/>
                  </a:lnTo>
                  <a:lnTo>
                    <a:pt x="3462" y="765"/>
                  </a:lnTo>
                  <a:lnTo>
                    <a:pt x="2945" y="1372"/>
                  </a:lnTo>
                  <a:lnTo>
                    <a:pt x="2428" y="1979"/>
                  </a:lnTo>
                  <a:lnTo>
                    <a:pt x="1956" y="2586"/>
                  </a:lnTo>
                  <a:lnTo>
                    <a:pt x="1461" y="3215"/>
                  </a:lnTo>
                  <a:lnTo>
                    <a:pt x="1012" y="3845"/>
                  </a:lnTo>
                  <a:lnTo>
                    <a:pt x="540" y="4497"/>
                  </a:lnTo>
                  <a:lnTo>
                    <a:pt x="113" y="5148"/>
                  </a:lnTo>
                  <a:lnTo>
                    <a:pt x="45" y="5283"/>
                  </a:lnTo>
                  <a:lnTo>
                    <a:pt x="0" y="5396"/>
                  </a:lnTo>
                  <a:lnTo>
                    <a:pt x="0" y="5508"/>
                  </a:lnTo>
                  <a:lnTo>
                    <a:pt x="23" y="5621"/>
                  </a:lnTo>
                  <a:lnTo>
                    <a:pt x="68" y="5733"/>
                  </a:lnTo>
                  <a:lnTo>
                    <a:pt x="113" y="5823"/>
                  </a:lnTo>
                  <a:lnTo>
                    <a:pt x="202" y="5913"/>
                  </a:lnTo>
                  <a:lnTo>
                    <a:pt x="292" y="5980"/>
                  </a:lnTo>
                  <a:lnTo>
                    <a:pt x="382" y="6048"/>
                  </a:lnTo>
                  <a:lnTo>
                    <a:pt x="495" y="6093"/>
                  </a:lnTo>
                  <a:lnTo>
                    <a:pt x="607" y="6115"/>
                  </a:lnTo>
                  <a:lnTo>
                    <a:pt x="719" y="6093"/>
                  </a:lnTo>
                  <a:lnTo>
                    <a:pt x="832" y="6070"/>
                  </a:lnTo>
                  <a:lnTo>
                    <a:pt x="944" y="6025"/>
                  </a:lnTo>
                  <a:lnTo>
                    <a:pt x="1057" y="5935"/>
                  </a:lnTo>
                  <a:lnTo>
                    <a:pt x="1147" y="5845"/>
                  </a:lnTo>
                  <a:lnTo>
                    <a:pt x="1978" y="4609"/>
                  </a:lnTo>
                  <a:lnTo>
                    <a:pt x="2428" y="4002"/>
                  </a:lnTo>
                  <a:lnTo>
                    <a:pt x="2877" y="3395"/>
                  </a:lnTo>
                  <a:lnTo>
                    <a:pt x="3349" y="2811"/>
                  </a:lnTo>
                  <a:lnTo>
                    <a:pt x="3822" y="2226"/>
                  </a:lnTo>
                  <a:lnTo>
                    <a:pt x="4294" y="1664"/>
                  </a:lnTo>
                  <a:lnTo>
                    <a:pt x="4811" y="1102"/>
                  </a:lnTo>
                  <a:lnTo>
                    <a:pt x="4878" y="990"/>
                  </a:lnTo>
                  <a:lnTo>
                    <a:pt x="4946" y="877"/>
                  </a:lnTo>
                  <a:lnTo>
                    <a:pt x="4968" y="743"/>
                  </a:lnTo>
                  <a:lnTo>
                    <a:pt x="4968" y="630"/>
                  </a:lnTo>
                  <a:lnTo>
                    <a:pt x="4946" y="518"/>
                  </a:lnTo>
                  <a:lnTo>
                    <a:pt x="4923" y="405"/>
                  </a:lnTo>
                  <a:lnTo>
                    <a:pt x="4856" y="293"/>
                  </a:lnTo>
                  <a:lnTo>
                    <a:pt x="4788" y="203"/>
                  </a:lnTo>
                  <a:lnTo>
                    <a:pt x="4721" y="113"/>
                  </a:lnTo>
                  <a:lnTo>
                    <a:pt x="4608" y="68"/>
                  </a:lnTo>
                  <a:lnTo>
                    <a:pt x="4518" y="23"/>
                  </a:lnTo>
                  <a:lnTo>
                    <a:pt x="4406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21;p15">
              <a:extLst>
                <a:ext uri="{FF2B5EF4-FFF2-40B4-BE49-F238E27FC236}">
                  <a16:creationId xmlns:a16="http://schemas.microsoft.com/office/drawing/2014/main" id="{209BF36B-401A-ADCD-7F15-8020522090E7}"/>
                </a:ext>
              </a:extLst>
            </p:cNvPr>
            <p:cNvSpPr/>
            <p:nvPr/>
          </p:nvSpPr>
          <p:spPr>
            <a:xfrm>
              <a:off x="3370500" y="2170750"/>
              <a:ext cx="85450" cy="115800"/>
            </a:xfrm>
            <a:custGeom>
              <a:avLst/>
              <a:gdLst/>
              <a:ahLst/>
              <a:cxnLst/>
              <a:rect l="l" t="t" r="r" b="b"/>
              <a:pathLst>
                <a:path w="3418" h="4632" extrusionOk="0">
                  <a:moveTo>
                    <a:pt x="2676" y="1"/>
                  </a:moveTo>
                  <a:lnTo>
                    <a:pt x="2564" y="23"/>
                  </a:lnTo>
                  <a:lnTo>
                    <a:pt x="2451" y="68"/>
                  </a:lnTo>
                  <a:lnTo>
                    <a:pt x="2361" y="158"/>
                  </a:lnTo>
                  <a:lnTo>
                    <a:pt x="2271" y="270"/>
                  </a:lnTo>
                  <a:lnTo>
                    <a:pt x="1979" y="675"/>
                  </a:lnTo>
                  <a:lnTo>
                    <a:pt x="1709" y="1102"/>
                  </a:lnTo>
                  <a:lnTo>
                    <a:pt x="1192" y="1979"/>
                  </a:lnTo>
                  <a:lnTo>
                    <a:pt x="653" y="2833"/>
                  </a:lnTo>
                  <a:lnTo>
                    <a:pt x="383" y="3260"/>
                  </a:lnTo>
                  <a:lnTo>
                    <a:pt x="113" y="3687"/>
                  </a:lnTo>
                  <a:lnTo>
                    <a:pt x="46" y="3822"/>
                  </a:lnTo>
                  <a:lnTo>
                    <a:pt x="1" y="3934"/>
                  </a:lnTo>
                  <a:lnTo>
                    <a:pt x="1" y="4047"/>
                  </a:lnTo>
                  <a:lnTo>
                    <a:pt x="1" y="4159"/>
                  </a:lnTo>
                  <a:lnTo>
                    <a:pt x="46" y="4272"/>
                  </a:lnTo>
                  <a:lnTo>
                    <a:pt x="113" y="4362"/>
                  </a:lnTo>
                  <a:lnTo>
                    <a:pt x="181" y="4451"/>
                  </a:lnTo>
                  <a:lnTo>
                    <a:pt x="271" y="4519"/>
                  </a:lnTo>
                  <a:lnTo>
                    <a:pt x="383" y="4586"/>
                  </a:lnTo>
                  <a:lnTo>
                    <a:pt x="495" y="4631"/>
                  </a:lnTo>
                  <a:lnTo>
                    <a:pt x="720" y="4631"/>
                  </a:lnTo>
                  <a:lnTo>
                    <a:pt x="833" y="4609"/>
                  </a:lnTo>
                  <a:lnTo>
                    <a:pt x="945" y="4564"/>
                  </a:lnTo>
                  <a:lnTo>
                    <a:pt x="1035" y="4496"/>
                  </a:lnTo>
                  <a:lnTo>
                    <a:pt x="1125" y="4384"/>
                  </a:lnTo>
                  <a:lnTo>
                    <a:pt x="1417" y="3957"/>
                  </a:lnTo>
                  <a:lnTo>
                    <a:pt x="1687" y="3530"/>
                  </a:lnTo>
                  <a:lnTo>
                    <a:pt x="2226" y="2676"/>
                  </a:lnTo>
                  <a:lnTo>
                    <a:pt x="2743" y="1799"/>
                  </a:lnTo>
                  <a:lnTo>
                    <a:pt x="3013" y="1372"/>
                  </a:lnTo>
                  <a:lnTo>
                    <a:pt x="3305" y="945"/>
                  </a:lnTo>
                  <a:lnTo>
                    <a:pt x="3373" y="832"/>
                  </a:lnTo>
                  <a:lnTo>
                    <a:pt x="3395" y="697"/>
                  </a:lnTo>
                  <a:lnTo>
                    <a:pt x="3418" y="585"/>
                  </a:lnTo>
                  <a:lnTo>
                    <a:pt x="3395" y="473"/>
                  </a:lnTo>
                  <a:lnTo>
                    <a:pt x="3350" y="360"/>
                  </a:lnTo>
                  <a:lnTo>
                    <a:pt x="3283" y="270"/>
                  </a:lnTo>
                  <a:lnTo>
                    <a:pt x="3215" y="180"/>
                  </a:lnTo>
                  <a:lnTo>
                    <a:pt x="3126" y="113"/>
                  </a:lnTo>
                  <a:lnTo>
                    <a:pt x="3013" y="68"/>
                  </a:lnTo>
                  <a:lnTo>
                    <a:pt x="2901" y="23"/>
                  </a:lnTo>
                  <a:lnTo>
                    <a:pt x="2788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22;p15">
              <a:extLst>
                <a:ext uri="{FF2B5EF4-FFF2-40B4-BE49-F238E27FC236}">
                  <a16:creationId xmlns:a16="http://schemas.microsoft.com/office/drawing/2014/main" id="{F6EF44FD-CFD7-8AC2-7F22-BAC661C74D4D}"/>
                </a:ext>
              </a:extLst>
            </p:cNvPr>
            <p:cNvSpPr/>
            <p:nvPr/>
          </p:nvSpPr>
          <p:spPr>
            <a:xfrm>
              <a:off x="1079350" y="1761075"/>
              <a:ext cx="1100350" cy="1270100"/>
            </a:xfrm>
            <a:custGeom>
              <a:avLst/>
              <a:gdLst/>
              <a:ahLst/>
              <a:cxnLst/>
              <a:rect l="l" t="t" r="r" b="b"/>
              <a:pathLst>
                <a:path w="44014" h="50804" extrusionOk="0">
                  <a:moveTo>
                    <a:pt x="6564" y="0"/>
                  </a:moveTo>
                  <a:lnTo>
                    <a:pt x="6249" y="45"/>
                  </a:lnTo>
                  <a:lnTo>
                    <a:pt x="5912" y="90"/>
                  </a:lnTo>
                  <a:lnTo>
                    <a:pt x="5575" y="158"/>
                  </a:lnTo>
                  <a:lnTo>
                    <a:pt x="5238" y="248"/>
                  </a:lnTo>
                  <a:lnTo>
                    <a:pt x="4900" y="360"/>
                  </a:lnTo>
                  <a:lnTo>
                    <a:pt x="4563" y="495"/>
                  </a:lnTo>
                  <a:lnTo>
                    <a:pt x="4249" y="652"/>
                  </a:lnTo>
                  <a:lnTo>
                    <a:pt x="3911" y="832"/>
                  </a:lnTo>
                  <a:lnTo>
                    <a:pt x="3574" y="1034"/>
                  </a:lnTo>
                  <a:lnTo>
                    <a:pt x="3259" y="1259"/>
                  </a:lnTo>
                  <a:lnTo>
                    <a:pt x="2967" y="1484"/>
                  </a:lnTo>
                  <a:lnTo>
                    <a:pt x="2675" y="1709"/>
                  </a:lnTo>
                  <a:lnTo>
                    <a:pt x="2405" y="1956"/>
                  </a:lnTo>
                  <a:lnTo>
                    <a:pt x="2136" y="2181"/>
                  </a:lnTo>
                  <a:lnTo>
                    <a:pt x="1911" y="2428"/>
                  </a:lnTo>
                  <a:lnTo>
                    <a:pt x="1686" y="2675"/>
                  </a:lnTo>
                  <a:lnTo>
                    <a:pt x="1484" y="2945"/>
                  </a:lnTo>
                  <a:lnTo>
                    <a:pt x="1281" y="3192"/>
                  </a:lnTo>
                  <a:lnTo>
                    <a:pt x="1101" y="3462"/>
                  </a:lnTo>
                  <a:lnTo>
                    <a:pt x="944" y="3732"/>
                  </a:lnTo>
                  <a:lnTo>
                    <a:pt x="787" y="4002"/>
                  </a:lnTo>
                  <a:lnTo>
                    <a:pt x="652" y="4294"/>
                  </a:lnTo>
                  <a:lnTo>
                    <a:pt x="539" y="4564"/>
                  </a:lnTo>
                  <a:lnTo>
                    <a:pt x="427" y="4856"/>
                  </a:lnTo>
                  <a:lnTo>
                    <a:pt x="337" y="5126"/>
                  </a:lnTo>
                  <a:lnTo>
                    <a:pt x="180" y="5710"/>
                  </a:lnTo>
                  <a:lnTo>
                    <a:pt x="67" y="6317"/>
                  </a:lnTo>
                  <a:lnTo>
                    <a:pt x="22" y="6924"/>
                  </a:lnTo>
                  <a:lnTo>
                    <a:pt x="0" y="7531"/>
                  </a:lnTo>
                  <a:lnTo>
                    <a:pt x="45" y="8160"/>
                  </a:lnTo>
                  <a:lnTo>
                    <a:pt x="112" y="8767"/>
                  </a:lnTo>
                  <a:lnTo>
                    <a:pt x="202" y="9397"/>
                  </a:lnTo>
                  <a:lnTo>
                    <a:pt x="360" y="10026"/>
                  </a:lnTo>
                  <a:lnTo>
                    <a:pt x="517" y="10655"/>
                  </a:lnTo>
                  <a:lnTo>
                    <a:pt x="719" y="11285"/>
                  </a:lnTo>
                  <a:lnTo>
                    <a:pt x="944" y="11914"/>
                  </a:lnTo>
                  <a:lnTo>
                    <a:pt x="1214" y="12544"/>
                  </a:lnTo>
                  <a:lnTo>
                    <a:pt x="1484" y="13151"/>
                  </a:lnTo>
                  <a:lnTo>
                    <a:pt x="1798" y="13758"/>
                  </a:lnTo>
                  <a:lnTo>
                    <a:pt x="2113" y="14364"/>
                  </a:lnTo>
                  <a:lnTo>
                    <a:pt x="2450" y="14949"/>
                  </a:lnTo>
                  <a:lnTo>
                    <a:pt x="2787" y="15533"/>
                  </a:lnTo>
                  <a:lnTo>
                    <a:pt x="3147" y="16095"/>
                  </a:lnTo>
                  <a:lnTo>
                    <a:pt x="3529" y="16635"/>
                  </a:lnTo>
                  <a:lnTo>
                    <a:pt x="3889" y="17174"/>
                  </a:lnTo>
                  <a:lnTo>
                    <a:pt x="4271" y="17691"/>
                  </a:lnTo>
                  <a:lnTo>
                    <a:pt x="4653" y="18186"/>
                  </a:lnTo>
                  <a:lnTo>
                    <a:pt x="5417" y="19130"/>
                  </a:lnTo>
                  <a:lnTo>
                    <a:pt x="6249" y="20074"/>
                  </a:lnTo>
                  <a:lnTo>
                    <a:pt x="7081" y="21018"/>
                  </a:lnTo>
                  <a:lnTo>
                    <a:pt x="8767" y="22884"/>
                  </a:lnTo>
                  <a:lnTo>
                    <a:pt x="12161" y="26571"/>
                  </a:lnTo>
                  <a:lnTo>
                    <a:pt x="13847" y="28436"/>
                  </a:lnTo>
                  <a:lnTo>
                    <a:pt x="14679" y="29380"/>
                  </a:lnTo>
                  <a:lnTo>
                    <a:pt x="15511" y="30325"/>
                  </a:lnTo>
                  <a:lnTo>
                    <a:pt x="16320" y="31291"/>
                  </a:lnTo>
                  <a:lnTo>
                    <a:pt x="17107" y="32258"/>
                  </a:lnTo>
                  <a:lnTo>
                    <a:pt x="17893" y="33247"/>
                  </a:lnTo>
                  <a:lnTo>
                    <a:pt x="18658" y="34236"/>
                  </a:lnTo>
                  <a:lnTo>
                    <a:pt x="19085" y="34865"/>
                  </a:lnTo>
                  <a:lnTo>
                    <a:pt x="19624" y="35697"/>
                  </a:lnTo>
                  <a:lnTo>
                    <a:pt x="20254" y="36709"/>
                  </a:lnTo>
                  <a:lnTo>
                    <a:pt x="20973" y="37855"/>
                  </a:lnTo>
                  <a:lnTo>
                    <a:pt x="22524" y="40463"/>
                  </a:lnTo>
                  <a:lnTo>
                    <a:pt x="24120" y="43205"/>
                  </a:lnTo>
                  <a:lnTo>
                    <a:pt x="26907" y="48038"/>
                  </a:lnTo>
                  <a:lnTo>
                    <a:pt x="28121" y="50151"/>
                  </a:lnTo>
                  <a:lnTo>
                    <a:pt x="28975" y="50398"/>
                  </a:lnTo>
                  <a:lnTo>
                    <a:pt x="29830" y="50578"/>
                  </a:lnTo>
                  <a:lnTo>
                    <a:pt x="30661" y="50713"/>
                  </a:lnTo>
                  <a:lnTo>
                    <a:pt x="31493" y="50781"/>
                  </a:lnTo>
                  <a:lnTo>
                    <a:pt x="32302" y="50803"/>
                  </a:lnTo>
                  <a:lnTo>
                    <a:pt x="33112" y="50803"/>
                  </a:lnTo>
                  <a:lnTo>
                    <a:pt x="33898" y="50736"/>
                  </a:lnTo>
                  <a:lnTo>
                    <a:pt x="34708" y="50646"/>
                  </a:lnTo>
                  <a:lnTo>
                    <a:pt x="35494" y="50533"/>
                  </a:lnTo>
                  <a:lnTo>
                    <a:pt x="36304" y="50353"/>
                  </a:lnTo>
                  <a:lnTo>
                    <a:pt x="37113" y="50174"/>
                  </a:lnTo>
                  <a:lnTo>
                    <a:pt x="37945" y="49971"/>
                  </a:lnTo>
                  <a:lnTo>
                    <a:pt x="38776" y="49724"/>
                  </a:lnTo>
                  <a:lnTo>
                    <a:pt x="39630" y="49477"/>
                  </a:lnTo>
                  <a:lnTo>
                    <a:pt x="41384" y="48937"/>
                  </a:lnTo>
                  <a:lnTo>
                    <a:pt x="41968" y="48735"/>
                  </a:lnTo>
                  <a:lnTo>
                    <a:pt x="42216" y="48623"/>
                  </a:lnTo>
                  <a:lnTo>
                    <a:pt x="42463" y="48510"/>
                  </a:lnTo>
                  <a:lnTo>
                    <a:pt x="42688" y="48398"/>
                  </a:lnTo>
                  <a:lnTo>
                    <a:pt x="42890" y="48263"/>
                  </a:lnTo>
                  <a:lnTo>
                    <a:pt x="43070" y="48128"/>
                  </a:lnTo>
                  <a:lnTo>
                    <a:pt x="43227" y="47971"/>
                  </a:lnTo>
                  <a:lnTo>
                    <a:pt x="43384" y="47836"/>
                  </a:lnTo>
                  <a:lnTo>
                    <a:pt x="43519" y="47678"/>
                  </a:lnTo>
                  <a:lnTo>
                    <a:pt x="43632" y="47521"/>
                  </a:lnTo>
                  <a:lnTo>
                    <a:pt x="43722" y="47341"/>
                  </a:lnTo>
                  <a:lnTo>
                    <a:pt x="43812" y="47184"/>
                  </a:lnTo>
                  <a:lnTo>
                    <a:pt x="43879" y="47004"/>
                  </a:lnTo>
                  <a:lnTo>
                    <a:pt x="43924" y="46824"/>
                  </a:lnTo>
                  <a:lnTo>
                    <a:pt x="43969" y="46644"/>
                  </a:lnTo>
                  <a:lnTo>
                    <a:pt x="43991" y="46442"/>
                  </a:lnTo>
                  <a:lnTo>
                    <a:pt x="44014" y="46240"/>
                  </a:lnTo>
                  <a:lnTo>
                    <a:pt x="44014" y="45835"/>
                  </a:lnTo>
                  <a:lnTo>
                    <a:pt x="43946" y="45408"/>
                  </a:lnTo>
                  <a:lnTo>
                    <a:pt x="43857" y="44958"/>
                  </a:lnTo>
                  <a:lnTo>
                    <a:pt x="43722" y="44509"/>
                  </a:lnTo>
                  <a:lnTo>
                    <a:pt x="43542" y="44037"/>
                  </a:lnTo>
                  <a:lnTo>
                    <a:pt x="43362" y="43542"/>
                  </a:lnTo>
                  <a:lnTo>
                    <a:pt x="43115" y="43025"/>
                  </a:lnTo>
                  <a:lnTo>
                    <a:pt x="42216" y="41137"/>
                  </a:lnTo>
                  <a:lnTo>
                    <a:pt x="41294" y="39271"/>
                  </a:lnTo>
                  <a:lnTo>
                    <a:pt x="40327" y="37428"/>
                  </a:lnTo>
                  <a:lnTo>
                    <a:pt x="39316" y="35585"/>
                  </a:lnTo>
                  <a:lnTo>
                    <a:pt x="38282" y="33764"/>
                  </a:lnTo>
                  <a:lnTo>
                    <a:pt x="37225" y="31966"/>
                  </a:lnTo>
                  <a:lnTo>
                    <a:pt x="36146" y="30167"/>
                  </a:lnTo>
                  <a:lnTo>
                    <a:pt x="35022" y="28391"/>
                  </a:lnTo>
                  <a:lnTo>
                    <a:pt x="33876" y="26638"/>
                  </a:lnTo>
                  <a:lnTo>
                    <a:pt x="32729" y="24907"/>
                  </a:lnTo>
                  <a:lnTo>
                    <a:pt x="31538" y="23176"/>
                  </a:lnTo>
                  <a:lnTo>
                    <a:pt x="30324" y="21468"/>
                  </a:lnTo>
                  <a:lnTo>
                    <a:pt x="29110" y="19782"/>
                  </a:lnTo>
                  <a:lnTo>
                    <a:pt x="27851" y="18096"/>
                  </a:lnTo>
                  <a:lnTo>
                    <a:pt x="26593" y="16433"/>
                  </a:lnTo>
                  <a:lnTo>
                    <a:pt x="25311" y="14769"/>
                  </a:lnTo>
                  <a:lnTo>
                    <a:pt x="24659" y="13960"/>
                  </a:lnTo>
                  <a:lnTo>
                    <a:pt x="24008" y="13173"/>
                  </a:lnTo>
                  <a:lnTo>
                    <a:pt x="23333" y="12386"/>
                  </a:lnTo>
                  <a:lnTo>
                    <a:pt x="22659" y="11600"/>
                  </a:lnTo>
                  <a:lnTo>
                    <a:pt x="21962" y="10835"/>
                  </a:lnTo>
                  <a:lnTo>
                    <a:pt x="21265" y="10071"/>
                  </a:lnTo>
                  <a:lnTo>
                    <a:pt x="20546" y="9329"/>
                  </a:lnTo>
                  <a:lnTo>
                    <a:pt x="19826" y="8587"/>
                  </a:lnTo>
                  <a:lnTo>
                    <a:pt x="18343" y="7126"/>
                  </a:lnTo>
                  <a:lnTo>
                    <a:pt x="16837" y="5710"/>
                  </a:lnTo>
                  <a:lnTo>
                    <a:pt x="15286" y="4339"/>
                  </a:lnTo>
                  <a:lnTo>
                    <a:pt x="13735" y="2990"/>
                  </a:lnTo>
                  <a:lnTo>
                    <a:pt x="13173" y="2540"/>
                  </a:lnTo>
                  <a:lnTo>
                    <a:pt x="12611" y="2113"/>
                  </a:lnTo>
                  <a:lnTo>
                    <a:pt x="12026" y="1709"/>
                  </a:lnTo>
                  <a:lnTo>
                    <a:pt x="11419" y="1327"/>
                  </a:lnTo>
                  <a:lnTo>
                    <a:pt x="10812" y="989"/>
                  </a:lnTo>
                  <a:lnTo>
                    <a:pt x="10183" y="697"/>
                  </a:lnTo>
                  <a:lnTo>
                    <a:pt x="9531" y="450"/>
                  </a:lnTo>
                  <a:lnTo>
                    <a:pt x="8879" y="248"/>
                  </a:lnTo>
                  <a:lnTo>
                    <a:pt x="8565" y="158"/>
                  </a:lnTo>
                  <a:lnTo>
                    <a:pt x="8227" y="113"/>
                  </a:lnTo>
                  <a:lnTo>
                    <a:pt x="7913" y="45"/>
                  </a:lnTo>
                  <a:lnTo>
                    <a:pt x="7575" y="23"/>
                  </a:lnTo>
                  <a:lnTo>
                    <a:pt x="7238" y="0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23;p15">
              <a:extLst>
                <a:ext uri="{FF2B5EF4-FFF2-40B4-BE49-F238E27FC236}">
                  <a16:creationId xmlns:a16="http://schemas.microsoft.com/office/drawing/2014/main" id="{11829EB1-A4FA-6B3B-1090-38CFE221D570}"/>
                </a:ext>
              </a:extLst>
            </p:cNvPr>
            <p:cNvSpPr/>
            <p:nvPr/>
          </p:nvSpPr>
          <p:spPr>
            <a:xfrm>
              <a:off x="1137775" y="1790850"/>
              <a:ext cx="891875" cy="1226825"/>
            </a:xfrm>
            <a:custGeom>
              <a:avLst/>
              <a:gdLst/>
              <a:ahLst/>
              <a:cxnLst/>
              <a:rect l="l" t="t" r="r" b="b"/>
              <a:pathLst>
                <a:path w="35675" h="49073" extrusionOk="0">
                  <a:moveTo>
                    <a:pt x="1012" y="1"/>
                  </a:moveTo>
                  <a:lnTo>
                    <a:pt x="473" y="405"/>
                  </a:lnTo>
                  <a:lnTo>
                    <a:pt x="1" y="810"/>
                  </a:lnTo>
                  <a:lnTo>
                    <a:pt x="495" y="1327"/>
                  </a:lnTo>
                  <a:lnTo>
                    <a:pt x="967" y="1822"/>
                  </a:lnTo>
                  <a:lnTo>
                    <a:pt x="1484" y="2316"/>
                  </a:lnTo>
                  <a:lnTo>
                    <a:pt x="2001" y="2811"/>
                  </a:lnTo>
                  <a:lnTo>
                    <a:pt x="3035" y="3777"/>
                  </a:lnTo>
                  <a:lnTo>
                    <a:pt x="4114" y="4721"/>
                  </a:lnTo>
                  <a:lnTo>
                    <a:pt x="5171" y="5688"/>
                  </a:lnTo>
                  <a:lnTo>
                    <a:pt x="6205" y="6655"/>
                  </a:lnTo>
                  <a:lnTo>
                    <a:pt x="6722" y="7149"/>
                  </a:lnTo>
                  <a:lnTo>
                    <a:pt x="7217" y="7644"/>
                  </a:lnTo>
                  <a:lnTo>
                    <a:pt x="7689" y="8161"/>
                  </a:lnTo>
                  <a:lnTo>
                    <a:pt x="8161" y="8678"/>
                  </a:lnTo>
                  <a:lnTo>
                    <a:pt x="9847" y="10678"/>
                  </a:lnTo>
                  <a:lnTo>
                    <a:pt x="11533" y="12701"/>
                  </a:lnTo>
                  <a:lnTo>
                    <a:pt x="13174" y="14747"/>
                  </a:lnTo>
                  <a:lnTo>
                    <a:pt x="14814" y="16815"/>
                  </a:lnTo>
                  <a:lnTo>
                    <a:pt x="16388" y="18883"/>
                  </a:lnTo>
                  <a:lnTo>
                    <a:pt x="17939" y="20996"/>
                  </a:lnTo>
                  <a:lnTo>
                    <a:pt x="18703" y="22075"/>
                  </a:lnTo>
                  <a:lnTo>
                    <a:pt x="19468" y="23154"/>
                  </a:lnTo>
                  <a:lnTo>
                    <a:pt x="20187" y="24233"/>
                  </a:lnTo>
                  <a:lnTo>
                    <a:pt x="20929" y="25335"/>
                  </a:lnTo>
                  <a:lnTo>
                    <a:pt x="22233" y="27358"/>
                  </a:lnTo>
                  <a:lnTo>
                    <a:pt x="23491" y="29426"/>
                  </a:lnTo>
                  <a:lnTo>
                    <a:pt x="24728" y="31494"/>
                  </a:lnTo>
                  <a:lnTo>
                    <a:pt x="25919" y="33584"/>
                  </a:lnTo>
                  <a:lnTo>
                    <a:pt x="27111" y="35675"/>
                  </a:lnTo>
                  <a:lnTo>
                    <a:pt x="28279" y="37788"/>
                  </a:lnTo>
                  <a:lnTo>
                    <a:pt x="30595" y="42037"/>
                  </a:lnTo>
                  <a:lnTo>
                    <a:pt x="32528" y="45543"/>
                  </a:lnTo>
                  <a:lnTo>
                    <a:pt x="34439" y="49073"/>
                  </a:lnTo>
                  <a:lnTo>
                    <a:pt x="35675" y="48758"/>
                  </a:lnTo>
                  <a:lnTo>
                    <a:pt x="33832" y="45319"/>
                  </a:lnTo>
                  <a:lnTo>
                    <a:pt x="31943" y="41902"/>
                  </a:lnTo>
                  <a:lnTo>
                    <a:pt x="29561" y="37541"/>
                  </a:lnTo>
                  <a:lnTo>
                    <a:pt x="28347" y="35383"/>
                  </a:lnTo>
                  <a:lnTo>
                    <a:pt x="27133" y="33202"/>
                  </a:lnTo>
                  <a:lnTo>
                    <a:pt x="25897" y="31044"/>
                  </a:lnTo>
                  <a:lnTo>
                    <a:pt x="24638" y="28909"/>
                  </a:lnTo>
                  <a:lnTo>
                    <a:pt x="23334" y="26796"/>
                  </a:lnTo>
                  <a:lnTo>
                    <a:pt x="21985" y="24705"/>
                  </a:lnTo>
                  <a:lnTo>
                    <a:pt x="20704" y="22794"/>
                  </a:lnTo>
                  <a:lnTo>
                    <a:pt x="19378" y="20906"/>
                  </a:lnTo>
                  <a:lnTo>
                    <a:pt x="18029" y="19040"/>
                  </a:lnTo>
                  <a:lnTo>
                    <a:pt x="16658" y="17197"/>
                  </a:lnTo>
                  <a:lnTo>
                    <a:pt x="15242" y="15354"/>
                  </a:lnTo>
                  <a:lnTo>
                    <a:pt x="13803" y="13556"/>
                  </a:lnTo>
                  <a:lnTo>
                    <a:pt x="12342" y="11757"/>
                  </a:lnTo>
                  <a:lnTo>
                    <a:pt x="10881" y="10004"/>
                  </a:lnTo>
                  <a:lnTo>
                    <a:pt x="9487" y="8340"/>
                  </a:lnTo>
                  <a:lnTo>
                    <a:pt x="8790" y="7531"/>
                  </a:lnTo>
                  <a:lnTo>
                    <a:pt x="8071" y="6722"/>
                  </a:lnTo>
                  <a:lnTo>
                    <a:pt x="7351" y="5913"/>
                  </a:lnTo>
                  <a:lnTo>
                    <a:pt x="6610" y="5148"/>
                  </a:lnTo>
                  <a:lnTo>
                    <a:pt x="5845" y="4384"/>
                  </a:lnTo>
                  <a:lnTo>
                    <a:pt x="5036" y="3665"/>
                  </a:lnTo>
                  <a:lnTo>
                    <a:pt x="2968" y="1866"/>
                  </a:lnTo>
                  <a:lnTo>
                    <a:pt x="1979" y="967"/>
                  </a:lnTo>
                  <a:lnTo>
                    <a:pt x="1484" y="495"/>
                  </a:lnTo>
                  <a:lnTo>
                    <a:pt x="1012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24;p15">
              <a:extLst>
                <a:ext uri="{FF2B5EF4-FFF2-40B4-BE49-F238E27FC236}">
                  <a16:creationId xmlns:a16="http://schemas.microsoft.com/office/drawing/2014/main" id="{57E71FAD-11E6-1C5C-8512-4FFB95910531}"/>
                </a:ext>
              </a:extLst>
            </p:cNvPr>
            <p:cNvSpPr/>
            <p:nvPr/>
          </p:nvSpPr>
          <p:spPr>
            <a:xfrm>
              <a:off x="1952075" y="2584375"/>
              <a:ext cx="93325" cy="135450"/>
            </a:xfrm>
            <a:custGeom>
              <a:avLst/>
              <a:gdLst/>
              <a:ahLst/>
              <a:cxnLst/>
              <a:rect l="l" t="t" r="r" b="b"/>
              <a:pathLst>
                <a:path w="3733" h="5418" extrusionOk="0">
                  <a:moveTo>
                    <a:pt x="540" y="0"/>
                  </a:moveTo>
                  <a:lnTo>
                    <a:pt x="428" y="23"/>
                  </a:lnTo>
                  <a:lnTo>
                    <a:pt x="338" y="90"/>
                  </a:lnTo>
                  <a:lnTo>
                    <a:pt x="226" y="158"/>
                  </a:lnTo>
                  <a:lnTo>
                    <a:pt x="158" y="225"/>
                  </a:lnTo>
                  <a:lnTo>
                    <a:pt x="91" y="315"/>
                  </a:lnTo>
                  <a:lnTo>
                    <a:pt x="46" y="427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46" y="787"/>
                  </a:lnTo>
                  <a:lnTo>
                    <a:pt x="91" y="922"/>
                  </a:lnTo>
                  <a:lnTo>
                    <a:pt x="1305" y="3057"/>
                  </a:lnTo>
                  <a:lnTo>
                    <a:pt x="1912" y="4114"/>
                  </a:lnTo>
                  <a:lnTo>
                    <a:pt x="2249" y="4631"/>
                  </a:lnTo>
                  <a:lnTo>
                    <a:pt x="2564" y="5148"/>
                  </a:lnTo>
                  <a:lnTo>
                    <a:pt x="2653" y="5260"/>
                  </a:lnTo>
                  <a:lnTo>
                    <a:pt x="2766" y="5328"/>
                  </a:lnTo>
                  <a:lnTo>
                    <a:pt x="2878" y="5395"/>
                  </a:lnTo>
                  <a:lnTo>
                    <a:pt x="2991" y="5418"/>
                  </a:lnTo>
                  <a:lnTo>
                    <a:pt x="3215" y="5418"/>
                  </a:lnTo>
                  <a:lnTo>
                    <a:pt x="3328" y="5373"/>
                  </a:lnTo>
                  <a:lnTo>
                    <a:pt x="3440" y="5328"/>
                  </a:lnTo>
                  <a:lnTo>
                    <a:pt x="3530" y="5260"/>
                  </a:lnTo>
                  <a:lnTo>
                    <a:pt x="3620" y="5193"/>
                  </a:lnTo>
                  <a:lnTo>
                    <a:pt x="3687" y="5103"/>
                  </a:lnTo>
                  <a:lnTo>
                    <a:pt x="3732" y="4991"/>
                  </a:lnTo>
                  <a:lnTo>
                    <a:pt x="3732" y="4878"/>
                  </a:lnTo>
                  <a:lnTo>
                    <a:pt x="3732" y="4766"/>
                  </a:lnTo>
                  <a:lnTo>
                    <a:pt x="3710" y="4653"/>
                  </a:lnTo>
                  <a:lnTo>
                    <a:pt x="3643" y="4518"/>
                  </a:lnTo>
                  <a:lnTo>
                    <a:pt x="3305" y="4001"/>
                  </a:lnTo>
                  <a:lnTo>
                    <a:pt x="2991" y="3484"/>
                  </a:lnTo>
                  <a:lnTo>
                    <a:pt x="2361" y="2428"/>
                  </a:lnTo>
                  <a:lnTo>
                    <a:pt x="1170" y="292"/>
                  </a:lnTo>
                  <a:lnTo>
                    <a:pt x="1080" y="180"/>
                  </a:lnTo>
                  <a:lnTo>
                    <a:pt x="990" y="90"/>
                  </a:lnTo>
                  <a:lnTo>
                    <a:pt x="878" y="23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25;p15">
              <a:extLst>
                <a:ext uri="{FF2B5EF4-FFF2-40B4-BE49-F238E27FC236}">
                  <a16:creationId xmlns:a16="http://schemas.microsoft.com/office/drawing/2014/main" id="{B5DD3D9A-71BB-3DB5-A6E7-715245718058}"/>
                </a:ext>
              </a:extLst>
            </p:cNvPr>
            <p:cNvSpPr/>
            <p:nvPr/>
          </p:nvSpPr>
          <p:spPr>
            <a:xfrm>
              <a:off x="1825650" y="2406225"/>
              <a:ext cx="49475" cy="58475"/>
            </a:xfrm>
            <a:custGeom>
              <a:avLst/>
              <a:gdLst/>
              <a:ahLst/>
              <a:cxnLst/>
              <a:rect l="l" t="t" r="r" b="b"/>
              <a:pathLst>
                <a:path w="1979" h="2339" extrusionOk="0">
                  <a:moveTo>
                    <a:pt x="652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315" y="113"/>
                  </a:lnTo>
                  <a:lnTo>
                    <a:pt x="225" y="180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23" y="787"/>
                  </a:lnTo>
                  <a:lnTo>
                    <a:pt x="90" y="922"/>
                  </a:lnTo>
                  <a:lnTo>
                    <a:pt x="809" y="2046"/>
                  </a:lnTo>
                  <a:lnTo>
                    <a:pt x="899" y="2158"/>
                  </a:lnTo>
                  <a:lnTo>
                    <a:pt x="1012" y="2248"/>
                  </a:lnTo>
                  <a:lnTo>
                    <a:pt x="1124" y="2316"/>
                  </a:lnTo>
                  <a:lnTo>
                    <a:pt x="1236" y="2338"/>
                  </a:lnTo>
                  <a:lnTo>
                    <a:pt x="1461" y="2338"/>
                  </a:lnTo>
                  <a:lnTo>
                    <a:pt x="1574" y="2293"/>
                  </a:lnTo>
                  <a:lnTo>
                    <a:pt x="1664" y="2248"/>
                  </a:lnTo>
                  <a:lnTo>
                    <a:pt x="1776" y="2181"/>
                  </a:lnTo>
                  <a:lnTo>
                    <a:pt x="1843" y="2113"/>
                  </a:lnTo>
                  <a:lnTo>
                    <a:pt x="1911" y="2001"/>
                  </a:lnTo>
                  <a:lnTo>
                    <a:pt x="1956" y="1911"/>
                  </a:lnTo>
                  <a:lnTo>
                    <a:pt x="1978" y="1799"/>
                  </a:lnTo>
                  <a:lnTo>
                    <a:pt x="1978" y="1686"/>
                  </a:lnTo>
                  <a:lnTo>
                    <a:pt x="1956" y="1551"/>
                  </a:lnTo>
                  <a:lnTo>
                    <a:pt x="1888" y="1439"/>
                  </a:lnTo>
                  <a:lnTo>
                    <a:pt x="1169" y="293"/>
                  </a:lnTo>
                  <a:lnTo>
                    <a:pt x="1079" y="180"/>
                  </a:lnTo>
                  <a:lnTo>
                    <a:pt x="989" y="113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26;p15">
              <a:extLst>
                <a:ext uri="{FF2B5EF4-FFF2-40B4-BE49-F238E27FC236}">
                  <a16:creationId xmlns:a16="http://schemas.microsoft.com/office/drawing/2014/main" id="{52B811E1-47E6-6D85-BA7C-947844AD8836}"/>
                </a:ext>
              </a:extLst>
            </p:cNvPr>
            <p:cNvSpPr/>
            <p:nvPr/>
          </p:nvSpPr>
          <p:spPr>
            <a:xfrm>
              <a:off x="1738525" y="2640575"/>
              <a:ext cx="30375" cy="30925"/>
            </a:xfrm>
            <a:custGeom>
              <a:avLst/>
              <a:gdLst/>
              <a:ahLst/>
              <a:cxnLst/>
              <a:rect l="l" t="t" r="r" b="b"/>
              <a:pathLst>
                <a:path w="1215" h="1237" extrusionOk="0">
                  <a:moveTo>
                    <a:pt x="608" y="0"/>
                  </a:moveTo>
                  <a:lnTo>
                    <a:pt x="473" y="23"/>
                  </a:lnTo>
                  <a:lnTo>
                    <a:pt x="338" y="68"/>
                  </a:lnTo>
                  <a:lnTo>
                    <a:pt x="248" y="112"/>
                  </a:lnTo>
                  <a:lnTo>
                    <a:pt x="158" y="202"/>
                  </a:lnTo>
                  <a:lnTo>
                    <a:pt x="91" y="292"/>
                  </a:lnTo>
                  <a:lnTo>
                    <a:pt x="46" y="405"/>
                  </a:lnTo>
                  <a:lnTo>
                    <a:pt x="23" y="517"/>
                  </a:lnTo>
                  <a:lnTo>
                    <a:pt x="1" y="629"/>
                  </a:lnTo>
                  <a:lnTo>
                    <a:pt x="23" y="742"/>
                  </a:lnTo>
                  <a:lnTo>
                    <a:pt x="46" y="854"/>
                  </a:lnTo>
                  <a:lnTo>
                    <a:pt x="91" y="967"/>
                  </a:lnTo>
                  <a:lnTo>
                    <a:pt x="158" y="1057"/>
                  </a:lnTo>
                  <a:lnTo>
                    <a:pt x="248" y="1124"/>
                  </a:lnTo>
                  <a:lnTo>
                    <a:pt x="338" y="1191"/>
                  </a:lnTo>
                  <a:lnTo>
                    <a:pt x="473" y="1236"/>
                  </a:lnTo>
                  <a:lnTo>
                    <a:pt x="743" y="1236"/>
                  </a:lnTo>
                  <a:lnTo>
                    <a:pt x="878" y="1191"/>
                  </a:lnTo>
                  <a:lnTo>
                    <a:pt x="967" y="1124"/>
                  </a:lnTo>
                  <a:lnTo>
                    <a:pt x="1057" y="1057"/>
                  </a:lnTo>
                  <a:lnTo>
                    <a:pt x="1125" y="967"/>
                  </a:lnTo>
                  <a:lnTo>
                    <a:pt x="1170" y="854"/>
                  </a:lnTo>
                  <a:lnTo>
                    <a:pt x="1192" y="742"/>
                  </a:lnTo>
                  <a:lnTo>
                    <a:pt x="1215" y="629"/>
                  </a:lnTo>
                  <a:lnTo>
                    <a:pt x="1192" y="517"/>
                  </a:lnTo>
                  <a:lnTo>
                    <a:pt x="1170" y="405"/>
                  </a:lnTo>
                  <a:lnTo>
                    <a:pt x="1125" y="292"/>
                  </a:lnTo>
                  <a:lnTo>
                    <a:pt x="1057" y="202"/>
                  </a:lnTo>
                  <a:lnTo>
                    <a:pt x="967" y="112"/>
                  </a:lnTo>
                  <a:lnTo>
                    <a:pt x="878" y="68"/>
                  </a:lnTo>
                  <a:lnTo>
                    <a:pt x="743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27;p15">
              <a:extLst>
                <a:ext uri="{FF2B5EF4-FFF2-40B4-BE49-F238E27FC236}">
                  <a16:creationId xmlns:a16="http://schemas.microsoft.com/office/drawing/2014/main" id="{4AC0BCAA-FDA8-4D88-123B-3FDE34931EA6}"/>
                </a:ext>
              </a:extLst>
            </p:cNvPr>
            <p:cNvSpPr/>
            <p:nvPr/>
          </p:nvSpPr>
          <p:spPr>
            <a:xfrm>
              <a:off x="1453625" y="2257300"/>
              <a:ext cx="86550" cy="103975"/>
            </a:xfrm>
            <a:custGeom>
              <a:avLst/>
              <a:gdLst/>
              <a:ahLst/>
              <a:cxnLst/>
              <a:rect l="l" t="t" r="r" b="b"/>
              <a:pathLst>
                <a:path w="3462" h="4159" extrusionOk="0">
                  <a:moveTo>
                    <a:pt x="652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315" y="90"/>
                  </a:lnTo>
                  <a:lnTo>
                    <a:pt x="202" y="158"/>
                  </a:lnTo>
                  <a:lnTo>
                    <a:pt x="135" y="248"/>
                  </a:lnTo>
                  <a:lnTo>
                    <a:pt x="67" y="338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23" y="652"/>
                  </a:lnTo>
                  <a:lnTo>
                    <a:pt x="45" y="765"/>
                  </a:lnTo>
                  <a:lnTo>
                    <a:pt x="112" y="900"/>
                  </a:lnTo>
                  <a:lnTo>
                    <a:pt x="2293" y="3889"/>
                  </a:lnTo>
                  <a:lnTo>
                    <a:pt x="2383" y="4002"/>
                  </a:lnTo>
                  <a:lnTo>
                    <a:pt x="2495" y="4069"/>
                  </a:lnTo>
                  <a:lnTo>
                    <a:pt x="2585" y="4114"/>
                  </a:lnTo>
                  <a:lnTo>
                    <a:pt x="2720" y="4159"/>
                  </a:lnTo>
                  <a:lnTo>
                    <a:pt x="2832" y="4159"/>
                  </a:lnTo>
                  <a:lnTo>
                    <a:pt x="2945" y="4136"/>
                  </a:lnTo>
                  <a:lnTo>
                    <a:pt x="3057" y="4114"/>
                  </a:lnTo>
                  <a:lnTo>
                    <a:pt x="3170" y="4069"/>
                  </a:lnTo>
                  <a:lnTo>
                    <a:pt x="3259" y="4002"/>
                  </a:lnTo>
                  <a:lnTo>
                    <a:pt x="3349" y="3912"/>
                  </a:lnTo>
                  <a:lnTo>
                    <a:pt x="3417" y="3822"/>
                  </a:lnTo>
                  <a:lnTo>
                    <a:pt x="3439" y="3732"/>
                  </a:lnTo>
                  <a:lnTo>
                    <a:pt x="3462" y="3619"/>
                  </a:lnTo>
                  <a:lnTo>
                    <a:pt x="3462" y="3507"/>
                  </a:lnTo>
                  <a:lnTo>
                    <a:pt x="3417" y="3372"/>
                  </a:lnTo>
                  <a:lnTo>
                    <a:pt x="3349" y="3260"/>
                  </a:lnTo>
                  <a:lnTo>
                    <a:pt x="1191" y="270"/>
                  </a:lnTo>
                  <a:lnTo>
                    <a:pt x="1101" y="158"/>
                  </a:lnTo>
                  <a:lnTo>
                    <a:pt x="989" y="90"/>
                  </a:lnTo>
                  <a:lnTo>
                    <a:pt x="877" y="45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28;p15">
              <a:extLst>
                <a:ext uri="{FF2B5EF4-FFF2-40B4-BE49-F238E27FC236}">
                  <a16:creationId xmlns:a16="http://schemas.microsoft.com/office/drawing/2014/main" id="{EDCBA9B3-3D12-472C-76FC-62EC08004EF3}"/>
                </a:ext>
              </a:extLst>
            </p:cNvPr>
            <p:cNvSpPr/>
            <p:nvPr/>
          </p:nvSpPr>
          <p:spPr>
            <a:xfrm>
              <a:off x="1545225" y="2539975"/>
              <a:ext cx="61275" cy="69700"/>
            </a:xfrm>
            <a:custGeom>
              <a:avLst/>
              <a:gdLst/>
              <a:ahLst/>
              <a:cxnLst/>
              <a:rect l="l" t="t" r="r" b="b"/>
              <a:pathLst>
                <a:path w="2451" h="2788" extrusionOk="0">
                  <a:moveTo>
                    <a:pt x="607" y="0"/>
                  </a:moveTo>
                  <a:lnTo>
                    <a:pt x="472" y="23"/>
                  </a:lnTo>
                  <a:lnTo>
                    <a:pt x="360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93"/>
                  </a:lnTo>
                  <a:lnTo>
                    <a:pt x="23" y="405"/>
                  </a:lnTo>
                  <a:lnTo>
                    <a:pt x="0" y="517"/>
                  </a:lnTo>
                  <a:lnTo>
                    <a:pt x="0" y="630"/>
                  </a:lnTo>
                  <a:lnTo>
                    <a:pt x="0" y="742"/>
                  </a:lnTo>
                  <a:lnTo>
                    <a:pt x="45" y="855"/>
                  </a:lnTo>
                  <a:lnTo>
                    <a:pt x="90" y="967"/>
                  </a:lnTo>
                  <a:lnTo>
                    <a:pt x="157" y="1057"/>
                  </a:lnTo>
                  <a:lnTo>
                    <a:pt x="1394" y="2608"/>
                  </a:lnTo>
                  <a:lnTo>
                    <a:pt x="1484" y="2698"/>
                  </a:lnTo>
                  <a:lnTo>
                    <a:pt x="1596" y="2743"/>
                  </a:lnTo>
                  <a:lnTo>
                    <a:pt x="1709" y="2788"/>
                  </a:lnTo>
                  <a:lnTo>
                    <a:pt x="1843" y="2788"/>
                  </a:lnTo>
                  <a:lnTo>
                    <a:pt x="1956" y="2765"/>
                  </a:lnTo>
                  <a:lnTo>
                    <a:pt x="2068" y="2743"/>
                  </a:lnTo>
                  <a:lnTo>
                    <a:pt x="2181" y="2675"/>
                  </a:lnTo>
                  <a:lnTo>
                    <a:pt x="2270" y="2608"/>
                  </a:lnTo>
                  <a:lnTo>
                    <a:pt x="2360" y="2518"/>
                  </a:lnTo>
                  <a:lnTo>
                    <a:pt x="2405" y="2406"/>
                  </a:lnTo>
                  <a:lnTo>
                    <a:pt x="2450" y="2293"/>
                  </a:lnTo>
                  <a:lnTo>
                    <a:pt x="2450" y="2181"/>
                  </a:lnTo>
                  <a:lnTo>
                    <a:pt x="2428" y="2068"/>
                  </a:lnTo>
                  <a:lnTo>
                    <a:pt x="2405" y="1956"/>
                  </a:lnTo>
                  <a:lnTo>
                    <a:pt x="2338" y="1844"/>
                  </a:lnTo>
                  <a:lnTo>
                    <a:pt x="2270" y="1731"/>
                  </a:lnTo>
                  <a:lnTo>
                    <a:pt x="1034" y="180"/>
                  </a:lnTo>
                  <a:lnTo>
                    <a:pt x="944" y="113"/>
                  </a:lnTo>
                  <a:lnTo>
                    <a:pt x="854" y="45"/>
                  </a:lnTo>
                  <a:lnTo>
                    <a:pt x="719" y="23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29;p15">
              <a:extLst>
                <a:ext uri="{FF2B5EF4-FFF2-40B4-BE49-F238E27FC236}">
                  <a16:creationId xmlns:a16="http://schemas.microsoft.com/office/drawing/2014/main" id="{BBB39B40-216C-1050-D2E0-01FFF4EAADCB}"/>
                </a:ext>
              </a:extLst>
            </p:cNvPr>
            <p:cNvSpPr/>
            <p:nvPr/>
          </p:nvSpPr>
          <p:spPr>
            <a:xfrm>
              <a:off x="1756525" y="2828825"/>
              <a:ext cx="61825" cy="77025"/>
            </a:xfrm>
            <a:custGeom>
              <a:avLst/>
              <a:gdLst/>
              <a:ahLst/>
              <a:cxnLst/>
              <a:rect l="l" t="t" r="r" b="b"/>
              <a:pathLst>
                <a:path w="2473" h="3081" extrusionOk="0">
                  <a:moveTo>
                    <a:pt x="652" y="1"/>
                  </a:moveTo>
                  <a:lnTo>
                    <a:pt x="540" y="23"/>
                  </a:lnTo>
                  <a:lnTo>
                    <a:pt x="405" y="46"/>
                  </a:lnTo>
                  <a:lnTo>
                    <a:pt x="292" y="90"/>
                  </a:lnTo>
                  <a:lnTo>
                    <a:pt x="203" y="158"/>
                  </a:lnTo>
                  <a:lnTo>
                    <a:pt x="113" y="248"/>
                  </a:lnTo>
                  <a:lnTo>
                    <a:pt x="68" y="360"/>
                  </a:lnTo>
                  <a:lnTo>
                    <a:pt x="23" y="473"/>
                  </a:lnTo>
                  <a:lnTo>
                    <a:pt x="0" y="585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68" y="945"/>
                  </a:lnTo>
                  <a:lnTo>
                    <a:pt x="405" y="1394"/>
                  </a:lnTo>
                  <a:lnTo>
                    <a:pt x="720" y="1866"/>
                  </a:lnTo>
                  <a:lnTo>
                    <a:pt x="1304" y="2788"/>
                  </a:lnTo>
                  <a:lnTo>
                    <a:pt x="1394" y="2900"/>
                  </a:lnTo>
                  <a:lnTo>
                    <a:pt x="1506" y="2990"/>
                  </a:lnTo>
                  <a:lnTo>
                    <a:pt x="1619" y="3035"/>
                  </a:lnTo>
                  <a:lnTo>
                    <a:pt x="1731" y="3080"/>
                  </a:lnTo>
                  <a:lnTo>
                    <a:pt x="1956" y="3080"/>
                  </a:lnTo>
                  <a:lnTo>
                    <a:pt x="2068" y="3035"/>
                  </a:lnTo>
                  <a:lnTo>
                    <a:pt x="2181" y="2990"/>
                  </a:lnTo>
                  <a:lnTo>
                    <a:pt x="2271" y="2923"/>
                  </a:lnTo>
                  <a:lnTo>
                    <a:pt x="2338" y="2833"/>
                  </a:lnTo>
                  <a:lnTo>
                    <a:pt x="2405" y="2743"/>
                  </a:lnTo>
                  <a:lnTo>
                    <a:pt x="2450" y="2653"/>
                  </a:lnTo>
                  <a:lnTo>
                    <a:pt x="2473" y="2541"/>
                  </a:lnTo>
                  <a:lnTo>
                    <a:pt x="2473" y="2428"/>
                  </a:lnTo>
                  <a:lnTo>
                    <a:pt x="2450" y="2293"/>
                  </a:lnTo>
                  <a:lnTo>
                    <a:pt x="2383" y="2181"/>
                  </a:lnTo>
                  <a:lnTo>
                    <a:pt x="1776" y="1237"/>
                  </a:lnTo>
                  <a:lnTo>
                    <a:pt x="1461" y="765"/>
                  </a:lnTo>
                  <a:lnTo>
                    <a:pt x="1147" y="315"/>
                  </a:lnTo>
                  <a:lnTo>
                    <a:pt x="1057" y="225"/>
                  </a:lnTo>
                  <a:lnTo>
                    <a:pt x="967" y="135"/>
                  </a:lnTo>
                  <a:lnTo>
                    <a:pt x="877" y="68"/>
                  </a:lnTo>
                  <a:lnTo>
                    <a:pt x="764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30;p15">
              <a:extLst>
                <a:ext uri="{FF2B5EF4-FFF2-40B4-BE49-F238E27FC236}">
                  <a16:creationId xmlns:a16="http://schemas.microsoft.com/office/drawing/2014/main" id="{CEF3ED2D-1820-593B-C7AF-59D84D4D8CDE}"/>
                </a:ext>
              </a:extLst>
            </p:cNvPr>
            <p:cNvSpPr/>
            <p:nvPr/>
          </p:nvSpPr>
          <p:spPr>
            <a:xfrm>
              <a:off x="1576675" y="2114550"/>
              <a:ext cx="123675" cy="139400"/>
            </a:xfrm>
            <a:custGeom>
              <a:avLst/>
              <a:gdLst/>
              <a:ahLst/>
              <a:cxnLst/>
              <a:rect l="l" t="t" r="r" b="b"/>
              <a:pathLst>
                <a:path w="4947" h="5576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6"/>
                  </a:lnTo>
                  <a:lnTo>
                    <a:pt x="203" y="203"/>
                  </a:lnTo>
                  <a:lnTo>
                    <a:pt x="136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23" y="720"/>
                  </a:lnTo>
                  <a:lnTo>
                    <a:pt x="46" y="832"/>
                  </a:lnTo>
                  <a:lnTo>
                    <a:pt x="113" y="945"/>
                  </a:lnTo>
                  <a:lnTo>
                    <a:pt x="203" y="1057"/>
                  </a:lnTo>
                  <a:lnTo>
                    <a:pt x="698" y="1574"/>
                  </a:lnTo>
                  <a:lnTo>
                    <a:pt x="1170" y="2091"/>
                  </a:lnTo>
                  <a:lnTo>
                    <a:pt x="1642" y="2631"/>
                  </a:lnTo>
                  <a:lnTo>
                    <a:pt x="2091" y="3193"/>
                  </a:lnTo>
                  <a:lnTo>
                    <a:pt x="2991" y="4294"/>
                  </a:lnTo>
                  <a:lnTo>
                    <a:pt x="3440" y="4856"/>
                  </a:lnTo>
                  <a:lnTo>
                    <a:pt x="3912" y="5396"/>
                  </a:lnTo>
                  <a:lnTo>
                    <a:pt x="4025" y="5486"/>
                  </a:lnTo>
                  <a:lnTo>
                    <a:pt x="4115" y="5553"/>
                  </a:lnTo>
                  <a:lnTo>
                    <a:pt x="4227" y="5575"/>
                  </a:lnTo>
                  <a:lnTo>
                    <a:pt x="4452" y="5575"/>
                  </a:lnTo>
                  <a:lnTo>
                    <a:pt x="4564" y="5531"/>
                  </a:lnTo>
                  <a:lnTo>
                    <a:pt x="4654" y="5463"/>
                  </a:lnTo>
                  <a:lnTo>
                    <a:pt x="4744" y="5396"/>
                  </a:lnTo>
                  <a:lnTo>
                    <a:pt x="4834" y="5306"/>
                  </a:lnTo>
                  <a:lnTo>
                    <a:pt x="4879" y="5216"/>
                  </a:lnTo>
                  <a:lnTo>
                    <a:pt x="4924" y="5103"/>
                  </a:lnTo>
                  <a:lnTo>
                    <a:pt x="4946" y="4991"/>
                  </a:lnTo>
                  <a:lnTo>
                    <a:pt x="4946" y="4856"/>
                  </a:lnTo>
                  <a:lnTo>
                    <a:pt x="4924" y="4744"/>
                  </a:lnTo>
                  <a:lnTo>
                    <a:pt x="4879" y="4631"/>
                  </a:lnTo>
                  <a:lnTo>
                    <a:pt x="4789" y="4519"/>
                  </a:lnTo>
                  <a:lnTo>
                    <a:pt x="4317" y="3979"/>
                  </a:lnTo>
                  <a:lnTo>
                    <a:pt x="3867" y="3417"/>
                  </a:lnTo>
                  <a:lnTo>
                    <a:pt x="2968" y="2316"/>
                  </a:lnTo>
                  <a:lnTo>
                    <a:pt x="2519" y="1754"/>
                  </a:lnTo>
                  <a:lnTo>
                    <a:pt x="2047" y="1215"/>
                  </a:lnTo>
                  <a:lnTo>
                    <a:pt x="1574" y="698"/>
                  </a:lnTo>
                  <a:lnTo>
                    <a:pt x="1080" y="180"/>
                  </a:lnTo>
                  <a:lnTo>
                    <a:pt x="968" y="91"/>
                  </a:lnTo>
                  <a:lnTo>
                    <a:pt x="855" y="46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31;p15">
              <a:extLst>
                <a:ext uri="{FF2B5EF4-FFF2-40B4-BE49-F238E27FC236}">
                  <a16:creationId xmlns:a16="http://schemas.microsoft.com/office/drawing/2014/main" id="{5B409EBF-885A-7D3F-BC86-72E0F6C6C420}"/>
                </a:ext>
              </a:extLst>
            </p:cNvPr>
            <p:cNvSpPr/>
            <p:nvPr/>
          </p:nvSpPr>
          <p:spPr>
            <a:xfrm>
              <a:off x="1635125" y="2273025"/>
              <a:ext cx="112425" cy="115800"/>
            </a:xfrm>
            <a:custGeom>
              <a:avLst/>
              <a:gdLst/>
              <a:ahLst/>
              <a:cxnLst/>
              <a:rect l="l" t="t" r="r" b="b"/>
              <a:pathLst>
                <a:path w="4497" h="4632" extrusionOk="0">
                  <a:moveTo>
                    <a:pt x="585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6"/>
                  </a:lnTo>
                  <a:lnTo>
                    <a:pt x="181" y="203"/>
                  </a:lnTo>
                  <a:lnTo>
                    <a:pt x="113" y="293"/>
                  </a:lnTo>
                  <a:lnTo>
                    <a:pt x="46" y="405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32"/>
                  </a:lnTo>
                  <a:lnTo>
                    <a:pt x="91" y="945"/>
                  </a:lnTo>
                  <a:lnTo>
                    <a:pt x="181" y="1057"/>
                  </a:lnTo>
                  <a:lnTo>
                    <a:pt x="608" y="1484"/>
                  </a:lnTo>
                  <a:lnTo>
                    <a:pt x="1012" y="1889"/>
                  </a:lnTo>
                  <a:lnTo>
                    <a:pt x="1799" y="2766"/>
                  </a:lnTo>
                  <a:lnTo>
                    <a:pt x="2608" y="3620"/>
                  </a:lnTo>
                  <a:lnTo>
                    <a:pt x="3013" y="4047"/>
                  </a:lnTo>
                  <a:lnTo>
                    <a:pt x="3440" y="4474"/>
                  </a:lnTo>
                  <a:lnTo>
                    <a:pt x="3530" y="4564"/>
                  </a:lnTo>
                  <a:lnTo>
                    <a:pt x="3665" y="4609"/>
                  </a:lnTo>
                  <a:lnTo>
                    <a:pt x="3777" y="4631"/>
                  </a:lnTo>
                  <a:lnTo>
                    <a:pt x="4002" y="4631"/>
                  </a:lnTo>
                  <a:lnTo>
                    <a:pt x="4114" y="4586"/>
                  </a:lnTo>
                  <a:lnTo>
                    <a:pt x="4204" y="4519"/>
                  </a:lnTo>
                  <a:lnTo>
                    <a:pt x="4294" y="4452"/>
                  </a:lnTo>
                  <a:lnTo>
                    <a:pt x="4362" y="4362"/>
                  </a:lnTo>
                  <a:lnTo>
                    <a:pt x="4429" y="4249"/>
                  </a:lnTo>
                  <a:lnTo>
                    <a:pt x="4474" y="4159"/>
                  </a:lnTo>
                  <a:lnTo>
                    <a:pt x="4497" y="4047"/>
                  </a:lnTo>
                  <a:lnTo>
                    <a:pt x="4497" y="3935"/>
                  </a:lnTo>
                  <a:lnTo>
                    <a:pt x="4452" y="3822"/>
                  </a:lnTo>
                  <a:lnTo>
                    <a:pt x="4407" y="3710"/>
                  </a:lnTo>
                  <a:lnTo>
                    <a:pt x="4294" y="3597"/>
                  </a:lnTo>
                  <a:lnTo>
                    <a:pt x="3890" y="3170"/>
                  </a:lnTo>
                  <a:lnTo>
                    <a:pt x="3485" y="2743"/>
                  </a:lnTo>
                  <a:lnTo>
                    <a:pt x="2676" y="1889"/>
                  </a:lnTo>
                  <a:lnTo>
                    <a:pt x="1889" y="1012"/>
                  </a:lnTo>
                  <a:lnTo>
                    <a:pt x="1484" y="608"/>
                  </a:lnTo>
                  <a:lnTo>
                    <a:pt x="1057" y="181"/>
                  </a:lnTo>
                  <a:lnTo>
                    <a:pt x="945" y="91"/>
                  </a:lnTo>
                  <a:lnTo>
                    <a:pt x="832" y="46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32;p15">
              <a:extLst>
                <a:ext uri="{FF2B5EF4-FFF2-40B4-BE49-F238E27FC236}">
                  <a16:creationId xmlns:a16="http://schemas.microsoft.com/office/drawing/2014/main" id="{42E801F6-42A1-158E-2517-56123A4DE28D}"/>
                </a:ext>
              </a:extLst>
            </p:cNvPr>
            <p:cNvSpPr/>
            <p:nvPr/>
          </p:nvSpPr>
          <p:spPr>
            <a:xfrm>
              <a:off x="1210275" y="2106125"/>
              <a:ext cx="146150" cy="132100"/>
            </a:xfrm>
            <a:custGeom>
              <a:avLst/>
              <a:gdLst/>
              <a:ahLst/>
              <a:cxnLst/>
              <a:rect l="l" t="t" r="r" b="b"/>
              <a:pathLst>
                <a:path w="5846" h="5284" extrusionOk="0">
                  <a:moveTo>
                    <a:pt x="540" y="0"/>
                  </a:moveTo>
                  <a:lnTo>
                    <a:pt x="450" y="23"/>
                  </a:lnTo>
                  <a:lnTo>
                    <a:pt x="338" y="45"/>
                  </a:lnTo>
                  <a:lnTo>
                    <a:pt x="248" y="113"/>
                  </a:lnTo>
                  <a:lnTo>
                    <a:pt x="180" y="203"/>
                  </a:lnTo>
                  <a:lnTo>
                    <a:pt x="113" y="293"/>
                  </a:lnTo>
                  <a:lnTo>
                    <a:pt x="68" y="405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46" y="877"/>
                  </a:lnTo>
                  <a:lnTo>
                    <a:pt x="91" y="990"/>
                  </a:lnTo>
                  <a:lnTo>
                    <a:pt x="180" y="1079"/>
                  </a:lnTo>
                  <a:lnTo>
                    <a:pt x="270" y="1169"/>
                  </a:lnTo>
                  <a:lnTo>
                    <a:pt x="877" y="1641"/>
                  </a:lnTo>
                  <a:lnTo>
                    <a:pt x="1462" y="2091"/>
                  </a:lnTo>
                  <a:lnTo>
                    <a:pt x="2046" y="2563"/>
                  </a:lnTo>
                  <a:lnTo>
                    <a:pt x="2608" y="3058"/>
                  </a:lnTo>
                  <a:lnTo>
                    <a:pt x="3170" y="3552"/>
                  </a:lnTo>
                  <a:lnTo>
                    <a:pt x="3710" y="4069"/>
                  </a:lnTo>
                  <a:lnTo>
                    <a:pt x="4789" y="5103"/>
                  </a:lnTo>
                  <a:lnTo>
                    <a:pt x="4901" y="5193"/>
                  </a:lnTo>
                  <a:lnTo>
                    <a:pt x="5013" y="5261"/>
                  </a:lnTo>
                  <a:lnTo>
                    <a:pt x="5126" y="5283"/>
                  </a:lnTo>
                  <a:lnTo>
                    <a:pt x="5238" y="5283"/>
                  </a:lnTo>
                  <a:lnTo>
                    <a:pt x="5351" y="5261"/>
                  </a:lnTo>
                  <a:lnTo>
                    <a:pt x="5463" y="5238"/>
                  </a:lnTo>
                  <a:lnTo>
                    <a:pt x="5553" y="5171"/>
                  </a:lnTo>
                  <a:lnTo>
                    <a:pt x="5643" y="5103"/>
                  </a:lnTo>
                  <a:lnTo>
                    <a:pt x="5733" y="5013"/>
                  </a:lnTo>
                  <a:lnTo>
                    <a:pt x="5778" y="4901"/>
                  </a:lnTo>
                  <a:lnTo>
                    <a:pt x="5823" y="4789"/>
                  </a:lnTo>
                  <a:lnTo>
                    <a:pt x="5845" y="4676"/>
                  </a:lnTo>
                  <a:lnTo>
                    <a:pt x="5845" y="4564"/>
                  </a:lnTo>
                  <a:lnTo>
                    <a:pt x="5823" y="4451"/>
                  </a:lnTo>
                  <a:lnTo>
                    <a:pt x="5755" y="4339"/>
                  </a:lnTo>
                  <a:lnTo>
                    <a:pt x="5665" y="4227"/>
                  </a:lnTo>
                  <a:lnTo>
                    <a:pt x="5103" y="3687"/>
                  </a:lnTo>
                  <a:lnTo>
                    <a:pt x="4541" y="3125"/>
                  </a:lnTo>
                  <a:lnTo>
                    <a:pt x="3957" y="2608"/>
                  </a:lnTo>
                  <a:lnTo>
                    <a:pt x="3372" y="2069"/>
                  </a:lnTo>
                  <a:lnTo>
                    <a:pt x="2766" y="1574"/>
                  </a:lnTo>
                  <a:lnTo>
                    <a:pt x="2159" y="1079"/>
                  </a:lnTo>
                  <a:lnTo>
                    <a:pt x="1529" y="585"/>
                  </a:lnTo>
                  <a:lnTo>
                    <a:pt x="900" y="113"/>
                  </a:lnTo>
                  <a:lnTo>
                    <a:pt x="787" y="45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33;p15">
              <a:extLst>
                <a:ext uri="{FF2B5EF4-FFF2-40B4-BE49-F238E27FC236}">
                  <a16:creationId xmlns:a16="http://schemas.microsoft.com/office/drawing/2014/main" id="{46F95EEA-AB91-0CCC-4346-AFFAC5373F15}"/>
                </a:ext>
              </a:extLst>
            </p:cNvPr>
            <p:cNvSpPr/>
            <p:nvPr/>
          </p:nvSpPr>
          <p:spPr>
            <a:xfrm>
              <a:off x="1383375" y="2323600"/>
              <a:ext cx="101175" cy="104000"/>
            </a:xfrm>
            <a:custGeom>
              <a:avLst/>
              <a:gdLst/>
              <a:ahLst/>
              <a:cxnLst/>
              <a:rect l="l" t="t" r="r" b="b"/>
              <a:pathLst>
                <a:path w="4047" h="4160" extrusionOk="0">
                  <a:moveTo>
                    <a:pt x="607" y="1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92" y="113"/>
                  </a:lnTo>
                  <a:lnTo>
                    <a:pt x="202" y="203"/>
                  </a:lnTo>
                  <a:lnTo>
                    <a:pt x="113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45" y="833"/>
                  </a:lnTo>
                  <a:lnTo>
                    <a:pt x="90" y="945"/>
                  </a:lnTo>
                  <a:lnTo>
                    <a:pt x="180" y="1057"/>
                  </a:lnTo>
                  <a:lnTo>
                    <a:pt x="540" y="1417"/>
                  </a:lnTo>
                  <a:lnTo>
                    <a:pt x="899" y="1777"/>
                  </a:lnTo>
                  <a:lnTo>
                    <a:pt x="1574" y="2519"/>
                  </a:lnTo>
                  <a:lnTo>
                    <a:pt x="2271" y="3260"/>
                  </a:lnTo>
                  <a:lnTo>
                    <a:pt x="2608" y="3642"/>
                  </a:lnTo>
                  <a:lnTo>
                    <a:pt x="2967" y="3980"/>
                  </a:lnTo>
                  <a:lnTo>
                    <a:pt x="3080" y="4070"/>
                  </a:lnTo>
                  <a:lnTo>
                    <a:pt x="3192" y="4137"/>
                  </a:lnTo>
                  <a:lnTo>
                    <a:pt x="3327" y="4160"/>
                  </a:lnTo>
                  <a:lnTo>
                    <a:pt x="3439" y="4160"/>
                  </a:lnTo>
                  <a:lnTo>
                    <a:pt x="3552" y="4137"/>
                  </a:lnTo>
                  <a:lnTo>
                    <a:pt x="3664" y="4092"/>
                  </a:lnTo>
                  <a:lnTo>
                    <a:pt x="3754" y="4047"/>
                  </a:lnTo>
                  <a:lnTo>
                    <a:pt x="3844" y="3957"/>
                  </a:lnTo>
                  <a:lnTo>
                    <a:pt x="3911" y="3890"/>
                  </a:lnTo>
                  <a:lnTo>
                    <a:pt x="3979" y="3777"/>
                  </a:lnTo>
                  <a:lnTo>
                    <a:pt x="4024" y="3665"/>
                  </a:lnTo>
                  <a:lnTo>
                    <a:pt x="4046" y="3553"/>
                  </a:lnTo>
                  <a:lnTo>
                    <a:pt x="4024" y="3440"/>
                  </a:lnTo>
                  <a:lnTo>
                    <a:pt x="4001" y="3328"/>
                  </a:lnTo>
                  <a:lnTo>
                    <a:pt x="3934" y="3215"/>
                  </a:lnTo>
                  <a:lnTo>
                    <a:pt x="3844" y="3125"/>
                  </a:lnTo>
                  <a:lnTo>
                    <a:pt x="3484" y="2766"/>
                  </a:lnTo>
                  <a:lnTo>
                    <a:pt x="3147" y="2384"/>
                  </a:lnTo>
                  <a:lnTo>
                    <a:pt x="2450" y="1642"/>
                  </a:lnTo>
                  <a:lnTo>
                    <a:pt x="1776" y="900"/>
                  </a:lnTo>
                  <a:lnTo>
                    <a:pt x="1416" y="540"/>
                  </a:lnTo>
                  <a:lnTo>
                    <a:pt x="1057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34;p15">
              <a:extLst>
                <a:ext uri="{FF2B5EF4-FFF2-40B4-BE49-F238E27FC236}">
                  <a16:creationId xmlns:a16="http://schemas.microsoft.com/office/drawing/2014/main" id="{6FE8FD70-43DD-43F4-5416-CE668CC7CB59}"/>
                </a:ext>
              </a:extLst>
            </p:cNvPr>
            <p:cNvSpPr/>
            <p:nvPr/>
          </p:nvSpPr>
          <p:spPr>
            <a:xfrm>
              <a:off x="1642425" y="1304750"/>
              <a:ext cx="872775" cy="1755075"/>
            </a:xfrm>
            <a:custGeom>
              <a:avLst/>
              <a:gdLst/>
              <a:ahLst/>
              <a:cxnLst/>
              <a:rect l="l" t="t" r="r" b="b"/>
              <a:pathLst>
                <a:path w="34911" h="70203" extrusionOk="0">
                  <a:moveTo>
                    <a:pt x="5171" y="0"/>
                  </a:moveTo>
                  <a:lnTo>
                    <a:pt x="4699" y="45"/>
                  </a:lnTo>
                  <a:lnTo>
                    <a:pt x="4205" y="113"/>
                  </a:lnTo>
                  <a:lnTo>
                    <a:pt x="3710" y="225"/>
                  </a:lnTo>
                  <a:lnTo>
                    <a:pt x="3260" y="360"/>
                  </a:lnTo>
                  <a:lnTo>
                    <a:pt x="2856" y="540"/>
                  </a:lnTo>
                  <a:lnTo>
                    <a:pt x="2451" y="765"/>
                  </a:lnTo>
                  <a:lnTo>
                    <a:pt x="2114" y="1034"/>
                  </a:lnTo>
                  <a:lnTo>
                    <a:pt x="1777" y="1327"/>
                  </a:lnTo>
                  <a:lnTo>
                    <a:pt x="1485" y="1686"/>
                  </a:lnTo>
                  <a:lnTo>
                    <a:pt x="1215" y="2068"/>
                  </a:lnTo>
                  <a:lnTo>
                    <a:pt x="990" y="2473"/>
                  </a:lnTo>
                  <a:lnTo>
                    <a:pt x="765" y="2923"/>
                  </a:lnTo>
                  <a:lnTo>
                    <a:pt x="585" y="3417"/>
                  </a:lnTo>
                  <a:lnTo>
                    <a:pt x="428" y="3912"/>
                  </a:lnTo>
                  <a:lnTo>
                    <a:pt x="316" y="4474"/>
                  </a:lnTo>
                  <a:lnTo>
                    <a:pt x="203" y="5036"/>
                  </a:lnTo>
                  <a:lnTo>
                    <a:pt x="113" y="5643"/>
                  </a:lnTo>
                  <a:lnTo>
                    <a:pt x="68" y="6272"/>
                  </a:lnTo>
                  <a:lnTo>
                    <a:pt x="23" y="6946"/>
                  </a:lnTo>
                  <a:lnTo>
                    <a:pt x="1" y="7621"/>
                  </a:lnTo>
                  <a:lnTo>
                    <a:pt x="23" y="8318"/>
                  </a:lnTo>
                  <a:lnTo>
                    <a:pt x="46" y="9059"/>
                  </a:lnTo>
                  <a:lnTo>
                    <a:pt x="91" y="9801"/>
                  </a:lnTo>
                  <a:lnTo>
                    <a:pt x="158" y="10565"/>
                  </a:lnTo>
                  <a:lnTo>
                    <a:pt x="226" y="11352"/>
                  </a:lnTo>
                  <a:lnTo>
                    <a:pt x="316" y="12161"/>
                  </a:lnTo>
                  <a:lnTo>
                    <a:pt x="428" y="12993"/>
                  </a:lnTo>
                  <a:lnTo>
                    <a:pt x="720" y="14679"/>
                  </a:lnTo>
                  <a:lnTo>
                    <a:pt x="1035" y="16410"/>
                  </a:lnTo>
                  <a:lnTo>
                    <a:pt x="1417" y="18186"/>
                  </a:lnTo>
                  <a:lnTo>
                    <a:pt x="1844" y="19984"/>
                  </a:lnTo>
                  <a:lnTo>
                    <a:pt x="2294" y="21805"/>
                  </a:lnTo>
                  <a:lnTo>
                    <a:pt x="2766" y="23648"/>
                  </a:lnTo>
                  <a:lnTo>
                    <a:pt x="3283" y="25469"/>
                  </a:lnTo>
                  <a:lnTo>
                    <a:pt x="3800" y="27290"/>
                  </a:lnTo>
                  <a:lnTo>
                    <a:pt x="4339" y="29088"/>
                  </a:lnTo>
                  <a:lnTo>
                    <a:pt x="4879" y="30864"/>
                  </a:lnTo>
                  <a:lnTo>
                    <a:pt x="5958" y="34258"/>
                  </a:lnTo>
                  <a:lnTo>
                    <a:pt x="7914" y="40283"/>
                  </a:lnTo>
                  <a:lnTo>
                    <a:pt x="8678" y="42711"/>
                  </a:lnTo>
                  <a:lnTo>
                    <a:pt x="8993" y="43767"/>
                  </a:lnTo>
                  <a:lnTo>
                    <a:pt x="9240" y="44689"/>
                  </a:lnTo>
                  <a:lnTo>
                    <a:pt x="9712" y="46442"/>
                  </a:lnTo>
                  <a:lnTo>
                    <a:pt x="10206" y="48173"/>
                  </a:lnTo>
                  <a:lnTo>
                    <a:pt x="10723" y="49904"/>
                  </a:lnTo>
                  <a:lnTo>
                    <a:pt x="11285" y="51612"/>
                  </a:lnTo>
                  <a:lnTo>
                    <a:pt x="11847" y="53321"/>
                  </a:lnTo>
                  <a:lnTo>
                    <a:pt x="12432" y="55029"/>
                  </a:lnTo>
                  <a:lnTo>
                    <a:pt x="13016" y="56738"/>
                  </a:lnTo>
                  <a:lnTo>
                    <a:pt x="13646" y="58446"/>
                  </a:lnTo>
                  <a:lnTo>
                    <a:pt x="13960" y="59413"/>
                  </a:lnTo>
                  <a:lnTo>
                    <a:pt x="14388" y="60739"/>
                  </a:lnTo>
                  <a:lnTo>
                    <a:pt x="14860" y="62290"/>
                  </a:lnTo>
                  <a:lnTo>
                    <a:pt x="15377" y="63931"/>
                  </a:lnTo>
                  <a:lnTo>
                    <a:pt x="15894" y="65527"/>
                  </a:lnTo>
                  <a:lnTo>
                    <a:pt x="16163" y="66246"/>
                  </a:lnTo>
                  <a:lnTo>
                    <a:pt x="16411" y="66943"/>
                  </a:lnTo>
                  <a:lnTo>
                    <a:pt x="16658" y="67550"/>
                  </a:lnTo>
                  <a:lnTo>
                    <a:pt x="16905" y="68044"/>
                  </a:lnTo>
                  <a:lnTo>
                    <a:pt x="17130" y="68449"/>
                  </a:lnTo>
                  <a:lnTo>
                    <a:pt x="17242" y="68606"/>
                  </a:lnTo>
                  <a:lnTo>
                    <a:pt x="17332" y="68741"/>
                  </a:lnTo>
                  <a:lnTo>
                    <a:pt x="17669" y="69056"/>
                  </a:lnTo>
                  <a:lnTo>
                    <a:pt x="18007" y="69326"/>
                  </a:lnTo>
                  <a:lnTo>
                    <a:pt x="18366" y="69551"/>
                  </a:lnTo>
                  <a:lnTo>
                    <a:pt x="18748" y="69753"/>
                  </a:lnTo>
                  <a:lnTo>
                    <a:pt x="19153" y="69888"/>
                  </a:lnTo>
                  <a:lnTo>
                    <a:pt x="19558" y="70023"/>
                  </a:lnTo>
                  <a:lnTo>
                    <a:pt x="19962" y="70113"/>
                  </a:lnTo>
                  <a:lnTo>
                    <a:pt x="20389" y="70158"/>
                  </a:lnTo>
                  <a:lnTo>
                    <a:pt x="20817" y="70202"/>
                  </a:lnTo>
                  <a:lnTo>
                    <a:pt x="21671" y="70202"/>
                  </a:lnTo>
                  <a:lnTo>
                    <a:pt x="22120" y="70180"/>
                  </a:lnTo>
                  <a:lnTo>
                    <a:pt x="22997" y="70068"/>
                  </a:lnTo>
                  <a:lnTo>
                    <a:pt x="23851" y="69933"/>
                  </a:lnTo>
                  <a:lnTo>
                    <a:pt x="24571" y="69798"/>
                  </a:lnTo>
                  <a:lnTo>
                    <a:pt x="25380" y="69640"/>
                  </a:lnTo>
                  <a:lnTo>
                    <a:pt x="26234" y="69438"/>
                  </a:lnTo>
                  <a:lnTo>
                    <a:pt x="27111" y="69236"/>
                  </a:lnTo>
                  <a:lnTo>
                    <a:pt x="28954" y="68741"/>
                  </a:lnTo>
                  <a:lnTo>
                    <a:pt x="30752" y="68202"/>
                  </a:lnTo>
                  <a:lnTo>
                    <a:pt x="31584" y="67932"/>
                  </a:lnTo>
                  <a:lnTo>
                    <a:pt x="32371" y="67662"/>
                  </a:lnTo>
                  <a:lnTo>
                    <a:pt x="33068" y="67415"/>
                  </a:lnTo>
                  <a:lnTo>
                    <a:pt x="33697" y="67168"/>
                  </a:lnTo>
                  <a:lnTo>
                    <a:pt x="34192" y="66921"/>
                  </a:lnTo>
                  <a:lnTo>
                    <a:pt x="34574" y="66718"/>
                  </a:lnTo>
                  <a:lnTo>
                    <a:pt x="34709" y="66628"/>
                  </a:lnTo>
                  <a:lnTo>
                    <a:pt x="34821" y="66516"/>
                  </a:lnTo>
                  <a:lnTo>
                    <a:pt x="34888" y="66448"/>
                  </a:lnTo>
                  <a:lnTo>
                    <a:pt x="34911" y="66359"/>
                  </a:lnTo>
                  <a:lnTo>
                    <a:pt x="34888" y="65797"/>
                  </a:lnTo>
                  <a:lnTo>
                    <a:pt x="34843" y="65212"/>
                  </a:lnTo>
                  <a:lnTo>
                    <a:pt x="34776" y="64605"/>
                  </a:lnTo>
                  <a:lnTo>
                    <a:pt x="34709" y="63998"/>
                  </a:lnTo>
                  <a:lnTo>
                    <a:pt x="34596" y="63391"/>
                  </a:lnTo>
                  <a:lnTo>
                    <a:pt x="34484" y="62762"/>
                  </a:lnTo>
                  <a:lnTo>
                    <a:pt x="34192" y="61503"/>
                  </a:lnTo>
                  <a:lnTo>
                    <a:pt x="33877" y="60267"/>
                  </a:lnTo>
                  <a:lnTo>
                    <a:pt x="33517" y="59053"/>
                  </a:lnTo>
                  <a:lnTo>
                    <a:pt x="32865" y="56782"/>
                  </a:lnTo>
                  <a:lnTo>
                    <a:pt x="31179" y="50781"/>
                  </a:lnTo>
                  <a:lnTo>
                    <a:pt x="29876" y="46150"/>
                  </a:lnTo>
                  <a:lnTo>
                    <a:pt x="28392" y="40980"/>
                  </a:lnTo>
                  <a:lnTo>
                    <a:pt x="26863" y="35675"/>
                  </a:lnTo>
                  <a:lnTo>
                    <a:pt x="25357" y="30617"/>
                  </a:lnTo>
                  <a:lnTo>
                    <a:pt x="24660" y="28301"/>
                  </a:lnTo>
                  <a:lnTo>
                    <a:pt x="24009" y="26211"/>
                  </a:lnTo>
                  <a:lnTo>
                    <a:pt x="23424" y="24390"/>
                  </a:lnTo>
                  <a:lnTo>
                    <a:pt x="22930" y="22884"/>
                  </a:lnTo>
                  <a:lnTo>
                    <a:pt x="22480" y="21625"/>
                  </a:lnTo>
                  <a:lnTo>
                    <a:pt x="21940" y="20097"/>
                  </a:lnTo>
                  <a:lnTo>
                    <a:pt x="21289" y="18366"/>
                  </a:lnTo>
                  <a:lnTo>
                    <a:pt x="20524" y="16477"/>
                  </a:lnTo>
                  <a:lnTo>
                    <a:pt x="20120" y="15488"/>
                  </a:lnTo>
                  <a:lnTo>
                    <a:pt x="19670" y="14499"/>
                  </a:lnTo>
                  <a:lnTo>
                    <a:pt x="19198" y="13465"/>
                  </a:lnTo>
                  <a:lnTo>
                    <a:pt x="18704" y="12431"/>
                  </a:lnTo>
                  <a:lnTo>
                    <a:pt x="18186" y="11397"/>
                  </a:lnTo>
                  <a:lnTo>
                    <a:pt x="17647" y="10386"/>
                  </a:lnTo>
                  <a:lnTo>
                    <a:pt x="17085" y="9374"/>
                  </a:lnTo>
                  <a:lnTo>
                    <a:pt x="16501" y="8363"/>
                  </a:lnTo>
                  <a:lnTo>
                    <a:pt x="15871" y="7396"/>
                  </a:lnTo>
                  <a:lnTo>
                    <a:pt x="15242" y="6452"/>
                  </a:lnTo>
                  <a:lnTo>
                    <a:pt x="14567" y="5553"/>
                  </a:lnTo>
                  <a:lnTo>
                    <a:pt x="13871" y="4698"/>
                  </a:lnTo>
                  <a:lnTo>
                    <a:pt x="13511" y="4294"/>
                  </a:lnTo>
                  <a:lnTo>
                    <a:pt x="13151" y="3889"/>
                  </a:lnTo>
                  <a:lnTo>
                    <a:pt x="12792" y="3507"/>
                  </a:lnTo>
                  <a:lnTo>
                    <a:pt x="12409" y="3147"/>
                  </a:lnTo>
                  <a:lnTo>
                    <a:pt x="12050" y="2788"/>
                  </a:lnTo>
                  <a:lnTo>
                    <a:pt x="11668" y="2451"/>
                  </a:lnTo>
                  <a:lnTo>
                    <a:pt x="11263" y="2136"/>
                  </a:lnTo>
                  <a:lnTo>
                    <a:pt x="10858" y="1844"/>
                  </a:lnTo>
                  <a:lnTo>
                    <a:pt x="10476" y="1574"/>
                  </a:lnTo>
                  <a:lnTo>
                    <a:pt x="10049" y="1304"/>
                  </a:lnTo>
                  <a:lnTo>
                    <a:pt x="9644" y="1079"/>
                  </a:lnTo>
                  <a:lnTo>
                    <a:pt x="9217" y="855"/>
                  </a:lnTo>
                  <a:lnTo>
                    <a:pt x="8790" y="652"/>
                  </a:lnTo>
                  <a:lnTo>
                    <a:pt x="8363" y="495"/>
                  </a:lnTo>
                  <a:lnTo>
                    <a:pt x="7936" y="337"/>
                  </a:lnTo>
                  <a:lnTo>
                    <a:pt x="7486" y="225"/>
                  </a:lnTo>
                  <a:lnTo>
                    <a:pt x="7037" y="113"/>
                  </a:lnTo>
                  <a:lnTo>
                    <a:pt x="6587" y="45"/>
                  </a:lnTo>
                  <a:lnTo>
                    <a:pt x="6115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35;p15">
              <a:extLst>
                <a:ext uri="{FF2B5EF4-FFF2-40B4-BE49-F238E27FC236}">
                  <a16:creationId xmlns:a16="http://schemas.microsoft.com/office/drawing/2014/main" id="{04FE57FD-8B63-674D-1DE9-CE22C196CB12}"/>
                </a:ext>
              </a:extLst>
            </p:cNvPr>
            <p:cNvSpPr/>
            <p:nvPr/>
          </p:nvSpPr>
          <p:spPr>
            <a:xfrm>
              <a:off x="1730100" y="1305875"/>
              <a:ext cx="571550" cy="1741025"/>
            </a:xfrm>
            <a:custGeom>
              <a:avLst/>
              <a:gdLst/>
              <a:ahLst/>
              <a:cxnLst/>
              <a:rect l="l" t="t" r="r" b="b"/>
              <a:pathLst>
                <a:path w="22862" h="69641" extrusionOk="0">
                  <a:moveTo>
                    <a:pt x="1237" y="0"/>
                  </a:moveTo>
                  <a:lnTo>
                    <a:pt x="720" y="68"/>
                  </a:lnTo>
                  <a:lnTo>
                    <a:pt x="203" y="180"/>
                  </a:lnTo>
                  <a:lnTo>
                    <a:pt x="1" y="248"/>
                  </a:lnTo>
                  <a:lnTo>
                    <a:pt x="698" y="2338"/>
                  </a:lnTo>
                  <a:lnTo>
                    <a:pt x="1439" y="4429"/>
                  </a:lnTo>
                  <a:lnTo>
                    <a:pt x="2204" y="6519"/>
                  </a:lnTo>
                  <a:lnTo>
                    <a:pt x="2990" y="8587"/>
                  </a:lnTo>
                  <a:lnTo>
                    <a:pt x="4586" y="12746"/>
                  </a:lnTo>
                  <a:lnTo>
                    <a:pt x="5373" y="14814"/>
                  </a:lnTo>
                  <a:lnTo>
                    <a:pt x="6115" y="16882"/>
                  </a:lnTo>
                  <a:lnTo>
                    <a:pt x="7868" y="21940"/>
                  </a:lnTo>
                  <a:lnTo>
                    <a:pt x="9577" y="26975"/>
                  </a:lnTo>
                  <a:lnTo>
                    <a:pt x="10408" y="29515"/>
                  </a:lnTo>
                  <a:lnTo>
                    <a:pt x="11240" y="32033"/>
                  </a:lnTo>
                  <a:lnTo>
                    <a:pt x="12049" y="34573"/>
                  </a:lnTo>
                  <a:lnTo>
                    <a:pt x="12836" y="37113"/>
                  </a:lnTo>
                  <a:lnTo>
                    <a:pt x="14320" y="41991"/>
                  </a:lnTo>
                  <a:lnTo>
                    <a:pt x="15039" y="44419"/>
                  </a:lnTo>
                  <a:lnTo>
                    <a:pt x="15758" y="46869"/>
                  </a:lnTo>
                  <a:lnTo>
                    <a:pt x="16455" y="49297"/>
                  </a:lnTo>
                  <a:lnTo>
                    <a:pt x="17130" y="51747"/>
                  </a:lnTo>
                  <a:lnTo>
                    <a:pt x="17759" y="54220"/>
                  </a:lnTo>
                  <a:lnTo>
                    <a:pt x="18366" y="56670"/>
                  </a:lnTo>
                  <a:lnTo>
                    <a:pt x="19153" y="59929"/>
                  </a:lnTo>
                  <a:lnTo>
                    <a:pt x="19940" y="63189"/>
                  </a:lnTo>
                  <a:lnTo>
                    <a:pt x="20344" y="64807"/>
                  </a:lnTo>
                  <a:lnTo>
                    <a:pt x="20771" y="66426"/>
                  </a:lnTo>
                  <a:lnTo>
                    <a:pt x="21198" y="68044"/>
                  </a:lnTo>
                  <a:lnTo>
                    <a:pt x="21670" y="69640"/>
                  </a:lnTo>
                  <a:lnTo>
                    <a:pt x="22862" y="69371"/>
                  </a:lnTo>
                  <a:lnTo>
                    <a:pt x="22435" y="67820"/>
                  </a:lnTo>
                  <a:lnTo>
                    <a:pt x="22008" y="66269"/>
                  </a:lnTo>
                  <a:lnTo>
                    <a:pt x="21603" y="64718"/>
                  </a:lnTo>
                  <a:lnTo>
                    <a:pt x="21198" y="63144"/>
                  </a:lnTo>
                  <a:lnTo>
                    <a:pt x="20434" y="60019"/>
                  </a:lnTo>
                  <a:lnTo>
                    <a:pt x="19692" y="56895"/>
                  </a:lnTo>
                  <a:lnTo>
                    <a:pt x="19063" y="54355"/>
                  </a:lnTo>
                  <a:lnTo>
                    <a:pt x="18411" y="51837"/>
                  </a:lnTo>
                  <a:lnTo>
                    <a:pt x="17714" y="49319"/>
                  </a:lnTo>
                  <a:lnTo>
                    <a:pt x="17017" y="46802"/>
                  </a:lnTo>
                  <a:lnTo>
                    <a:pt x="16298" y="44307"/>
                  </a:lnTo>
                  <a:lnTo>
                    <a:pt x="15534" y="41789"/>
                  </a:lnTo>
                  <a:lnTo>
                    <a:pt x="14028" y="36799"/>
                  </a:lnTo>
                  <a:lnTo>
                    <a:pt x="13263" y="34326"/>
                  </a:lnTo>
                  <a:lnTo>
                    <a:pt x="12477" y="31853"/>
                  </a:lnTo>
                  <a:lnTo>
                    <a:pt x="11667" y="29380"/>
                  </a:lnTo>
                  <a:lnTo>
                    <a:pt x="10858" y="26930"/>
                  </a:lnTo>
                  <a:lnTo>
                    <a:pt x="9195" y="22007"/>
                  </a:lnTo>
                  <a:lnTo>
                    <a:pt x="7486" y="17107"/>
                  </a:lnTo>
                  <a:lnTo>
                    <a:pt x="6722" y="14971"/>
                  </a:lnTo>
                  <a:lnTo>
                    <a:pt x="5935" y="12836"/>
                  </a:lnTo>
                  <a:lnTo>
                    <a:pt x="4294" y="8587"/>
                  </a:lnTo>
                  <a:lnTo>
                    <a:pt x="3485" y="6452"/>
                  </a:lnTo>
                  <a:lnTo>
                    <a:pt x="2698" y="4294"/>
                  </a:lnTo>
                  <a:lnTo>
                    <a:pt x="1956" y="2158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36;p15">
              <a:extLst>
                <a:ext uri="{FF2B5EF4-FFF2-40B4-BE49-F238E27FC236}">
                  <a16:creationId xmlns:a16="http://schemas.microsoft.com/office/drawing/2014/main" id="{487FACE4-037B-8F87-F1A8-59A1CC7C46E6}"/>
                </a:ext>
              </a:extLst>
            </p:cNvPr>
            <p:cNvSpPr/>
            <p:nvPr/>
          </p:nvSpPr>
          <p:spPr>
            <a:xfrm>
              <a:off x="2308375" y="2650125"/>
              <a:ext cx="78150" cy="196700"/>
            </a:xfrm>
            <a:custGeom>
              <a:avLst/>
              <a:gdLst/>
              <a:ahLst/>
              <a:cxnLst/>
              <a:rect l="l" t="t" r="r" b="b"/>
              <a:pathLst>
                <a:path w="3126" h="7868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46" y="382"/>
                  </a:lnTo>
                  <a:lnTo>
                    <a:pt x="23" y="495"/>
                  </a:lnTo>
                  <a:lnTo>
                    <a:pt x="1" y="607"/>
                  </a:lnTo>
                  <a:lnTo>
                    <a:pt x="23" y="742"/>
                  </a:lnTo>
                  <a:lnTo>
                    <a:pt x="473" y="2428"/>
                  </a:lnTo>
                  <a:lnTo>
                    <a:pt x="900" y="4114"/>
                  </a:lnTo>
                  <a:lnTo>
                    <a:pt x="1125" y="4946"/>
                  </a:lnTo>
                  <a:lnTo>
                    <a:pt x="1349" y="5800"/>
                  </a:lnTo>
                  <a:lnTo>
                    <a:pt x="1619" y="6632"/>
                  </a:lnTo>
                  <a:lnTo>
                    <a:pt x="1889" y="7441"/>
                  </a:lnTo>
                  <a:lnTo>
                    <a:pt x="1956" y="7576"/>
                  </a:lnTo>
                  <a:lnTo>
                    <a:pt x="2024" y="7666"/>
                  </a:lnTo>
                  <a:lnTo>
                    <a:pt x="2114" y="7756"/>
                  </a:lnTo>
                  <a:lnTo>
                    <a:pt x="2226" y="7800"/>
                  </a:lnTo>
                  <a:lnTo>
                    <a:pt x="2338" y="7845"/>
                  </a:lnTo>
                  <a:lnTo>
                    <a:pt x="2451" y="7868"/>
                  </a:lnTo>
                  <a:lnTo>
                    <a:pt x="2563" y="7845"/>
                  </a:lnTo>
                  <a:lnTo>
                    <a:pt x="2698" y="7845"/>
                  </a:lnTo>
                  <a:lnTo>
                    <a:pt x="2788" y="7800"/>
                  </a:lnTo>
                  <a:lnTo>
                    <a:pt x="2900" y="7733"/>
                  </a:lnTo>
                  <a:lnTo>
                    <a:pt x="2990" y="7666"/>
                  </a:lnTo>
                  <a:lnTo>
                    <a:pt x="3058" y="7576"/>
                  </a:lnTo>
                  <a:lnTo>
                    <a:pt x="3103" y="7486"/>
                  </a:lnTo>
                  <a:lnTo>
                    <a:pt x="3125" y="7373"/>
                  </a:lnTo>
                  <a:lnTo>
                    <a:pt x="3125" y="7261"/>
                  </a:lnTo>
                  <a:lnTo>
                    <a:pt x="3080" y="7126"/>
                  </a:lnTo>
                  <a:lnTo>
                    <a:pt x="2810" y="6294"/>
                  </a:lnTo>
                  <a:lnTo>
                    <a:pt x="2541" y="5463"/>
                  </a:lnTo>
                  <a:lnTo>
                    <a:pt x="2316" y="4631"/>
                  </a:lnTo>
                  <a:lnTo>
                    <a:pt x="2091" y="3799"/>
                  </a:lnTo>
                  <a:lnTo>
                    <a:pt x="1664" y="2113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203"/>
                  </a:lnTo>
                  <a:lnTo>
                    <a:pt x="1035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37;p15">
              <a:extLst>
                <a:ext uri="{FF2B5EF4-FFF2-40B4-BE49-F238E27FC236}">
                  <a16:creationId xmlns:a16="http://schemas.microsoft.com/office/drawing/2014/main" id="{683E30D9-B5DD-249E-AF41-41D6201E4CC7}"/>
                </a:ext>
              </a:extLst>
            </p:cNvPr>
            <p:cNvSpPr/>
            <p:nvPr/>
          </p:nvSpPr>
          <p:spPr>
            <a:xfrm>
              <a:off x="2072350" y="2863675"/>
              <a:ext cx="66325" cy="135450"/>
            </a:xfrm>
            <a:custGeom>
              <a:avLst/>
              <a:gdLst/>
              <a:ahLst/>
              <a:cxnLst/>
              <a:rect l="l" t="t" r="r" b="b"/>
              <a:pathLst>
                <a:path w="2653" h="5418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0" y="472"/>
                  </a:lnTo>
                  <a:lnTo>
                    <a:pt x="0" y="585"/>
                  </a:lnTo>
                  <a:lnTo>
                    <a:pt x="45" y="720"/>
                  </a:lnTo>
                  <a:lnTo>
                    <a:pt x="428" y="1776"/>
                  </a:lnTo>
                  <a:lnTo>
                    <a:pt x="787" y="2833"/>
                  </a:lnTo>
                  <a:lnTo>
                    <a:pt x="1124" y="3912"/>
                  </a:lnTo>
                  <a:lnTo>
                    <a:pt x="1417" y="4991"/>
                  </a:lnTo>
                  <a:lnTo>
                    <a:pt x="1484" y="5126"/>
                  </a:lnTo>
                  <a:lnTo>
                    <a:pt x="1551" y="5215"/>
                  </a:lnTo>
                  <a:lnTo>
                    <a:pt x="1619" y="5305"/>
                  </a:lnTo>
                  <a:lnTo>
                    <a:pt x="1731" y="5373"/>
                  </a:lnTo>
                  <a:lnTo>
                    <a:pt x="1844" y="5395"/>
                  </a:lnTo>
                  <a:lnTo>
                    <a:pt x="1956" y="5418"/>
                  </a:lnTo>
                  <a:lnTo>
                    <a:pt x="2068" y="5418"/>
                  </a:lnTo>
                  <a:lnTo>
                    <a:pt x="2181" y="5395"/>
                  </a:lnTo>
                  <a:lnTo>
                    <a:pt x="2293" y="5350"/>
                  </a:lnTo>
                  <a:lnTo>
                    <a:pt x="2383" y="5305"/>
                  </a:lnTo>
                  <a:lnTo>
                    <a:pt x="2473" y="5238"/>
                  </a:lnTo>
                  <a:lnTo>
                    <a:pt x="2541" y="5148"/>
                  </a:lnTo>
                  <a:lnTo>
                    <a:pt x="2608" y="5036"/>
                  </a:lnTo>
                  <a:lnTo>
                    <a:pt x="2630" y="4923"/>
                  </a:lnTo>
                  <a:lnTo>
                    <a:pt x="2653" y="4811"/>
                  </a:lnTo>
                  <a:lnTo>
                    <a:pt x="2630" y="4653"/>
                  </a:lnTo>
                  <a:lnTo>
                    <a:pt x="2316" y="3574"/>
                  </a:lnTo>
                  <a:lnTo>
                    <a:pt x="1979" y="2518"/>
                  </a:lnTo>
                  <a:lnTo>
                    <a:pt x="1619" y="1461"/>
                  </a:lnTo>
                  <a:lnTo>
                    <a:pt x="1237" y="405"/>
                  </a:lnTo>
                  <a:lnTo>
                    <a:pt x="1169" y="270"/>
                  </a:lnTo>
                  <a:lnTo>
                    <a:pt x="1079" y="180"/>
                  </a:lnTo>
                  <a:lnTo>
                    <a:pt x="989" y="90"/>
                  </a:lnTo>
                  <a:lnTo>
                    <a:pt x="900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38;p15">
              <a:extLst>
                <a:ext uri="{FF2B5EF4-FFF2-40B4-BE49-F238E27FC236}">
                  <a16:creationId xmlns:a16="http://schemas.microsoft.com/office/drawing/2014/main" id="{C2D8FC2E-36F5-5B76-9E09-8E9EAE31FB14}"/>
                </a:ext>
              </a:extLst>
            </p:cNvPr>
            <p:cNvSpPr/>
            <p:nvPr/>
          </p:nvSpPr>
          <p:spPr>
            <a:xfrm>
              <a:off x="2045925" y="2676525"/>
              <a:ext cx="38250" cy="64100"/>
            </a:xfrm>
            <a:custGeom>
              <a:avLst/>
              <a:gdLst/>
              <a:ahLst/>
              <a:cxnLst/>
              <a:rect l="l" t="t" r="r" b="b"/>
              <a:pathLst>
                <a:path w="1530" h="2564" extrusionOk="0">
                  <a:moveTo>
                    <a:pt x="585" y="1"/>
                  </a:moveTo>
                  <a:lnTo>
                    <a:pt x="473" y="23"/>
                  </a:lnTo>
                  <a:lnTo>
                    <a:pt x="361" y="68"/>
                  </a:lnTo>
                  <a:lnTo>
                    <a:pt x="271" y="113"/>
                  </a:lnTo>
                  <a:lnTo>
                    <a:pt x="181" y="203"/>
                  </a:lnTo>
                  <a:lnTo>
                    <a:pt x="91" y="270"/>
                  </a:lnTo>
                  <a:lnTo>
                    <a:pt x="46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" y="765"/>
                  </a:lnTo>
                  <a:lnTo>
                    <a:pt x="316" y="2136"/>
                  </a:lnTo>
                  <a:lnTo>
                    <a:pt x="361" y="2249"/>
                  </a:lnTo>
                  <a:lnTo>
                    <a:pt x="428" y="2361"/>
                  </a:lnTo>
                  <a:lnTo>
                    <a:pt x="518" y="2451"/>
                  </a:lnTo>
                  <a:lnTo>
                    <a:pt x="608" y="2518"/>
                  </a:lnTo>
                  <a:lnTo>
                    <a:pt x="698" y="2541"/>
                  </a:lnTo>
                  <a:lnTo>
                    <a:pt x="810" y="2563"/>
                  </a:lnTo>
                  <a:lnTo>
                    <a:pt x="923" y="2563"/>
                  </a:lnTo>
                  <a:lnTo>
                    <a:pt x="1035" y="2541"/>
                  </a:lnTo>
                  <a:lnTo>
                    <a:pt x="1147" y="2496"/>
                  </a:lnTo>
                  <a:lnTo>
                    <a:pt x="1260" y="2451"/>
                  </a:lnTo>
                  <a:lnTo>
                    <a:pt x="1350" y="2384"/>
                  </a:lnTo>
                  <a:lnTo>
                    <a:pt x="1417" y="2294"/>
                  </a:lnTo>
                  <a:lnTo>
                    <a:pt x="1485" y="2181"/>
                  </a:lnTo>
                  <a:lnTo>
                    <a:pt x="1507" y="2069"/>
                  </a:lnTo>
                  <a:lnTo>
                    <a:pt x="1529" y="1934"/>
                  </a:lnTo>
                  <a:lnTo>
                    <a:pt x="1507" y="1799"/>
                  </a:lnTo>
                  <a:lnTo>
                    <a:pt x="1192" y="428"/>
                  </a:lnTo>
                  <a:lnTo>
                    <a:pt x="1147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3" y="68"/>
                  </a:lnTo>
                  <a:lnTo>
                    <a:pt x="810" y="23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39;p15">
              <a:extLst>
                <a:ext uri="{FF2B5EF4-FFF2-40B4-BE49-F238E27FC236}">
                  <a16:creationId xmlns:a16="http://schemas.microsoft.com/office/drawing/2014/main" id="{D3928E64-0946-A99C-4CC1-B222B37CC8E7}"/>
                </a:ext>
              </a:extLst>
            </p:cNvPr>
            <p:cNvSpPr/>
            <p:nvPr/>
          </p:nvSpPr>
          <p:spPr>
            <a:xfrm>
              <a:off x="2107200" y="2794550"/>
              <a:ext cx="69700" cy="155125"/>
            </a:xfrm>
            <a:custGeom>
              <a:avLst/>
              <a:gdLst/>
              <a:ahLst/>
              <a:cxnLst/>
              <a:rect l="l" t="t" r="r" b="b"/>
              <a:pathLst>
                <a:path w="2788" h="6205" extrusionOk="0">
                  <a:moveTo>
                    <a:pt x="562" y="0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7" y="113"/>
                  </a:lnTo>
                  <a:lnTo>
                    <a:pt x="157" y="203"/>
                  </a:lnTo>
                  <a:lnTo>
                    <a:pt x="90" y="270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23" y="765"/>
                  </a:lnTo>
                  <a:lnTo>
                    <a:pt x="427" y="2001"/>
                  </a:lnTo>
                  <a:lnTo>
                    <a:pt x="832" y="3260"/>
                  </a:lnTo>
                  <a:lnTo>
                    <a:pt x="1236" y="4519"/>
                  </a:lnTo>
                  <a:lnTo>
                    <a:pt x="1416" y="5148"/>
                  </a:lnTo>
                  <a:lnTo>
                    <a:pt x="1574" y="5777"/>
                  </a:lnTo>
                  <a:lnTo>
                    <a:pt x="1619" y="5912"/>
                  </a:lnTo>
                  <a:lnTo>
                    <a:pt x="1686" y="6002"/>
                  </a:lnTo>
                  <a:lnTo>
                    <a:pt x="1776" y="6092"/>
                  </a:lnTo>
                  <a:lnTo>
                    <a:pt x="1866" y="6160"/>
                  </a:lnTo>
                  <a:lnTo>
                    <a:pt x="1978" y="6182"/>
                  </a:lnTo>
                  <a:lnTo>
                    <a:pt x="2091" y="6205"/>
                  </a:lnTo>
                  <a:lnTo>
                    <a:pt x="2203" y="6205"/>
                  </a:lnTo>
                  <a:lnTo>
                    <a:pt x="2315" y="6182"/>
                  </a:lnTo>
                  <a:lnTo>
                    <a:pt x="2428" y="6137"/>
                  </a:lnTo>
                  <a:lnTo>
                    <a:pt x="2540" y="6092"/>
                  </a:lnTo>
                  <a:lnTo>
                    <a:pt x="2630" y="6025"/>
                  </a:lnTo>
                  <a:lnTo>
                    <a:pt x="2698" y="5935"/>
                  </a:lnTo>
                  <a:lnTo>
                    <a:pt x="2743" y="5822"/>
                  </a:lnTo>
                  <a:lnTo>
                    <a:pt x="2788" y="5710"/>
                  </a:lnTo>
                  <a:lnTo>
                    <a:pt x="2788" y="5598"/>
                  </a:lnTo>
                  <a:lnTo>
                    <a:pt x="2765" y="5440"/>
                  </a:lnTo>
                  <a:lnTo>
                    <a:pt x="2608" y="4811"/>
                  </a:lnTo>
                  <a:lnTo>
                    <a:pt x="2428" y="4181"/>
                  </a:lnTo>
                  <a:lnTo>
                    <a:pt x="2023" y="2923"/>
                  </a:lnTo>
                  <a:lnTo>
                    <a:pt x="1619" y="1686"/>
                  </a:lnTo>
                  <a:lnTo>
                    <a:pt x="1236" y="427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09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40;p15">
              <a:extLst>
                <a:ext uri="{FF2B5EF4-FFF2-40B4-BE49-F238E27FC236}">
                  <a16:creationId xmlns:a16="http://schemas.microsoft.com/office/drawing/2014/main" id="{AA01BD06-6ACA-B527-297B-FEDEE1172AF0}"/>
                </a:ext>
              </a:extLst>
            </p:cNvPr>
            <p:cNvSpPr/>
            <p:nvPr/>
          </p:nvSpPr>
          <p:spPr>
            <a:xfrm>
              <a:off x="1998725" y="2388225"/>
              <a:ext cx="73075" cy="139975"/>
            </a:xfrm>
            <a:custGeom>
              <a:avLst/>
              <a:gdLst/>
              <a:ahLst/>
              <a:cxnLst/>
              <a:rect l="l" t="t" r="r" b="b"/>
              <a:pathLst>
                <a:path w="2923" h="5599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46"/>
                  </a:lnTo>
                  <a:lnTo>
                    <a:pt x="225" y="113"/>
                  </a:lnTo>
                  <a:lnTo>
                    <a:pt x="158" y="181"/>
                  </a:lnTo>
                  <a:lnTo>
                    <a:pt x="68" y="271"/>
                  </a:lnTo>
                  <a:lnTo>
                    <a:pt x="23" y="361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46" y="743"/>
                  </a:lnTo>
                  <a:lnTo>
                    <a:pt x="450" y="1889"/>
                  </a:lnTo>
                  <a:lnTo>
                    <a:pt x="877" y="3036"/>
                  </a:lnTo>
                  <a:lnTo>
                    <a:pt x="1327" y="4160"/>
                  </a:lnTo>
                  <a:lnTo>
                    <a:pt x="1799" y="5284"/>
                  </a:lnTo>
                  <a:lnTo>
                    <a:pt x="1866" y="5396"/>
                  </a:lnTo>
                  <a:lnTo>
                    <a:pt x="1956" y="5486"/>
                  </a:lnTo>
                  <a:lnTo>
                    <a:pt x="2046" y="5553"/>
                  </a:lnTo>
                  <a:lnTo>
                    <a:pt x="2159" y="5598"/>
                  </a:lnTo>
                  <a:lnTo>
                    <a:pt x="2361" y="5598"/>
                  </a:lnTo>
                  <a:lnTo>
                    <a:pt x="2473" y="5553"/>
                  </a:lnTo>
                  <a:lnTo>
                    <a:pt x="2586" y="5508"/>
                  </a:lnTo>
                  <a:lnTo>
                    <a:pt x="2676" y="5441"/>
                  </a:lnTo>
                  <a:lnTo>
                    <a:pt x="2766" y="5373"/>
                  </a:lnTo>
                  <a:lnTo>
                    <a:pt x="2833" y="5284"/>
                  </a:lnTo>
                  <a:lnTo>
                    <a:pt x="2878" y="5171"/>
                  </a:lnTo>
                  <a:lnTo>
                    <a:pt x="2923" y="5059"/>
                  </a:lnTo>
                  <a:lnTo>
                    <a:pt x="2923" y="4924"/>
                  </a:lnTo>
                  <a:lnTo>
                    <a:pt x="2923" y="4811"/>
                  </a:lnTo>
                  <a:lnTo>
                    <a:pt x="2878" y="4677"/>
                  </a:lnTo>
                  <a:lnTo>
                    <a:pt x="2428" y="3620"/>
                  </a:lnTo>
                  <a:lnTo>
                    <a:pt x="2001" y="2564"/>
                  </a:lnTo>
                  <a:lnTo>
                    <a:pt x="1619" y="1485"/>
                  </a:lnTo>
                  <a:lnTo>
                    <a:pt x="1237" y="406"/>
                  </a:lnTo>
                  <a:lnTo>
                    <a:pt x="1170" y="293"/>
                  </a:lnTo>
                  <a:lnTo>
                    <a:pt x="1102" y="181"/>
                  </a:lnTo>
                  <a:lnTo>
                    <a:pt x="1012" y="91"/>
                  </a:lnTo>
                  <a:lnTo>
                    <a:pt x="900" y="4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41;p15">
              <a:extLst>
                <a:ext uri="{FF2B5EF4-FFF2-40B4-BE49-F238E27FC236}">
                  <a16:creationId xmlns:a16="http://schemas.microsoft.com/office/drawing/2014/main" id="{1B87C725-30CC-778C-376A-021890807C5E}"/>
                </a:ext>
              </a:extLst>
            </p:cNvPr>
            <p:cNvSpPr/>
            <p:nvPr/>
          </p:nvSpPr>
          <p:spPr>
            <a:xfrm>
              <a:off x="2093150" y="1949900"/>
              <a:ext cx="72500" cy="132650"/>
            </a:xfrm>
            <a:custGeom>
              <a:avLst/>
              <a:gdLst/>
              <a:ahLst/>
              <a:cxnLst/>
              <a:rect l="l" t="t" r="r" b="b"/>
              <a:pathLst>
                <a:path w="2900" h="5306" extrusionOk="0">
                  <a:moveTo>
                    <a:pt x="630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292" y="113"/>
                  </a:lnTo>
                  <a:lnTo>
                    <a:pt x="202" y="158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52"/>
                  </a:lnTo>
                  <a:lnTo>
                    <a:pt x="23" y="787"/>
                  </a:lnTo>
                  <a:lnTo>
                    <a:pt x="90" y="899"/>
                  </a:lnTo>
                  <a:lnTo>
                    <a:pt x="337" y="1372"/>
                  </a:lnTo>
                  <a:lnTo>
                    <a:pt x="585" y="1866"/>
                  </a:lnTo>
                  <a:lnTo>
                    <a:pt x="787" y="2361"/>
                  </a:lnTo>
                  <a:lnTo>
                    <a:pt x="989" y="2855"/>
                  </a:lnTo>
                  <a:lnTo>
                    <a:pt x="1326" y="3867"/>
                  </a:lnTo>
                  <a:lnTo>
                    <a:pt x="1686" y="4878"/>
                  </a:lnTo>
                  <a:lnTo>
                    <a:pt x="1731" y="5013"/>
                  </a:lnTo>
                  <a:lnTo>
                    <a:pt x="1821" y="5103"/>
                  </a:lnTo>
                  <a:lnTo>
                    <a:pt x="1911" y="5193"/>
                  </a:lnTo>
                  <a:lnTo>
                    <a:pt x="2023" y="5238"/>
                  </a:lnTo>
                  <a:lnTo>
                    <a:pt x="2136" y="5283"/>
                  </a:lnTo>
                  <a:lnTo>
                    <a:pt x="2248" y="5305"/>
                  </a:lnTo>
                  <a:lnTo>
                    <a:pt x="2360" y="5283"/>
                  </a:lnTo>
                  <a:lnTo>
                    <a:pt x="2473" y="5260"/>
                  </a:lnTo>
                  <a:lnTo>
                    <a:pt x="2585" y="5238"/>
                  </a:lnTo>
                  <a:lnTo>
                    <a:pt x="2675" y="5170"/>
                  </a:lnTo>
                  <a:lnTo>
                    <a:pt x="2765" y="5103"/>
                  </a:lnTo>
                  <a:lnTo>
                    <a:pt x="2832" y="5013"/>
                  </a:lnTo>
                  <a:lnTo>
                    <a:pt x="2877" y="4923"/>
                  </a:lnTo>
                  <a:lnTo>
                    <a:pt x="2900" y="4811"/>
                  </a:lnTo>
                  <a:lnTo>
                    <a:pt x="2900" y="4698"/>
                  </a:lnTo>
                  <a:lnTo>
                    <a:pt x="2877" y="4564"/>
                  </a:lnTo>
                  <a:lnTo>
                    <a:pt x="2248" y="2720"/>
                  </a:lnTo>
                  <a:lnTo>
                    <a:pt x="1911" y="1821"/>
                  </a:lnTo>
                  <a:lnTo>
                    <a:pt x="1709" y="1372"/>
                  </a:lnTo>
                  <a:lnTo>
                    <a:pt x="1506" y="944"/>
                  </a:lnTo>
                  <a:lnTo>
                    <a:pt x="1506" y="832"/>
                  </a:lnTo>
                  <a:lnTo>
                    <a:pt x="1484" y="720"/>
                  </a:lnTo>
                  <a:lnTo>
                    <a:pt x="1416" y="585"/>
                  </a:lnTo>
                  <a:lnTo>
                    <a:pt x="1326" y="495"/>
                  </a:lnTo>
                  <a:lnTo>
                    <a:pt x="1147" y="293"/>
                  </a:lnTo>
                  <a:lnTo>
                    <a:pt x="1057" y="180"/>
                  </a:lnTo>
                  <a:lnTo>
                    <a:pt x="967" y="113"/>
                  </a:lnTo>
                  <a:lnTo>
                    <a:pt x="854" y="45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42;p15">
              <a:extLst>
                <a:ext uri="{FF2B5EF4-FFF2-40B4-BE49-F238E27FC236}">
                  <a16:creationId xmlns:a16="http://schemas.microsoft.com/office/drawing/2014/main" id="{E2F4B5E1-DDCF-2249-D736-A43140D83A2A}"/>
                </a:ext>
              </a:extLst>
            </p:cNvPr>
            <p:cNvSpPr/>
            <p:nvPr/>
          </p:nvSpPr>
          <p:spPr>
            <a:xfrm>
              <a:off x="2247675" y="2439950"/>
              <a:ext cx="61300" cy="110150"/>
            </a:xfrm>
            <a:custGeom>
              <a:avLst/>
              <a:gdLst/>
              <a:ahLst/>
              <a:cxnLst/>
              <a:rect l="l" t="t" r="r" b="b"/>
              <a:pathLst>
                <a:path w="2452" h="4406" extrusionOk="0">
                  <a:moveTo>
                    <a:pt x="675" y="0"/>
                  </a:moveTo>
                  <a:lnTo>
                    <a:pt x="563" y="23"/>
                  </a:lnTo>
                  <a:lnTo>
                    <a:pt x="450" y="45"/>
                  </a:lnTo>
                  <a:lnTo>
                    <a:pt x="338" y="90"/>
                  </a:lnTo>
                  <a:lnTo>
                    <a:pt x="248" y="157"/>
                  </a:lnTo>
                  <a:lnTo>
                    <a:pt x="158" y="247"/>
                  </a:lnTo>
                  <a:lnTo>
                    <a:pt x="91" y="337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46" y="944"/>
                  </a:lnTo>
                  <a:lnTo>
                    <a:pt x="361" y="1686"/>
                  </a:lnTo>
                  <a:lnTo>
                    <a:pt x="653" y="2450"/>
                  </a:lnTo>
                  <a:lnTo>
                    <a:pt x="1215" y="3979"/>
                  </a:lnTo>
                  <a:lnTo>
                    <a:pt x="1282" y="4114"/>
                  </a:lnTo>
                  <a:lnTo>
                    <a:pt x="1372" y="4204"/>
                  </a:lnTo>
                  <a:lnTo>
                    <a:pt x="1462" y="4294"/>
                  </a:lnTo>
                  <a:lnTo>
                    <a:pt x="1574" y="4339"/>
                  </a:lnTo>
                  <a:lnTo>
                    <a:pt x="1687" y="4383"/>
                  </a:lnTo>
                  <a:lnTo>
                    <a:pt x="1799" y="4406"/>
                  </a:lnTo>
                  <a:lnTo>
                    <a:pt x="1912" y="4406"/>
                  </a:lnTo>
                  <a:lnTo>
                    <a:pt x="2024" y="4383"/>
                  </a:lnTo>
                  <a:lnTo>
                    <a:pt x="2136" y="4339"/>
                  </a:lnTo>
                  <a:lnTo>
                    <a:pt x="2226" y="4271"/>
                  </a:lnTo>
                  <a:lnTo>
                    <a:pt x="2316" y="4204"/>
                  </a:lnTo>
                  <a:lnTo>
                    <a:pt x="2384" y="4136"/>
                  </a:lnTo>
                  <a:lnTo>
                    <a:pt x="2429" y="4024"/>
                  </a:lnTo>
                  <a:lnTo>
                    <a:pt x="2451" y="3911"/>
                  </a:lnTo>
                  <a:lnTo>
                    <a:pt x="2451" y="3799"/>
                  </a:lnTo>
                  <a:lnTo>
                    <a:pt x="2429" y="3664"/>
                  </a:lnTo>
                  <a:lnTo>
                    <a:pt x="1799" y="1978"/>
                  </a:lnTo>
                  <a:lnTo>
                    <a:pt x="1462" y="1146"/>
                  </a:lnTo>
                  <a:lnTo>
                    <a:pt x="1125" y="315"/>
                  </a:lnTo>
                  <a:lnTo>
                    <a:pt x="1057" y="202"/>
                  </a:lnTo>
                  <a:lnTo>
                    <a:pt x="967" y="112"/>
                  </a:lnTo>
                  <a:lnTo>
                    <a:pt x="878" y="45"/>
                  </a:lnTo>
                  <a:lnTo>
                    <a:pt x="765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43;p15">
              <a:extLst>
                <a:ext uri="{FF2B5EF4-FFF2-40B4-BE49-F238E27FC236}">
                  <a16:creationId xmlns:a16="http://schemas.microsoft.com/office/drawing/2014/main" id="{C3D1E3E5-44F7-4E0F-5C61-DC358E470003}"/>
                </a:ext>
              </a:extLst>
            </p:cNvPr>
            <p:cNvSpPr/>
            <p:nvPr/>
          </p:nvSpPr>
          <p:spPr>
            <a:xfrm>
              <a:off x="1976800" y="1572800"/>
              <a:ext cx="92200" cy="186600"/>
            </a:xfrm>
            <a:custGeom>
              <a:avLst/>
              <a:gdLst/>
              <a:ahLst/>
              <a:cxnLst/>
              <a:rect l="l" t="t" r="r" b="b"/>
              <a:pathLst>
                <a:path w="3688" h="7464" extrusionOk="0">
                  <a:moveTo>
                    <a:pt x="675" y="1"/>
                  </a:moveTo>
                  <a:lnTo>
                    <a:pt x="563" y="23"/>
                  </a:lnTo>
                  <a:lnTo>
                    <a:pt x="451" y="46"/>
                  </a:lnTo>
                  <a:lnTo>
                    <a:pt x="361" y="91"/>
                  </a:lnTo>
                  <a:lnTo>
                    <a:pt x="248" y="158"/>
                  </a:lnTo>
                  <a:lnTo>
                    <a:pt x="181" y="248"/>
                  </a:lnTo>
                  <a:lnTo>
                    <a:pt x="91" y="338"/>
                  </a:lnTo>
                  <a:lnTo>
                    <a:pt x="46" y="450"/>
                  </a:lnTo>
                  <a:lnTo>
                    <a:pt x="1" y="563"/>
                  </a:lnTo>
                  <a:lnTo>
                    <a:pt x="1" y="675"/>
                  </a:lnTo>
                  <a:lnTo>
                    <a:pt x="1" y="810"/>
                  </a:lnTo>
                  <a:lnTo>
                    <a:pt x="46" y="945"/>
                  </a:lnTo>
                  <a:lnTo>
                    <a:pt x="698" y="2451"/>
                  </a:lnTo>
                  <a:lnTo>
                    <a:pt x="1350" y="3957"/>
                  </a:lnTo>
                  <a:lnTo>
                    <a:pt x="1642" y="4721"/>
                  </a:lnTo>
                  <a:lnTo>
                    <a:pt x="1934" y="5486"/>
                  </a:lnTo>
                  <a:lnTo>
                    <a:pt x="2204" y="6250"/>
                  </a:lnTo>
                  <a:lnTo>
                    <a:pt x="2474" y="7037"/>
                  </a:lnTo>
                  <a:lnTo>
                    <a:pt x="2519" y="7172"/>
                  </a:lnTo>
                  <a:lnTo>
                    <a:pt x="2586" y="7262"/>
                  </a:lnTo>
                  <a:lnTo>
                    <a:pt x="2676" y="7351"/>
                  </a:lnTo>
                  <a:lnTo>
                    <a:pt x="2788" y="7396"/>
                  </a:lnTo>
                  <a:lnTo>
                    <a:pt x="2878" y="7441"/>
                  </a:lnTo>
                  <a:lnTo>
                    <a:pt x="2991" y="7464"/>
                  </a:lnTo>
                  <a:lnTo>
                    <a:pt x="3126" y="7464"/>
                  </a:lnTo>
                  <a:lnTo>
                    <a:pt x="3238" y="7441"/>
                  </a:lnTo>
                  <a:lnTo>
                    <a:pt x="3350" y="7396"/>
                  </a:lnTo>
                  <a:lnTo>
                    <a:pt x="3440" y="7351"/>
                  </a:lnTo>
                  <a:lnTo>
                    <a:pt x="3530" y="7262"/>
                  </a:lnTo>
                  <a:lnTo>
                    <a:pt x="3598" y="7194"/>
                  </a:lnTo>
                  <a:lnTo>
                    <a:pt x="3643" y="7082"/>
                  </a:lnTo>
                  <a:lnTo>
                    <a:pt x="3688" y="6969"/>
                  </a:lnTo>
                  <a:lnTo>
                    <a:pt x="3688" y="6857"/>
                  </a:lnTo>
                  <a:lnTo>
                    <a:pt x="3665" y="6700"/>
                  </a:lnTo>
                  <a:lnTo>
                    <a:pt x="3395" y="5890"/>
                  </a:lnTo>
                  <a:lnTo>
                    <a:pt x="3103" y="5081"/>
                  </a:lnTo>
                  <a:lnTo>
                    <a:pt x="2811" y="4272"/>
                  </a:lnTo>
                  <a:lnTo>
                    <a:pt x="2474" y="3485"/>
                  </a:lnTo>
                  <a:lnTo>
                    <a:pt x="1799" y="1912"/>
                  </a:lnTo>
                  <a:lnTo>
                    <a:pt x="1125" y="338"/>
                  </a:lnTo>
                  <a:lnTo>
                    <a:pt x="1057" y="203"/>
                  </a:lnTo>
                  <a:lnTo>
                    <a:pt x="968" y="113"/>
                  </a:lnTo>
                  <a:lnTo>
                    <a:pt x="878" y="68"/>
                  </a:lnTo>
                  <a:lnTo>
                    <a:pt x="788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44;p15">
              <a:extLst>
                <a:ext uri="{FF2B5EF4-FFF2-40B4-BE49-F238E27FC236}">
                  <a16:creationId xmlns:a16="http://schemas.microsoft.com/office/drawing/2014/main" id="{8B4C48FA-4070-EF15-5420-92F821AE1132}"/>
                </a:ext>
              </a:extLst>
            </p:cNvPr>
            <p:cNvSpPr/>
            <p:nvPr/>
          </p:nvSpPr>
          <p:spPr>
            <a:xfrm>
              <a:off x="1786300" y="1759950"/>
              <a:ext cx="66350" cy="155125"/>
            </a:xfrm>
            <a:custGeom>
              <a:avLst/>
              <a:gdLst/>
              <a:ahLst/>
              <a:cxnLst/>
              <a:rect l="l" t="t" r="r" b="b"/>
              <a:pathLst>
                <a:path w="2654" h="6205" extrusionOk="0">
                  <a:moveTo>
                    <a:pt x="585" y="0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5"/>
                  </a:lnTo>
                  <a:lnTo>
                    <a:pt x="180" y="203"/>
                  </a:lnTo>
                  <a:lnTo>
                    <a:pt x="113" y="293"/>
                  </a:lnTo>
                  <a:lnTo>
                    <a:pt x="46" y="383"/>
                  </a:lnTo>
                  <a:lnTo>
                    <a:pt x="23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338" y="2023"/>
                  </a:lnTo>
                  <a:lnTo>
                    <a:pt x="652" y="3305"/>
                  </a:lnTo>
                  <a:lnTo>
                    <a:pt x="810" y="3912"/>
                  </a:lnTo>
                  <a:lnTo>
                    <a:pt x="1012" y="4541"/>
                  </a:lnTo>
                  <a:lnTo>
                    <a:pt x="1192" y="5171"/>
                  </a:lnTo>
                  <a:lnTo>
                    <a:pt x="1417" y="5777"/>
                  </a:lnTo>
                  <a:lnTo>
                    <a:pt x="1484" y="5912"/>
                  </a:lnTo>
                  <a:lnTo>
                    <a:pt x="1552" y="6002"/>
                  </a:lnTo>
                  <a:lnTo>
                    <a:pt x="1642" y="6092"/>
                  </a:lnTo>
                  <a:lnTo>
                    <a:pt x="1754" y="6137"/>
                  </a:lnTo>
                  <a:lnTo>
                    <a:pt x="1866" y="6182"/>
                  </a:lnTo>
                  <a:lnTo>
                    <a:pt x="1979" y="6205"/>
                  </a:lnTo>
                  <a:lnTo>
                    <a:pt x="2114" y="6205"/>
                  </a:lnTo>
                  <a:lnTo>
                    <a:pt x="2226" y="6182"/>
                  </a:lnTo>
                  <a:lnTo>
                    <a:pt x="2316" y="6137"/>
                  </a:lnTo>
                  <a:lnTo>
                    <a:pt x="2428" y="6070"/>
                  </a:lnTo>
                  <a:lnTo>
                    <a:pt x="2518" y="6002"/>
                  </a:lnTo>
                  <a:lnTo>
                    <a:pt x="2586" y="5935"/>
                  </a:lnTo>
                  <a:lnTo>
                    <a:pt x="2631" y="5822"/>
                  </a:lnTo>
                  <a:lnTo>
                    <a:pt x="2653" y="5710"/>
                  </a:lnTo>
                  <a:lnTo>
                    <a:pt x="2653" y="5598"/>
                  </a:lnTo>
                  <a:lnTo>
                    <a:pt x="2608" y="5463"/>
                  </a:lnTo>
                  <a:lnTo>
                    <a:pt x="2383" y="4856"/>
                  </a:lnTo>
                  <a:lnTo>
                    <a:pt x="2204" y="4226"/>
                  </a:lnTo>
                  <a:lnTo>
                    <a:pt x="2024" y="3597"/>
                  </a:lnTo>
                  <a:lnTo>
                    <a:pt x="1844" y="2968"/>
                  </a:lnTo>
                  <a:lnTo>
                    <a:pt x="1529" y="1709"/>
                  </a:lnTo>
                  <a:lnTo>
                    <a:pt x="1214" y="450"/>
                  </a:lnTo>
                  <a:lnTo>
                    <a:pt x="1170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45;p15">
              <a:extLst>
                <a:ext uri="{FF2B5EF4-FFF2-40B4-BE49-F238E27FC236}">
                  <a16:creationId xmlns:a16="http://schemas.microsoft.com/office/drawing/2014/main" id="{8877C957-7898-8C7F-FB6F-EC0CD8529470}"/>
                </a:ext>
              </a:extLst>
            </p:cNvPr>
            <p:cNvSpPr/>
            <p:nvPr/>
          </p:nvSpPr>
          <p:spPr>
            <a:xfrm>
              <a:off x="1848125" y="2117925"/>
              <a:ext cx="46675" cy="82625"/>
            </a:xfrm>
            <a:custGeom>
              <a:avLst/>
              <a:gdLst/>
              <a:ahLst/>
              <a:cxnLst/>
              <a:rect l="l" t="t" r="r" b="b"/>
              <a:pathLst>
                <a:path w="1867" h="3305" extrusionOk="0">
                  <a:moveTo>
                    <a:pt x="585" y="1"/>
                  </a:moveTo>
                  <a:lnTo>
                    <a:pt x="450" y="23"/>
                  </a:lnTo>
                  <a:lnTo>
                    <a:pt x="360" y="45"/>
                  </a:lnTo>
                  <a:lnTo>
                    <a:pt x="248" y="113"/>
                  </a:lnTo>
                  <a:lnTo>
                    <a:pt x="158" y="180"/>
                  </a:lnTo>
                  <a:lnTo>
                    <a:pt x="90" y="270"/>
                  </a:lnTo>
                  <a:lnTo>
                    <a:pt x="45" y="360"/>
                  </a:lnTo>
                  <a:lnTo>
                    <a:pt x="0" y="473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652" y="2878"/>
                  </a:lnTo>
                  <a:lnTo>
                    <a:pt x="697" y="3013"/>
                  </a:lnTo>
                  <a:lnTo>
                    <a:pt x="765" y="3103"/>
                  </a:lnTo>
                  <a:lnTo>
                    <a:pt x="854" y="3193"/>
                  </a:lnTo>
                  <a:lnTo>
                    <a:pt x="967" y="3238"/>
                  </a:lnTo>
                  <a:lnTo>
                    <a:pt x="1057" y="3282"/>
                  </a:lnTo>
                  <a:lnTo>
                    <a:pt x="1169" y="3305"/>
                  </a:lnTo>
                  <a:lnTo>
                    <a:pt x="1304" y="3305"/>
                  </a:lnTo>
                  <a:lnTo>
                    <a:pt x="1416" y="3282"/>
                  </a:lnTo>
                  <a:lnTo>
                    <a:pt x="1506" y="3238"/>
                  </a:lnTo>
                  <a:lnTo>
                    <a:pt x="1619" y="3193"/>
                  </a:lnTo>
                  <a:lnTo>
                    <a:pt x="1709" y="3103"/>
                  </a:lnTo>
                  <a:lnTo>
                    <a:pt x="1776" y="3035"/>
                  </a:lnTo>
                  <a:lnTo>
                    <a:pt x="1821" y="2923"/>
                  </a:lnTo>
                  <a:lnTo>
                    <a:pt x="1866" y="2810"/>
                  </a:lnTo>
                  <a:lnTo>
                    <a:pt x="1866" y="2676"/>
                  </a:lnTo>
                  <a:lnTo>
                    <a:pt x="1844" y="2541"/>
                  </a:lnTo>
                  <a:lnTo>
                    <a:pt x="1214" y="428"/>
                  </a:lnTo>
                  <a:lnTo>
                    <a:pt x="1169" y="293"/>
                  </a:lnTo>
                  <a:lnTo>
                    <a:pt x="1102" y="180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46;p15">
              <a:extLst>
                <a:ext uri="{FF2B5EF4-FFF2-40B4-BE49-F238E27FC236}">
                  <a16:creationId xmlns:a16="http://schemas.microsoft.com/office/drawing/2014/main" id="{308D36A5-B7F3-1431-F55F-2521A2674124}"/>
                </a:ext>
              </a:extLst>
            </p:cNvPr>
            <p:cNvSpPr/>
            <p:nvPr/>
          </p:nvSpPr>
          <p:spPr>
            <a:xfrm>
              <a:off x="2242625" y="2311800"/>
              <a:ext cx="62975" cy="104550"/>
            </a:xfrm>
            <a:custGeom>
              <a:avLst/>
              <a:gdLst/>
              <a:ahLst/>
              <a:cxnLst/>
              <a:rect l="l" t="t" r="r" b="b"/>
              <a:pathLst>
                <a:path w="2519" h="4182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58" y="181"/>
                  </a:lnTo>
                  <a:lnTo>
                    <a:pt x="90" y="271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23" y="743"/>
                  </a:lnTo>
                  <a:lnTo>
                    <a:pt x="315" y="1507"/>
                  </a:lnTo>
                  <a:lnTo>
                    <a:pt x="630" y="2271"/>
                  </a:lnTo>
                  <a:lnTo>
                    <a:pt x="1282" y="3800"/>
                  </a:lnTo>
                  <a:lnTo>
                    <a:pt x="1327" y="3912"/>
                  </a:lnTo>
                  <a:lnTo>
                    <a:pt x="1417" y="4002"/>
                  </a:lnTo>
                  <a:lnTo>
                    <a:pt x="1529" y="4092"/>
                  </a:lnTo>
                  <a:lnTo>
                    <a:pt x="1619" y="4137"/>
                  </a:lnTo>
                  <a:lnTo>
                    <a:pt x="1731" y="4182"/>
                  </a:lnTo>
                  <a:lnTo>
                    <a:pt x="1979" y="4182"/>
                  </a:lnTo>
                  <a:lnTo>
                    <a:pt x="2091" y="4159"/>
                  </a:lnTo>
                  <a:lnTo>
                    <a:pt x="2203" y="4137"/>
                  </a:lnTo>
                  <a:lnTo>
                    <a:pt x="2293" y="4070"/>
                  </a:lnTo>
                  <a:lnTo>
                    <a:pt x="2383" y="4002"/>
                  </a:lnTo>
                  <a:lnTo>
                    <a:pt x="2451" y="3912"/>
                  </a:lnTo>
                  <a:lnTo>
                    <a:pt x="2496" y="3822"/>
                  </a:lnTo>
                  <a:lnTo>
                    <a:pt x="2518" y="3710"/>
                  </a:lnTo>
                  <a:lnTo>
                    <a:pt x="2496" y="3597"/>
                  </a:lnTo>
                  <a:lnTo>
                    <a:pt x="2473" y="3463"/>
                  </a:lnTo>
                  <a:lnTo>
                    <a:pt x="1821" y="1956"/>
                  </a:lnTo>
                  <a:lnTo>
                    <a:pt x="1507" y="1192"/>
                  </a:lnTo>
                  <a:lnTo>
                    <a:pt x="1237" y="428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00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47;p15">
              <a:extLst>
                <a:ext uri="{FF2B5EF4-FFF2-40B4-BE49-F238E27FC236}">
                  <a16:creationId xmlns:a16="http://schemas.microsoft.com/office/drawing/2014/main" id="{02042CA0-BC3F-6F5E-AB4B-1E61F3D22572}"/>
                </a:ext>
              </a:extLst>
            </p:cNvPr>
            <p:cNvSpPr/>
            <p:nvPr/>
          </p:nvSpPr>
          <p:spPr>
            <a:xfrm>
              <a:off x="3990375" y="1153575"/>
              <a:ext cx="807575" cy="1801725"/>
            </a:xfrm>
            <a:custGeom>
              <a:avLst/>
              <a:gdLst/>
              <a:ahLst/>
              <a:cxnLst/>
              <a:rect l="l" t="t" r="r" b="b"/>
              <a:pathLst>
                <a:path w="32303" h="72069" extrusionOk="0">
                  <a:moveTo>
                    <a:pt x="5530" y="0"/>
                  </a:moveTo>
                  <a:lnTo>
                    <a:pt x="5058" y="23"/>
                  </a:lnTo>
                  <a:lnTo>
                    <a:pt x="4564" y="68"/>
                  </a:lnTo>
                  <a:lnTo>
                    <a:pt x="4069" y="158"/>
                  </a:lnTo>
                  <a:lnTo>
                    <a:pt x="3619" y="270"/>
                  </a:lnTo>
                  <a:lnTo>
                    <a:pt x="3192" y="450"/>
                  </a:lnTo>
                  <a:lnTo>
                    <a:pt x="2788" y="652"/>
                  </a:lnTo>
                  <a:lnTo>
                    <a:pt x="2428" y="900"/>
                  </a:lnTo>
                  <a:lnTo>
                    <a:pt x="2091" y="1192"/>
                  </a:lnTo>
                  <a:lnTo>
                    <a:pt x="1776" y="1529"/>
                  </a:lnTo>
                  <a:lnTo>
                    <a:pt x="1484" y="1911"/>
                  </a:lnTo>
                  <a:lnTo>
                    <a:pt x="1237" y="2316"/>
                  </a:lnTo>
                  <a:lnTo>
                    <a:pt x="1012" y="2765"/>
                  </a:lnTo>
                  <a:lnTo>
                    <a:pt x="810" y="3260"/>
                  </a:lnTo>
                  <a:lnTo>
                    <a:pt x="630" y="3777"/>
                  </a:lnTo>
                  <a:lnTo>
                    <a:pt x="472" y="4316"/>
                  </a:lnTo>
                  <a:lnTo>
                    <a:pt x="337" y="4901"/>
                  </a:lnTo>
                  <a:lnTo>
                    <a:pt x="225" y="5508"/>
                  </a:lnTo>
                  <a:lnTo>
                    <a:pt x="135" y="6160"/>
                  </a:lnTo>
                  <a:lnTo>
                    <a:pt x="90" y="6812"/>
                  </a:lnTo>
                  <a:lnTo>
                    <a:pt x="23" y="7508"/>
                  </a:lnTo>
                  <a:lnTo>
                    <a:pt x="0" y="8228"/>
                  </a:lnTo>
                  <a:lnTo>
                    <a:pt x="0" y="8970"/>
                  </a:lnTo>
                  <a:lnTo>
                    <a:pt x="23" y="9734"/>
                  </a:lnTo>
                  <a:lnTo>
                    <a:pt x="45" y="10521"/>
                  </a:lnTo>
                  <a:lnTo>
                    <a:pt x="90" y="11330"/>
                  </a:lnTo>
                  <a:lnTo>
                    <a:pt x="158" y="12139"/>
                  </a:lnTo>
                  <a:lnTo>
                    <a:pt x="225" y="12993"/>
                  </a:lnTo>
                  <a:lnTo>
                    <a:pt x="427" y="14702"/>
                  </a:lnTo>
                  <a:lnTo>
                    <a:pt x="675" y="16500"/>
                  </a:lnTo>
                  <a:lnTo>
                    <a:pt x="967" y="18298"/>
                  </a:lnTo>
                  <a:lnTo>
                    <a:pt x="1304" y="20164"/>
                  </a:lnTo>
                  <a:lnTo>
                    <a:pt x="1686" y="22030"/>
                  </a:lnTo>
                  <a:lnTo>
                    <a:pt x="2091" y="23918"/>
                  </a:lnTo>
                  <a:lnTo>
                    <a:pt x="2518" y="25806"/>
                  </a:lnTo>
                  <a:lnTo>
                    <a:pt x="2967" y="27672"/>
                  </a:lnTo>
                  <a:lnTo>
                    <a:pt x="3417" y="29515"/>
                  </a:lnTo>
                  <a:lnTo>
                    <a:pt x="3889" y="31336"/>
                  </a:lnTo>
                  <a:lnTo>
                    <a:pt x="4811" y="34865"/>
                  </a:lnTo>
                  <a:lnTo>
                    <a:pt x="6474" y="41047"/>
                  </a:lnTo>
                  <a:lnTo>
                    <a:pt x="7149" y="43565"/>
                  </a:lnTo>
                  <a:lnTo>
                    <a:pt x="7396" y="44644"/>
                  </a:lnTo>
                  <a:lnTo>
                    <a:pt x="7621" y="45588"/>
                  </a:lnTo>
                  <a:lnTo>
                    <a:pt x="8003" y="47386"/>
                  </a:lnTo>
                  <a:lnTo>
                    <a:pt x="8430" y="49162"/>
                  </a:lnTo>
                  <a:lnTo>
                    <a:pt x="8879" y="50938"/>
                  </a:lnTo>
                  <a:lnTo>
                    <a:pt x="9352" y="52714"/>
                  </a:lnTo>
                  <a:lnTo>
                    <a:pt x="9846" y="54490"/>
                  </a:lnTo>
                  <a:lnTo>
                    <a:pt x="10341" y="56243"/>
                  </a:lnTo>
                  <a:lnTo>
                    <a:pt x="10858" y="57996"/>
                  </a:lnTo>
                  <a:lnTo>
                    <a:pt x="11397" y="59750"/>
                  </a:lnTo>
                  <a:lnTo>
                    <a:pt x="11689" y="60761"/>
                  </a:lnTo>
                  <a:lnTo>
                    <a:pt x="12049" y="62133"/>
                  </a:lnTo>
                  <a:lnTo>
                    <a:pt x="12454" y="63729"/>
                  </a:lnTo>
                  <a:lnTo>
                    <a:pt x="12881" y="65415"/>
                  </a:lnTo>
                  <a:lnTo>
                    <a:pt x="13353" y="67056"/>
                  </a:lnTo>
                  <a:lnTo>
                    <a:pt x="13578" y="67820"/>
                  </a:lnTo>
                  <a:lnTo>
                    <a:pt x="13802" y="68517"/>
                  </a:lnTo>
                  <a:lnTo>
                    <a:pt x="14027" y="69146"/>
                  </a:lnTo>
                  <a:lnTo>
                    <a:pt x="14252" y="69663"/>
                  </a:lnTo>
                  <a:lnTo>
                    <a:pt x="14454" y="70090"/>
                  </a:lnTo>
                  <a:lnTo>
                    <a:pt x="14544" y="70248"/>
                  </a:lnTo>
                  <a:lnTo>
                    <a:pt x="14634" y="70382"/>
                  </a:lnTo>
                  <a:lnTo>
                    <a:pt x="14949" y="70720"/>
                  </a:lnTo>
                  <a:lnTo>
                    <a:pt x="15286" y="71012"/>
                  </a:lnTo>
                  <a:lnTo>
                    <a:pt x="15646" y="71259"/>
                  </a:lnTo>
                  <a:lnTo>
                    <a:pt x="16028" y="71484"/>
                  </a:lnTo>
                  <a:lnTo>
                    <a:pt x="16410" y="71641"/>
                  </a:lnTo>
                  <a:lnTo>
                    <a:pt x="16792" y="71776"/>
                  </a:lnTo>
                  <a:lnTo>
                    <a:pt x="17197" y="71889"/>
                  </a:lnTo>
                  <a:lnTo>
                    <a:pt x="17624" y="71978"/>
                  </a:lnTo>
                  <a:lnTo>
                    <a:pt x="18051" y="72023"/>
                  </a:lnTo>
                  <a:lnTo>
                    <a:pt x="18478" y="72046"/>
                  </a:lnTo>
                  <a:lnTo>
                    <a:pt x="18905" y="72068"/>
                  </a:lnTo>
                  <a:lnTo>
                    <a:pt x="19355" y="72068"/>
                  </a:lnTo>
                  <a:lnTo>
                    <a:pt x="20231" y="72001"/>
                  </a:lnTo>
                  <a:lnTo>
                    <a:pt x="21108" y="71889"/>
                  </a:lnTo>
                  <a:lnTo>
                    <a:pt x="21827" y="71799"/>
                  </a:lnTo>
                  <a:lnTo>
                    <a:pt x="22637" y="71664"/>
                  </a:lnTo>
                  <a:lnTo>
                    <a:pt x="23491" y="71506"/>
                  </a:lnTo>
                  <a:lnTo>
                    <a:pt x="24390" y="71304"/>
                  </a:lnTo>
                  <a:lnTo>
                    <a:pt x="26256" y="70899"/>
                  </a:lnTo>
                  <a:lnTo>
                    <a:pt x="27177" y="70675"/>
                  </a:lnTo>
                  <a:lnTo>
                    <a:pt x="28077" y="70427"/>
                  </a:lnTo>
                  <a:lnTo>
                    <a:pt x="28908" y="70203"/>
                  </a:lnTo>
                  <a:lnTo>
                    <a:pt x="29718" y="69955"/>
                  </a:lnTo>
                  <a:lnTo>
                    <a:pt x="30437" y="69731"/>
                  </a:lnTo>
                  <a:lnTo>
                    <a:pt x="31044" y="69506"/>
                  </a:lnTo>
                  <a:lnTo>
                    <a:pt x="31561" y="69281"/>
                  </a:lnTo>
                  <a:lnTo>
                    <a:pt x="31965" y="69079"/>
                  </a:lnTo>
                  <a:lnTo>
                    <a:pt x="32100" y="68989"/>
                  </a:lnTo>
                  <a:lnTo>
                    <a:pt x="32213" y="68899"/>
                  </a:lnTo>
                  <a:lnTo>
                    <a:pt x="32280" y="68831"/>
                  </a:lnTo>
                  <a:lnTo>
                    <a:pt x="32303" y="68741"/>
                  </a:lnTo>
                  <a:lnTo>
                    <a:pt x="32303" y="68157"/>
                  </a:lnTo>
                  <a:lnTo>
                    <a:pt x="32303" y="67573"/>
                  </a:lnTo>
                  <a:lnTo>
                    <a:pt x="32258" y="66966"/>
                  </a:lnTo>
                  <a:lnTo>
                    <a:pt x="32213" y="66336"/>
                  </a:lnTo>
                  <a:lnTo>
                    <a:pt x="32123" y="65707"/>
                  </a:lnTo>
                  <a:lnTo>
                    <a:pt x="32033" y="65055"/>
                  </a:lnTo>
                  <a:lnTo>
                    <a:pt x="31808" y="63774"/>
                  </a:lnTo>
                  <a:lnTo>
                    <a:pt x="31538" y="62492"/>
                  </a:lnTo>
                  <a:lnTo>
                    <a:pt x="31246" y="61233"/>
                  </a:lnTo>
                  <a:lnTo>
                    <a:pt x="30684" y="58896"/>
                  </a:lnTo>
                  <a:lnTo>
                    <a:pt x="29268" y="52736"/>
                  </a:lnTo>
                  <a:lnTo>
                    <a:pt x="28166" y="47971"/>
                  </a:lnTo>
                  <a:lnTo>
                    <a:pt x="26930" y="42643"/>
                  </a:lnTo>
                  <a:lnTo>
                    <a:pt x="25626" y="37181"/>
                  </a:lnTo>
                  <a:lnTo>
                    <a:pt x="24345" y="31988"/>
                  </a:lnTo>
                  <a:lnTo>
                    <a:pt x="23761" y="29605"/>
                  </a:lnTo>
                  <a:lnTo>
                    <a:pt x="23199" y="27447"/>
                  </a:lnTo>
                  <a:lnTo>
                    <a:pt x="22704" y="25582"/>
                  </a:lnTo>
                  <a:lnTo>
                    <a:pt x="22254" y="24008"/>
                  </a:lnTo>
                  <a:lnTo>
                    <a:pt x="21872" y="22727"/>
                  </a:lnTo>
                  <a:lnTo>
                    <a:pt x="21378" y="21153"/>
                  </a:lnTo>
                  <a:lnTo>
                    <a:pt x="20816" y="19377"/>
                  </a:lnTo>
                  <a:lnTo>
                    <a:pt x="20141" y="17422"/>
                  </a:lnTo>
                  <a:lnTo>
                    <a:pt x="19782" y="16388"/>
                  </a:lnTo>
                  <a:lnTo>
                    <a:pt x="19377" y="15354"/>
                  </a:lnTo>
                  <a:lnTo>
                    <a:pt x="18950" y="14297"/>
                  </a:lnTo>
                  <a:lnTo>
                    <a:pt x="18500" y="13218"/>
                  </a:lnTo>
                  <a:lnTo>
                    <a:pt x="18028" y="12139"/>
                  </a:lnTo>
                  <a:lnTo>
                    <a:pt x="17534" y="11083"/>
                  </a:lnTo>
                  <a:lnTo>
                    <a:pt x="17017" y="10026"/>
                  </a:lnTo>
                  <a:lnTo>
                    <a:pt x="16477" y="8992"/>
                  </a:lnTo>
                  <a:lnTo>
                    <a:pt x="15893" y="7981"/>
                  </a:lnTo>
                  <a:lnTo>
                    <a:pt x="15286" y="6991"/>
                  </a:lnTo>
                  <a:lnTo>
                    <a:pt x="14679" y="6047"/>
                  </a:lnTo>
                  <a:lnTo>
                    <a:pt x="14027" y="5148"/>
                  </a:lnTo>
                  <a:lnTo>
                    <a:pt x="13690" y="4721"/>
                  </a:lnTo>
                  <a:lnTo>
                    <a:pt x="13330" y="4294"/>
                  </a:lnTo>
                  <a:lnTo>
                    <a:pt x="12993" y="3889"/>
                  </a:lnTo>
                  <a:lnTo>
                    <a:pt x="12633" y="3507"/>
                  </a:lnTo>
                  <a:lnTo>
                    <a:pt x="12274" y="3125"/>
                  </a:lnTo>
                  <a:lnTo>
                    <a:pt x="11892" y="2765"/>
                  </a:lnTo>
                  <a:lnTo>
                    <a:pt x="11532" y="2428"/>
                  </a:lnTo>
                  <a:lnTo>
                    <a:pt x="11150" y="2113"/>
                  </a:lnTo>
                  <a:lnTo>
                    <a:pt x="10745" y="1821"/>
                  </a:lnTo>
                  <a:lnTo>
                    <a:pt x="10363" y="1529"/>
                  </a:lnTo>
                  <a:lnTo>
                    <a:pt x="9958" y="1282"/>
                  </a:lnTo>
                  <a:lnTo>
                    <a:pt x="9531" y="1034"/>
                  </a:lnTo>
                  <a:lnTo>
                    <a:pt x="9127" y="810"/>
                  </a:lnTo>
                  <a:lnTo>
                    <a:pt x="8700" y="630"/>
                  </a:lnTo>
                  <a:lnTo>
                    <a:pt x="8273" y="450"/>
                  </a:lnTo>
                  <a:lnTo>
                    <a:pt x="7823" y="315"/>
                  </a:lnTo>
                  <a:lnTo>
                    <a:pt x="7373" y="203"/>
                  </a:lnTo>
                  <a:lnTo>
                    <a:pt x="6924" y="90"/>
                  </a:lnTo>
                  <a:lnTo>
                    <a:pt x="6474" y="45"/>
                  </a:lnTo>
                  <a:lnTo>
                    <a:pt x="6002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48;p15">
              <a:extLst>
                <a:ext uri="{FF2B5EF4-FFF2-40B4-BE49-F238E27FC236}">
                  <a16:creationId xmlns:a16="http://schemas.microsoft.com/office/drawing/2014/main" id="{70D25A7F-8E46-3850-B989-58182CD18E13}"/>
                </a:ext>
              </a:extLst>
            </p:cNvPr>
            <p:cNvSpPr/>
            <p:nvPr/>
          </p:nvSpPr>
          <p:spPr>
            <a:xfrm>
              <a:off x="4087025" y="1154125"/>
              <a:ext cx="494575" cy="1791625"/>
            </a:xfrm>
            <a:custGeom>
              <a:avLst/>
              <a:gdLst/>
              <a:ahLst/>
              <a:cxnLst/>
              <a:rect l="l" t="t" r="r" b="b"/>
              <a:pathLst>
                <a:path w="19783" h="71665" extrusionOk="0">
                  <a:moveTo>
                    <a:pt x="1215" y="1"/>
                  </a:moveTo>
                  <a:lnTo>
                    <a:pt x="720" y="46"/>
                  </a:lnTo>
                  <a:lnTo>
                    <a:pt x="203" y="136"/>
                  </a:lnTo>
                  <a:lnTo>
                    <a:pt x="1" y="181"/>
                  </a:lnTo>
                  <a:lnTo>
                    <a:pt x="585" y="2339"/>
                  </a:lnTo>
                  <a:lnTo>
                    <a:pt x="1237" y="4497"/>
                  </a:lnTo>
                  <a:lnTo>
                    <a:pt x="1911" y="6655"/>
                  </a:lnTo>
                  <a:lnTo>
                    <a:pt x="2608" y="8813"/>
                  </a:lnTo>
                  <a:lnTo>
                    <a:pt x="4024" y="13084"/>
                  </a:lnTo>
                  <a:lnTo>
                    <a:pt x="4699" y="15242"/>
                  </a:lnTo>
                  <a:lnTo>
                    <a:pt x="5351" y="17377"/>
                  </a:lnTo>
                  <a:lnTo>
                    <a:pt x="6879" y="22570"/>
                  </a:lnTo>
                  <a:lnTo>
                    <a:pt x="8363" y="27785"/>
                  </a:lnTo>
                  <a:lnTo>
                    <a:pt x="9105" y="30393"/>
                  </a:lnTo>
                  <a:lnTo>
                    <a:pt x="9802" y="33000"/>
                  </a:lnTo>
                  <a:lnTo>
                    <a:pt x="10498" y="35608"/>
                  </a:lnTo>
                  <a:lnTo>
                    <a:pt x="11173" y="38238"/>
                  </a:lnTo>
                  <a:lnTo>
                    <a:pt x="12454" y="43251"/>
                  </a:lnTo>
                  <a:lnTo>
                    <a:pt x="13061" y="45746"/>
                  </a:lnTo>
                  <a:lnTo>
                    <a:pt x="13668" y="48263"/>
                  </a:lnTo>
                  <a:lnTo>
                    <a:pt x="14252" y="50781"/>
                  </a:lnTo>
                  <a:lnTo>
                    <a:pt x="14814" y="53299"/>
                  </a:lnTo>
                  <a:lnTo>
                    <a:pt x="15354" y="55816"/>
                  </a:lnTo>
                  <a:lnTo>
                    <a:pt x="15848" y="58357"/>
                  </a:lnTo>
                  <a:lnTo>
                    <a:pt x="16478" y="61684"/>
                  </a:lnTo>
                  <a:lnTo>
                    <a:pt x="17130" y="65033"/>
                  </a:lnTo>
                  <a:lnTo>
                    <a:pt x="17467" y="66696"/>
                  </a:lnTo>
                  <a:lnTo>
                    <a:pt x="17804" y="68360"/>
                  </a:lnTo>
                  <a:lnTo>
                    <a:pt x="18186" y="70023"/>
                  </a:lnTo>
                  <a:lnTo>
                    <a:pt x="18568" y="71664"/>
                  </a:lnTo>
                  <a:lnTo>
                    <a:pt x="19782" y="71439"/>
                  </a:lnTo>
                  <a:lnTo>
                    <a:pt x="19400" y="69843"/>
                  </a:lnTo>
                  <a:lnTo>
                    <a:pt x="19063" y="68247"/>
                  </a:lnTo>
                  <a:lnTo>
                    <a:pt x="18726" y="66651"/>
                  </a:lnTo>
                  <a:lnTo>
                    <a:pt x="18388" y="65055"/>
                  </a:lnTo>
                  <a:lnTo>
                    <a:pt x="17759" y="61841"/>
                  </a:lnTo>
                  <a:lnTo>
                    <a:pt x="17152" y="58626"/>
                  </a:lnTo>
                  <a:lnTo>
                    <a:pt x="16635" y="56019"/>
                  </a:lnTo>
                  <a:lnTo>
                    <a:pt x="16096" y="53434"/>
                  </a:lnTo>
                  <a:lnTo>
                    <a:pt x="15534" y="50849"/>
                  </a:lnTo>
                  <a:lnTo>
                    <a:pt x="14927" y="48263"/>
                  </a:lnTo>
                  <a:lnTo>
                    <a:pt x="14320" y="45678"/>
                  </a:lnTo>
                  <a:lnTo>
                    <a:pt x="13690" y="43093"/>
                  </a:lnTo>
                  <a:lnTo>
                    <a:pt x="12387" y="37968"/>
                  </a:lnTo>
                  <a:lnTo>
                    <a:pt x="11735" y="35405"/>
                  </a:lnTo>
                  <a:lnTo>
                    <a:pt x="11060" y="32865"/>
                  </a:lnTo>
                  <a:lnTo>
                    <a:pt x="10363" y="30325"/>
                  </a:lnTo>
                  <a:lnTo>
                    <a:pt x="9667" y="27785"/>
                  </a:lnTo>
                  <a:lnTo>
                    <a:pt x="8228" y="22705"/>
                  </a:lnTo>
                  <a:lnTo>
                    <a:pt x="6722" y="17669"/>
                  </a:lnTo>
                  <a:lnTo>
                    <a:pt x="6048" y="15467"/>
                  </a:lnTo>
                  <a:lnTo>
                    <a:pt x="5351" y="13264"/>
                  </a:lnTo>
                  <a:lnTo>
                    <a:pt x="3912" y="8858"/>
                  </a:lnTo>
                  <a:lnTo>
                    <a:pt x="3193" y="6655"/>
                  </a:lnTo>
                  <a:lnTo>
                    <a:pt x="2518" y="4429"/>
                  </a:lnTo>
                  <a:lnTo>
                    <a:pt x="1844" y="2226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49;p15">
              <a:extLst>
                <a:ext uri="{FF2B5EF4-FFF2-40B4-BE49-F238E27FC236}">
                  <a16:creationId xmlns:a16="http://schemas.microsoft.com/office/drawing/2014/main" id="{72FB70DF-EACF-301D-F102-C977E6D2299E}"/>
                </a:ext>
              </a:extLst>
            </p:cNvPr>
            <p:cNvSpPr/>
            <p:nvPr/>
          </p:nvSpPr>
          <p:spPr>
            <a:xfrm>
              <a:off x="4605175" y="2545025"/>
              <a:ext cx="70275" cy="201775"/>
            </a:xfrm>
            <a:custGeom>
              <a:avLst/>
              <a:gdLst/>
              <a:ahLst/>
              <a:cxnLst/>
              <a:rect l="l" t="t" r="r" b="b"/>
              <a:pathLst>
                <a:path w="2811" h="8071" extrusionOk="0">
                  <a:moveTo>
                    <a:pt x="472" y="1"/>
                  </a:moveTo>
                  <a:lnTo>
                    <a:pt x="360" y="46"/>
                  </a:lnTo>
                  <a:lnTo>
                    <a:pt x="270" y="91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60"/>
                  </a:lnTo>
                  <a:lnTo>
                    <a:pt x="0" y="473"/>
                  </a:lnTo>
                  <a:lnTo>
                    <a:pt x="0" y="585"/>
                  </a:lnTo>
                  <a:lnTo>
                    <a:pt x="0" y="742"/>
                  </a:lnTo>
                  <a:lnTo>
                    <a:pt x="360" y="2451"/>
                  </a:lnTo>
                  <a:lnTo>
                    <a:pt x="720" y="4182"/>
                  </a:lnTo>
                  <a:lnTo>
                    <a:pt x="899" y="5058"/>
                  </a:lnTo>
                  <a:lnTo>
                    <a:pt x="1102" y="5913"/>
                  </a:lnTo>
                  <a:lnTo>
                    <a:pt x="1327" y="6767"/>
                  </a:lnTo>
                  <a:lnTo>
                    <a:pt x="1574" y="7621"/>
                  </a:lnTo>
                  <a:lnTo>
                    <a:pt x="1619" y="7756"/>
                  </a:lnTo>
                  <a:lnTo>
                    <a:pt x="1686" y="7846"/>
                  </a:lnTo>
                  <a:lnTo>
                    <a:pt x="1776" y="7936"/>
                  </a:lnTo>
                  <a:lnTo>
                    <a:pt x="1889" y="8003"/>
                  </a:lnTo>
                  <a:lnTo>
                    <a:pt x="2001" y="8048"/>
                  </a:lnTo>
                  <a:lnTo>
                    <a:pt x="2113" y="8071"/>
                  </a:lnTo>
                  <a:lnTo>
                    <a:pt x="2226" y="8071"/>
                  </a:lnTo>
                  <a:lnTo>
                    <a:pt x="2338" y="8048"/>
                  </a:lnTo>
                  <a:lnTo>
                    <a:pt x="2451" y="8003"/>
                  </a:lnTo>
                  <a:lnTo>
                    <a:pt x="2563" y="7958"/>
                  </a:lnTo>
                  <a:lnTo>
                    <a:pt x="2653" y="7891"/>
                  </a:lnTo>
                  <a:lnTo>
                    <a:pt x="2720" y="7801"/>
                  </a:lnTo>
                  <a:lnTo>
                    <a:pt x="2765" y="7711"/>
                  </a:lnTo>
                  <a:lnTo>
                    <a:pt x="2788" y="7599"/>
                  </a:lnTo>
                  <a:lnTo>
                    <a:pt x="2810" y="7486"/>
                  </a:lnTo>
                  <a:lnTo>
                    <a:pt x="2765" y="7329"/>
                  </a:lnTo>
                  <a:lnTo>
                    <a:pt x="2540" y="6497"/>
                  </a:lnTo>
                  <a:lnTo>
                    <a:pt x="2316" y="5643"/>
                  </a:lnTo>
                  <a:lnTo>
                    <a:pt x="2113" y="4766"/>
                  </a:lnTo>
                  <a:lnTo>
                    <a:pt x="1933" y="3912"/>
                  </a:lnTo>
                  <a:lnTo>
                    <a:pt x="1574" y="2181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4" y="136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50;p15">
              <a:extLst>
                <a:ext uri="{FF2B5EF4-FFF2-40B4-BE49-F238E27FC236}">
                  <a16:creationId xmlns:a16="http://schemas.microsoft.com/office/drawing/2014/main" id="{2E57FF24-1D21-2BA3-8F18-D8FA7C01198B}"/>
                </a:ext>
              </a:extLst>
            </p:cNvPr>
            <p:cNvSpPr/>
            <p:nvPr/>
          </p:nvSpPr>
          <p:spPr>
            <a:xfrm>
              <a:off x="4359575" y="2751275"/>
              <a:ext cx="61300" cy="139400"/>
            </a:xfrm>
            <a:custGeom>
              <a:avLst/>
              <a:gdLst/>
              <a:ahLst/>
              <a:cxnLst/>
              <a:rect l="l" t="t" r="r" b="b"/>
              <a:pathLst>
                <a:path w="2452" h="5576" extrusionOk="0">
                  <a:moveTo>
                    <a:pt x="563" y="0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1" y="473"/>
                  </a:lnTo>
                  <a:lnTo>
                    <a:pt x="1" y="585"/>
                  </a:lnTo>
                  <a:lnTo>
                    <a:pt x="23" y="720"/>
                  </a:lnTo>
                  <a:lnTo>
                    <a:pt x="361" y="1821"/>
                  </a:lnTo>
                  <a:lnTo>
                    <a:pt x="675" y="2923"/>
                  </a:lnTo>
                  <a:lnTo>
                    <a:pt x="968" y="4002"/>
                  </a:lnTo>
                  <a:lnTo>
                    <a:pt x="1237" y="5126"/>
                  </a:lnTo>
                  <a:lnTo>
                    <a:pt x="1260" y="5261"/>
                  </a:lnTo>
                  <a:lnTo>
                    <a:pt x="1327" y="5373"/>
                  </a:lnTo>
                  <a:lnTo>
                    <a:pt x="1417" y="5440"/>
                  </a:lnTo>
                  <a:lnTo>
                    <a:pt x="1507" y="5508"/>
                  </a:lnTo>
                  <a:lnTo>
                    <a:pt x="1619" y="5553"/>
                  </a:lnTo>
                  <a:lnTo>
                    <a:pt x="1732" y="5575"/>
                  </a:lnTo>
                  <a:lnTo>
                    <a:pt x="1957" y="5575"/>
                  </a:lnTo>
                  <a:lnTo>
                    <a:pt x="2069" y="5530"/>
                  </a:lnTo>
                  <a:lnTo>
                    <a:pt x="2159" y="5485"/>
                  </a:lnTo>
                  <a:lnTo>
                    <a:pt x="2249" y="5418"/>
                  </a:lnTo>
                  <a:lnTo>
                    <a:pt x="2339" y="5328"/>
                  </a:lnTo>
                  <a:lnTo>
                    <a:pt x="2406" y="5216"/>
                  </a:lnTo>
                  <a:lnTo>
                    <a:pt x="2429" y="5103"/>
                  </a:lnTo>
                  <a:lnTo>
                    <a:pt x="2451" y="4991"/>
                  </a:lnTo>
                  <a:lnTo>
                    <a:pt x="2429" y="4833"/>
                  </a:lnTo>
                  <a:lnTo>
                    <a:pt x="2181" y="3732"/>
                  </a:lnTo>
                  <a:lnTo>
                    <a:pt x="1889" y="2631"/>
                  </a:lnTo>
                  <a:lnTo>
                    <a:pt x="1575" y="1552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25"/>
                  </a:lnTo>
                  <a:lnTo>
                    <a:pt x="1013" y="135"/>
                  </a:lnTo>
                  <a:lnTo>
                    <a:pt x="900" y="68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51;p15">
              <a:extLst>
                <a:ext uri="{FF2B5EF4-FFF2-40B4-BE49-F238E27FC236}">
                  <a16:creationId xmlns:a16="http://schemas.microsoft.com/office/drawing/2014/main" id="{DB6EDEE5-C255-FC2C-411D-8518B7737283}"/>
                </a:ext>
              </a:extLst>
            </p:cNvPr>
            <p:cNvSpPr/>
            <p:nvPr/>
          </p:nvSpPr>
          <p:spPr>
            <a:xfrm>
              <a:off x="4341050" y="2560200"/>
              <a:ext cx="37100" cy="65775"/>
            </a:xfrm>
            <a:custGeom>
              <a:avLst/>
              <a:gdLst/>
              <a:ahLst/>
              <a:cxnLst/>
              <a:rect l="l" t="t" r="r" b="b"/>
              <a:pathLst>
                <a:path w="1484" h="2631" extrusionOk="0">
                  <a:moveTo>
                    <a:pt x="630" y="1"/>
                  </a:moveTo>
                  <a:lnTo>
                    <a:pt x="517" y="23"/>
                  </a:lnTo>
                  <a:lnTo>
                    <a:pt x="405" y="68"/>
                  </a:lnTo>
                  <a:lnTo>
                    <a:pt x="292" y="113"/>
                  </a:lnTo>
                  <a:lnTo>
                    <a:pt x="202" y="180"/>
                  </a:lnTo>
                  <a:lnTo>
                    <a:pt x="113" y="270"/>
                  </a:lnTo>
                  <a:lnTo>
                    <a:pt x="68" y="360"/>
                  </a:lnTo>
                  <a:lnTo>
                    <a:pt x="23" y="473"/>
                  </a:lnTo>
                  <a:lnTo>
                    <a:pt x="0" y="608"/>
                  </a:lnTo>
                  <a:lnTo>
                    <a:pt x="0" y="742"/>
                  </a:lnTo>
                  <a:lnTo>
                    <a:pt x="270" y="2159"/>
                  </a:lnTo>
                  <a:lnTo>
                    <a:pt x="292" y="2293"/>
                  </a:lnTo>
                  <a:lnTo>
                    <a:pt x="360" y="2406"/>
                  </a:lnTo>
                  <a:lnTo>
                    <a:pt x="427" y="2496"/>
                  </a:lnTo>
                  <a:lnTo>
                    <a:pt x="517" y="2563"/>
                  </a:lnTo>
                  <a:lnTo>
                    <a:pt x="630" y="2586"/>
                  </a:lnTo>
                  <a:lnTo>
                    <a:pt x="742" y="2631"/>
                  </a:lnTo>
                  <a:lnTo>
                    <a:pt x="854" y="2631"/>
                  </a:lnTo>
                  <a:lnTo>
                    <a:pt x="967" y="2608"/>
                  </a:lnTo>
                  <a:lnTo>
                    <a:pt x="1079" y="2563"/>
                  </a:lnTo>
                  <a:lnTo>
                    <a:pt x="1192" y="2518"/>
                  </a:lnTo>
                  <a:lnTo>
                    <a:pt x="1281" y="2451"/>
                  </a:lnTo>
                  <a:lnTo>
                    <a:pt x="1349" y="2361"/>
                  </a:lnTo>
                  <a:lnTo>
                    <a:pt x="1416" y="2271"/>
                  </a:lnTo>
                  <a:lnTo>
                    <a:pt x="1461" y="2159"/>
                  </a:lnTo>
                  <a:lnTo>
                    <a:pt x="1484" y="2024"/>
                  </a:lnTo>
                  <a:lnTo>
                    <a:pt x="1461" y="1889"/>
                  </a:lnTo>
                  <a:lnTo>
                    <a:pt x="1214" y="473"/>
                  </a:lnTo>
                  <a:lnTo>
                    <a:pt x="1169" y="338"/>
                  </a:lnTo>
                  <a:lnTo>
                    <a:pt x="1124" y="225"/>
                  </a:lnTo>
                  <a:lnTo>
                    <a:pt x="1034" y="135"/>
                  </a:lnTo>
                  <a:lnTo>
                    <a:pt x="944" y="68"/>
                  </a:lnTo>
                  <a:lnTo>
                    <a:pt x="854" y="23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52;p15">
              <a:extLst>
                <a:ext uri="{FF2B5EF4-FFF2-40B4-BE49-F238E27FC236}">
                  <a16:creationId xmlns:a16="http://schemas.microsoft.com/office/drawing/2014/main" id="{EAF7EE70-D35C-1EFA-2A07-B5BBCC3BE508}"/>
                </a:ext>
              </a:extLst>
            </p:cNvPr>
            <p:cNvSpPr/>
            <p:nvPr/>
          </p:nvSpPr>
          <p:spPr>
            <a:xfrm>
              <a:off x="4397250" y="2683275"/>
              <a:ext cx="64650" cy="159075"/>
            </a:xfrm>
            <a:custGeom>
              <a:avLst/>
              <a:gdLst/>
              <a:ahLst/>
              <a:cxnLst/>
              <a:rect l="l" t="t" r="r" b="b"/>
              <a:pathLst>
                <a:path w="2586" h="6363" extrusionOk="0">
                  <a:moveTo>
                    <a:pt x="495" y="0"/>
                  </a:moveTo>
                  <a:lnTo>
                    <a:pt x="382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112" y="248"/>
                  </a:lnTo>
                  <a:lnTo>
                    <a:pt x="45" y="338"/>
                  </a:lnTo>
                  <a:lnTo>
                    <a:pt x="23" y="473"/>
                  </a:lnTo>
                  <a:lnTo>
                    <a:pt x="0" y="585"/>
                  </a:lnTo>
                  <a:lnTo>
                    <a:pt x="23" y="720"/>
                  </a:lnTo>
                  <a:lnTo>
                    <a:pt x="382" y="2024"/>
                  </a:lnTo>
                  <a:lnTo>
                    <a:pt x="719" y="3305"/>
                  </a:lnTo>
                  <a:lnTo>
                    <a:pt x="1057" y="4586"/>
                  </a:lnTo>
                  <a:lnTo>
                    <a:pt x="1214" y="5238"/>
                  </a:lnTo>
                  <a:lnTo>
                    <a:pt x="1349" y="5890"/>
                  </a:lnTo>
                  <a:lnTo>
                    <a:pt x="1394" y="6025"/>
                  </a:lnTo>
                  <a:lnTo>
                    <a:pt x="1461" y="6137"/>
                  </a:lnTo>
                  <a:lnTo>
                    <a:pt x="1529" y="6227"/>
                  </a:lnTo>
                  <a:lnTo>
                    <a:pt x="1619" y="6295"/>
                  </a:lnTo>
                  <a:lnTo>
                    <a:pt x="1731" y="6340"/>
                  </a:lnTo>
                  <a:lnTo>
                    <a:pt x="1843" y="6362"/>
                  </a:lnTo>
                  <a:lnTo>
                    <a:pt x="1956" y="6362"/>
                  </a:lnTo>
                  <a:lnTo>
                    <a:pt x="2068" y="6340"/>
                  </a:lnTo>
                  <a:lnTo>
                    <a:pt x="2181" y="6317"/>
                  </a:lnTo>
                  <a:lnTo>
                    <a:pt x="2293" y="6250"/>
                  </a:lnTo>
                  <a:lnTo>
                    <a:pt x="2383" y="6182"/>
                  </a:lnTo>
                  <a:lnTo>
                    <a:pt x="2450" y="6115"/>
                  </a:lnTo>
                  <a:lnTo>
                    <a:pt x="2518" y="6002"/>
                  </a:lnTo>
                  <a:lnTo>
                    <a:pt x="2563" y="5890"/>
                  </a:lnTo>
                  <a:lnTo>
                    <a:pt x="2585" y="5755"/>
                  </a:lnTo>
                  <a:lnTo>
                    <a:pt x="2563" y="5620"/>
                  </a:lnTo>
                  <a:lnTo>
                    <a:pt x="2428" y="4968"/>
                  </a:lnTo>
                  <a:lnTo>
                    <a:pt x="2270" y="4316"/>
                  </a:lnTo>
                  <a:lnTo>
                    <a:pt x="1933" y="3035"/>
                  </a:lnTo>
                  <a:lnTo>
                    <a:pt x="1574" y="1731"/>
                  </a:lnTo>
                  <a:lnTo>
                    <a:pt x="1236" y="450"/>
                  </a:lnTo>
                  <a:lnTo>
                    <a:pt x="1191" y="315"/>
                  </a:lnTo>
                  <a:lnTo>
                    <a:pt x="1124" y="203"/>
                  </a:lnTo>
                  <a:lnTo>
                    <a:pt x="1034" y="135"/>
                  </a:lnTo>
                  <a:lnTo>
                    <a:pt x="944" y="68"/>
                  </a:lnTo>
                  <a:lnTo>
                    <a:pt x="83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53;p15">
              <a:extLst>
                <a:ext uri="{FF2B5EF4-FFF2-40B4-BE49-F238E27FC236}">
                  <a16:creationId xmlns:a16="http://schemas.microsoft.com/office/drawing/2014/main" id="{C46C1665-0248-1FC0-2595-ED368B33CE59}"/>
                </a:ext>
              </a:extLst>
            </p:cNvPr>
            <p:cNvSpPr/>
            <p:nvPr/>
          </p:nvSpPr>
          <p:spPr>
            <a:xfrm>
              <a:off x="4306750" y="2265175"/>
              <a:ext cx="68600" cy="144450"/>
            </a:xfrm>
            <a:custGeom>
              <a:avLst/>
              <a:gdLst/>
              <a:ahLst/>
              <a:cxnLst/>
              <a:rect l="l" t="t" r="r" b="b"/>
              <a:pathLst>
                <a:path w="2744" h="5778" extrusionOk="0">
                  <a:moveTo>
                    <a:pt x="473" y="0"/>
                  </a:moveTo>
                  <a:lnTo>
                    <a:pt x="361" y="45"/>
                  </a:lnTo>
                  <a:lnTo>
                    <a:pt x="248" y="90"/>
                  </a:lnTo>
                  <a:lnTo>
                    <a:pt x="181" y="157"/>
                  </a:lnTo>
                  <a:lnTo>
                    <a:pt x="91" y="247"/>
                  </a:lnTo>
                  <a:lnTo>
                    <a:pt x="46" y="337"/>
                  </a:lnTo>
                  <a:lnTo>
                    <a:pt x="23" y="450"/>
                  </a:lnTo>
                  <a:lnTo>
                    <a:pt x="1" y="585"/>
                  </a:lnTo>
                  <a:lnTo>
                    <a:pt x="46" y="719"/>
                  </a:lnTo>
                  <a:lnTo>
                    <a:pt x="406" y="1911"/>
                  </a:lnTo>
                  <a:lnTo>
                    <a:pt x="765" y="3080"/>
                  </a:lnTo>
                  <a:lnTo>
                    <a:pt x="1170" y="4271"/>
                  </a:lnTo>
                  <a:lnTo>
                    <a:pt x="1597" y="5418"/>
                  </a:lnTo>
                  <a:lnTo>
                    <a:pt x="1664" y="5552"/>
                  </a:lnTo>
                  <a:lnTo>
                    <a:pt x="1732" y="5642"/>
                  </a:lnTo>
                  <a:lnTo>
                    <a:pt x="1844" y="5710"/>
                  </a:lnTo>
                  <a:lnTo>
                    <a:pt x="1934" y="5755"/>
                  </a:lnTo>
                  <a:lnTo>
                    <a:pt x="2047" y="5777"/>
                  </a:lnTo>
                  <a:lnTo>
                    <a:pt x="2159" y="5755"/>
                  </a:lnTo>
                  <a:lnTo>
                    <a:pt x="2271" y="5732"/>
                  </a:lnTo>
                  <a:lnTo>
                    <a:pt x="2361" y="5687"/>
                  </a:lnTo>
                  <a:lnTo>
                    <a:pt x="2474" y="5620"/>
                  </a:lnTo>
                  <a:lnTo>
                    <a:pt x="2564" y="5552"/>
                  </a:lnTo>
                  <a:lnTo>
                    <a:pt x="2631" y="5462"/>
                  </a:lnTo>
                  <a:lnTo>
                    <a:pt x="2698" y="5350"/>
                  </a:lnTo>
                  <a:lnTo>
                    <a:pt x="2721" y="5238"/>
                  </a:lnTo>
                  <a:lnTo>
                    <a:pt x="2743" y="5125"/>
                  </a:lnTo>
                  <a:lnTo>
                    <a:pt x="2743" y="4990"/>
                  </a:lnTo>
                  <a:lnTo>
                    <a:pt x="2698" y="4856"/>
                  </a:lnTo>
                  <a:lnTo>
                    <a:pt x="2294" y="3754"/>
                  </a:lnTo>
                  <a:lnTo>
                    <a:pt x="1934" y="2653"/>
                  </a:lnTo>
                  <a:lnTo>
                    <a:pt x="1574" y="1551"/>
                  </a:lnTo>
                  <a:lnTo>
                    <a:pt x="1237" y="450"/>
                  </a:lnTo>
                  <a:lnTo>
                    <a:pt x="1192" y="315"/>
                  </a:lnTo>
                  <a:lnTo>
                    <a:pt x="1125" y="202"/>
                  </a:lnTo>
                  <a:lnTo>
                    <a:pt x="1035" y="112"/>
                  </a:lnTo>
                  <a:lnTo>
                    <a:pt x="923" y="67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54;p15">
              <a:extLst>
                <a:ext uri="{FF2B5EF4-FFF2-40B4-BE49-F238E27FC236}">
                  <a16:creationId xmlns:a16="http://schemas.microsoft.com/office/drawing/2014/main" id="{2A3C9467-0138-746D-CD85-61DFB0E8CFDA}"/>
                </a:ext>
              </a:extLst>
            </p:cNvPr>
            <p:cNvSpPr/>
            <p:nvPr/>
          </p:nvSpPr>
          <p:spPr>
            <a:xfrm>
              <a:off x="4420275" y="1824000"/>
              <a:ext cx="68600" cy="136025"/>
            </a:xfrm>
            <a:custGeom>
              <a:avLst/>
              <a:gdLst/>
              <a:ahLst/>
              <a:cxnLst/>
              <a:rect l="l" t="t" r="r" b="b"/>
              <a:pathLst>
                <a:path w="2744" h="5441" extrusionOk="0">
                  <a:moveTo>
                    <a:pt x="563" y="1"/>
                  </a:moveTo>
                  <a:lnTo>
                    <a:pt x="450" y="46"/>
                  </a:lnTo>
                  <a:lnTo>
                    <a:pt x="338" y="91"/>
                  </a:lnTo>
                  <a:lnTo>
                    <a:pt x="248" y="136"/>
                  </a:lnTo>
                  <a:lnTo>
                    <a:pt x="158" y="226"/>
                  </a:lnTo>
                  <a:lnTo>
                    <a:pt x="91" y="316"/>
                  </a:lnTo>
                  <a:lnTo>
                    <a:pt x="46" y="406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91" y="900"/>
                  </a:lnTo>
                  <a:lnTo>
                    <a:pt x="315" y="1372"/>
                  </a:lnTo>
                  <a:lnTo>
                    <a:pt x="540" y="1889"/>
                  </a:lnTo>
                  <a:lnTo>
                    <a:pt x="720" y="2384"/>
                  </a:lnTo>
                  <a:lnTo>
                    <a:pt x="900" y="2901"/>
                  </a:lnTo>
                  <a:lnTo>
                    <a:pt x="1192" y="3957"/>
                  </a:lnTo>
                  <a:lnTo>
                    <a:pt x="1507" y="4991"/>
                  </a:lnTo>
                  <a:lnTo>
                    <a:pt x="1552" y="5126"/>
                  </a:lnTo>
                  <a:lnTo>
                    <a:pt x="1619" y="5239"/>
                  </a:lnTo>
                  <a:lnTo>
                    <a:pt x="1709" y="5306"/>
                  </a:lnTo>
                  <a:lnTo>
                    <a:pt x="1822" y="5373"/>
                  </a:lnTo>
                  <a:lnTo>
                    <a:pt x="1934" y="5418"/>
                  </a:lnTo>
                  <a:lnTo>
                    <a:pt x="2046" y="5441"/>
                  </a:lnTo>
                  <a:lnTo>
                    <a:pt x="2159" y="5441"/>
                  </a:lnTo>
                  <a:lnTo>
                    <a:pt x="2271" y="5418"/>
                  </a:lnTo>
                  <a:lnTo>
                    <a:pt x="2383" y="5396"/>
                  </a:lnTo>
                  <a:lnTo>
                    <a:pt x="2496" y="5351"/>
                  </a:lnTo>
                  <a:lnTo>
                    <a:pt x="2586" y="5284"/>
                  </a:lnTo>
                  <a:lnTo>
                    <a:pt x="2653" y="5194"/>
                  </a:lnTo>
                  <a:lnTo>
                    <a:pt x="2698" y="5104"/>
                  </a:lnTo>
                  <a:lnTo>
                    <a:pt x="2721" y="4991"/>
                  </a:lnTo>
                  <a:lnTo>
                    <a:pt x="2743" y="4856"/>
                  </a:lnTo>
                  <a:lnTo>
                    <a:pt x="2698" y="4722"/>
                  </a:lnTo>
                  <a:lnTo>
                    <a:pt x="2159" y="2833"/>
                  </a:lnTo>
                  <a:lnTo>
                    <a:pt x="1866" y="1889"/>
                  </a:lnTo>
                  <a:lnTo>
                    <a:pt x="1687" y="1440"/>
                  </a:lnTo>
                  <a:lnTo>
                    <a:pt x="1507" y="990"/>
                  </a:lnTo>
                  <a:lnTo>
                    <a:pt x="1507" y="878"/>
                  </a:lnTo>
                  <a:lnTo>
                    <a:pt x="1484" y="743"/>
                  </a:lnTo>
                  <a:lnTo>
                    <a:pt x="1417" y="630"/>
                  </a:lnTo>
                  <a:lnTo>
                    <a:pt x="1327" y="518"/>
                  </a:lnTo>
                  <a:lnTo>
                    <a:pt x="1170" y="316"/>
                  </a:lnTo>
                  <a:lnTo>
                    <a:pt x="1102" y="203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55;p15">
              <a:extLst>
                <a:ext uri="{FF2B5EF4-FFF2-40B4-BE49-F238E27FC236}">
                  <a16:creationId xmlns:a16="http://schemas.microsoft.com/office/drawing/2014/main" id="{943E2DD1-C2AA-8002-2FE5-58E1D0CBC436}"/>
                </a:ext>
              </a:extLst>
            </p:cNvPr>
            <p:cNvSpPr/>
            <p:nvPr/>
          </p:nvSpPr>
          <p:spPr>
            <a:xfrm>
              <a:off x="4552900" y="2328675"/>
              <a:ext cx="57925" cy="112975"/>
            </a:xfrm>
            <a:custGeom>
              <a:avLst/>
              <a:gdLst/>
              <a:ahLst/>
              <a:cxnLst/>
              <a:rect l="l" t="t" r="r" b="b"/>
              <a:pathLst>
                <a:path w="2317" h="4519" extrusionOk="0">
                  <a:moveTo>
                    <a:pt x="608" y="0"/>
                  </a:moveTo>
                  <a:lnTo>
                    <a:pt x="495" y="45"/>
                  </a:lnTo>
                  <a:lnTo>
                    <a:pt x="383" y="90"/>
                  </a:lnTo>
                  <a:lnTo>
                    <a:pt x="293" y="135"/>
                  </a:lnTo>
                  <a:lnTo>
                    <a:pt x="203" y="225"/>
                  </a:lnTo>
                  <a:lnTo>
                    <a:pt x="113" y="315"/>
                  </a:lnTo>
                  <a:lnTo>
                    <a:pt x="68" y="427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23" y="787"/>
                  </a:lnTo>
                  <a:lnTo>
                    <a:pt x="46" y="922"/>
                  </a:lnTo>
                  <a:lnTo>
                    <a:pt x="338" y="1709"/>
                  </a:lnTo>
                  <a:lnTo>
                    <a:pt x="585" y="2495"/>
                  </a:lnTo>
                  <a:lnTo>
                    <a:pt x="1080" y="4069"/>
                  </a:lnTo>
                  <a:lnTo>
                    <a:pt x="1147" y="4204"/>
                  </a:lnTo>
                  <a:lnTo>
                    <a:pt x="1215" y="4316"/>
                  </a:lnTo>
                  <a:lnTo>
                    <a:pt x="1305" y="4384"/>
                  </a:lnTo>
                  <a:lnTo>
                    <a:pt x="1417" y="4451"/>
                  </a:lnTo>
                  <a:lnTo>
                    <a:pt x="1529" y="4496"/>
                  </a:lnTo>
                  <a:lnTo>
                    <a:pt x="1642" y="4518"/>
                  </a:lnTo>
                  <a:lnTo>
                    <a:pt x="1754" y="4518"/>
                  </a:lnTo>
                  <a:lnTo>
                    <a:pt x="1867" y="4496"/>
                  </a:lnTo>
                  <a:lnTo>
                    <a:pt x="1979" y="4474"/>
                  </a:lnTo>
                  <a:lnTo>
                    <a:pt x="2091" y="4429"/>
                  </a:lnTo>
                  <a:lnTo>
                    <a:pt x="2181" y="4361"/>
                  </a:lnTo>
                  <a:lnTo>
                    <a:pt x="2249" y="4271"/>
                  </a:lnTo>
                  <a:lnTo>
                    <a:pt x="2294" y="4181"/>
                  </a:lnTo>
                  <a:lnTo>
                    <a:pt x="2316" y="4069"/>
                  </a:lnTo>
                  <a:lnTo>
                    <a:pt x="2316" y="3934"/>
                  </a:lnTo>
                  <a:lnTo>
                    <a:pt x="2294" y="3799"/>
                  </a:lnTo>
                  <a:lnTo>
                    <a:pt x="1732" y="2068"/>
                  </a:lnTo>
                  <a:lnTo>
                    <a:pt x="1462" y="1214"/>
                  </a:lnTo>
                  <a:lnTo>
                    <a:pt x="1147" y="337"/>
                  </a:lnTo>
                  <a:lnTo>
                    <a:pt x="1080" y="225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56;p15">
              <a:extLst>
                <a:ext uri="{FF2B5EF4-FFF2-40B4-BE49-F238E27FC236}">
                  <a16:creationId xmlns:a16="http://schemas.microsoft.com/office/drawing/2014/main" id="{080BBFEF-FF02-0EFB-87D3-77C51A9B421B}"/>
                </a:ext>
              </a:extLst>
            </p:cNvPr>
            <p:cNvSpPr/>
            <p:nvPr/>
          </p:nvSpPr>
          <p:spPr>
            <a:xfrm>
              <a:off x="4320800" y="1435675"/>
              <a:ext cx="85450" cy="191675"/>
            </a:xfrm>
            <a:custGeom>
              <a:avLst/>
              <a:gdLst/>
              <a:ahLst/>
              <a:cxnLst/>
              <a:rect l="l" t="t" r="r" b="b"/>
              <a:pathLst>
                <a:path w="3418" h="7667" extrusionOk="0">
                  <a:moveTo>
                    <a:pt x="585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6"/>
                  </a:lnTo>
                  <a:lnTo>
                    <a:pt x="203" y="226"/>
                  </a:lnTo>
                  <a:lnTo>
                    <a:pt x="113" y="316"/>
                  </a:lnTo>
                  <a:lnTo>
                    <a:pt x="68" y="406"/>
                  </a:lnTo>
                  <a:lnTo>
                    <a:pt x="23" y="540"/>
                  </a:lnTo>
                  <a:lnTo>
                    <a:pt x="1" y="653"/>
                  </a:lnTo>
                  <a:lnTo>
                    <a:pt x="1" y="788"/>
                  </a:lnTo>
                  <a:lnTo>
                    <a:pt x="46" y="923"/>
                  </a:lnTo>
                  <a:lnTo>
                    <a:pt x="630" y="2474"/>
                  </a:lnTo>
                  <a:lnTo>
                    <a:pt x="1192" y="4047"/>
                  </a:lnTo>
                  <a:lnTo>
                    <a:pt x="1485" y="4834"/>
                  </a:lnTo>
                  <a:lnTo>
                    <a:pt x="1732" y="5621"/>
                  </a:lnTo>
                  <a:lnTo>
                    <a:pt x="1979" y="6407"/>
                  </a:lnTo>
                  <a:lnTo>
                    <a:pt x="2181" y="7217"/>
                  </a:lnTo>
                  <a:lnTo>
                    <a:pt x="2226" y="7352"/>
                  </a:lnTo>
                  <a:lnTo>
                    <a:pt x="2294" y="7464"/>
                  </a:lnTo>
                  <a:lnTo>
                    <a:pt x="2384" y="7554"/>
                  </a:lnTo>
                  <a:lnTo>
                    <a:pt x="2474" y="7599"/>
                  </a:lnTo>
                  <a:lnTo>
                    <a:pt x="2586" y="7644"/>
                  </a:lnTo>
                  <a:lnTo>
                    <a:pt x="2698" y="7666"/>
                  </a:lnTo>
                  <a:lnTo>
                    <a:pt x="2923" y="7666"/>
                  </a:lnTo>
                  <a:lnTo>
                    <a:pt x="3036" y="7621"/>
                  </a:lnTo>
                  <a:lnTo>
                    <a:pt x="3148" y="7576"/>
                  </a:lnTo>
                  <a:lnTo>
                    <a:pt x="3238" y="7509"/>
                  </a:lnTo>
                  <a:lnTo>
                    <a:pt x="3305" y="7419"/>
                  </a:lnTo>
                  <a:lnTo>
                    <a:pt x="3373" y="7329"/>
                  </a:lnTo>
                  <a:lnTo>
                    <a:pt x="3395" y="7217"/>
                  </a:lnTo>
                  <a:lnTo>
                    <a:pt x="3418" y="7082"/>
                  </a:lnTo>
                  <a:lnTo>
                    <a:pt x="3395" y="6947"/>
                  </a:lnTo>
                  <a:lnTo>
                    <a:pt x="3170" y="6093"/>
                  </a:lnTo>
                  <a:lnTo>
                    <a:pt x="2923" y="5261"/>
                  </a:lnTo>
                  <a:lnTo>
                    <a:pt x="2653" y="4429"/>
                  </a:lnTo>
                  <a:lnTo>
                    <a:pt x="2361" y="3620"/>
                  </a:lnTo>
                  <a:lnTo>
                    <a:pt x="1754" y="1979"/>
                  </a:lnTo>
                  <a:lnTo>
                    <a:pt x="1147" y="338"/>
                  </a:lnTo>
                  <a:lnTo>
                    <a:pt x="1080" y="226"/>
                  </a:lnTo>
                  <a:lnTo>
                    <a:pt x="990" y="136"/>
                  </a:lnTo>
                  <a:lnTo>
                    <a:pt x="900" y="68"/>
                  </a:lnTo>
                  <a:lnTo>
                    <a:pt x="810" y="23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57;p15">
              <a:extLst>
                <a:ext uri="{FF2B5EF4-FFF2-40B4-BE49-F238E27FC236}">
                  <a16:creationId xmlns:a16="http://schemas.microsoft.com/office/drawing/2014/main" id="{83C7C940-A496-038A-F583-641672EDD847}"/>
                </a:ext>
              </a:extLst>
            </p:cNvPr>
            <p:cNvSpPr/>
            <p:nvPr/>
          </p:nvSpPr>
          <p:spPr>
            <a:xfrm>
              <a:off x="4122425" y="1617775"/>
              <a:ext cx="60725" cy="158500"/>
            </a:xfrm>
            <a:custGeom>
              <a:avLst/>
              <a:gdLst/>
              <a:ahLst/>
              <a:cxnLst/>
              <a:rect l="l" t="t" r="r" b="b"/>
              <a:pathLst>
                <a:path w="2429" h="6340" extrusionOk="0">
                  <a:moveTo>
                    <a:pt x="495" y="0"/>
                  </a:moveTo>
                  <a:lnTo>
                    <a:pt x="383" y="45"/>
                  </a:lnTo>
                  <a:lnTo>
                    <a:pt x="293" y="90"/>
                  </a:lnTo>
                  <a:lnTo>
                    <a:pt x="203" y="158"/>
                  </a:lnTo>
                  <a:lnTo>
                    <a:pt x="113" y="247"/>
                  </a:lnTo>
                  <a:lnTo>
                    <a:pt x="68" y="360"/>
                  </a:lnTo>
                  <a:lnTo>
                    <a:pt x="23" y="472"/>
                  </a:lnTo>
                  <a:lnTo>
                    <a:pt x="1" y="585"/>
                  </a:lnTo>
                  <a:lnTo>
                    <a:pt x="23" y="742"/>
                  </a:lnTo>
                  <a:lnTo>
                    <a:pt x="271" y="2046"/>
                  </a:lnTo>
                  <a:lnTo>
                    <a:pt x="518" y="3327"/>
                  </a:lnTo>
                  <a:lnTo>
                    <a:pt x="675" y="3979"/>
                  </a:lnTo>
                  <a:lnTo>
                    <a:pt x="833" y="4631"/>
                  </a:lnTo>
                  <a:lnTo>
                    <a:pt x="990" y="5260"/>
                  </a:lnTo>
                  <a:lnTo>
                    <a:pt x="1192" y="5890"/>
                  </a:lnTo>
                  <a:lnTo>
                    <a:pt x="1237" y="6025"/>
                  </a:lnTo>
                  <a:lnTo>
                    <a:pt x="1305" y="6137"/>
                  </a:lnTo>
                  <a:lnTo>
                    <a:pt x="1395" y="6227"/>
                  </a:lnTo>
                  <a:lnTo>
                    <a:pt x="1507" y="6272"/>
                  </a:lnTo>
                  <a:lnTo>
                    <a:pt x="1619" y="6317"/>
                  </a:lnTo>
                  <a:lnTo>
                    <a:pt x="1732" y="6339"/>
                  </a:lnTo>
                  <a:lnTo>
                    <a:pt x="1844" y="6339"/>
                  </a:lnTo>
                  <a:lnTo>
                    <a:pt x="1957" y="6317"/>
                  </a:lnTo>
                  <a:lnTo>
                    <a:pt x="2069" y="6294"/>
                  </a:lnTo>
                  <a:lnTo>
                    <a:pt x="2181" y="6249"/>
                  </a:lnTo>
                  <a:lnTo>
                    <a:pt x="2271" y="6182"/>
                  </a:lnTo>
                  <a:lnTo>
                    <a:pt x="2339" y="6092"/>
                  </a:lnTo>
                  <a:lnTo>
                    <a:pt x="2384" y="6002"/>
                  </a:lnTo>
                  <a:lnTo>
                    <a:pt x="2429" y="5890"/>
                  </a:lnTo>
                  <a:lnTo>
                    <a:pt x="2429" y="5755"/>
                  </a:lnTo>
                  <a:lnTo>
                    <a:pt x="2384" y="5620"/>
                  </a:lnTo>
                  <a:lnTo>
                    <a:pt x="2204" y="4991"/>
                  </a:lnTo>
                  <a:lnTo>
                    <a:pt x="2024" y="4339"/>
                  </a:lnTo>
                  <a:lnTo>
                    <a:pt x="1889" y="3709"/>
                  </a:lnTo>
                  <a:lnTo>
                    <a:pt x="1732" y="3057"/>
                  </a:lnTo>
                  <a:lnTo>
                    <a:pt x="1462" y="1754"/>
                  </a:lnTo>
                  <a:lnTo>
                    <a:pt x="1215" y="450"/>
                  </a:lnTo>
                  <a:lnTo>
                    <a:pt x="1192" y="315"/>
                  </a:lnTo>
                  <a:lnTo>
                    <a:pt x="1125" y="202"/>
                  </a:lnTo>
                  <a:lnTo>
                    <a:pt x="1035" y="135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58;p15">
              <a:extLst>
                <a:ext uri="{FF2B5EF4-FFF2-40B4-BE49-F238E27FC236}">
                  <a16:creationId xmlns:a16="http://schemas.microsoft.com/office/drawing/2014/main" id="{27B66A31-D31C-FF4F-078A-8F00B2ABA5F1}"/>
                </a:ext>
              </a:extLst>
            </p:cNvPr>
            <p:cNvSpPr/>
            <p:nvPr/>
          </p:nvSpPr>
          <p:spPr>
            <a:xfrm>
              <a:off x="4168525" y="1983625"/>
              <a:ext cx="43850" cy="84875"/>
            </a:xfrm>
            <a:custGeom>
              <a:avLst/>
              <a:gdLst/>
              <a:ahLst/>
              <a:cxnLst/>
              <a:rect l="l" t="t" r="r" b="b"/>
              <a:pathLst>
                <a:path w="1754" h="3395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67"/>
                  </a:lnTo>
                  <a:lnTo>
                    <a:pt x="270" y="112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60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540" y="2922"/>
                  </a:lnTo>
                  <a:lnTo>
                    <a:pt x="585" y="3057"/>
                  </a:lnTo>
                  <a:lnTo>
                    <a:pt x="652" y="3170"/>
                  </a:lnTo>
                  <a:lnTo>
                    <a:pt x="742" y="3259"/>
                  </a:lnTo>
                  <a:lnTo>
                    <a:pt x="832" y="3327"/>
                  </a:lnTo>
                  <a:lnTo>
                    <a:pt x="944" y="3372"/>
                  </a:lnTo>
                  <a:lnTo>
                    <a:pt x="1057" y="3394"/>
                  </a:lnTo>
                  <a:lnTo>
                    <a:pt x="1169" y="3394"/>
                  </a:lnTo>
                  <a:lnTo>
                    <a:pt x="1281" y="3372"/>
                  </a:lnTo>
                  <a:lnTo>
                    <a:pt x="1394" y="3349"/>
                  </a:lnTo>
                  <a:lnTo>
                    <a:pt x="1484" y="3282"/>
                  </a:lnTo>
                  <a:lnTo>
                    <a:pt x="1596" y="3215"/>
                  </a:lnTo>
                  <a:lnTo>
                    <a:pt x="1664" y="3147"/>
                  </a:lnTo>
                  <a:lnTo>
                    <a:pt x="1709" y="3035"/>
                  </a:lnTo>
                  <a:lnTo>
                    <a:pt x="1753" y="2922"/>
                  </a:lnTo>
                  <a:lnTo>
                    <a:pt x="1753" y="2787"/>
                  </a:lnTo>
                  <a:lnTo>
                    <a:pt x="1753" y="2653"/>
                  </a:lnTo>
                  <a:lnTo>
                    <a:pt x="1214" y="472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34" y="135"/>
                  </a:lnTo>
                  <a:lnTo>
                    <a:pt x="922" y="67"/>
                  </a:lnTo>
                  <a:lnTo>
                    <a:pt x="83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59;p15">
              <a:extLst>
                <a:ext uri="{FF2B5EF4-FFF2-40B4-BE49-F238E27FC236}">
                  <a16:creationId xmlns:a16="http://schemas.microsoft.com/office/drawing/2014/main" id="{8226AE3D-B1B8-A422-E2BB-4FC37893B5E5}"/>
                </a:ext>
              </a:extLst>
            </p:cNvPr>
            <p:cNvSpPr/>
            <p:nvPr/>
          </p:nvSpPr>
          <p:spPr>
            <a:xfrm>
              <a:off x="4554025" y="2198300"/>
              <a:ext cx="59025" cy="107925"/>
            </a:xfrm>
            <a:custGeom>
              <a:avLst/>
              <a:gdLst/>
              <a:ahLst/>
              <a:cxnLst/>
              <a:rect l="l" t="t" r="r" b="b"/>
              <a:pathLst>
                <a:path w="2361" h="4317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45"/>
                  </a:lnTo>
                  <a:lnTo>
                    <a:pt x="248" y="90"/>
                  </a:lnTo>
                  <a:lnTo>
                    <a:pt x="158" y="157"/>
                  </a:lnTo>
                  <a:lnTo>
                    <a:pt x="91" y="247"/>
                  </a:lnTo>
                  <a:lnTo>
                    <a:pt x="46" y="360"/>
                  </a:lnTo>
                  <a:lnTo>
                    <a:pt x="1" y="472"/>
                  </a:lnTo>
                  <a:lnTo>
                    <a:pt x="1" y="584"/>
                  </a:lnTo>
                  <a:lnTo>
                    <a:pt x="23" y="719"/>
                  </a:lnTo>
                  <a:lnTo>
                    <a:pt x="270" y="1529"/>
                  </a:lnTo>
                  <a:lnTo>
                    <a:pt x="540" y="2315"/>
                  </a:lnTo>
                  <a:lnTo>
                    <a:pt x="1125" y="3866"/>
                  </a:lnTo>
                  <a:lnTo>
                    <a:pt x="1192" y="4001"/>
                  </a:lnTo>
                  <a:lnTo>
                    <a:pt x="1260" y="4114"/>
                  </a:lnTo>
                  <a:lnTo>
                    <a:pt x="1349" y="4181"/>
                  </a:lnTo>
                  <a:lnTo>
                    <a:pt x="1462" y="4249"/>
                  </a:lnTo>
                  <a:lnTo>
                    <a:pt x="1574" y="4294"/>
                  </a:lnTo>
                  <a:lnTo>
                    <a:pt x="1687" y="4316"/>
                  </a:lnTo>
                  <a:lnTo>
                    <a:pt x="1822" y="4316"/>
                  </a:lnTo>
                  <a:lnTo>
                    <a:pt x="1934" y="4294"/>
                  </a:lnTo>
                  <a:lnTo>
                    <a:pt x="2046" y="4249"/>
                  </a:lnTo>
                  <a:lnTo>
                    <a:pt x="2136" y="4204"/>
                  </a:lnTo>
                  <a:lnTo>
                    <a:pt x="2226" y="4136"/>
                  </a:lnTo>
                  <a:lnTo>
                    <a:pt x="2294" y="4069"/>
                  </a:lnTo>
                  <a:lnTo>
                    <a:pt x="2339" y="3956"/>
                  </a:lnTo>
                  <a:lnTo>
                    <a:pt x="2361" y="3844"/>
                  </a:lnTo>
                  <a:lnTo>
                    <a:pt x="2361" y="3732"/>
                  </a:lnTo>
                  <a:lnTo>
                    <a:pt x="2339" y="3597"/>
                  </a:lnTo>
                  <a:lnTo>
                    <a:pt x="1754" y="2023"/>
                  </a:lnTo>
                  <a:lnTo>
                    <a:pt x="1484" y="1236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02"/>
                  </a:lnTo>
                  <a:lnTo>
                    <a:pt x="1012" y="135"/>
                  </a:lnTo>
                  <a:lnTo>
                    <a:pt x="922" y="67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60;p15">
              <a:extLst>
                <a:ext uri="{FF2B5EF4-FFF2-40B4-BE49-F238E27FC236}">
                  <a16:creationId xmlns:a16="http://schemas.microsoft.com/office/drawing/2014/main" id="{3BEB0CE7-CCCE-E506-CF21-252133CFBA1C}"/>
                </a:ext>
              </a:extLst>
            </p:cNvPr>
            <p:cNvSpPr/>
            <p:nvPr/>
          </p:nvSpPr>
          <p:spPr>
            <a:xfrm>
              <a:off x="2300500" y="1218200"/>
              <a:ext cx="796925" cy="1893900"/>
            </a:xfrm>
            <a:custGeom>
              <a:avLst/>
              <a:gdLst/>
              <a:ahLst/>
              <a:cxnLst/>
              <a:rect l="l" t="t" r="r" b="b"/>
              <a:pathLst>
                <a:path w="31877" h="75756" extrusionOk="0">
                  <a:moveTo>
                    <a:pt x="24930" y="1"/>
                  </a:moveTo>
                  <a:lnTo>
                    <a:pt x="24436" y="45"/>
                  </a:lnTo>
                  <a:lnTo>
                    <a:pt x="23941" y="135"/>
                  </a:lnTo>
                  <a:lnTo>
                    <a:pt x="23446" y="270"/>
                  </a:lnTo>
                  <a:lnTo>
                    <a:pt x="22974" y="428"/>
                  </a:lnTo>
                  <a:lnTo>
                    <a:pt x="22502" y="652"/>
                  </a:lnTo>
                  <a:lnTo>
                    <a:pt x="22053" y="900"/>
                  </a:lnTo>
                  <a:lnTo>
                    <a:pt x="21581" y="1169"/>
                  </a:lnTo>
                  <a:lnTo>
                    <a:pt x="21131" y="1484"/>
                  </a:lnTo>
                  <a:lnTo>
                    <a:pt x="20704" y="1821"/>
                  </a:lnTo>
                  <a:lnTo>
                    <a:pt x="20277" y="2203"/>
                  </a:lnTo>
                  <a:lnTo>
                    <a:pt x="19850" y="2586"/>
                  </a:lnTo>
                  <a:lnTo>
                    <a:pt x="19423" y="2990"/>
                  </a:lnTo>
                  <a:lnTo>
                    <a:pt x="19041" y="3417"/>
                  </a:lnTo>
                  <a:lnTo>
                    <a:pt x="18636" y="3844"/>
                  </a:lnTo>
                  <a:lnTo>
                    <a:pt x="18254" y="4294"/>
                  </a:lnTo>
                  <a:lnTo>
                    <a:pt x="17894" y="4744"/>
                  </a:lnTo>
                  <a:lnTo>
                    <a:pt x="17197" y="5665"/>
                  </a:lnTo>
                  <a:lnTo>
                    <a:pt x="16545" y="6609"/>
                  </a:lnTo>
                  <a:lnTo>
                    <a:pt x="15939" y="7509"/>
                  </a:lnTo>
                  <a:lnTo>
                    <a:pt x="15421" y="8385"/>
                  </a:lnTo>
                  <a:lnTo>
                    <a:pt x="14949" y="9194"/>
                  </a:lnTo>
                  <a:lnTo>
                    <a:pt x="14522" y="9914"/>
                  </a:lnTo>
                  <a:lnTo>
                    <a:pt x="13668" y="11532"/>
                  </a:lnTo>
                  <a:lnTo>
                    <a:pt x="12836" y="13173"/>
                  </a:lnTo>
                  <a:lnTo>
                    <a:pt x="12027" y="14837"/>
                  </a:lnTo>
                  <a:lnTo>
                    <a:pt x="11263" y="16523"/>
                  </a:lnTo>
                  <a:lnTo>
                    <a:pt x="10521" y="18254"/>
                  </a:lnTo>
                  <a:lnTo>
                    <a:pt x="9824" y="19984"/>
                  </a:lnTo>
                  <a:lnTo>
                    <a:pt x="9150" y="21738"/>
                  </a:lnTo>
                  <a:lnTo>
                    <a:pt x="8498" y="23514"/>
                  </a:lnTo>
                  <a:lnTo>
                    <a:pt x="7869" y="25289"/>
                  </a:lnTo>
                  <a:lnTo>
                    <a:pt x="7284" y="27065"/>
                  </a:lnTo>
                  <a:lnTo>
                    <a:pt x="6722" y="28841"/>
                  </a:lnTo>
                  <a:lnTo>
                    <a:pt x="6160" y="30640"/>
                  </a:lnTo>
                  <a:lnTo>
                    <a:pt x="5643" y="32438"/>
                  </a:lnTo>
                  <a:lnTo>
                    <a:pt x="5149" y="34214"/>
                  </a:lnTo>
                  <a:lnTo>
                    <a:pt x="4654" y="35990"/>
                  </a:lnTo>
                  <a:lnTo>
                    <a:pt x="4182" y="37765"/>
                  </a:lnTo>
                  <a:lnTo>
                    <a:pt x="3710" y="39699"/>
                  </a:lnTo>
                  <a:lnTo>
                    <a:pt x="3283" y="41654"/>
                  </a:lnTo>
                  <a:lnTo>
                    <a:pt x="2878" y="43610"/>
                  </a:lnTo>
                  <a:lnTo>
                    <a:pt x="2519" y="45566"/>
                  </a:lnTo>
                  <a:lnTo>
                    <a:pt x="2204" y="47544"/>
                  </a:lnTo>
                  <a:lnTo>
                    <a:pt x="1889" y="49522"/>
                  </a:lnTo>
                  <a:lnTo>
                    <a:pt x="1619" y="51500"/>
                  </a:lnTo>
                  <a:lnTo>
                    <a:pt x="1350" y="53478"/>
                  </a:lnTo>
                  <a:lnTo>
                    <a:pt x="878" y="57277"/>
                  </a:lnTo>
                  <a:lnTo>
                    <a:pt x="630" y="59165"/>
                  </a:lnTo>
                  <a:lnTo>
                    <a:pt x="428" y="61076"/>
                  </a:lnTo>
                  <a:lnTo>
                    <a:pt x="248" y="62987"/>
                  </a:lnTo>
                  <a:lnTo>
                    <a:pt x="113" y="64898"/>
                  </a:lnTo>
                  <a:lnTo>
                    <a:pt x="46" y="65864"/>
                  </a:lnTo>
                  <a:lnTo>
                    <a:pt x="23" y="66808"/>
                  </a:lnTo>
                  <a:lnTo>
                    <a:pt x="1" y="67775"/>
                  </a:lnTo>
                  <a:lnTo>
                    <a:pt x="1" y="68742"/>
                  </a:lnTo>
                  <a:lnTo>
                    <a:pt x="23" y="69236"/>
                  </a:lnTo>
                  <a:lnTo>
                    <a:pt x="46" y="69731"/>
                  </a:lnTo>
                  <a:lnTo>
                    <a:pt x="136" y="70697"/>
                  </a:lnTo>
                  <a:lnTo>
                    <a:pt x="248" y="71574"/>
                  </a:lnTo>
                  <a:lnTo>
                    <a:pt x="406" y="72383"/>
                  </a:lnTo>
                  <a:lnTo>
                    <a:pt x="608" y="73058"/>
                  </a:lnTo>
                  <a:lnTo>
                    <a:pt x="698" y="73372"/>
                  </a:lnTo>
                  <a:lnTo>
                    <a:pt x="810" y="73642"/>
                  </a:lnTo>
                  <a:lnTo>
                    <a:pt x="923" y="73889"/>
                  </a:lnTo>
                  <a:lnTo>
                    <a:pt x="1035" y="74092"/>
                  </a:lnTo>
                  <a:lnTo>
                    <a:pt x="1125" y="74271"/>
                  </a:lnTo>
                  <a:lnTo>
                    <a:pt x="1237" y="74406"/>
                  </a:lnTo>
                  <a:lnTo>
                    <a:pt x="1350" y="74496"/>
                  </a:lnTo>
                  <a:lnTo>
                    <a:pt x="1462" y="74564"/>
                  </a:lnTo>
                  <a:lnTo>
                    <a:pt x="1777" y="74743"/>
                  </a:lnTo>
                  <a:lnTo>
                    <a:pt x="2181" y="74901"/>
                  </a:lnTo>
                  <a:lnTo>
                    <a:pt x="2676" y="75036"/>
                  </a:lnTo>
                  <a:lnTo>
                    <a:pt x="3238" y="75171"/>
                  </a:lnTo>
                  <a:lnTo>
                    <a:pt x="3867" y="75283"/>
                  </a:lnTo>
                  <a:lnTo>
                    <a:pt x="4564" y="75395"/>
                  </a:lnTo>
                  <a:lnTo>
                    <a:pt x="5306" y="75508"/>
                  </a:lnTo>
                  <a:lnTo>
                    <a:pt x="6115" y="75575"/>
                  </a:lnTo>
                  <a:lnTo>
                    <a:pt x="6947" y="75643"/>
                  </a:lnTo>
                  <a:lnTo>
                    <a:pt x="7824" y="75710"/>
                  </a:lnTo>
                  <a:lnTo>
                    <a:pt x="8745" y="75733"/>
                  </a:lnTo>
                  <a:lnTo>
                    <a:pt x="9667" y="75755"/>
                  </a:lnTo>
                  <a:lnTo>
                    <a:pt x="10589" y="75755"/>
                  </a:lnTo>
                  <a:lnTo>
                    <a:pt x="11555" y="75733"/>
                  </a:lnTo>
                  <a:lnTo>
                    <a:pt x="12499" y="75710"/>
                  </a:lnTo>
                  <a:lnTo>
                    <a:pt x="13443" y="75643"/>
                  </a:lnTo>
                  <a:lnTo>
                    <a:pt x="14365" y="75553"/>
                  </a:lnTo>
                  <a:lnTo>
                    <a:pt x="15287" y="75463"/>
                  </a:lnTo>
                  <a:lnTo>
                    <a:pt x="16163" y="75328"/>
                  </a:lnTo>
                  <a:lnTo>
                    <a:pt x="17017" y="75171"/>
                  </a:lnTo>
                  <a:lnTo>
                    <a:pt x="17827" y="74991"/>
                  </a:lnTo>
                  <a:lnTo>
                    <a:pt x="18591" y="74788"/>
                  </a:lnTo>
                  <a:lnTo>
                    <a:pt x="19310" y="74541"/>
                  </a:lnTo>
                  <a:lnTo>
                    <a:pt x="19962" y="74294"/>
                  </a:lnTo>
                  <a:lnTo>
                    <a:pt x="20254" y="74137"/>
                  </a:lnTo>
                  <a:lnTo>
                    <a:pt x="20547" y="74002"/>
                  </a:lnTo>
                  <a:lnTo>
                    <a:pt x="20816" y="73844"/>
                  </a:lnTo>
                  <a:lnTo>
                    <a:pt x="21064" y="73664"/>
                  </a:lnTo>
                  <a:lnTo>
                    <a:pt x="21289" y="73507"/>
                  </a:lnTo>
                  <a:lnTo>
                    <a:pt x="21491" y="73327"/>
                  </a:lnTo>
                  <a:lnTo>
                    <a:pt x="21671" y="73125"/>
                  </a:lnTo>
                  <a:lnTo>
                    <a:pt x="21828" y="72923"/>
                  </a:lnTo>
                  <a:lnTo>
                    <a:pt x="21963" y="72720"/>
                  </a:lnTo>
                  <a:lnTo>
                    <a:pt x="22075" y="72518"/>
                  </a:lnTo>
                  <a:lnTo>
                    <a:pt x="22165" y="72293"/>
                  </a:lnTo>
                  <a:lnTo>
                    <a:pt x="22233" y="72068"/>
                  </a:lnTo>
                  <a:lnTo>
                    <a:pt x="22255" y="71821"/>
                  </a:lnTo>
                  <a:lnTo>
                    <a:pt x="22278" y="71574"/>
                  </a:lnTo>
                  <a:lnTo>
                    <a:pt x="22233" y="69843"/>
                  </a:lnTo>
                  <a:lnTo>
                    <a:pt x="22255" y="68135"/>
                  </a:lnTo>
                  <a:lnTo>
                    <a:pt x="22300" y="66426"/>
                  </a:lnTo>
                  <a:lnTo>
                    <a:pt x="22390" y="64740"/>
                  </a:lnTo>
                  <a:lnTo>
                    <a:pt x="22525" y="63054"/>
                  </a:lnTo>
                  <a:lnTo>
                    <a:pt x="22682" y="61368"/>
                  </a:lnTo>
                  <a:lnTo>
                    <a:pt x="22885" y="59705"/>
                  </a:lnTo>
                  <a:lnTo>
                    <a:pt x="23109" y="58042"/>
                  </a:lnTo>
                  <a:lnTo>
                    <a:pt x="23379" y="56401"/>
                  </a:lnTo>
                  <a:lnTo>
                    <a:pt x="23671" y="54737"/>
                  </a:lnTo>
                  <a:lnTo>
                    <a:pt x="24008" y="53096"/>
                  </a:lnTo>
                  <a:lnTo>
                    <a:pt x="24346" y="51433"/>
                  </a:lnTo>
                  <a:lnTo>
                    <a:pt x="24728" y="49792"/>
                  </a:lnTo>
                  <a:lnTo>
                    <a:pt x="25132" y="48128"/>
                  </a:lnTo>
                  <a:lnTo>
                    <a:pt x="25582" y="46465"/>
                  </a:lnTo>
                  <a:lnTo>
                    <a:pt x="26032" y="44801"/>
                  </a:lnTo>
                  <a:lnTo>
                    <a:pt x="26279" y="43835"/>
                  </a:lnTo>
                  <a:lnTo>
                    <a:pt x="26571" y="42598"/>
                  </a:lnTo>
                  <a:lnTo>
                    <a:pt x="27290" y="39474"/>
                  </a:lnTo>
                  <a:lnTo>
                    <a:pt x="28077" y="35742"/>
                  </a:lnTo>
                  <a:lnTo>
                    <a:pt x="28886" y="31674"/>
                  </a:lnTo>
                  <a:lnTo>
                    <a:pt x="29696" y="27605"/>
                  </a:lnTo>
                  <a:lnTo>
                    <a:pt x="30393" y="23851"/>
                  </a:lnTo>
                  <a:lnTo>
                    <a:pt x="30954" y="20704"/>
                  </a:lnTo>
                  <a:lnTo>
                    <a:pt x="31157" y="19467"/>
                  </a:lnTo>
                  <a:lnTo>
                    <a:pt x="31292" y="18478"/>
                  </a:lnTo>
                  <a:lnTo>
                    <a:pt x="31427" y="17399"/>
                  </a:lnTo>
                  <a:lnTo>
                    <a:pt x="31584" y="16230"/>
                  </a:lnTo>
                  <a:lnTo>
                    <a:pt x="31696" y="14994"/>
                  </a:lnTo>
                  <a:lnTo>
                    <a:pt x="31809" y="13690"/>
                  </a:lnTo>
                  <a:lnTo>
                    <a:pt x="31854" y="12342"/>
                  </a:lnTo>
                  <a:lnTo>
                    <a:pt x="31876" y="11667"/>
                  </a:lnTo>
                  <a:lnTo>
                    <a:pt x="31876" y="10970"/>
                  </a:lnTo>
                  <a:lnTo>
                    <a:pt x="31854" y="10296"/>
                  </a:lnTo>
                  <a:lnTo>
                    <a:pt x="31831" y="9622"/>
                  </a:lnTo>
                  <a:lnTo>
                    <a:pt x="31786" y="8947"/>
                  </a:lnTo>
                  <a:lnTo>
                    <a:pt x="31719" y="8273"/>
                  </a:lnTo>
                  <a:lnTo>
                    <a:pt x="31629" y="7598"/>
                  </a:lnTo>
                  <a:lnTo>
                    <a:pt x="31516" y="6969"/>
                  </a:lnTo>
                  <a:lnTo>
                    <a:pt x="31404" y="6317"/>
                  </a:lnTo>
                  <a:lnTo>
                    <a:pt x="31247" y="5710"/>
                  </a:lnTo>
                  <a:lnTo>
                    <a:pt x="31067" y="5103"/>
                  </a:lnTo>
                  <a:lnTo>
                    <a:pt x="30842" y="4519"/>
                  </a:lnTo>
                  <a:lnTo>
                    <a:pt x="30617" y="3957"/>
                  </a:lnTo>
                  <a:lnTo>
                    <a:pt x="30348" y="3440"/>
                  </a:lnTo>
                  <a:lnTo>
                    <a:pt x="30055" y="2923"/>
                  </a:lnTo>
                  <a:lnTo>
                    <a:pt x="29718" y="2451"/>
                  </a:lnTo>
                  <a:lnTo>
                    <a:pt x="29358" y="2001"/>
                  </a:lnTo>
                  <a:lnTo>
                    <a:pt x="28954" y="1597"/>
                  </a:lnTo>
                  <a:lnTo>
                    <a:pt x="28504" y="1214"/>
                  </a:lnTo>
                  <a:lnTo>
                    <a:pt x="28279" y="1057"/>
                  </a:lnTo>
                  <a:lnTo>
                    <a:pt x="28032" y="900"/>
                  </a:lnTo>
                  <a:lnTo>
                    <a:pt x="27785" y="742"/>
                  </a:lnTo>
                  <a:lnTo>
                    <a:pt x="27515" y="607"/>
                  </a:lnTo>
                  <a:lnTo>
                    <a:pt x="27245" y="473"/>
                  </a:lnTo>
                  <a:lnTo>
                    <a:pt x="26953" y="360"/>
                  </a:lnTo>
                  <a:lnTo>
                    <a:pt x="26706" y="248"/>
                  </a:lnTo>
                  <a:lnTo>
                    <a:pt x="26436" y="180"/>
                  </a:lnTo>
                  <a:lnTo>
                    <a:pt x="26189" y="113"/>
                  </a:lnTo>
                  <a:lnTo>
                    <a:pt x="25942" y="68"/>
                  </a:lnTo>
                  <a:lnTo>
                    <a:pt x="2542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61;p15">
              <a:extLst>
                <a:ext uri="{FF2B5EF4-FFF2-40B4-BE49-F238E27FC236}">
                  <a16:creationId xmlns:a16="http://schemas.microsoft.com/office/drawing/2014/main" id="{2A58E2FC-5440-E160-8002-F693C7601935}"/>
                </a:ext>
              </a:extLst>
            </p:cNvPr>
            <p:cNvSpPr/>
            <p:nvPr/>
          </p:nvSpPr>
          <p:spPr>
            <a:xfrm>
              <a:off x="2480900" y="1219875"/>
              <a:ext cx="497375" cy="1891650"/>
            </a:xfrm>
            <a:custGeom>
              <a:avLst/>
              <a:gdLst/>
              <a:ahLst/>
              <a:cxnLst/>
              <a:rect l="l" t="t" r="r" b="b"/>
              <a:pathLst>
                <a:path w="19895" h="75666" extrusionOk="0">
                  <a:moveTo>
                    <a:pt x="18681" y="1"/>
                  </a:moveTo>
                  <a:lnTo>
                    <a:pt x="18209" y="1125"/>
                  </a:lnTo>
                  <a:lnTo>
                    <a:pt x="17692" y="2226"/>
                  </a:lnTo>
                  <a:lnTo>
                    <a:pt x="17197" y="3350"/>
                  </a:lnTo>
                  <a:lnTo>
                    <a:pt x="16725" y="4474"/>
                  </a:lnTo>
                  <a:lnTo>
                    <a:pt x="16230" y="5711"/>
                  </a:lnTo>
                  <a:lnTo>
                    <a:pt x="15781" y="6969"/>
                  </a:lnTo>
                  <a:lnTo>
                    <a:pt x="15331" y="8228"/>
                  </a:lnTo>
                  <a:lnTo>
                    <a:pt x="14927" y="9487"/>
                  </a:lnTo>
                  <a:lnTo>
                    <a:pt x="14117" y="12050"/>
                  </a:lnTo>
                  <a:lnTo>
                    <a:pt x="13353" y="14590"/>
                  </a:lnTo>
                  <a:lnTo>
                    <a:pt x="12499" y="17400"/>
                  </a:lnTo>
                  <a:lnTo>
                    <a:pt x="11645" y="20210"/>
                  </a:lnTo>
                  <a:lnTo>
                    <a:pt x="10836" y="23042"/>
                  </a:lnTo>
                  <a:lnTo>
                    <a:pt x="10049" y="25852"/>
                  </a:lnTo>
                  <a:lnTo>
                    <a:pt x="9262" y="28707"/>
                  </a:lnTo>
                  <a:lnTo>
                    <a:pt x="8520" y="31539"/>
                  </a:lnTo>
                  <a:lnTo>
                    <a:pt x="7801" y="34394"/>
                  </a:lnTo>
                  <a:lnTo>
                    <a:pt x="7104" y="37249"/>
                  </a:lnTo>
                  <a:lnTo>
                    <a:pt x="5688" y="43273"/>
                  </a:lnTo>
                  <a:lnTo>
                    <a:pt x="5013" y="46285"/>
                  </a:lnTo>
                  <a:lnTo>
                    <a:pt x="4339" y="49298"/>
                  </a:lnTo>
                  <a:lnTo>
                    <a:pt x="3687" y="52332"/>
                  </a:lnTo>
                  <a:lnTo>
                    <a:pt x="3080" y="55367"/>
                  </a:lnTo>
                  <a:lnTo>
                    <a:pt x="2496" y="58402"/>
                  </a:lnTo>
                  <a:lnTo>
                    <a:pt x="1934" y="61436"/>
                  </a:lnTo>
                  <a:lnTo>
                    <a:pt x="1642" y="63190"/>
                  </a:lnTo>
                  <a:lnTo>
                    <a:pt x="1372" y="64966"/>
                  </a:lnTo>
                  <a:lnTo>
                    <a:pt x="1125" y="66741"/>
                  </a:lnTo>
                  <a:lnTo>
                    <a:pt x="877" y="68517"/>
                  </a:lnTo>
                  <a:lnTo>
                    <a:pt x="428" y="72046"/>
                  </a:lnTo>
                  <a:lnTo>
                    <a:pt x="1" y="75598"/>
                  </a:lnTo>
                  <a:lnTo>
                    <a:pt x="1215" y="75666"/>
                  </a:lnTo>
                  <a:lnTo>
                    <a:pt x="1664" y="72024"/>
                  </a:lnTo>
                  <a:lnTo>
                    <a:pt x="2136" y="68405"/>
                  </a:lnTo>
                  <a:lnTo>
                    <a:pt x="2383" y="66584"/>
                  </a:lnTo>
                  <a:lnTo>
                    <a:pt x="2653" y="64786"/>
                  </a:lnTo>
                  <a:lnTo>
                    <a:pt x="2923" y="62965"/>
                  </a:lnTo>
                  <a:lnTo>
                    <a:pt x="3238" y="61167"/>
                  </a:lnTo>
                  <a:lnTo>
                    <a:pt x="3777" y="58199"/>
                  </a:lnTo>
                  <a:lnTo>
                    <a:pt x="4362" y="55255"/>
                  </a:lnTo>
                  <a:lnTo>
                    <a:pt x="4969" y="52287"/>
                  </a:lnTo>
                  <a:lnTo>
                    <a:pt x="5598" y="49343"/>
                  </a:lnTo>
                  <a:lnTo>
                    <a:pt x="6250" y="46398"/>
                  </a:lnTo>
                  <a:lnTo>
                    <a:pt x="6924" y="43453"/>
                  </a:lnTo>
                  <a:lnTo>
                    <a:pt x="8295" y="37586"/>
                  </a:lnTo>
                  <a:lnTo>
                    <a:pt x="9015" y="34664"/>
                  </a:lnTo>
                  <a:lnTo>
                    <a:pt x="9757" y="31741"/>
                  </a:lnTo>
                  <a:lnTo>
                    <a:pt x="10521" y="28819"/>
                  </a:lnTo>
                  <a:lnTo>
                    <a:pt x="11308" y="25919"/>
                  </a:lnTo>
                  <a:lnTo>
                    <a:pt x="12117" y="23020"/>
                  </a:lnTo>
                  <a:lnTo>
                    <a:pt x="12971" y="20120"/>
                  </a:lnTo>
                  <a:lnTo>
                    <a:pt x="13825" y="17242"/>
                  </a:lnTo>
                  <a:lnTo>
                    <a:pt x="14702" y="14365"/>
                  </a:lnTo>
                  <a:lnTo>
                    <a:pt x="15601" y="11533"/>
                  </a:lnTo>
                  <a:lnTo>
                    <a:pt x="16051" y="10139"/>
                  </a:lnTo>
                  <a:lnTo>
                    <a:pt x="16500" y="8745"/>
                  </a:lnTo>
                  <a:lnTo>
                    <a:pt x="16995" y="7352"/>
                  </a:lnTo>
                  <a:lnTo>
                    <a:pt x="17489" y="5958"/>
                  </a:lnTo>
                  <a:lnTo>
                    <a:pt x="18051" y="4587"/>
                  </a:lnTo>
                  <a:lnTo>
                    <a:pt x="18613" y="3238"/>
                  </a:lnTo>
                  <a:lnTo>
                    <a:pt x="19265" y="1777"/>
                  </a:lnTo>
                  <a:lnTo>
                    <a:pt x="19895" y="338"/>
                  </a:lnTo>
                  <a:lnTo>
                    <a:pt x="19737" y="271"/>
                  </a:lnTo>
                  <a:lnTo>
                    <a:pt x="19467" y="181"/>
                  </a:lnTo>
                  <a:lnTo>
                    <a:pt x="19220" y="113"/>
                  </a:lnTo>
                  <a:lnTo>
                    <a:pt x="18950" y="46"/>
                  </a:lnTo>
                  <a:lnTo>
                    <a:pt x="18681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62;p15">
              <a:extLst>
                <a:ext uri="{FF2B5EF4-FFF2-40B4-BE49-F238E27FC236}">
                  <a16:creationId xmlns:a16="http://schemas.microsoft.com/office/drawing/2014/main" id="{62E5951B-F9F5-C1EF-4DF1-0F6BA5A4F9C7}"/>
                </a:ext>
              </a:extLst>
            </p:cNvPr>
            <p:cNvSpPr/>
            <p:nvPr/>
          </p:nvSpPr>
          <p:spPr>
            <a:xfrm>
              <a:off x="2563525" y="2992925"/>
              <a:ext cx="34850" cy="65775"/>
            </a:xfrm>
            <a:custGeom>
              <a:avLst/>
              <a:gdLst/>
              <a:ahLst/>
              <a:cxnLst/>
              <a:rect l="l" t="t" r="r" b="b"/>
              <a:pathLst>
                <a:path w="1394" h="2631" extrusionOk="0">
                  <a:moveTo>
                    <a:pt x="787" y="0"/>
                  </a:moveTo>
                  <a:lnTo>
                    <a:pt x="652" y="23"/>
                  </a:lnTo>
                  <a:lnTo>
                    <a:pt x="540" y="68"/>
                  </a:lnTo>
                  <a:lnTo>
                    <a:pt x="427" y="113"/>
                  </a:lnTo>
                  <a:lnTo>
                    <a:pt x="360" y="203"/>
                  </a:lnTo>
                  <a:lnTo>
                    <a:pt x="270" y="293"/>
                  </a:lnTo>
                  <a:lnTo>
                    <a:pt x="225" y="383"/>
                  </a:lnTo>
                  <a:lnTo>
                    <a:pt x="180" y="495"/>
                  </a:lnTo>
                  <a:lnTo>
                    <a:pt x="157" y="630"/>
                  </a:lnTo>
                  <a:lnTo>
                    <a:pt x="0" y="2024"/>
                  </a:lnTo>
                  <a:lnTo>
                    <a:pt x="23" y="2136"/>
                  </a:lnTo>
                  <a:lnTo>
                    <a:pt x="45" y="2248"/>
                  </a:lnTo>
                  <a:lnTo>
                    <a:pt x="112" y="2361"/>
                  </a:lnTo>
                  <a:lnTo>
                    <a:pt x="180" y="2451"/>
                  </a:lnTo>
                  <a:lnTo>
                    <a:pt x="292" y="2541"/>
                  </a:lnTo>
                  <a:lnTo>
                    <a:pt x="405" y="2586"/>
                  </a:lnTo>
                  <a:lnTo>
                    <a:pt x="517" y="2631"/>
                  </a:lnTo>
                  <a:lnTo>
                    <a:pt x="764" y="2631"/>
                  </a:lnTo>
                  <a:lnTo>
                    <a:pt x="877" y="2586"/>
                  </a:lnTo>
                  <a:lnTo>
                    <a:pt x="967" y="2541"/>
                  </a:lnTo>
                  <a:lnTo>
                    <a:pt x="1057" y="2451"/>
                  </a:lnTo>
                  <a:lnTo>
                    <a:pt x="1124" y="2361"/>
                  </a:lnTo>
                  <a:lnTo>
                    <a:pt x="1191" y="2248"/>
                  </a:lnTo>
                  <a:lnTo>
                    <a:pt x="1214" y="2136"/>
                  </a:lnTo>
                  <a:lnTo>
                    <a:pt x="1236" y="2024"/>
                  </a:lnTo>
                  <a:lnTo>
                    <a:pt x="1394" y="630"/>
                  </a:lnTo>
                  <a:lnTo>
                    <a:pt x="1394" y="495"/>
                  </a:lnTo>
                  <a:lnTo>
                    <a:pt x="1371" y="383"/>
                  </a:lnTo>
                  <a:lnTo>
                    <a:pt x="1304" y="293"/>
                  </a:lnTo>
                  <a:lnTo>
                    <a:pt x="1214" y="180"/>
                  </a:lnTo>
                  <a:lnTo>
                    <a:pt x="1124" y="113"/>
                  </a:lnTo>
                  <a:lnTo>
                    <a:pt x="1012" y="68"/>
                  </a:lnTo>
                  <a:lnTo>
                    <a:pt x="899" y="23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63;p15">
              <a:extLst>
                <a:ext uri="{FF2B5EF4-FFF2-40B4-BE49-F238E27FC236}">
                  <a16:creationId xmlns:a16="http://schemas.microsoft.com/office/drawing/2014/main" id="{B6430AEE-39E2-6E5F-0D83-F189DB312C5B}"/>
                </a:ext>
              </a:extLst>
            </p:cNvPr>
            <p:cNvSpPr/>
            <p:nvPr/>
          </p:nvSpPr>
          <p:spPr>
            <a:xfrm>
              <a:off x="2684900" y="2747350"/>
              <a:ext cx="36000" cy="151175"/>
            </a:xfrm>
            <a:custGeom>
              <a:avLst/>
              <a:gdLst/>
              <a:ahLst/>
              <a:cxnLst/>
              <a:rect l="l" t="t" r="r" b="b"/>
              <a:pathLst>
                <a:path w="1440" h="6047" extrusionOk="0">
                  <a:moveTo>
                    <a:pt x="473" y="0"/>
                  </a:moveTo>
                  <a:lnTo>
                    <a:pt x="360" y="45"/>
                  </a:lnTo>
                  <a:lnTo>
                    <a:pt x="270" y="90"/>
                  </a:lnTo>
                  <a:lnTo>
                    <a:pt x="180" y="157"/>
                  </a:lnTo>
                  <a:lnTo>
                    <a:pt x="90" y="225"/>
                  </a:lnTo>
                  <a:lnTo>
                    <a:pt x="45" y="337"/>
                  </a:lnTo>
                  <a:lnTo>
                    <a:pt x="1" y="450"/>
                  </a:lnTo>
                  <a:lnTo>
                    <a:pt x="1" y="585"/>
                  </a:lnTo>
                  <a:lnTo>
                    <a:pt x="113" y="3012"/>
                  </a:lnTo>
                  <a:lnTo>
                    <a:pt x="203" y="5440"/>
                  </a:lnTo>
                  <a:lnTo>
                    <a:pt x="225" y="5575"/>
                  </a:lnTo>
                  <a:lnTo>
                    <a:pt x="270" y="5710"/>
                  </a:lnTo>
                  <a:lnTo>
                    <a:pt x="338" y="5800"/>
                  </a:lnTo>
                  <a:lnTo>
                    <a:pt x="428" y="5890"/>
                  </a:lnTo>
                  <a:lnTo>
                    <a:pt x="518" y="5957"/>
                  </a:lnTo>
                  <a:lnTo>
                    <a:pt x="607" y="6002"/>
                  </a:lnTo>
                  <a:lnTo>
                    <a:pt x="720" y="6024"/>
                  </a:lnTo>
                  <a:lnTo>
                    <a:pt x="855" y="6047"/>
                  </a:lnTo>
                  <a:lnTo>
                    <a:pt x="967" y="6024"/>
                  </a:lnTo>
                  <a:lnTo>
                    <a:pt x="1080" y="6002"/>
                  </a:lnTo>
                  <a:lnTo>
                    <a:pt x="1169" y="5957"/>
                  </a:lnTo>
                  <a:lnTo>
                    <a:pt x="1259" y="5890"/>
                  </a:lnTo>
                  <a:lnTo>
                    <a:pt x="1349" y="5800"/>
                  </a:lnTo>
                  <a:lnTo>
                    <a:pt x="1394" y="5710"/>
                  </a:lnTo>
                  <a:lnTo>
                    <a:pt x="1439" y="5575"/>
                  </a:lnTo>
                  <a:lnTo>
                    <a:pt x="1439" y="5440"/>
                  </a:lnTo>
                  <a:lnTo>
                    <a:pt x="1349" y="3012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35" y="157"/>
                  </a:lnTo>
                  <a:lnTo>
                    <a:pt x="922" y="90"/>
                  </a:lnTo>
                  <a:lnTo>
                    <a:pt x="832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64;p15">
              <a:extLst>
                <a:ext uri="{FF2B5EF4-FFF2-40B4-BE49-F238E27FC236}">
                  <a16:creationId xmlns:a16="http://schemas.microsoft.com/office/drawing/2014/main" id="{C23CA129-BBA4-3B57-AE15-D8578D302603}"/>
                </a:ext>
              </a:extLst>
            </p:cNvPr>
            <p:cNvSpPr/>
            <p:nvPr/>
          </p:nvSpPr>
          <p:spPr>
            <a:xfrm>
              <a:off x="2705700" y="2538275"/>
              <a:ext cx="48350" cy="135475"/>
            </a:xfrm>
            <a:custGeom>
              <a:avLst/>
              <a:gdLst/>
              <a:ahLst/>
              <a:cxnLst/>
              <a:rect l="l" t="t" r="r" b="b"/>
              <a:pathLst>
                <a:path w="1934" h="5419" extrusionOk="0">
                  <a:moveTo>
                    <a:pt x="1102" y="1"/>
                  </a:moveTo>
                  <a:lnTo>
                    <a:pt x="989" y="46"/>
                  </a:lnTo>
                  <a:lnTo>
                    <a:pt x="899" y="113"/>
                  </a:lnTo>
                  <a:lnTo>
                    <a:pt x="832" y="203"/>
                  </a:lnTo>
                  <a:lnTo>
                    <a:pt x="765" y="293"/>
                  </a:lnTo>
                  <a:lnTo>
                    <a:pt x="742" y="428"/>
                  </a:lnTo>
                  <a:lnTo>
                    <a:pt x="652" y="990"/>
                  </a:lnTo>
                  <a:lnTo>
                    <a:pt x="540" y="1529"/>
                  </a:lnTo>
                  <a:lnTo>
                    <a:pt x="315" y="2631"/>
                  </a:lnTo>
                  <a:lnTo>
                    <a:pt x="225" y="3170"/>
                  </a:lnTo>
                  <a:lnTo>
                    <a:pt x="113" y="3732"/>
                  </a:lnTo>
                  <a:lnTo>
                    <a:pt x="45" y="4272"/>
                  </a:lnTo>
                  <a:lnTo>
                    <a:pt x="0" y="4834"/>
                  </a:lnTo>
                  <a:lnTo>
                    <a:pt x="0" y="4969"/>
                  </a:lnTo>
                  <a:lnTo>
                    <a:pt x="45" y="5104"/>
                  </a:lnTo>
                  <a:lnTo>
                    <a:pt x="90" y="5194"/>
                  </a:lnTo>
                  <a:lnTo>
                    <a:pt x="158" y="5283"/>
                  </a:lnTo>
                  <a:lnTo>
                    <a:pt x="248" y="5351"/>
                  </a:lnTo>
                  <a:lnTo>
                    <a:pt x="360" y="5396"/>
                  </a:lnTo>
                  <a:lnTo>
                    <a:pt x="472" y="5418"/>
                  </a:lnTo>
                  <a:lnTo>
                    <a:pt x="697" y="5418"/>
                  </a:lnTo>
                  <a:lnTo>
                    <a:pt x="809" y="5396"/>
                  </a:lnTo>
                  <a:lnTo>
                    <a:pt x="922" y="5351"/>
                  </a:lnTo>
                  <a:lnTo>
                    <a:pt x="1012" y="5283"/>
                  </a:lnTo>
                  <a:lnTo>
                    <a:pt x="1102" y="5194"/>
                  </a:lnTo>
                  <a:lnTo>
                    <a:pt x="1169" y="5081"/>
                  </a:lnTo>
                  <a:lnTo>
                    <a:pt x="1214" y="4969"/>
                  </a:lnTo>
                  <a:lnTo>
                    <a:pt x="1237" y="4834"/>
                  </a:lnTo>
                  <a:lnTo>
                    <a:pt x="1282" y="4317"/>
                  </a:lnTo>
                  <a:lnTo>
                    <a:pt x="1349" y="3800"/>
                  </a:lnTo>
                  <a:lnTo>
                    <a:pt x="1439" y="3305"/>
                  </a:lnTo>
                  <a:lnTo>
                    <a:pt x="1551" y="2788"/>
                  </a:lnTo>
                  <a:lnTo>
                    <a:pt x="1754" y="1777"/>
                  </a:lnTo>
                  <a:lnTo>
                    <a:pt x="1844" y="1282"/>
                  </a:lnTo>
                  <a:lnTo>
                    <a:pt x="1933" y="765"/>
                  </a:lnTo>
                  <a:lnTo>
                    <a:pt x="1933" y="630"/>
                  </a:lnTo>
                  <a:lnTo>
                    <a:pt x="1911" y="495"/>
                  </a:lnTo>
                  <a:lnTo>
                    <a:pt x="1866" y="383"/>
                  </a:lnTo>
                  <a:lnTo>
                    <a:pt x="1821" y="271"/>
                  </a:lnTo>
                  <a:lnTo>
                    <a:pt x="1731" y="181"/>
                  </a:lnTo>
                  <a:lnTo>
                    <a:pt x="1641" y="113"/>
                  </a:lnTo>
                  <a:lnTo>
                    <a:pt x="1529" y="46"/>
                  </a:lnTo>
                  <a:lnTo>
                    <a:pt x="1416" y="23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65;p15">
              <a:extLst>
                <a:ext uri="{FF2B5EF4-FFF2-40B4-BE49-F238E27FC236}">
                  <a16:creationId xmlns:a16="http://schemas.microsoft.com/office/drawing/2014/main" id="{E3D1EE09-CE2C-96E1-31E9-ABCB112E0B41}"/>
                </a:ext>
              </a:extLst>
            </p:cNvPr>
            <p:cNvSpPr/>
            <p:nvPr/>
          </p:nvSpPr>
          <p:spPr>
            <a:xfrm>
              <a:off x="2801800" y="2336525"/>
              <a:ext cx="29800" cy="30950"/>
            </a:xfrm>
            <a:custGeom>
              <a:avLst/>
              <a:gdLst/>
              <a:ahLst/>
              <a:cxnLst/>
              <a:rect l="l" t="t" r="r" b="b"/>
              <a:pathLst>
                <a:path w="1192" h="1238" extrusionOk="0">
                  <a:moveTo>
                    <a:pt x="585" y="1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6"/>
                  </a:lnTo>
                  <a:lnTo>
                    <a:pt x="0" y="518"/>
                  </a:lnTo>
                  <a:lnTo>
                    <a:pt x="0" y="630"/>
                  </a:lnTo>
                  <a:lnTo>
                    <a:pt x="0" y="743"/>
                  </a:lnTo>
                  <a:lnTo>
                    <a:pt x="23" y="855"/>
                  </a:lnTo>
                  <a:lnTo>
                    <a:pt x="68" y="945"/>
                  </a:lnTo>
                  <a:lnTo>
                    <a:pt x="135" y="1057"/>
                  </a:lnTo>
                  <a:lnTo>
                    <a:pt x="225" y="1125"/>
                  </a:lnTo>
                  <a:lnTo>
                    <a:pt x="337" y="1192"/>
                  </a:lnTo>
                  <a:lnTo>
                    <a:pt x="450" y="1237"/>
                  </a:lnTo>
                  <a:lnTo>
                    <a:pt x="719" y="1237"/>
                  </a:lnTo>
                  <a:lnTo>
                    <a:pt x="854" y="1192"/>
                  </a:lnTo>
                  <a:lnTo>
                    <a:pt x="944" y="1125"/>
                  </a:lnTo>
                  <a:lnTo>
                    <a:pt x="1034" y="1057"/>
                  </a:lnTo>
                  <a:lnTo>
                    <a:pt x="1102" y="945"/>
                  </a:lnTo>
                  <a:lnTo>
                    <a:pt x="1147" y="855"/>
                  </a:lnTo>
                  <a:lnTo>
                    <a:pt x="1169" y="743"/>
                  </a:lnTo>
                  <a:lnTo>
                    <a:pt x="1192" y="630"/>
                  </a:lnTo>
                  <a:lnTo>
                    <a:pt x="1169" y="518"/>
                  </a:lnTo>
                  <a:lnTo>
                    <a:pt x="1147" y="406"/>
                  </a:lnTo>
                  <a:lnTo>
                    <a:pt x="1102" y="293"/>
                  </a:lnTo>
                  <a:lnTo>
                    <a:pt x="1034" y="203"/>
                  </a:lnTo>
                  <a:lnTo>
                    <a:pt x="944" y="113"/>
                  </a:lnTo>
                  <a:lnTo>
                    <a:pt x="854" y="68"/>
                  </a:lnTo>
                  <a:lnTo>
                    <a:pt x="719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66;p15">
              <a:extLst>
                <a:ext uri="{FF2B5EF4-FFF2-40B4-BE49-F238E27FC236}">
                  <a16:creationId xmlns:a16="http://schemas.microsoft.com/office/drawing/2014/main" id="{E88ACC39-AF21-39A4-C5D4-E0F0E32EE1EF}"/>
                </a:ext>
              </a:extLst>
            </p:cNvPr>
            <p:cNvSpPr/>
            <p:nvPr/>
          </p:nvSpPr>
          <p:spPr>
            <a:xfrm>
              <a:off x="2741650" y="2741725"/>
              <a:ext cx="48925" cy="146125"/>
            </a:xfrm>
            <a:custGeom>
              <a:avLst/>
              <a:gdLst/>
              <a:ahLst/>
              <a:cxnLst/>
              <a:rect l="l" t="t" r="r" b="b"/>
              <a:pathLst>
                <a:path w="1957" h="5845" extrusionOk="0">
                  <a:moveTo>
                    <a:pt x="1237" y="0"/>
                  </a:moveTo>
                  <a:lnTo>
                    <a:pt x="1125" y="23"/>
                  </a:lnTo>
                  <a:lnTo>
                    <a:pt x="1035" y="68"/>
                  </a:lnTo>
                  <a:lnTo>
                    <a:pt x="923" y="113"/>
                  </a:lnTo>
                  <a:lnTo>
                    <a:pt x="855" y="203"/>
                  </a:lnTo>
                  <a:lnTo>
                    <a:pt x="788" y="315"/>
                  </a:lnTo>
                  <a:lnTo>
                    <a:pt x="743" y="450"/>
                  </a:lnTo>
                  <a:lnTo>
                    <a:pt x="518" y="1641"/>
                  </a:lnTo>
                  <a:lnTo>
                    <a:pt x="338" y="2855"/>
                  </a:lnTo>
                  <a:lnTo>
                    <a:pt x="158" y="4047"/>
                  </a:lnTo>
                  <a:lnTo>
                    <a:pt x="1" y="5260"/>
                  </a:lnTo>
                  <a:lnTo>
                    <a:pt x="1" y="5395"/>
                  </a:lnTo>
                  <a:lnTo>
                    <a:pt x="23" y="5508"/>
                  </a:lnTo>
                  <a:lnTo>
                    <a:pt x="68" y="5620"/>
                  </a:lnTo>
                  <a:lnTo>
                    <a:pt x="136" y="5710"/>
                  </a:lnTo>
                  <a:lnTo>
                    <a:pt x="226" y="5755"/>
                  </a:lnTo>
                  <a:lnTo>
                    <a:pt x="316" y="5800"/>
                  </a:lnTo>
                  <a:lnTo>
                    <a:pt x="428" y="5845"/>
                  </a:lnTo>
                  <a:lnTo>
                    <a:pt x="653" y="5845"/>
                  </a:lnTo>
                  <a:lnTo>
                    <a:pt x="788" y="5800"/>
                  </a:lnTo>
                  <a:lnTo>
                    <a:pt x="878" y="5755"/>
                  </a:lnTo>
                  <a:lnTo>
                    <a:pt x="990" y="5688"/>
                  </a:lnTo>
                  <a:lnTo>
                    <a:pt x="1080" y="5620"/>
                  </a:lnTo>
                  <a:lnTo>
                    <a:pt x="1147" y="5508"/>
                  </a:lnTo>
                  <a:lnTo>
                    <a:pt x="1215" y="5395"/>
                  </a:lnTo>
                  <a:lnTo>
                    <a:pt x="1237" y="5260"/>
                  </a:lnTo>
                  <a:lnTo>
                    <a:pt x="1395" y="4136"/>
                  </a:lnTo>
                  <a:lnTo>
                    <a:pt x="1552" y="3013"/>
                  </a:lnTo>
                  <a:lnTo>
                    <a:pt x="1732" y="1889"/>
                  </a:lnTo>
                  <a:lnTo>
                    <a:pt x="1934" y="787"/>
                  </a:lnTo>
                  <a:lnTo>
                    <a:pt x="1957" y="630"/>
                  </a:lnTo>
                  <a:lnTo>
                    <a:pt x="1934" y="517"/>
                  </a:lnTo>
                  <a:lnTo>
                    <a:pt x="1912" y="382"/>
                  </a:lnTo>
                  <a:lnTo>
                    <a:pt x="1844" y="293"/>
                  </a:lnTo>
                  <a:lnTo>
                    <a:pt x="1777" y="203"/>
                  </a:lnTo>
                  <a:lnTo>
                    <a:pt x="1687" y="135"/>
                  </a:lnTo>
                  <a:lnTo>
                    <a:pt x="1574" y="68"/>
                  </a:lnTo>
                  <a:lnTo>
                    <a:pt x="1462" y="23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67;p15">
              <a:extLst>
                <a:ext uri="{FF2B5EF4-FFF2-40B4-BE49-F238E27FC236}">
                  <a16:creationId xmlns:a16="http://schemas.microsoft.com/office/drawing/2014/main" id="{3A4A3021-CA1A-2225-F060-F6655A8AF37A}"/>
                </a:ext>
              </a:extLst>
            </p:cNvPr>
            <p:cNvSpPr/>
            <p:nvPr/>
          </p:nvSpPr>
          <p:spPr>
            <a:xfrm>
              <a:off x="2515175" y="1949900"/>
              <a:ext cx="38250" cy="74750"/>
            </a:xfrm>
            <a:custGeom>
              <a:avLst/>
              <a:gdLst/>
              <a:ahLst/>
              <a:cxnLst/>
              <a:rect l="l" t="t" r="r" b="b"/>
              <a:pathLst>
                <a:path w="1530" h="2990" extrusionOk="0">
                  <a:moveTo>
                    <a:pt x="833" y="0"/>
                  </a:moveTo>
                  <a:lnTo>
                    <a:pt x="720" y="23"/>
                  </a:lnTo>
                  <a:lnTo>
                    <a:pt x="608" y="68"/>
                  </a:lnTo>
                  <a:lnTo>
                    <a:pt x="495" y="135"/>
                  </a:lnTo>
                  <a:lnTo>
                    <a:pt x="405" y="225"/>
                  </a:lnTo>
                  <a:lnTo>
                    <a:pt x="361" y="337"/>
                  </a:lnTo>
                  <a:lnTo>
                    <a:pt x="316" y="450"/>
                  </a:lnTo>
                  <a:lnTo>
                    <a:pt x="1" y="2203"/>
                  </a:lnTo>
                  <a:lnTo>
                    <a:pt x="1" y="2316"/>
                  </a:lnTo>
                  <a:lnTo>
                    <a:pt x="1" y="2451"/>
                  </a:lnTo>
                  <a:lnTo>
                    <a:pt x="23" y="2563"/>
                  </a:lnTo>
                  <a:lnTo>
                    <a:pt x="68" y="2675"/>
                  </a:lnTo>
                  <a:lnTo>
                    <a:pt x="136" y="2765"/>
                  </a:lnTo>
                  <a:lnTo>
                    <a:pt x="226" y="2855"/>
                  </a:lnTo>
                  <a:lnTo>
                    <a:pt x="316" y="2923"/>
                  </a:lnTo>
                  <a:lnTo>
                    <a:pt x="428" y="2968"/>
                  </a:lnTo>
                  <a:lnTo>
                    <a:pt x="563" y="2990"/>
                  </a:lnTo>
                  <a:lnTo>
                    <a:pt x="675" y="2968"/>
                  </a:lnTo>
                  <a:lnTo>
                    <a:pt x="788" y="2945"/>
                  </a:lnTo>
                  <a:lnTo>
                    <a:pt x="900" y="2900"/>
                  </a:lnTo>
                  <a:lnTo>
                    <a:pt x="1012" y="2833"/>
                  </a:lnTo>
                  <a:lnTo>
                    <a:pt x="1102" y="2743"/>
                  </a:lnTo>
                  <a:lnTo>
                    <a:pt x="1170" y="2653"/>
                  </a:lnTo>
                  <a:lnTo>
                    <a:pt x="1192" y="2540"/>
                  </a:lnTo>
                  <a:lnTo>
                    <a:pt x="1507" y="787"/>
                  </a:lnTo>
                  <a:lnTo>
                    <a:pt x="1529" y="652"/>
                  </a:lnTo>
                  <a:lnTo>
                    <a:pt x="1507" y="540"/>
                  </a:lnTo>
                  <a:lnTo>
                    <a:pt x="1484" y="405"/>
                  </a:lnTo>
                  <a:lnTo>
                    <a:pt x="1440" y="315"/>
                  </a:lnTo>
                  <a:lnTo>
                    <a:pt x="1372" y="203"/>
                  </a:lnTo>
                  <a:lnTo>
                    <a:pt x="1305" y="135"/>
                  </a:lnTo>
                  <a:lnTo>
                    <a:pt x="1192" y="68"/>
                  </a:lnTo>
                  <a:lnTo>
                    <a:pt x="1080" y="23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68;p15">
              <a:extLst>
                <a:ext uri="{FF2B5EF4-FFF2-40B4-BE49-F238E27FC236}">
                  <a16:creationId xmlns:a16="http://schemas.microsoft.com/office/drawing/2014/main" id="{103789FE-BC8D-98F2-8D9B-BDCB32A2D89F}"/>
                </a:ext>
              </a:extLst>
            </p:cNvPr>
            <p:cNvSpPr/>
            <p:nvPr/>
          </p:nvSpPr>
          <p:spPr>
            <a:xfrm>
              <a:off x="2419075" y="2277525"/>
              <a:ext cx="66900" cy="202900"/>
            </a:xfrm>
            <a:custGeom>
              <a:avLst/>
              <a:gdLst/>
              <a:ahLst/>
              <a:cxnLst/>
              <a:rect l="l" t="t" r="r" b="b"/>
              <a:pathLst>
                <a:path w="2676" h="8116" extrusionOk="0">
                  <a:moveTo>
                    <a:pt x="1979" y="1"/>
                  </a:moveTo>
                  <a:lnTo>
                    <a:pt x="1867" y="23"/>
                  </a:lnTo>
                  <a:lnTo>
                    <a:pt x="1754" y="68"/>
                  </a:lnTo>
                  <a:lnTo>
                    <a:pt x="1664" y="113"/>
                  </a:lnTo>
                  <a:lnTo>
                    <a:pt x="1574" y="203"/>
                  </a:lnTo>
                  <a:lnTo>
                    <a:pt x="1530" y="315"/>
                  </a:lnTo>
                  <a:lnTo>
                    <a:pt x="1485" y="450"/>
                  </a:lnTo>
                  <a:lnTo>
                    <a:pt x="1282" y="1304"/>
                  </a:lnTo>
                  <a:lnTo>
                    <a:pt x="1125" y="2181"/>
                  </a:lnTo>
                  <a:lnTo>
                    <a:pt x="788" y="3912"/>
                  </a:lnTo>
                  <a:lnTo>
                    <a:pt x="451" y="5643"/>
                  </a:lnTo>
                  <a:lnTo>
                    <a:pt x="248" y="6497"/>
                  </a:lnTo>
                  <a:lnTo>
                    <a:pt x="23" y="7351"/>
                  </a:lnTo>
                  <a:lnTo>
                    <a:pt x="1" y="7509"/>
                  </a:lnTo>
                  <a:lnTo>
                    <a:pt x="23" y="7621"/>
                  </a:lnTo>
                  <a:lnTo>
                    <a:pt x="46" y="7733"/>
                  </a:lnTo>
                  <a:lnTo>
                    <a:pt x="91" y="7846"/>
                  </a:lnTo>
                  <a:lnTo>
                    <a:pt x="181" y="7936"/>
                  </a:lnTo>
                  <a:lnTo>
                    <a:pt x="271" y="8003"/>
                  </a:lnTo>
                  <a:lnTo>
                    <a:pt x="361" y="8071"/>
                  </a:lnTo>
                  <a:lnTo>
                    <a:pt x="473" y="8093"/>
                  </a:lnTo>
                  <a:lnTo>
                    <a:pt x="585" y="8116"/>
                  </a:lnTo>
                  <a:lnTo>
                    <a:pt x="810" y="8116"/>
                  </a:lnTo>
                  <a:lnTo>
                    <a:pt x="923" y="8071"/>
                  </a:lnTo>
                  <a:lnTo>
                    <a:pt x="1013" y="8003"/>
                  </a:lnTo>
                  <a:lnTo>
                    <a:pt x="1102" y="7936"/>
                  </a:lnTo>
                  <a:lnTo>
                    <a:pt x="1170" y="7823"/>
                  </a:lnTo>
                  <a:lnTo>
                    <a:pt x="1215" y="7688"/>
                  </a:lnTo>
                  <a:lnTo>
                    <a:pt x="1440" y="6834"/>
                  </a:lnTo>
                  <a:lnTo>
                    <a:pt x="1642" y="5980"/>
                  </a:lnTo>
                  <a:lnTo>
                    <a:pt x="1979" y="4249"/>
                  </a:lnTo>
                  <a:lnTo>
                    <a:pt x="2316" y="2496"/>
                  </a:lnTo>
                  <a:lnTo>
                    <a:pt x="2496" y="1642"/>
                  </a:lnTo>
                  <a:lnTo>
                    <a:pt x="2676" y="765"/>
                  </a:lnTo>
                  <a:lnTo>
                    <a:pt x="2676" y="630"/>
                  </a:lnTo>
                  <a:lnTo>
                    <a:pt x="2676" y="495"/>
                  </a:lnTo>
                  <a:lnTo>
                    <a:pt x="2631" y="383"/>
                  </a:lnTo>
                  <a:lnTo>
                    <a:pt x="2586" y="293"/>
                  </a:lnTo>
                  <a:lnTo>
                    <a:pt x="2496" y="203"/>
                  </a:lnTo>
                  <a:lnTo>
                    <a:pt x="2406" y="113"/>
                  </a:lnTo>
                  <a:lnTo>
                    <a:pt x="2316" y="68"/>
                  </a:lnTo>
                  <a:lnTo>
                    <a:pt x="2204" y="23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69;p15">
              <a:extLst>
                <a:ext uri="{FF2B5EF4-FFF2-40B4-BE49-F238E27FC236}">
                  <a16:creationId xmlns:a16="http://schemas.microsoft.com/office/drawing/2014/main" id="{36A1BE4E-3362-DC20-85C2-FF48F3072A69}"/>
                </a:ext>
              </a:extLst>
            </p:cNvPr>
            <p:cNvSpPr/>
            <p:nvPr/>
          </p:nvSpPr>
          <p:spPr>
            <a:xfrm>
              <a:off x="2517425" y="2179750"/>
              <a:ext cx="48925" cy="91625"/>
            </a:xfrm>
            <a:custGeom>
              <a:avLst/>
              <a:gdLst/>
              <a:ahLst/>
              <a:cxnLst/>
              <a:rect l="l" t="t" r="r" b="b"/>
              <a:pathLst>
                <a:path w="1957" h="3665" extrusionOk="0">
                  <a:moveTo>
                    <a:pt x="1282" y="0"/>
                  </a:moveTo>
                  <a:lnTo>
                    <a:pt x="1170" y="23"/>
                  </a:lnTo>
                  <a:lnTo>
                    <a:pt x="1057" y="68"/>
                  </a:lnTo>
                  <a:lnTo>
                    <a:pt x="945" y="113"/>
                  </a:lnTo>
                  <a:lnTo>
                    <a:pt x="855" y="203"/>
                  </a:lnTo>
                  <a:lnTo>
                    <a:pt x="788" y="315"/>
                  </a:lnTo>
                  <a:lnTo>
                    <a:pt x="743" y="427"/>
                  </a:lnTo>
                  <a:lnTo>
                    <a:pt x="23" y="2923"/>
                  </a:lnTo>
                  <a:lnTo>
                    <a:pt x="1" y="3057"/>
                  </a:lnTo>
                  <a:lnTo>
                    <a:pt x="1" y="3170"/>
                  </a:lnTo>
                  <a:lnTo>
                    <a:pt x="23" y="3282"/>
                  </a:lnTo>
                  <a:lnTo>
                    <a:pt x="68" y="3395"/>
                  </a:lnTo>
                  <a:lnTo>
                    <a:pt x="158" y="3484"/>
                  </a:lnTo>
                  <a:lnTo>
                    <a:pt x="248" y="3552"/>
                  </a:lnTo>
                  <a:lnTo>
                    <a:pt x="338" y="3619"/>
                  </a:lnTo>
                  <a:lnTo>
                    <a:pt x="450" y="3642"/>
                  </a:lnTo>
                  <a:lnTo>
                    <a:pt x="563" y="3664"/>
                  </a:lnTo>
                  <a:lnTo>
                    <a:pt x="788" y="3664"/>
                  </a:lnTo>
                  <a:lnTo>
                    <a:pt x="900" y="3619"/>
                  </a:lnTo>
                  <a:lnTo>
                    <a:pt x="990" y="3552"/>
                  </a:lnTo>
                  <a:lnTo>
                    <a:pt x="1080" y="3484"/>
                  </a:lnTo>
                  <a:lnTo>
                    <a:pt x="1170" y="3372"/>
                  </a:lnTo>
                  <a:lnTo>
                    <a:pt x="1215" y="3237"/>
                  </a:lnTo>
                  <a:lnTo>
                    <a:pt x="1934" y="765"/>
                  </a:lnTo>
                  <a:lnTo>
                    <a:pt x="1956" y="630"/>
                  </a:lnTo>
                  <a:lnTo>
                    <a:pt x="1956" y="495"/>
                  </a:lnTo>
                  <a:lnTo>
                    <a:pt x="1934" y="382"/>
                  </a:lnTo>
                  <a:lnTo>
                    <a:pt x="1867" y="292"/>
                  </a:lnTo>
                  <a:lnTo>
                    <a:pt x="1799" y="203"/>
                  </a:lnTo>
                  <a:lnTo>
                    <a:pt x="1709" y="113"/>
                  </a:lnTo>
                  <a:lnTo>
                    <a:pt x="1619" y="68"/>
                  </a:lnTo>
                  <a:lnTo>
                    <a:pt x="1507" y="23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70;p15">
              <a:extLst>
                <a:ext uri="{FF2B5EF4-FFF2-40B4-BE49-F238E27FC236}">
                  <a16:creationId xmlns:a16="http://schemas.microsoft.com/office/drawing/2014/main" id="{CFFDD29A-0D0D-E184-7CEC-3D4811337A6F}"/>
                </a:ext>
              </a:extLst>
            </p:cNvPr>
            <p:cNvSpPr/>
            <p:nvPr/>
          </p:nvSpPr>
          <p:spPr>
            <a:xfrm>
              <a:off x="2398850" y="2697875"/>
              <a:ext cx="53425" cy="120850"/>
            </a:xfrm>
            <a:custGeom>
              <a:avLst/>
              <a:gdLst/>
              <a:ahLst/>
              <a:cxnLst/>
              <a:rect l="l" t="t" r="r" b="b"/>
              <a:pathLst>
                <a:path w="2137" h="4834" extrusionOk="0">
                  <a:moveTo>
                    <a:pt x="1417" y="1"/>
                  </a:moveTo>
                  <a:lnTo>
                    <a:pt x="1304" y="23"/>
                  </a:lnTo>
                  <a:lnTo>
                    <a:pt x="1192" y="68"/>
                  </a:lnTo>
                  <a:lnTo>
                    <a:pt x="1102" y="113"/>
                  </a:lnTo>
                  <a:lnTo>
                    <a:pt x="1035" y="203"/>
                  </a:lnTo>
                  <a:lnTo>
                    <a:pt x="990" y="316"/>
                  </a:lnTo>
                  <a:lnTo>
                    <a:pt x="945" y="451"/>
                  </a:lnTo>
                  <a:lnTo>
                    <a:pt x="855" y="900"/>
                  </a:lnTo>
                  <a:lnTo>
                    <a:pt x="743" y="1372"/>
                  </a:lnTo>
                  <a:lnTo>
                    <a:pt x="495" y="2249"/>
                  </a:lnTo>
                  <a:lnTo>
                    <a:pt x="248" y="3148"/>
                  </a:lnTo>
                  <a:lnTo>
                    <a:pt x="113" y="3598"/>
                  </a:lnTo>
                  <a:lnTo>
                    <a:pt x="23" y="4070"/>
                  </a:lnTo>
                  <a:lnTo>
                    <a:pt x="1" y="4205"/>
                  </a:lnTo>
                  <a:lnTo>
                    <a:pt x="23" y="4339"/>
                  </a:lnTo>
                  <a:lnTo>
                    <a:pt x="46" y="4452"/>
                  </a:lnTo>
                  <a:lnTo>
                    <a:pt x="113" y="4542"/>
                  </a:lnTo>
                  <a:lnTo>
                    <a:pt x="181" y="4632"/>
                  </a:lnTo>
                  <a:lnTo>
                    <a:pt x="270" y="4722"/>
                  </a:lnTo>
                  <a:lnTo>
                    <a:pt x="383" y="4767"/>
                  </a:lnTo>
                  <a:lnTo>
                    <a:pt x="495" y="4811"/>
                  </a:lnTo>
                  <a:lnTo>
                    <a:pt x="608" y="4834"/>
                  </a:lnTo>
                  <a:lnTo>
                    <a:pt x="720" y="4834"/>
                  </a:lnTo>
                  <a:lnTo>
                    <a:pt x="832" y="4811"/>
                  </a:lnTo>
                  <a:lnTo>
                    <a:pt x="922" y="4767"/>
                  </a:lnTo>
                  <a:lnTo>
                    <a:pt x="1035" y="4722"/>
                  </a:lnTo>
                  <a:lnTo>
                    <a:pt x="1102" y="4632"/>
                  </a:lnTo>
                  <a:lnTo>
                    <a:pt x="1170" y="4519"/>
                  </a:lnTo>
                  <a:lnTo>
                    <a:pt x="1215" y="4384"/>
                  </a:lnTo>
                  <a:lnTo>
                    <a:pt x="1304" y="3935"/>
                  </a:lnTo>
                  <a:lnTo>
                    <a:pt x="1439" y="3485"/>
                  </a:lnTo>
                  <a:lnTo>
                    <a:pt x="1687" y="2586"/>
                  </a:lnTo>
                  <a:lnTo>
                    <a:pt x="1934" y="1687"/>
                  </a:lnTo>
                  <a:lnTo>
                    <a:pt x="2046" y="1237"/>
                  </a:lnTo>
                  <a:lnTo>
                    <a:pt x="2136" y="788"/>
                  </a:lnTo>
                  <a:lnTo>
                    <a:pt x="2136" y="630"/>
                  </a:lnTo>
                  <a:lnTo>
                    <a:pt x="2136" y="518"/>
                  </a:lnTo>
                  <a:lnTo>
                    <a:pt x="2091" y="383"/>
                  </a:lnTo>
                  <a:lnTo>
                    <a:pt x="2024" y="293"/>
                  </a:lnTo>
                  <a:lnTo>
                    <a:pt x="1934" y="203"/>
                  </a:lnTo>
                  <a:lnTo>
                    <a:pt x="1844" y="136"/>
                  </a:lnTo>
                  <a:lnTo>
                    <a:pt x="1754" y="68"/>
                  </a:lnTo>
                  <a:lnTo>
                    <a:pt x="1642" y="23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71;p15">
              <a:extLst>
                <a:ext uri="{FF2B5EF4-FFF2-40B4-BE49-F238E27FC236}">
                  <a16:creationId xmlns:a16="http://schemas.microsoft.com/office/drawing/2014/main" id="{DF637833-D7EF-A20C-DDC4-942CCBD5429D}"/>
                </a:ext>
              </a:extLst>
            </p:cNvPr>
            <p:cNvSpPr/>
            <p:nvPr/>
          </p:nvSpPr>
          <p:spPr>
            <a:xfrm>
              <a:off x="2753450" y="2126925"/>
              <a:ext cx="46125" cy="122525"/>
            </a:xfrm>
            <a:custGeom>
              <a:avLst/>
              <a:gdLst/>
              <a:ahLst/>
              <a:cxnLst/>
              <a:rect l="l" t="t" r="r" b="b"/>
              <a:pathLst>
                <a:path w="1845" h="4901" extrusionOk="0">
                  <a:moveTo>
                    <a:pt x="1013" y="0"/>
                  </a:moveTo>
                  <a:lnTo>
                    <a:pt x="923" y="45"/>
                  </a:lnTo>
                  <a:lnTo>
                    <a:pt x="833" y="113"/>
                  </a:lnTo>
                  <a:lnTo>
                    <a:pt x="743" y="203"/>
                  </a:lnTo>
                  <a:lnTo>
                    <a:pt x="675" y="292"/>
                  </a:lnTo>
                  <a:lnTo>
                    <a:pt x="630" y="427"/>
                  </a:lnTo>
                  <a:lnTo>
                    <a:pt x="451" y="1394"/>
                  </a:lnTo>
                  <a:lnTo>
                    <a:pt x="271" y="2361"/>
                  </a:lnTo>
                  <a:lnTo>
                    <a:pt x="113" y="3327"/>
                  </a:lnTo>
                  <a:lnTo>
                    <a:pt x="1" y="4316"/>
                  </a:lnTo>
                  <a:lnTo>
                    <a:pt x="1" y="4451"/>
                  </a:lnTo>
                  <a:lnTo>
                    <a:pt x="23" y="4563"/>
                  </a:lnTo>
                  <a:lnTo>
                    <a:pt x="68" y="4676"/>
                  </a:lnTo>
                  <a:lnTo>
                    <a:pt x="136" y="4766"/>
                  </a:lnTo>
                  <a:lnTo>
                    <a:pt x="226" y="4811"/>
                  </a:lnTo>
                  <a:lnTo>
                    <a:pt x="316" y="4856"/>
                  </a:lnTo>
                  <a:lnTo>
                    <a:pt x="428" y="4901"/>
                  </a:lnTo>
                  <a:lnTo>
                    <a:pt x="653" y="4901"/>
                  </a:lnTo>
                  <a:lnTo>
                    <a:pt x="765" y="4856"/>
                  </a:lnTo>
                  <a:lnTo>
                    <a:pt x="878" y="4811"/>
                  </a:lnTo>
                  <a:lnTo>
                    <a:pt x="990" y="4743"/>
                  </a:lnTo>
                  <a:lnTo>
                    <a:pt x="1080" y="4676"/>
                  </a:lnTo>
                  <a:lnTo>
                    <a:pt x="1147" y="4563"/>
                  </a:lnTo>
                  <a:lnTo>
                    <a:pt x="1192" y="4451"/>
                  </a:lnTo>
                  <a:lnTo>
                    <a:pt x="1237" y="4316"/>
                  </a:lnTo>
                  <a:lnTo>
                    <a:pt x="1350" y="3417"/>
                  </a:lnTo>
                  <a:lnTo>
                    <a:pt x="1485" y="2540"/>
                  </a:lnTo>
                  <a:lnTo>
                    <a:pt x="1642" y="1641"/>
                  </a:lnTo>
                  <a:lnTo>
                    <a:pt x="1822" y="764"/>
                  </a:lnTo>
                  <a:lnTo>
                    <a:pt x="1844" y="630"/>
                  </a:lnTo>
                  <a:lnTo>
                    <a:pt x="1844" y="495"/>
                  </a:lnTo>
                  <a:lnTo>
                    <a:pt x="1799" y="382"/>
                  </a:lnTo>
                  <a:lnTo>
                    <a:pt x="1732" y="270"/>
                  </a:lnTo>
                  <a:lnTo>
                    <a:pt x="1664" y="180"/>
                  </a:lnTo>
                  <a:lnTo>
                    <a:pt x="1574" y="113"/>
                  </a:lnTo>
                  <a:lnTo>
                    <a:pt x="1462" y="45"/>
                  </a:lnTo>
                  <a:lnTo>
                    <a:pt x="1350" y="23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72;p15">
              <a:extLst>
                <a:ext uri="{FF2B5EF4-FFF2-40B4-BE49-F238E27FC236}">
                  <a16:creationId xmlns:a16="http://schemas.microsoft.com/office/drawing/2014/main" id="{89844646-F399-1C06-0194-EC9F160051DB}"/>
                </a:ext>
              </a:extLst>
            </p:cNvPr>
            <p:cNvSpPr/>
            <p:nvPr/>
          </p:nvSpPr>
          <p:spPr>
            <a:xfrm>
              <a:off x="2583175" y="2718675"/>
              <a:ext cx="34875" cy="154000"/>
            </a:xfrm>
            <a:custGeom>
              <a:avLst/>
              <a:gdLst/>
              <a:ahLst/>
              <a:cxnLst/>
              <a:rect l="l" t="t" r="r" b="b"/>
              <a:pathLst>
                <a:path w="1395" h="6160" extrusionOk="0">
                  <a:moveTo>
                    <a:pt x="765" y="1"/>
                  </a:moveTo>
                  <a:lnTo>
                    <a:pt x="653" y="23"/>
                  </a:lnTo>
                  <a:lnTo>
                    <a:pt x="540" y="46"/>
                  </a:lnTo>
                  <a:lnTo>
                    <a:pt x="428" y="91"/>
                  </a:lnTo>
                  <a:lnTo>
                    <a:pt x="338" y="158"/>
                  </a:lnTo>
                  <a:lnTo>
                    <a:pt x="271" y="248"/>
                  </a:lnTo>
                  <a:lnTo>
                    <a:pt x="203" y="338"/>
                  </a:lnTo>
                  <a:lnTo>
                    <a:pt x="158" y="473"/>
                  </a:lnTo>
                  <a:lnTo>
                    <a:pt x="158" y="608"/>
                  </a:lnTo>
                  <a:lnTo>
                    <a:pt x="136" y="1844"/>
                  </a:lnTo>
                  <a:lnTo>
                    <a:pt x="91" y="3080"/>
                  </a:lnTo>
                  <a:lnTo>
                    <a:pt x="46" y="4317"/>
                  </a:lnTo>
                  <a:lnTo>
                    <a:pt x="1" y="5553"/>
                  </a:lnTo>
                  <a:lnTo>
                    <a:pt x="1" y="5710"/>
                  </a:lnTo>
                  <a:lnTo>
                    <a:pt x="46" y="5823"/>
                  </a:lnTo>
                  <a:lnTo>
                    <a:pt x="113" y="5935"/>
                  </a:lnTo>
                  <a:lnTo>
                    <a:pt x="181" y="6003"/>
                  </a:lnTo>
                  <a:lnTo>
                    <a:pt x="271" y="6070"/>
                  </a:lnTo>
                  <a:lnTo>
                    <a:pt x="383" y="6115"/>
                  </a:lnTo>
                  <a:lnTo>
                    <a:pt x="495" y="6160"/>
                  </a:lnTo>
                  <a:lnTo>
                    <a:pt x="608" y="6160"/>
                  </a:lnTo>
                  <a:lnTo>
                    <a:pt x="720" y="6137"/>
                  </a:lnTo>
                  <a:lnTo>
                    <a:pt x="833" y="6115"/>
                  </a:lnTo>
                  <a:lnTo>
                    <a:pt x="945" y="6070"/>
                  </a:lnTo>
                  <a:lnTo>
                    <a:pt x="1035" y="6003"/>
                  </a:lnTo>
                  <a:lnTo>
                    <a:pt x="1102" y="5935"/>
                  </a:lnTo>
                  <a:lnTo>
                    <a:pt x="1170" y="5823"/>
                  </a:lnTo>
                  <a:lnTo>
                    <a:pt x="1215" y="5710"/>
                  </a:lnTo>
                  <a:lnTo>
                    <a:pt x="1237" y="5553"/>
                  </a:lnTo>
                  <a:lnTo>
                    <a:pt x="1282" y="4317"/>
                  </a:lnTo>
                  <a:lnTo>
                    <a:pt x="1327" y="3080"/>
                  </a:lnTo>
                  <a:lnTo>
                    <a:pt x="1372" y="1844"/>
                  </a:lnTo>
                  <a:lnTo>
                    <a:pt x="1395" y="608"/>
                  </a:lnTo>
                  <a:lnTo>
                    <a:pt x="1372" y="473"/>
                  </a:lnTo>
                  <a:lnTo>
                    <a:pt x="1327" y="338"/>
                  </a:lnTo>
                  <a:lnTo>
                    <a:pt x="1282" y="248"/>
                  </a:lnTo>
                  <a:lnTo>
                    <a:pt x="1192" y="158"/>
                  </a:lnTo>
                  <a:lnTo>
                    <a:pt x="1102" y="91"/>
                  </a:lnTo>
                  <a:lnTo>
                    <a:pt x="990" y="46"/>
                  </a:lnTo>
                  <a:lnTo>
                    <a:pt x="878" y="23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73;p15">
              <a:extLst>
                <a:ext uri="{FF2B5EF4-FFF2-40B4-BE49-F238E27FC236}">
                  <a16:creationId xmlns:a16="http://schemas.microsoft.com/office/drawing/2014/main" id="{8DBBBA20-928F-9D1C-9EB3-5A44E16BEA3A}"/>
                </a:ext>
              </a:extLst>
            </p:cNvPr>
            <p:cNvSpPr/>
            <p:nvPr/>
          </p:nvSpPr>
          <p:spPr>
            <a:xfrm>
              <a:off x="2602850" y="1700375"/>
              <a:ext cx="49475" cy="70275"/>
            </a:xfrm>
            <a:custGeom>
              <a:avLst/>
              <a:gdLst/>
              <a:ahLst/>
              <a:cxnLst/>
              <a:rect l="l" t="t" r="r" b="b"/>
              <a:pathLst>
                <a:path w="1979" h="2811" extrusionOk="0">
                  <a:moveTo>
                    <a:pt x="1327" y="1"/>
                  </a:moveTo>
                  <a:lnTo>
                    <a:pt x="1214" y="23"/>
                  </a:lnTo>
                  <a:lnTo>
                    <a:pt x="1102" y="46"/>
                  </a:lnTo>
                  <a:lnTo>
                    <a:pt x="1012" y="113"/>
                  </a:lnTo>
                  <a:lnTo>
                    <a:pt x="922" y="203"/>
                  </a:lnTo>
                  <a:lnTo>
                    <a:pt x="832" y="315"/>
                  </a:lnTo>
                  <a:lnTo>
                    <a:pt x="68" y="1866"/>
                  </a:lnTo>
                  <a:lnTo>
                    <a:pt x="23" y="2001"/>
                  </a:lnTo>
                  <a:lnTo>
                    <a:pt x="1" y="2136"/>
                  </a:lnTo>
                  <a:lnTo>
                    <a:pt x="1" y="2248"/>
                  </a:lnTo>
                  <a:lnTo>
                    <a:pt x="46" y="2361"/>
                  </a:lnTo>
                  <a:lnTo>
                    <a:pt x="91" y="2473"/>
                  </a:lnTo>
                  <a:lnTo>
                    <a:pt x="158" y="2563"/>
                  </a:lnTo>
                  <a:lnTo>
                    <a:pt x="248" y="2653"/>
                  </a:lnTo>
                  <a:lnTo>
                    <a:pt x="338" y="2721"/>
                  </a:lnTo>
                  <a:lnTo>
                    <a:pt x="450" y="2766"/>
                  </a:lnTo>
                  <a:lnTo>
                    <a:pt x="540" y="2810"/>
                  </a:lnTo>
                  <a:lnTo>
                    <a:pt x="765" y="2810"/>
                  </a:lnTo>
                  <a:lnTo>
                    <a:pt x="877" y="2766"/>
                  </a:lnTo>
                  <a:lnTo>
                    <a:pt x="967" y="2698"/>
                  </a:lnTo>
                  <a:lnTo>
                    <a:pt x="1057" y="2608"/>
                  </a:lnTo>
                  <a:lnTo>
                    <a:pt x="1147" y="2496"/>
                  </a:lnTo>
                  <a:lnTo>
                    <a:pt x="1911" y="945"/>
                  </a:lnTo>
                  <a:lnTo>
                    <a:pt x="1956" y="810"/>
                  </a:lnTo>
                  <a:lnTo>
                    <a:pt x="1979" y="697"/>
                  </a:lnTo>
                  <a:lnTo>
                    <a:pt x="1979" y="563"/>
                  </a:lnTo>
                  <a:lnTo>
                    <a:pt x="1934" y="450"/>
                  </a:lnTo>
                  <a:lnTo>
                    <a:pt x="1889" y="338"/>
                  </a:lnTo>
                  <a:lnTo>
                    <a:pt x="1821" y="248"/>
                  </a:lnTo>
                  <a:lnTo>
                    <a:pt x="1731" y="180"/>
                  </a:lnTo>
                  <a:lnTo>
                    <a:pt x="1642" y="113"/>
                  </a:lnTo>
                  <a:lnTo>
                    <a:pt x="1529" y="46"/>
                  </a:lnTo>
                  <a:lnTo>
                    <a:pt x="1439" y="23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74;p15">
              <a:extLst>
                <a:ext uri="{FF2B5EF4-FFF2-40B4-BE49-F238E27FC236}">
                  <a16:creationId xmlns:a16="http://schemas.microsoft.com/office/drawing/2014/main" id="{2752E871-7A51-9F4F-B467-C92C0FD18669}"/>
                </a:ext>
              </a:extLst>
            </p:cNvPr>
            <p:cNvSpPr/>
            <p:nvPr/>
          </p:nvSpPr>
          <p:spPr>
            <a:xfrm>
              <a:off x="4618650" y="1496375"/>
              <a:ext cx="604725" cy="1495450"/>
            </a:xfrm>
            <a:custGeom>
              <a:avLst/>
              <a:gdLst/>
              <a:ahLst/>
              <a:cxnLst/>
              <a:rect l="l" t="t" r="r" b="b"/>
              <a:pathLst>
                <a:path w="24189" h="59818" extrusionOk="0">
                  <a:moveTo>
                    <a:pt x="7981" y="1"/>
                  </a:moveTo>
                  <a:lnTo>
                    <a:pt x="7621" y="23"/>
                  </a:lnTo>
                  <a:lnTo>
                    <a:pt x="7239" y="68"/>
                  </a:lnTo>
                  <a:lnTo>
                    <a:pt x="6834" y="113"/>
                  </a:lnTo>
                  <a:lnTo>
                    <a:pt x="6475" y="180"/>
                  </a:lnTo>
                  <a:lnTo>
                    <a:pt x="6115" y="248"/>
                  </a:lnTo>
                  <a:lnTo>
                    <a:pt x="5755" y="360"/>
                  </a:lnTo>
                  <a:lnTo>
                    <a:pt x="5441" y="450"/>
                  </a:lnTo>
                  <a:lnTo>
                    <a:pt x="5104" y="563"/>
                  </a:lnTo>
                  <a:lnTo>
                    <a:pt x="4789" y="698"/>
                  </a:lnTo>
                  <a:lnTo>
                    <a:pt x="4497" y="832"/>
                  </a:lnTo>
                  <a:lnTo>
                    <a:pt x="4204" y="990"/>
                  </a:lnTo>
                  <a:lnTo>
                    <a:pt x="3935" y="1147"/>
                  </a:lnTo>
                  <a:lnTo>
                    <a:pt x="3665" y="1304"/>
                  </a:lnTo>
                  <a:lnTo>
                    <a:pt x="3418" y="1484"/>
                  </a:lnTo>
                  <a:lnTo>
                    <a:pt x="3170" y="1687"/>
                  </a:lnTo>
                  <a:lnTo>
                    <a:pt x="2946" y="1866"/>
                  </a:lnTo>
                  <a:lnTo>
                    <a:pt x="2721" y="2091"/>
                  </a:lnTo>
                  <a:lnTo>
                    <a:pt x="2496" y="2294"/>
                  </a:lnTo>
                  <a:lnTo>
                    <a:pt x="2114" y="2766"/>
                  </a:lnTo>
                  <a:lnTo>
                    <a:pt x="1754" y="3238"/>
                  </a:lnTo>
                  <a:lnTo>
                    <a:pt x="1439" y="3755"/>
                  </a:lnTo>
                  <a:lnTo>
                    <a:pt x="1147" y="4317"/>
                  </a:lnTo>
                  <a:lnTo>
                    <a:pt x="900" y="4879"/>
                  </a:lnTo>
                  <a:lnTo>
                    <a:pt x="698" y="5463"/>
                  </a:lnTo>
                  <a:lnTo>
                    <a:pt x="518" y="6070"/>
                  </a:lnTo>
                  <a:lnTo>
                    <a:pt x="360" y="6699"/>
                  </a:lnTo>
                  <a:lnTo>
                    <a:pt x="226" y="7351"/>
                  </a:lnTo>
                  <a:lnTo>
                    <a:pt x="136" y="8003"/>
                  </a:lnTo>
                  <a:lnTo>
                    <a:pt x="68" y="8655"/>
                  </a:lnTo>
                  <a:lnTo>
                    <a:pt x="23" y="9329"/>
                  </a:lnTo>
                  <a:lnTo>
                    <a:pt x="1" y="10004"/>
                  </a:lnTo>
                  <a:lnTo>
                    <a:pt x="1" y="10678"/>
                  </a:lnTo>
                  <a:lnTo>
                    <a:pt x="23" y="11353"/>
                  </a:lnTo>
                  <a:lnTo>
                    <a:pt x="68" y="12049"/>
                  </a:lnTo>
                  <a:lnTo>
                    <a:pt x="113" y="12701"/>
                  </a:lnTo>
                  <a:lnTo>
                    <a:pt x="203" y="13376"/>
                  </a:lnTo>
                  <a:lnTo>
                    <a:pt x="293" y="14028"/>
                  </a:lnTo>
                  <a:lnTo>
                    <a:pt x="383" y="14680"/>
                  </a:lnTo>
                  <a:lnTo>
                    <a:pt x="495" y="15309"/>
                  </a:lnTo>
                  <a:lnTo>
                    <a:pt x="630" y="15916"/>
                  </a:lnTo>
                  <a:lnTo>
                    <a:pt x="900" y="17107"/>
                  </a:lnTo>
                  <a:lnTo>
                    <a:pt x="1215" y="18321"/>
                  </a:lnTo>
                  <a:lnTo>
                    <a:pt x="1552" y="19513"/>
                  </a:lnTo>
                  <a:lnTo>
                    <a:pt x="2249" y="21940"/>
                  </a:lnTo>
                  <a:lnTo>
                    <a:pt x="3665" y="26751"/>
                  </a:lnTo>
                  <a:lnTo>
                    <a:pt x="4362" y="29179"/>
                  </a:lnTo>
                  <a:lnTo>
                    <a:pt x="4676" y="30392"/>
                  </a:lnTo>
                  <a:lnTo>
                    <a:pt x="4991" y="31606"/>
                  </a:lnTo>
                  <a:lnTo>
                    <a:pt x="5306" y="32820"/>
                  </a:lnTo>
                  <a:lnTo>
                    <a:pt x="5576" y="34034"/>
                  </a:lnTo>
                  <a:lnTo>
                    <a:pt x="5845" y="35270"/>
                  </a:lnTo>
                  <a:lnTo>
                    <a:pt x="6093" y="36507"/>
                  </a:lnTo>
                  <a:lnTo>
                    <a:pt x="6205" y="37249"/>
                  </a:lnTo>
                  <a:lnTo>
                    <a:pt x="6317" y="38238"/>
                  </a:lnTo>
                  <a:lnTo>
                    <a:pt x="6452" y="39429"/>
                  </a:lnTo>
                  <a:lnTo>
                    <a:pt x="6565" y="40778"/>
                  </a:lnTo>
                  <a:lnTo>
                    <a:pt x="6812" y="43790"/>
                  </a:lnTo>
                  <a:lnTo>
                    <a:pt x="7037" y="46959"/>
                  </a:lnTo>
                  <a:lnTo>
                    <a:pt x="7419" y="52534"/>
                  </a:lnTo>
                  <a:lnTo>
                    <a:pt x="7554" y="54940"/>
                  </a:lnTo>
                  <a:lnTo>
                    <a:pt x="8228" y="55546"/>
                  </a:lnTo>
                  <a:lnTo>
                    <a:pt x="8902" y="56086"/>
                  </a:lnTo>
                  <a:lnTo>
                    <a:pt x="9599" y="56581"/>
                  </a:lnTo>
                  <a:lnTo>
                    <a:pt x="10319" y="57008"/>
                  </a:lnTo>
                  <a:lnTo>
                    <a:pt x="11016" y="57390"/>
                  </a:lnTo>
                  <a:lnTo>
                    <a:pt x="11757" y="57749"/>
                  </a:lnTo>
                  <a:lnTo>
                    <a:pt x="12499" y="58042"/>
                  </a:lnTo>
                  <a:lnTo>
                    <a:pt x="13241" y="58311"/>
                  </a:lnTo>
                  <a:lnTo>
                    <a:pt x="14028" y="58559"/>
                  </a:lnTo>
                  <a:lnTo>
                    <a:pt x="14814" y="58761"/>
                  </a:lnTo>
                  <a:lnTo>
                    <a:pt x="15624" y="58963"/>
                  </a:lnTo>
                  <a:lnTo>
                    <a:pt x="16455" y="59121"/>
                  </a:lnTo>
                  <a:lnTo>
                    <a:pt x="17310" y="59278"/>
                  </a:lnTo>
                  <a:lnTo>
                    <a:pt x="18186" y="59435"/>
                  </a:lnTo>
                  <a:lnTo>
                    <a:pt x="20007" y="59728"/>
                  </a:lnTo>
                  <a:lnTo>
                    <a:pt x="20614" y="59818"/>
                  </a:lnTo>
                  <a:lnTo>
                    <a:pt x="21154" y="59818"/>
                  </a:lnTo>
                  <a:lnTo>
                    <a:pt x="21401" y="59795"/>
                  </a:lnTo>
                  <a:lnTo>
                    <a:pt x="21648" y="59773"/>
                  </a:lnTo>
                  <a:lnTo>
                    <a:pt x="21873" y="59728"/>
                  </a:lnTo>
                  <a:lnTo>
                    <a:pt x="22075" y="59683"/>
                  </a:lnTo>
                  <a:lnTo>
                    <a:pt x="22277" y="59615"/>
                  </a:lnTo>
                  <a:lnTo>
                    <a:pt x="22457" y="59525"/>
                  </a:lnTo>
                  <a:lnTo>
                    <a:pt x="22637" y="59435"/>
                  </a:lnTo>
                  <a:lnTo>
                    <a:pt x="22795" y="59345"/>
                  </a:lnTo>
                  <a:lnTo>
                    <a:pt x="22952" y="59211"/>
                  </a:lnTo>
                  <a:lnTo>
                    <a:pt x="23087" y="59098"/>
                  </a:lnTo>
                  <a:lnTo>
                    <a:pt x="23222" y="58941"/>
                  </a:lnTo>
                  <a:lnTo>
                    <a:pt x="23334" y="58806"/>
                  </a:lnTo>
                  <a:lnTo>
                    <a:pt x="23446" y="58649"/>
                  </a:lnTo>
                  <a:lnTo>
                    <a:pt x="23536" y="58469"/>
                  </a:lnTo>
                  <a:lnTo>
                    <a:pt x="23716" y="58109"/>
                  </a:lnTo>
                  <a:lnTo>
                    <a:pt x="23851" y="57704"/>
                  </a:lnTo>
                  <a:lnTo>
                    <a:pt x="23963" y="57255"/>
                  </a:lnTo>
                  <a:lnTo>
                    <a:pt x="24053" y="56783"/>
                  </a:lnTo>
                  <a:lnTo>
                    <a:pt x="24121" y="56288"/>
                  </a:lnTo>
                  <a:lnTo>
                    <a:pt x="24143" y="55749"/>
                  </a:lnTo>
                  <a:lnTo>
                    <a:pt x="24166" y="55187"/>
                  </a:lnTo>
                  <a:lnTo>
                    <a:pt x="24188" y="53096"/>
                  </a:lnTo>
                  <a:lnTo>
                    <a:pt x="24166" y="51006"/>
                  </a:lnTo>
                  <a:lnTo>
                    <a:pt x="24121" y="48915"/>
                  </a:lnTo>
                  <a:lnTo>
                    <a:pt x="24031" y="46825"/>
                  </a:lnTo>
                  <a:lnTo>
                    <a:pt x="23918" y="44734"/>
                  </a:lnTo>
                  <a:lnTo>
                    <a:pt x="23761" y="42666"/>
                  </a:lnTo>
                  <a:lnTo>
                    <a:pt x="23581" y="40575"/>
                  </a:lnTo>
                  <a:lnTo>
                    <a:pt x="23356" y="38485"/>
                  </a:lnTo>
                  <a:lnTo>
                    <a:pt x="23109" y="36417"/>
                  </a:lnTo>
                  <a:lnTo>
                    <a:pt x="22839" y="34326"/>
                  </a:lnTo>
                  <a:lnTo>
                    <a:pt x="22525" y="32258"/>
                  </a:lnTo>
                  <a:lnTo>
                    <a:pt x="22210" y="30190"/>
                  </a:lnTo>
                  <a:lnTo>
                    <a:pt x="21850" y="28122"/>
                  </a:lnTo>
                  <a:lnTo>
                    <a:pt x="21468" y="26076"/>
                  </a:lnTo>
                  <a:lnTo>
                    <a:pt x="21086" y="24031"/>
                  </a:lnTo>
                  <a:lnTo>
                    <a:pt x="20659" y="21985"/>
                  </a:lnTo>
                  <a:lnTo>
                    <a:pt x="20434" y="20974"/>
                  </a:lnTo>
                  <a:lnTo>
                    <a:pt x="20209" y="19962"/>
                  </a:lnTo>
                  <a:lnTo>
                    <a:pt x="19940" y="18951"/>
                  </a:lnTo>
                  <a:lnTo>
                    <a:pt x="19670" y="17961"/>
                  </a:lnTo>
                  <a:lnTo>
                    <a:pt x="19400" y="16972"/>
                  </a:lnTo>
                  <a:lnTo>
                    <a:pt x="19108" y="15961"/>
                  </a:lnTo>
                  <a:lnTo>
                    <a:pt x="18793" y="14994"/>
                  </a:lnTo>
                  <a:lnTo>
                    <a:pt x="18456" y="14005"/>
                  </a:lnTo>
                  <a:lnTo>
                    <a:pt x="17782" y="12049"/>
                  </a:lnTo>
                  <a:lnTo>
                    <a:pt x="17062" y="10094"/>
                  </a:lnTo>
                  <a:lnTo>
                    <a:pt x="16276" y="8183"/>
                  </a:lnTo>
                  <a:lnTo>
                    <a:pt x="15466" y="6272"/>
                  </a:lnTo>
                  <a:lnTo>
                    <a:pt x="15174" y="5643"/>
                  </a:lnTo>
                  <a:lnTo>
                    <a:pt x="14859" y="5014"/>
                  </a:lnTo>
                  <a:lnTo>
                    <a:pt x="14500" y="4384"/>
                  </a:lnTo>
                  <a:lnTo>
                    <a:pt x="14140" y="3777"/>
                  </a:lnTo>
                  <a:lnTo>
                    <a:pt x="13735" y="3215"/>
                  </a:lnTo>
                  <a:lnTo>
                    <a:pt x="13286" y="2676"/>
                  </a:lnTo>
                  <a:lnTo>
                    <a:pt x="12836" y="2159"/>
                  </a:lnTo>
                  <a:lnTo>
                    <a:pt x="12342" y="1687"/>
                  </a:lnTo>
                  <a:lnTo>
                    <a:pt x="12072" y="1484"/>
                  </a:lnTo>
                  <a:lnTo>
                    <a:pt x="11825" y="1259"/>
                  </a:lnTo>
                  <a:lnTo>
                    <a:pt x="11533" y="1080"/>
                  </a:lnTo>
                  <a:lnTo>
                    <a:pt x="11263" y="900"/>
                  </a:lnTo>
                  <a:lnTo>
                    <a:pt x="10971" y="742"/>
                  </a:lnTo>
                  <a:lnTo>
                    <a:pt x="10678" y="585"/>
                  </a:lnTo>
                  <a:lnTo>
                    <a:pt x="10364" y="450"/>
                  </a:lnTo>
                  <a:lnTo>
                    <a:pt x="10049" y="338"/>
                  </a:lnTo>
                  <a:lnTo>
                    <a:pt x="9734" y="225"/>
                  </a:lnTo>
                  <a:lnTo>
                    <a:pt x="9397" y="158"/>
                  </a:lnTo>
                  <a:lnTo>
                    <a:pt x="9060" y="91"/>
                  </a:lnTo>
                  <a:lnTo>
                    <a:pt x="8700" y="46"/>
                  </a:lnTo>
                  <a:lnTo>
                    <a:pt x="8363" y="2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75;p15">
              <a:extLst>
                <a:ext uri="{FF2B5EF4-FFF2-40B4-BE49-F238E27FC236}">
                  <a16:creationId xmlns:a16="http://schemas.microsoft.com/office/drawing/2014/main" id="{7EF295CB-B2E0-6C5B-7D8E-01F46804C249}"/>
                </a:ext>
              </a:extLst>
            </p:cNvPr>
            <p:cNvSpPr/>
            <p:nvPr/>
          </p:nvSpPr>
          <p:spPr>
            <a:xfrm>
              <a:off x="4760825" y="1498625"/>
              <a:ext cx="271475" cy="1476350"/>
            </a:xfrm>
            <a:custGeom>
              <a:avLst/>
              <a:gdLst/>
              <a:ahLst/>
              <a:cxnLst/>
              <a:rect l="l" t="t" r="r" b="b"/>
              <a:pathLst>
                <a:path w="10859" h="59054" extrusionOk="0">
                  <a:moveTo>
                    <a:pt x="1260" y="1"/>
                  </a:moveTo>
                  <a:lnTo>
                    <a:pt x="608" y="113"/>
                  </a:lnTo>
                  <a:lnTo>
                    <a:pt x="1" y="270"/>
                  </a:lnTo>
                  <a:lnTo>
                    <a:pt x="203" y="945"/>
                  </a:lnTo>
                  <a:lnTo>
                    <a:pt x="428" y="1619"/>
                  </a:lnTo>
                  <a:lnTo>
                    <a:pt x="653" y="2293"/>
                  </a:lnTo>
                  <a:lnTo>
                    <a:pt x="900" y="2968"/>
                  </a:lnTo>
                  <a:lnTo>
                    <a:pt x="1417" y="4294"/>
                  </a:lnTo>
                  <a:lnTo>
                    <a:pt x="1957" y="5620"/>
                  </a:lnTo>
                  <a:lnTo>
                    <a:pt x="2496" y="6924"/>
                  </a:lnTo>
                  <a:lnTo>
                    <a:pt x="2991" y="8250"/>
                  </a:lnTo>
                  <a:lnTo>
                    <a:pt x="3238" y="8925"/>
                  </a:lnTo>
                  <a:lnTo>
                    <a:pt x="3463" y="9599"/>
                  </a:lnTo>
                  <a:lnTo>
                    <a:pt x="3665" y="10274"/>
                  </a:lnTo>
                  <a:lnTo>
                    <a:pt x="3845" y="10948"/>
                  </a:lnTo>
                  <a:lnTo>
                    <a:pt x="4474" y="13488"/>
                  </a:lnTo>
                  <a:lnTo>
                    <a:pt x="5081" y="16051"/>
                  </a:lnTo>
                  <a:lnTo>
                    <a:pt x="5666" y="18613"/>
                  </a:lnTo>
                  <a:lnTo>
                    <a:pt x="6228" y="21176"/>
                  </a:lnTo>
                  <a:lnTo>
                    <a:pt x="6722" y="23738"/>
                  </a:lnTo>
                  <a:lnTo>
                    <a:pt x="7194" y="26324"/>
                  </a:lnTo>
                  <a:lnTo>
                    <a:pt x="7397" y="27627"/>
                  </a:lnTo>
                  <a:lnTo>
                    <a:pt x="7599" y="28909"/>
                  </a:lnTo>
                  <a:lnTo>
                    <a:pt x="7779" y="30212"/>
                  </a:lnTo>
                  <a:lnTo>
                    <a:pt x="7936" y="31516"/>
                  </a:lnTo>
                  <a:lnTo>
                    <a:pt x="8206" y="33922"/>
                  </a:lnTo>
                  <a:lnTo>
                    <a:pt x="8431" y="36327"/>
                  </a:lnTo>
                  <a:lnTo>
                    <a:pt x="8633" y="38732"/>
                  </a:lnTo>
                  <a:lnTo>
                    <a:pt x="8790" y="41137"/>
                  </a:lnTo>
                  <a:lnTo>
                    <a:pt x="8925" y="43543"/>
                  </a:lnTo>
                  <a:lnTo>
                    <a:pt x="9038" y="45948"/>
                  </a:lnTo>
                  <a:lnTo>
                    <a:pt x="9262" y="50781"/>
                  </a:lnTo>
                  <a:lnTo>
                    <a:pt x="9442" y="54782"/>
                  </a:lnTo>
                  <a:lnTo>
                    <a:pt x="9600" y="58783"/>
                  </a:lnTo>
                  <a:lnTo>
                    <a:pt x="10858" y="59053"/>
                  </a:lnTo>
                  <a:lnTo>
                    <a:pt x="10679" y="55164"/>
                  </a:lnTo>
                  <a:lnTo>
                    <a:pt x="10521" y="51253"/>
                  </a:lnTo>
                  <a:lnTo>
                    <a:pt x="10296" y="46285"/>
                  </a:lnTo>
                  <a:lnTo>
                    <a:pt x="10184" y="43812"/>
                  </a:lnTo>
                  <a:lnTo>
                    <a:pt x="10049" y="41340"/>
                  </a:lnTo>
                  <a:lnTo>
                    <a:pt x="9892" y="38844"/>
                  </a:lnTo>
                  <a:lnTo>
                    <a:pt x="9689" y="36372"/>
                  </a:lnTo>
                  <a:lnTo>
                    <a:pt x="9465" y="33899"/>
                  </a:lnTo>
                  <a:lnTo>
                    <a:pt x="9172" y="31426"/>
                  </a:lnTo>
                  <a:lnTo>
                    <a:pt x="8880" y="29156"/>
                  </a:lnTo>
                  <a:lnTo>
                    <a:pt x="8521" y="26863"/>
                  </a:lnTo>
                  <a:lnTo>
                    <a:pt x="8138" y="24593"/>
                  </a:lnTo>
                  <a:lnTo>
                    <a:pt x="7711" y="22322"/>
                  </a:lnTo>
                  <a:lnTo>
                    <a:pt x="7239" y="20074"/>
                  </a:lnTo>
                  <a:lnTo>
                    <a:pt x="6745" y="17804"/>
                  </a:lnTo>
                  <a:lnTo>
                    <a:pt x="6228" y="15556"/>
                  </a:lnTo>
                  <a:lnTo>
                    <a:pt x="5688" y="13331"/>
                  </a:lnTo>
                  <a:lnTo>
                    <a:pt x="5194" y="11240"/>
                  </a:lnTo>
                  <a:lnTo>
                    <a:pt x="4924" y="10184"/>
                  </a:lnTo>
                  <a:lnTo>
                    <a:pt x="4632" y="9150"/>
                  </a:lnTo>
                  <a:lnTo>
                    <a:pt x="4339" y="8116"/>
                  </a:lnTo>
                  <a:lnTo>
                    <a:pt x="4025" y="7081"/>
                  </a:lnTo>
                  <a:lnTo>
                    <a:pt x="3665" y="6070"/>
                  </a:lnTo>
                  <a:lnTo>
                    <a:pt x="3260" y="5081"/>
                  </a:lnTo>
                  <a:lnTo>
                    <a:pt x="2204" y="2563"/>
                  </a:lnTo>
                  <a:lnTo>
                    <a:pt x="1687" y="1282"/>
                  </a:lnTo>
                  <a:lnTo>
                    <a:pt x="1462" y="652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76;p15">
              <a:extLst>
                <a:ext uri="{FF2B5EF4-FFF2-40B4-BE49-F238E27FC236}">
                  <a16:creationId xmlns:a16="http://schemas.microsoft.com/office/drawing/2014/main" id="{A1509A73-39D6-95CE-9BA5-D3C08C053800}"/>
                </a:ext>
              </a:extLst>
            </p:cNvPr>
            <p:cNvSpPr/>
            <p:nvPr/>
          </p:nvSpPr>
          <p:spPr>
            <a:xfrm>
              <a:off x="5141850" y="2564700"/>
              <a:ext cx="39925" cy="151750"/>
            </a:xfrm>
            <a:custGeom>
              <a:avLst/>
              <a:gdLst/>
              <a:ahLst/>
              <a:cxnLst/>
              <a:rect l="l" t="t" r="r" b="b"/>
              <a:pathLst>
                <a:path w="1597" h="6070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45"/>
                  </a:lnTo>
                  <a:lnTo>
                    <a:pt x="271" y="113"/>
                  </a:lnTo>
                  <a:lnTo>
                    <a:pt x="181" y="180"/>
                  </a:lnTo>
                  <a:lnTo>
                    <a:pt x="91" y="270"/>
                  </a:lnTo>
                  <a:lnTo>
                    <a:pt x="46" y="360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36" y="3080"/>
                  </a:lnTo>
                  <a:lnTo>
                    <a:pt x="226" y="4316"/>
                  </a:lnTo>
                  <a:lnTo>
                    <a:pt x="293" y="4923"/>
                  </a:lnTo>
                  <a:lnTo>
                    <a:pt x="360" y="5530"/>
                  </a:lnTo>
                  <a:lnTo>
                    <a:pt x="383" y="5665"/>
                  </a:lnTo>
                  <a:lnTo>
                    <a:pt x="450" y="5778"/>
                  </a:lnTo>
                  <a:lnTo>
                    <a:pt x="518" y="5867"/>
                  </a:lnTo>
                  <a:lnTo>
                    <a:pt x="608" y="5957"/>
                  </a:lnTo>
                  <a:lnTo>
                    <a:pt x="720" y="6002"/>
                  </a:lnTo>
                  <a:lnTo>
                    <a:pt x="832" y="6047"/>
                  </a:lnTo>
                  <a:lnTo>
                    <a:pt x="945" y="6070"/>
                  </a:lnTo>
                  <a:lnTo>
                    <a:pt x="1057" y="6070"/>
                  </a:lnTo>
                  <a:lnTo>
                    <a:pt x="1170" y="6047"/>
                  </a:lnTo>
                  <a:lnTo>
                    <a:pt x="1282" y="6025"/>
                  </a:lnTo>
                  <a:lnTo>
                    <a:pt x="1372" y="5957"/>
                  </a:lnTo>
                  <a:lnTo>
                    <a:pt x="1462" y="5890"/>
                  </a:lnTo>
                  <a:lnTo>
                    <a:pt x="1529" y="5800"/>
                  </a:lnTo>
                  <a:lnTo>
                    <a:pt x="1574" y="5710"/>
                  </a:lnTo>
                  <a:lnTo>
                    <a:pt x="1597" y="5575"/>
                  </a:lnTo>
                  <a:lnTo>
                    <a:pt x="1597" y="5440"/>
                  </a:lnTo>
                  <a:lnTo>
                    <a:pt x="1529" y="4833"/>
                  </a:lnTo>
                  <a:lnTo>
                    <a:pt x="1462" y="4226"/>
                  </a:lnTo>
                  <a:lnTo>
                    <a:pt x="1372" y="2990"/>
                  </a:lnTo>
                  <a:lnTo>
                    <a:pt x="1237" y="540"/>
                  </a:lnTo>
                  <a:lnTo>
                    <a:pt x="1215" y="405"/>
                  </a:lnTo>
                  <a:lnTo>
                    <a:pt x="1170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77;p15">
              <a:extLst>
                <a:ext uri="{FF2B5EF4-FFF2-40B4-BE49-F238E27FC236}">
                  <a16:creationId xmlns:a16="http://schemas.microsoft.com/office/drawing/2014/main" id="{EAD9B98D-4BF8-12C3-6169-99B8FA222E6A}"/>
                </a:ext>
              </a:extLst>
            </p:cNvPr>
            <p:cNvSpPr/>
            <p:nvPr/>
          </p:nvSpPr>
          <p:spPr>
            <a:xfrm>
              <a:off x="5107025" y="2348900"/>
              <a:ext cx="34850" cy="63525"/>
            </a:xfrm>
            <a:custGeom>
              <a:avLst/>
              <a:gdLst/>
              <a:ahLst/>
              <a:cxnLst/>
              <a:rect l="l" t="t" r="r" b="b"/>
              <a:pathLst>
                <a:path w="1394" h="2541" extrusionOk="0">
                  <a:moveTo>
                    <a:pt x="562" y="0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83"/>
                  </a:lnTo>
                  <a:lnTo>
                    <a:pt x="0" y="517"/>
                  </a:lnTo>
                  <a:lnTo>
                    <a:pt x="0" y="652"/>
                  </a:lnTo>
                  <a:lnTo>
                    <a:pt x="157" y="1979"/>
                  </a:lnTo>
                  <a:lnTo>
                    <a:pt x="180" y="2113"/>
                  </a:lnTo>
                  <a:lnTo>
                    <a:pt x="225" y="2248"/>
                  </a:lnTo>
                  <a:lnTo>
                    <a:pt x="315" y="2338"/>
                  </a:lnTo>
                  <a:lnTo>
                    <a:pt x="405" y="2406"/>
                  </a:lnTo>
                  <a:lnTo>
                    <a:pt x="495" y="2473"/>
                  </a:lnTo>
                  <a:lnTo>
                    <a:pt x="607" y="2518"/>
                  </a:lnTo>
                  <a:lnTo>
                    <a:pt x="719" y="2541"/>
                  </a:lnTo>
                  <a:lnTo>
                    <a:pt x="832" y="2541"/>
                  </a:lnTo>
                  <a:lnTo>
                    <a:pt x="944" y="2518"/>
                  </a:lnTo>
                  <a:lnTo>
                    <a:pt x="1057" y="2473"/>
                  </a:lnTo>
                  <a:lnTo>
                    <a:pt x="1169" y="2428"/>
                  </a:lnTo>
                  <a:lnTo>
                    <a:pt x="1236" y="2361"/>
                  </a:lnTo>
                  <a:lnTo>
                    <a:pt x="1326" y="2271"/>
                  </a:lnTo>
                  <a:lnTo>
                    <a:pt x="1371" y="2158"/>
                  </a:lnTo>
                  <a:lnTo>
                    <a:pt x="1394" y="2046"/>
                  </a:lnTo>
                  <a:lnTo>
                    <a:pt x="1394" y="1889"/>
                  </a:lnTo>
                  <a:lnTo>
                    <a:pt x="1236" y="562"/>
                  </a:lnTo>
                  <a:lnTo>
                    <a:pt x="1214" y="428"/>
                  </a:lnTo>
                  <a:lnTo>
                    <a:pt x="1169" y="293"/>
                  </a:lnTo>
                  <a:lnTo>
                    <a:pt x="1079" y="203"/>
                  </a:lnTo>
                  <a:lnTo>
                    <a:pt x="1012" y="135"/>
                  </a:lnTo>
                  <a:lnTo>
                    <a:pt x="899" y="68"/>
                  </a:lnTo>
                  <a:lnTo>
                    <a:pt x="787" y="2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78;p15">
              <a:extLst>
                <a:ext uri="{FF2B5EF4-FFF2-40B4-BE49-F238E27FC236}">
                  <a16:creationId xmlns:a16="http://schemas.microsoft.com/office/drawing/2014/main" id="{A4C31A71-7A60-B454-8345-A0A9B82BAB55}"/>
                </a:ext>
              </a:extLst>
            </p:cNvPr>
            <p:cNvSpPr/>
            <p:nvPr/>
          </p:nvSpPr>
          <p:spPr>
            <a:xfrm>
              <a:off x="4924925" y="2520300"/>
              <a:ext cx="30375" cy="30925"/>
            </a:xfrm>
            <a:custGeom>
              <a:avLst/>
              <a:gdLst/>
              <a:ahLst/>
              <a:cxnLst/>
              <a:rect l="l" t="t" r="r" b="b"/>
              <a:pathLst>
                <a:path w="1215" h="1237" extrusionOk="0">
                  <a:moveTo>
                    <a:pt x="518" y="1"/>
                  </a:moveTo>
                  <a:lnTo>
                    <a:pt x="405" y="46"/>
                  </a:lnTo>
                  <a:lnTo>
                    <a:pt x="293" y="90"/>
                  </a:lnTo>
                  <a:lnTo>
                    <a:pt x="203" y="180"/>
                  </a:lnTo>
                  <a:lnTo>
                    <a:pt x="136" y="270"/>
                  </a:lnTo>
                  <a:lnTo>
                    <a:pt x="68" y="360"/>
                  </a:lnTo>
                  <a:lnTo>
                    <a:pt x="46" y="473"/>
                  </a:lnTo>
                  <a:lnTo>
                    <a:pt x="23" y="585"/>
                  </a:lnTo>
                  <a:lnTo>
                    <a:pt x="1" y="697"/>
                  </a:lnTo>
                  <a:lnTo>
                    <a:pt x="23" y="810"/>
                  </a:lnTo>
                  <a:lnTo>
                    <a:pt x="68" y="922"/>
                  </a:lnTo>
                  <a:lnTo>
                    <a:pt x="136" y="1012"/>
                  </a:lnTo>
                  <a:lnTo>
                    <a:pt x="226" y="1102"/>
                  </a:lnTo>
                  <a:lnTo>
                    <a:pt x="338" y="1169"/>
                  </a:lnTo>
                  <a:lnTo>
                    <a:pt x="473" y="1237"/>
                  </a:lnTo>
                  <a:lnTo>
                    <a:pt x="720" y="1237"/>
                  </a:lnTo>
                  <a:lnTo>
                    <a:pt x="833" y="1192"/>
                  </a:lnTo>
                  <a:lnTo>
                    <a:pt x="922" y="1147"/>
                  </a:lnTo>
                  <a:lnTo>
                    <a:pt x="1012" y="1080"/>
                  </a:lnTo>
                  <a:lnTo>
                    <a:pt x="1102" y="990"/>
                  </a:lnTo>
                  <a:lnTo>
                    <a:pt x="1147" y="877"/>
                  </a:lnTo>
                  <a:lnTo>
                    <a:pt x="1192" y="787"/>
                  </a:lnTo>
                  <a:lnTo>
                    <a:pt x="1215" y="675"/>
                  </a:lnTo>
                  <a:lnTo>
                    <a:pt x="1215" y="563"/>
                  </a:lnTo>
                  <a:lnTo>
                    <a:pt x="1215" y="450"/>
                  </a:lnTo>
                  <a:lnTo>
                    <a:pt x="1170" y="338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900" y="68"/>
                  </a:lnTo>
                  <a:lnTo>
                    <a:pt x="765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79;p15">
              <a:extLst>
                <a:ext uri="{FF2B5EF4-FFF2-40B4-BE49-F238E27FC236}">
                  <a16:creationId xmlns:a16="http://schemas.microsoft.com/office/drawing/2014/main" id="{FE36FCD6-2AE3-80DE-722F-D9A188063869}"/>
                </a:ext>
              </a:extLst>
            </p:cNvPr>
            <p:cNvSpPr/>
            <p:nvPr/>
          </p:nvSpPr>
          <p:spPr>
            <a:xfrm>
              <a:off x="4839525" y="2051050"/>
              <a:ext cx="47225" cy="120300"/>
            </a:xfrm>
            <a:custGeom>
              <a:avLst/>
              <a:gdLst/>
              <a:ahLst/>
              <a:cxnLst/>
              <a:rect l="l" t="t" r="r" b="b"/>
              <a:pathLst>
                <a:path w="1889" h="4812" extrusionOk="0">
                  <a:moveTo>
                    <a:pt x="540" y="1"/>
                  </a:moveTo>
                  <a:lnTo>
                    <a:pt x="427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7" y="270"/>
                  </a:lnTo>
                  <a:lnTo>
                    <a:pt x="23" y="360"/>
                  </a:lnTo>
                  <a:lnTo>
                    <a:pt x="0" y="495"/>
                  </a:lnTo>
                  <a:lnTo>
                    <a:pt x="23" y="630"/>
                  </a:lnTo>
                  <a:lnTo>
                    <a:pt x="652" y="4272"/>
                  </a:lnTo>
                  <a:lnTo>
                    <a:pt x="674" y="4406"/>
                  </a:lnTo>
                  <a:lnTo>
                    <a:pt x="742" y="4519"/>
                  </a:lnTo>
                  <a:lnTo>
                    <a:pt x="809" y="4631"/>
                  </a:lnTo>
                  <a:lnTo>
                    <a:pt x="899" y="4699"/>
                  </a:lnTo>
                  <a:lnTo>
                    <a:pt x="1012" y="4766"/>
                  </a:lnTo>
                  <a:lnTo>
                    <a:pt x="1124" y="4789"/>
                  </a:lnTo>
                  <a:lnTo>
                    <a:pt x="1236" y="4811"/>
                  </a:lnTo>
                  <a:lnTo>
                    <a:pt x="1461" y="4811"/>
                  </a:lnTo>
                  <a:lnTo>
                    <a:pt x="1574" y="4766"/>
                  </a:lnTo>
                  <a:lnTo>
                    <a:pt x="1663" y="4721"/>
                  </a:lnTo>
                  <a:lnTo>
                    <a:pt x="1753" y="4631"/>
                  </a:lnTo>
                  <a:lnTo>
                    <a:pt x="1821" y="4564"/>
                  </a:lnTo>
                  <a:lnTo>
                    <a:pt x="1866" y="4451"/>
                  </a:lnTo>
                  <a:lnTo>
                    <a:pt x="1888" y="4317"/>
                  </a:lnTo>
                  <a:lnTo>
                    <a:pt x="1866" y="4182"/>
                  </a:lnTo>
                  <a:lnTo>
                    <a:pt x="1259" y="540"/>
                  </a:lnTo>
                  <a:lnTo>
                    <a:pt x="1214" y="405"/>
                  </a:lnTo>
                  <a:lnTo>
                    <a:pt x="1146" y="293"/>
                  </a:lnTo>
                  <a:lnTo>
                    <a:pt x="1079" y="203"/>
                  </a:lnTo>
                  <a:lnTo>
                    <a:pt x="989" y="113"/>
                  </a:lnTo>
                  <a:lnTo>
                    <a:pt x="877" y="68"/>
                  </a:lnTo>
                  <a:lnTo>
                    <a:pt x="764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80;p15">
              <a:extLst>
                <a:ext uri="{FF2B5EF4-FFF2-40B4-BE49-F238E27FC236}">
                  <a16:creationId xmlns:a16="http://schemas.microsoft.com/office/drawing/2014/main" id="{637066E2-7904-DF16-5246-F826EF9C20E0}"/>
                </a:ext>
              </a:extLst>
            </p:cNvPr>
            <p:cNvSpPr/>
            <p:nvPr/>
          </p:nvSpPr>
          <p:spPr>
            <a:xfrm>
              <a:off x="4796250" y="2344975"/>
              <a:ext cx="40475" cy="78700"/>
            </a:xfrm>
            <a:custGeom>
              <a:avLst/>
              <a:gdLst/>
              <a:ahLst/>
              <a:cxnLst/>
              <a:rect l="l" t="t" r="r" b="b"/>
              <a:pathLst>
                <a:path w="1619" h="3148" extrusionOk="0">
                  <a:moveTo>
                    <a:pt x="517" y="0"/>
                  </a:moveTo>
                  <a:lnTo>
                    <a:pt x="405" y="23"/>
                  </a:lnTo>
                  <a:lnTo>
                    <a:pt x="270" y="68"/>
                  </a:lnTo>
                  <a:lnTo>
                    <a:pt x="180" y="157"/>
                  </a:lnTo>
                  <a:lnTo>
                    <a:pt x="113" y="247"/>
                  </a:lnTo>
                  <a:lnTo>
                    <a:pt x="45" y="337"/>
                  </a:lnTo>
                  <a:lnTo>
                    <a:pt x="0" y="450"/>
                  </a:lnTo>
                  <a:lnTo>
                    <a:pt x="0" y="562"/>
                  </a:lnTo>
                  <a:lnTo>
                    <a:pt x="0" y="674"/>
                  </a:lnTo>
                  <a:lnTo>
                    <a:pt x="0" y="809"/>
                  </a:lnTo>
                  <a:lnTo>
                    <a:pt x="427" y="2743"/>
                  </a:lnTo>
                  <a:lnTo>
                    <a:pt x="472" y="2855"/>
                  </a:lnTo>
                  <a:lnTo>
                    <a:pt x="540" y="2945"/>
                  </a:lnTo>
                  <a:lnTo>
                    <a:pt x="652" y="3035"/>
                  </a:lnTo>
                  <a:lnTo>
                    <a:pt x="742" y="3102"/>
                  </a:lnTo>
                  <a:lnTo>
                    <a:pt x="877" y="3147"/>
                  </a:lnTo>
                  <a:lnTo>
                    <a:pt x="1102" y="3147"/>
                  </a:lnTo>
                  <a:lnTo>
                    <a:pt x="1214" y="3125"/>
                  </a:lnTo>
                  <a:lnTo>
                    <a:pt x="1349" y="3080"/>
                  </a:lnTo>
                  <a:lnTo>
                    <a:pt x="1439" y="3012"/>
                  </a:lnTo>
                  <a:lnTo>
                    <a:pt x="1506" y="2922"/>
                  </a:lnTo>
                  <a:lnTo>
                    <a:pt x="1574" y="2810"/>
                  </a:lnTo>
                  <a:lnTo>
                    <a:pt x="1619" y="2698"/>
                  </a:lnTo>
                  <a:lnTo>
                    <a:pt x="1619" y="2585"/>
                  </a:lnTo>
                  <a:lnTo>
                    <a:pt x="1619" y="2473"/>
                  </a:lnTo>
                  <a:lnTo>
                    <a:pt x="1619" y="2338"/>
                  </a:lnTo>
                  <a:lnTo>
                    <a:pt x="1192" y="405"/>
                  </a:lnTo>
                  <a:lnTo>
                    <a:pt x="1147" y="292"/>
                  </a:lnTo>
                  <a:lnTo>
                    <a:pt x="1079" y="202"/>
                  </a:lnTo>
                  <a:lnTo>
                    <a:pt x="989" y="112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81;p15">
              <a:extLst>
                <a:ext uri="{FF2B5EF4-FFF2-40B4-BE49-F238E27FC236}">
                  <a16:creationId xmlns:a16="http://schemas.microsoft.com/office/drawing/2014/main" id="{9B738FFE-02FE-7A3A-C7F6-4B612C2B49DB}"/>
                </a:ext>
              </a:extLst>
            </p:cNvPr>
            <p:cNvSpPr/>
            <p:nvPr/>
          </p:nvSpPr>
          <p:spPr>
            <a:xfrm>
              <a:off x="4858050" y="2697325"/>
              <a:ext cx="38250" cy="85450"/>
            </a:xfrm>
            <a:custGeom>
              <a:avLst/>
              <a:gdLst/>
              <a:ahLst/>
              <a:cxnLst/>
              <a:rect l="l" t="t" r="r" b="b"/>
              <a:pathLst>
                <a:path w="1530" h="3418" extrusionOk="0">
                  <a:moveTo>
                    <a:pt x="563" y="0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35"/>
                  </a:lnTo>
                  <a:lnTo>
                    <a:pt x="136" y="225"/>
                  </a:lnTo>
                  <a:lnTo>
                    <a:pt x="68" y="315"/>
                  </a:lnTo>
                  <a:lnTo>
                    <a:pt x="23" y="428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91" y="1214"/>
                  </a:lnTo>
                  <a:lnTo>
                    <a:pt x="158" y="1776"/>
                  </a:lnTo>
                  <a:lnTo>
                    <a:pt x="293" y="2878"/>
                  </a:lnTo>
                  <a:lnTo>
                    <a:pt x="316" y="3013"/>
                  </a:lnTo>
                  <a:lnTo>
                    <a:pt x="361" y="3125"/>
                  </a:lnTo>
                  <a:lnTo>
                    <a:pt x="450" y="3237"/>
                  </a:lnTo>
                  <a:lnTo>
                    <a:pt x="518" y="3305"/>
                  </a:lnTo>
                  <a:lnTo>
                    <a:pt x="630" y="3372"/>
                  </a:lnTo>
                  <a:lnTo>
                    <a:pt x="743" y="3395"/>
                  </a:lnTo>
                  <a:lnTo>
                    <a:pt x="855" y="3417"/>
                  </a:lnTo>
                  <a:lnTo>
                    <a:pt x="1080" y="3417"/>
                  </a:lnTo>
                  <a:lnTo>
                    <a:pt x="1192" y="3372"/>
                  </a:lnTo>
                  <a:lnTo>
                    <a:pt x="1282" y="3327"/>
                  </a:lnTo>
                  <a:lnTo>
                    <a:pt x="1372" y="3237"/>
                  </a:lnTo>
                  <a:lnTo>
                    <a:pt x="1440" y="3148"/>
                  </a:lnTo>
                  <a:lnTo>
                    <a:pt x="1507" y="3058"/>
                  </a:lnTo>
                  <a:lnTo>
                    <a:pt x="1529" y="2923"/>
                  </a:lnTo>
                  <a:lnTo>
                    <a:pt x="1529" y="2788"/>
                  </a:lnTo>
                  <a:lnTo>
                    <a:pt x="1395" y="1686"/>
                  </a:lnTo>
                  <a:lnTo>
                    <a:pt x="1327" y="1124"/>
                  </a:lnTo>
                  <a:lnTo>
                    <a:pt x="1237" y="585"/>
                  </a:lnTo>
                  <a:lnTo>
                    <a:pt x="1192" y="450"/>
                  </a:lnTo>
                  <a:lnTo>
                    <a:pt x="1147" y="338"/>
                  </a:lnTo>
                  <a:lnTo>
                    <a:pt x="1080" y="248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82;p15">
              <a:extLst>
                <a:ext uri="{FF2B5EF4-FFF2-40B4-BE49-F238E27FC236}">
                  <a16:creationId xmlns:a16="http://schemas.microsoft.com/office/drawing/2014/main" id="{DF3E206F-22CC-A3FE-A507-2EB3674F631B}"/>
                </a:ext>
              </a:extLst>
            </p:cNvPr>
            <p:cNvSpPr/>
            <p:nvPr/>
          </p:nvSpPr>
          <p:spPr>
            <a:xfrm>
              <a:off x="5012600" y="1977425"/>
              <a:ext cx="66350" cy="168625"/>
            </a:xfrm>
            <a:custGeom>
              <a:avLst/>
              <a:gdLst/>
              <a:ahLst/>
              <a:cxnLst/>
              <a:rect l="l" t="t" r="r" b="b"/>
              <a:pathLst>
                <a:path w="2654" h="6745" extrusionOk="0">
                  <a:moveTo>
                    <a:pt x="652" y="1"/>
                  </a:moveTo>
                  <a:lnTo>
                    <a:pt x="518" y="23"/>
                  </a:lnTo>
                  <a:lnTo>
                    <a:pt x="405" y="46"/>
                  </a:lnTo>
                  <a:lnTo>
                    <a:pt x="315" y="91"/>
                  </a:lnTo>
                  <a:lnTo>
                    <a:pt x="203" y="158"/>
                  </a:lnTo>
                  <a:lnTo>
                    <a:pt x="135" y="226"/>
                  </a:lnTo>
                  <a:lnTo>
                    <a:pt x="68" y="315"/>
                  </a:lnTo>
                  <a:lnTo>
                    <a:pt x="23" y="428"/>
                  </a:lnTo>
                  <a:lnTo>
                    <a:pt x="1" y="540"/>
                  </a:lnTo>
                  <a:lnTo>
                    <a:pt x="1" y="675"/>
                  </a:lnTo>
                  <a:lnTo>
                    <a:pt x="23" y="810"/>
                  </a:lnTo>
                  <a:lnTo>
                    <a:pt x="248" y="1484"/>
                  </a:lnTo>
                  <a:lnTo>
                    <a:pt x="450" y="2159"/>
                  </a:lnTo>
                  <a:lnTo>
                    <a:pt x="630" y="2856"/>
                  </a:lnTo>
                  <a:lnTo>
                    <a:pt x="787" y="3552"/>
                  </a:lnTo>
                  <a:lnTo>
                    <a:pt x="1102" y="4946"/>
                  </a:lnTo>
                  <a:lnTo>
                    <a:pt x="1259" y="5643"/>
                  </a:lnTo>
                  <a:lnTo>
                    <a:pt x="1439" y="6340"/>
                  </a:lnTo>
                  <a:lnTo>
                    <a:pt x="1507" y="6452"/>
                  </a:lnTo>
                  <a:lnTo>
                    <a:pt x="1574" y="6565"/>
                  </a:lnTo>
                  <a:lnTo>
                    <a:pt x="1664" y="6655"/>
                  </a:lnTo>
                  <a:lnTo>
                    <a:pt x="1754" y="6700"/>
                  </a:lnTo>
                  <a:lnTo>
                    <a:pt x="1866" y="6744"/>
                  </a:lnTo>
                  <a:lnTo>
                    <a:pt x="2091" y="6744"/>
                  </a:lnTo>
                  <a:lnTo>
                    <a:pt x="2204" y="6700"/>
                  </a:lnTo>
                  <a:lnTo>
                    <a:pt x="2316" y="6655"/>
                  </a:lnTo>
                  <a:lnTo>
                    <a:pt x="2406" y="6610"/>
                  </a:lnTo>
                  <a:lnTo>
                    <a:pt x="2496" y="6520"/>
                  </a:lnTo>
                  <a:lnTo>
                    <a:pt x="2563" y="6430"/>
                  </a:lnTo>
                  <a:lnTo>
                    <a:pt x="2608" y="6317"/>
                  </a:lnTo>
                  <a:lnTo>
                    <a:pt x="2653" y="6205"/>
                  </a:lnTo>
                  <a:lnTo>
                    <a:pt x="2653" y="6070"/>
                  </a:lnTo>
                  <a:lnTo>
                    <a:pt x="2631" y="5935"/>
                  </a:lnTo>
                  <a:lnTo>
                    <a:pt x="2428" y="5238"/>
                  </a:lnTo>
                  <a:lnTo>
                    <a:pt x="2271" y="4542"/>
                  </a:lnTo>
                  <a:lnTo>
                    <a:pt x="1956" y="3148"/>
                  </a:lnTo>
                  <a:lnTo>
                    <a:pt x="1799" y="2473"/>
                  </a:lnTo>
                  <a:lnTo>
                    <a:pt x="1619" y="1777"/>
                  </a:lnTo>
                  <a:lnTo>
                    <a:pt x="1417" y="1080"/>
                  </a:lnTo>
                  <a:lnTo>
                    <a:pt x="1192" y="405"/>
                  </a:lnTo>
                  <a:lnTo>
                    <a:pt x="1147" y="271"/>
                  </a:lnTo>
                  <a:lnTo>
                    <a:pt x="1057" y="181"/>
                  </a:lnTo>
                  <a:lnTo>
                    <a:pt x="967" y="91"/>
                  </a:lnTo>
                  <a:lnTo>
                    <a:pt x="877" y="46"/>
                  </a:lnTo>
                  <a:lnTo>
                    <a:pt x="765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83;p15">
              <a:extLst>
                <a:ext uri="{FF2B5EF4-FFF2-40B4-BE49-F238E27FC236}">
                  <a16:creationId xmlns:a16="http://schemas.microsoft.com/office/drawing/2014/main" id="{0E9C0797-00E8-9385-4D24-9B5F152C45AD}"/>
                </a:ext>
              </a:extLst>
            </p:cNvPr>
            <p:cNvSpPr/>
            <p:nvPr/>
          </p:nvSpPr>
          <p:spPr>
            <a:xfrm>
              <a:off x="4994625" y="2145475"/>
              <a:ext cx="66325" cy="142200"/>
            </a:xfrm>
            <a:custGeom>
              <a:avLst/>
              <a:gdLst/>
              <a:ahLst/>
              <a:cxnLst/>
              <a:rect l="l" t="t" r="r" b="b"/>
              <a:pathLst>
                <a:path w="2653" h="5688" extrusionOk="0">
                  <a:moveTo>
                    <a:pt x="517" y="0"/>
                  </a:moveTo>
                  <a:lnTo>
                    <a:pt x="405" y="45"/>
                  </a:lnTo>
                  <a:lnTo>
                    <a:pt x="315" y="90"/>
                  </a:lnTo>
                  <a:lnTo>
                    <a:pt x="203" y="157"/>
                  </a:lnTo>
                  <a:lnTo>
                    <a:pt x="135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74"/>
                  </a:lnTo>
                  <a:lnTo>
                    <a:pt x="23" y="809"/>
                  </a:lnTo>
                  <a:lnTo>
                    <a:pt x="225" y="1349"/>
                  </a:lnTo>
                  <a:lnTo>
                    <a:pt x="405" y="1911"/>
                  </a:lnTo>
                  <a:lnTo>
                    <a:pt x="742" y="3035"/>
                  </a:lnTo>
                  <a:lnTo>
                    <a:pt x="1079" y="4181"/>
                  </a:lnTo>
                  <a:lnTo>
                    <a:pt x="1259" y="4743"/>
                  </a:lnTo>
                  <a:lnTo>
                    <a:pt x="1439" y="5283"/>
                  </a:lnTo>
                  <a:lnTo>
                    <a:pt x="1506" y="5417"/>
                  </a:lnTo>
                  <a:lnTo>
                    <a:pt x="1574" y="5530"/>
                  </a:lnTo>
                  <a:lnTo>
                    <a:pt x="1664" y="5597"/>
                  </a:lnTo>
                  <a:lnTo>
                    <a:pt x="1776" y="5642"/>
                  </a:lnTo>
                  <a:lnTo>
                    <a:pt x="1888" y="5687"/>
                  </a:lnTo>
                  <a:lnTo>
                    <a:pt x="2113" y="5687"/>
                  </a:lnTo>
                  <a:lnTo>
                    <a:pt x="2226" y="5665"/>
                  </a:lnTo>
                  <a:lnTo>
                    <a:pt x="2338" y="5620"/>
                  </a:lnTo>
                  <a:lnTo>
                    <a:pt x="2428" y="5552"/>
                  </a:lnTo>
                  <a:lnTo>
                    <a:pt x="2518" y="5462"/>
                  </a:lnTo>
                  <a:lnTo>
                    <a:pt x="2585" y="5373"/>
                  </a:lnTo>
                  <a:lnTo>
                    <a:pt x="2630" y="5283"/>
                  </a:lnTo>
                  <a:lnTo>
                    <a:pt x="2653" y="5148"/>
                  </a:lnTo>
                  <a:lnTo>
                    <a:pt x="2653" y="5035"/>
                  </a:lnTo>
                  <a:lnTo>
                    <a:pt x="2608" y="4900"/>
                  </a:lnTo>
                  <a:lnTo>
                    <a:pt x="2428" y="4338"/>
                  </a:lnTo>
                  <a:lnTo>
                    <a:pt x="2248" y="3776"/>
                  </a:lnTo>
                  <a:lnTo>
                    <a:pt x="1911" y="2653"/>
                  </a:lnTo>
                  <a:lnTo>
                    <a:pt x="1574" y="1529"/>
                  </a:lnTo>
                  <a:lnTo>
                    <a:pt x="1394" y="967"/>
                  </a:lnTo>
                  <a:lnTo>
                    <a:pt x="1192" y="405"/>
                  </a:lnTo>
                  <a:lnTo>
                    <a:pt x="1147" y="270"/>
                  </a:lnTo>
                  <a:lnTo>
                    <a:pt x="1057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22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84;p15">
              <a:extLst>
                <a:ext uri="{FF2B5EF4-FFF2-40B4-BE49-F238E27FC236}">
                  <a16:creationId xmlns:a16="http://schemas.microsoft.com/office/drawing/2014/main" id="{6ED5E67E-5A48-F4FC-AEC8-BF50BA1B30E1}"/>
                </a:ext>
              </a:extLst>
            </p:cNvPr>
            <p:cNvSpPr/>
            <p:nvPr/>
          </p:nvSpPr>
          <p:spPr>
            <a:xfrm>
              <a:off x="4686650" y="1807150"/>
              <a:ext cx="89950" cy="172550"/>
            </a:xfrm>
            <a:custGeom>
              <a:avLst/>
              <a:gdLst/>
              <a:ahLst/>
              <a:cxnLst/>
              <a:rect l="l" t="t" r="r" b="b"/>
              <a:pathLst>
                <a:path w="3598" h="6902" extrusionOk="0">
                  <a:moveTo>
                    <a:pt x="630" y="1"/>
                  </a:moveTo>
                  <a:lnTo>
                    <a:pt x="540" y="23"/>
                  </a:lnTo>
                  <a:lnTo>
                    <a:pt x="428" y="68"/>
                  </a:lnTo>
                  <a:lnTo>
                    <a:pt x="315" y="113"/>
                  </a:lnTo>
                  <a:lnTo>
                    <a:pt x="226" y="180"/>
                  </a:lnTo>
                  <a:lnTo>
                    <a:pt x="158" y="270"/>
                  </a:lnTo>
                  <a:lnTo>
                    <a:pt x="91" y="383"/>
                  </a:lnTo>
                  <a:lnTo>
                    <a:pt x="46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55"/>
                  </a:lnTo>
                  <a:lnTo>
                    <a:pt x="91" y="990"/>
                  </a:lnTo>
                  <a:lnTo>
                    <a:pt x="428" y="1664"/>
                  </a:lnTo>
                  <a:lnTo>
                    <a:pt x="743" y="2338"/>
                  </a:lnTo>
                  <a:lnTo>
                    <a:pt x="1057" y="3013"/>
                  </a:lnTo>
                  <a:lnTo>
                    <a:pt x="1350" y="3710"/>
                  </a:lnTo>
                  <a:lnTo>
                    <a:pt x="1642" y="4407"/>
                  </a:lnTo>
                  <a:lnTo>
                    <a:pt x="1889" y="5103"/>
                  </a:lnTo>
                  <a:lnTo>
                    <a:pt x="2406" y="6497"/>
                  </a:lnTo>
                  <a:lnTo>
                    <a:pt x="2451" y="6632"/>
                  </a:lnTo>
                  <a:lnTo>
                    <a:pt x="2541" y="6744"/>
                  </a:lnTo>
                  <a:lnTo>
                    <a:pt x="2631" y="6812"/>
                  </a:lnTo>
                  <a:lnTo>
                    <a:pt x="2721" y="6879"/>
                  </a:lnTo>
                  <a:lnTo>
                    <a:pt x="2833" y="6902"/>
                  </a:lnTo>
                  <a:lnTo>
                    <a:pt x="3058" y="6902"/>
                  </a:lnTo>
                  <a:lnTo>
                    <a:pt x="3170" y="6879"/>
                  </a:lnTo>
                  <a:lnTo>
                    <a:pt x="3283" y="6834"/>
                  </a:lnTo>
                  <a:lnTo>
                    <a:pt x="3373" y="6767"/>
                  </a:lnTo>
                  <a:lnTo>
                    <a:pt x="3463" y="6677"/>
                  </a:lnTo>
                  <a:lnTo>
                    <a:pt x="3530" y="6587"/>
                  </a:lnTo>
                  <a:lnTo>
                    <a:pt x="3575" y="6497"/>
                  </a:lnTo>
                  <a:lnTo>
                    <a:pt x="3597" y="6362"/>
                  </a:lnTo>
                  <a:lnTo>
                    <a:pt x="3597" y="6250"/>
                  </a:lnTo>
                  <a:lnTo>
                    <a:pt x="3575" y="6115"/>
                  </a:lnTo>
                  <a:lnTo>
                    <a:pt x="3305" y="5351"/>
                  </a:lnTo>
                  <a:lnTo>
                    <a:pt x="3035" y="4631"/>
                  </a:lnTo>
                  <a:lnTo>
                    <a:pt x="2766" y="3889"/>
                  </a:lnTo>
                  <a:lnTo>
                    <a:pt x="2451" y="3148"/>
                  </a:lnTo>
                  <a:lnTo>
                    <a:pt x="2136" y="2428"/>
                  </a:lnTo>
                  <a:lnTo>
                    <a:pt x="1822" y="1709"/>
                  </a:lnTo>
                  <a:lnTo>
                    <a:pt x="1462" y="1012"/>
                  </a:lnTo>
                  <a:lnTo>
                    <a:pt x="1125" y="315"/>
                  </a:lnTo>
                  <a:lnTo>
                    <a:pt x="1035" y="180"/>
                  </a:lnTo>
                  <a:lnTo>
                    <a:pt x="945" y="113"/>
                  </a:lnTo>
                  <a:lnTo>
                    <a:pt x="855" y="46"/>
                  </a:lnTo>
                  <a:lnTo>
                    <a:pt x="743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85;p15">
              <a:extLst>
                <a:ext uri="{FF2B5EF4-FFF2-40B4-BE49-F238E27FC236}">
                  <a16:creationId xmlns:a16="http://schemas.microsoft.com/office/drawing/2014/main" id="{1F7753DA-30C4-2E99-9EDB-104D6A8224F1}"/>
                </a:ext>
              </a:extLst>
            </p:cNvPr>
            <p:cNvSpPr/>
            <p:nvPr/>
          </p:nvSpPr>
          <p:spPr>
            <a:xfrm>
              <a:off x="4746800" y="2079700"/>
              <a:ext cx="61275" cy="126475"/>
            </a:xfrm>
            <a:custGeom>
              <a:avLst/>
              <a:gdLst/>
              <a:ahLst/>
              <a:cxnLst/>
              <a:rect l="l" t="t" r="r" b="b"/>
              <a:pathLst>
                <a:path w="2451" h="5059" extrusionOk="0">
                  <a:moveTo>
                    <a:pt x="517" y="1"/>
                  </a:moveTo>
                  <a:lnTo>
                    <a:pt x="405" y="23"/>
                  </a:lnTo>
                  <a:lnTo>
                    <a:pt x="315" y="68"/>
                  </a:lnTo>
                  <a:lnTo>
                    <a:pt x="202" y="136"/>
                  </a:lnTo>
                  <a:lnTo>
                    <a:pt x="135" y="226"/>
                  </a:lnTo>
                  <a:lnTo>
                    <a:pt x="67" y="316"/>
                  </a:lnTo>
                  <a:lnTo>
                    <a:pt x="22" y="406"/>
                  </a:lnTo>
                  <a:lnTo>
                    <a:pt x="0" y="540"/>
                  </a:lnTo>
                  <a:lnTo>
                    <a:pt x="0" y="653"/>
                  </a:lnTo>
                  <a:lnTo>
                    <a:pt x="22" y="788"/>
                  </a:lnTo>
                  <a:lnTo>
                    <a:pt x="202" y="1282"/>
                  </a:lnTo>
                  <a:lnTo>
                    <a:pt x="337" y="1754"/>
                  </a:lnTo>
                  <a:lnTo>
                    <a:pt x="629" y="2721"/>
                  </a:lnTo>
                  <a:lnTo>
                    <a:pt x="922" y="3710"/>
                  </a:lnTo>
                  <a:lnTo>
                    <a:pt x="1057" y="4182"/>
                  </a:lnTo>
                  <a:lnTo>
                    <a:pt x="1236" y="4654"/>
                  </a:lnTo>
                  <a:lnTo>
                    <a:pt x="1281" y="4789"/>
                  </a:lnTo>
                  <a:lnTo>
                    <a:pt x="1371" y="4901"/>
                  </a:lnTo>
                  <a:lnTo>
                    <a:pt x="1461" y="4969"/>
                  </a:lnTo>
                  <a:lnTo>
                    <a:pt x="1574" y="5014"/>
                  </a:lnTo>
                  <a:lnTo>
                    <a:pt x="1686" y="5059"/>
                  </a:lnTo>
                  <a:lnTo>
                    <a:pt x="1911" y="5059"/>
                  </a:lnTo>
                  <a:lnTo>
                    <a:pt x="2023" y="5036"/>
                  </a:lnTo>
                  <a:lnTo>
                    <a:pt x="2136" y="4991"/>
                  </a:lnTo>
                  <a:lnTo>
                    <a:pt x="2225" y="4924"/>
                  </a:lnTo>
                  <a:lnTo>
                    <a:pt x="2315" y="4834"/>
                  </a:lnTo>
                  <a:lnTo>
                    <a:pt x="2383" y="4744"/>
                  </a:lnTo>
                  <a:lnTo>
                    <a:pt x="2428" y="4654"/>
                  </a:lnTo>
                  <a:lnTo>
                    <a:pt x="2450" y="4519"/>
                  </a:lnTo>
                  <a:lnTo>
                    <a:pt x="2428" y="4407"/>
                  </a:lnTo>
                  <a:lnTo>
                    <a:pt x="2405" y="4272"/>
                  </a:lnTo>
                  <a:lnTo>
                    <a:pt x="2248" y="3777"/>
                  </a:lnTo>
                  <a:lnTo>
                    <a:pt x="2091" y="3305"/>
                  </a:lnTo>
                  <a:lnTo>
                    <a:pt x="1798" y="2339"/>
                  </a:lnTo>
                  <a:lnTo>
                    <a:pt x="1506" y="1350"/>
                  </a:lnTo>
                  <a:lnTo>
                    <a:pt x="1371" y="878"/>
                  </a:lnTo>
                  <a:lnTo>
                    <a:pt x="1191" y="406"/>
                  </a:lnTo>
                  <a:lnTo>
                    <a:pt x="1146" y="271"/>
                  </a:lnTo>
                  <a:lnTo>
                    <a:pt x="1057" y="158"/>
                  </a:lnTo>
                  <a:lnTo>
                    <a:pt x="967" y="91"/>
                  </a:lnTo>
                  <a:lnTo>
                    <a:pt x="877" y="46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86;p15">
              <a:extLst>
                <a:ext uri="{FF2B5EF4-FFF2-40B4-BE49-F238E27FC236}">
                  <a16:creationId xmlns:a16="http://schemas.microsoft.com/office/drawing/2014/main" id="{EABA9089-6571-D32B-C870-3C6DE4317BDD}"/>
                </a:ext>
              </a:extLst>
            </p:cNvPr>
            <p:cNvSpPr/>
            <p:nvPr/>
          </p:nvSpPr>
          <p:spPr>
            <a:xfrm>
              <a:off x="2686538" y="1195726"/>
              <a:ext cx="872226" cy="1785975"/>
            </a:xfrm>
            <a:custGeom>
              <a:avLst/>
              <a:gdLst/>
              <a:ahLst/>
              <a:cxnLst/>
              <a:rect l="l" t="t" r="r" b="b"/>
              <a:pathLst>
                <a:path w="34889" h="71439" extrusionOk="0">
                  <a:moveTo>
                    <a:pt x="5643" y="0"/>
                  </a:moveTo>
                  <a:lnTo>
                    <a:pt x="5171" y="23"/>
                  </a:lnTo>
                  <a:lnTo>
                    <a:pt x="4676" y="68"/>
                  </a:lnTo>
                  <a:lnTo>
                    <a:pt x="4204" y="135"/>
                  </a:lnTo>
                  <a:lnTo>
                    <a:pt x="3710" y="247"/>
                  </a:lnTo>
                  <a:lnTo>
                    <a:pt x="3260" y="382"/>
                  </a:lnTo>
                  <a:lnTo>
                    <a:pt x="2833" y="562"/>
                  </a:lnTo>
                  <a:lnTo>
                    <a:pt x="2451" y="787"/>
                  </a:lnTo>
                  <a:lnTo>
                    <a:pt x="2091" y="1057"/>
                  </a:lnTo>
                  <a:lnTo>
                    <a:pt x="1777" y="1371"/>
                  </a:lnTo>
                  <a:lnTo>
                    <a:pt x="1462" y="1709"/>
                  </a:lnTo>
                  <a:lnTo>
                    <a:pt x="1215" y="2113"/>
                  </a:lnTo>
                  <a:lnTo>
                    <a:pt x="967" y="2518"/>
                  </a:lnTo>
                  <a:lnTo>
                    <a:pt x="765" y="2990"/>
                  </a:lnTo>
                  <a:lnTo>
                    <a:pt x="585" y="3484"/>
                  </a:lnTo>
                  <a:lnTo>
                    <a:pt x="428" y="4001"/>
                  </a:lnTo>
                  <a:lnTo>
                    <a:pt x="293" y="4563"/>
                  </a:lnTo>
                  <a:lnTo>
                    <a:pt x="181" y="5148"/>
                  </a:lnTo>
                  <a:lnTo>
                    <a:pt x="113" y="5755"/>
                  </a:lnTo>
                  <a:lnTo>
                    <a:pt x="46" y="6407"/>
                  </a:lnTo>
                  <a:lnTo>
                    <a:pt x="1" y="7059"/>
                  </a:lnTo>
                  <a:lnTo>
                    <a:pt x="1" y="7756"/>
                  </a:lnTo>
                  <a:lnTo>
                    <a:pt x="1" y="8475"/>
                  </a:lnTo>
                  <a:lnTo>
                    <a:pt x="23" y="9217"/>
                  </a:lnTo>
                  <a:lnTo>
                    <a:pt x="68" y="9981"/>
                  </a:lnTo>
                  <a:lnTo>
                    <a:pt x="136" y="10768"/>
                  </a:lnTo>
                  <a:lnTo>
                    <a:pt x="203" y="11577"/>
                  </a:lnTo>
                  <a:lnTo>
                    <a:pt x="316" y="12386"/>
                  </a:lnTo>
                  <a:lnTo>
                    <a:pt x="428" y="13218"/>
                  </a:lnTo>
                  <a:lnTo>
                    <a:pt x="698" y="14949"/>
                  </a:lnTo>
                  <a:lnTo>
                    <a:pt x="1035" y="16702"/>
                  </a:lnTo>
                  <a:lnTo>
                    <a:pt x="1395" y="18501"/>
                  </a:lnTo>
                  <a:lnTo>
                    <a:pt x="1822" y="20344"/>
                  </a:lnTo>
                  <a:lnTo>
                    <a:pt x="2271" y="22187"/>
                  </a:lnTo>
                  <a:lnTo>
                    <a:pt x="2766" y="24053"/>
                  </a:lnTo>
                  <a:lnTo>
                    <a:pt x="3260" y="25919"/>
                  </a:lnTo>
                  <a:lnTo>
                    <a:pt x="3800" y="27784"/>
                  </a:lnTo>
                  <a:lnTo>
                    <a:pt x="4339" y="29605"/>
                  </a:lnTo>
                  <a:lnTo>
                    <a:pt x="4879" y="31403"/>
                  </a:lnTo>
                  <a:lnTo>
                    <a:pt x="5958" y="34865"/>
                  </a:lnTo>
                  <a:lnTo>
                    <a:pt x="7891" y="40980"/>
                  </a:lnTo>
                  <a:lnTo>
                    <a:pt x="8655" y="43475"/>
                  </a:lnTo>
                  <a:lnTo>
                    <a:pt x="8970" y="44531"/>
                  </a:lnTo>
                  <a:lnTo>
                    <a:pt x="9217" y="45475"/>
                  </a:lnTo>
                  <a:lnTo>
                    <a:pt x="9689" y="47251"/>
                  </a:lnTo>
                  <a:lnTo>
                    <a:pt x="10184" y="49027"/>
                  </a:lnTo>
                  <a:lnTo>
                    <a:pt x="10723" y="50780"/>
                  </a:lnTo>
                  <a:lnTo>
                    <a:pt x="11263" y="52511"/>
                  </a:lnTo>
                  <a:lnTo>
                    <a:pt x="11825" y="54265"/>
                  </a:lnTo>
                  <a:lnTo>
                    <a:pt x="12409" y="55996"/>
                  </a:lnTo>
                  <a:lnTo>
                    <a:pt x="13016" y="57727"/>
                  </a:lnTo>
                  <a:lnTo>
                    <a:pt x="13623" y="59457"/>
                  </a:lnTo>
                  <a:lnTo>
                    <a:pt x="13960" y="60469"/>
                  </a:lnTo>
                  <a:lnTo>
                    <a:pt x="14365" y="61818"/>
                  </a:lnTo>
                  <a:lnTo>
                    <a:pt x="14837" y="63391"/>
                  </a:lnTo>
                  <a:lnTo>
                    <a:pt x="15354" y="65055"/>
                  </a:lnTo>
                  <a:lnTo>
                    <a:pt x="15871" y="66673"/>
                  </a:lnTo>
                  <a:lnTo>
                    <a:pt x="16141" y="67415"/>
                  </a:lnTo>
                  <a:lnTo>
                    <a:pt x="16411" y="68112"/>
                  </a:lnTo>
                  <a:lnTo>
                    <a:pt x="16658" y="68719"/>
                  </a:lnTo>
                  <a:lnTo>
                    <a:pt x="16883" y="69258"/>
                  </a:lnTo>
                  <a:lnTo>
                    <a:pt x="17107" y="69663"/>
                  </a:lnTo>
                  <a:lnTo>
                    <a:pt x="17220" y="69820"/>
                  </a:lnTo>
                  <a:lnTo>
                    <a:pt x="17310" y="69933"/>
                  </a:lnTo>
                  <a:lnTo>
                    <a:pt x="17647" y="70270"/>
                  </a:lnTo>
                  <a:lnTo>
                    <a:pt x="18007" y="70540"/>
                  </a:lnTo>
                  <a:lnTo>
                    <a:pt x="18366" y="70787"/>
                  </a:lnTo>
                  <a:lnTo>
                    <a:pt x="18748" y="70967"/>
                  </a:lnTo>
                  <a:lnTo>
                    <a:pt x="19130" y="71124"/>
                  </a:lnTo>
                  <a:lnTo>
                    <a:pt x="19535" y="71259"/>
                  </a:lnTo>
                  <a:lnTo>
                    <a:pt x="19940" y="71349"/>
                  </a:lnTo>
                  <a:lnTo>
                    <a:pt x="20367" y="71394"/>
                  </a:lnTo>
                  <a:lnTo>
                    <a:pt x="20794" y="71439"/>
                  </a:lnTo>
                  <a:lnTo>
                    <a:pt x="21671" y="71439"/>
                  </a:lnTo>
                  <a:lnTo>
                    <a:pt x="22098" y="71416"/>
                  </a:lnTo>
                  <a:lnTo>
                    <a:pt x="22974" y="71304"/>
                  </a:lnTo>
                  <a:lnTo>
                    <a:pt x="23829" y="71169"/>
                  </a:lnTo>
                  <a:lnTo>
                    <a:pt x="24570" y="71034"/>
                  </a:lnTo>
                  <a:lnTo>
                    <a:pt x="25357" y="70877"/>
                  </a:lnTo>
                  <a:lnTo>
                    <a:pt x="26211" y="70674"/>
                  </a:lnTo>
                  <a:lnTo>
                    <a:pt x="27111" y="70450"/>
                  </a:lnTo>
                  <a:lnTo>
                    <a:pt x="28931" y="69955"/>
                  </a:lnTo>
                  <a:lnTo>
                    <a:pt x="29853" y="69685"/>
                  </a:lnTo>
                  <a:lnTo>
                    <a:pt x="30730" y="69416"/>
                  </a:lnTo>
                  <a:lnTo>
                    <a:pt x="31584" y="69123"/>
                  </a:lnTo>
                  <a:lnTo>
                    <a:pt x="32348" y="68854"/>
                  </a:lnTo>
                  <a:lnTo>
                    <a:pt x="33067" y="68606"/>
                  </a:lnTo>
                  <a:lnTo>
                    <a:pt x="33674" y="68337"/>
                  </a:lnTo>
                  <a:lnTo>
                    <a:pt x="34191" y="68112"/>
                  </a:lnTo>
                  <a:lnTo>
                    <a:pt x="34574" y="67887"/>
                  </a:lnTo>
                  <a:lnTo>
                    <a:pt x="34708" y="67797"/>
                  </a:lnTo>
                  <a:lnTo>
                    <a:pt x="34798" y="67707"/>
                  </a:lnTo>
                  <a:lnTo>
                    <a:pt x="34866" y="67617"/>
                  </a:lnTo>
                  <a:lnTo>
                    <a:pt x="34888" y="67527"/>
                  </a:lnTo>
                  <a:lnTo>
                    <a:pt x="34866" y="66965"/>
                  </a:lnTo>
                  <a:lnTo>
                    <a:pt x="34843" y="66358"/>
                  </a:lnTo>
                  <a:lnTo>
                    <a:pt x="34776" y="65752"/>
                  </a:lnTo>
                  <a:lnTo>
                    <a:pt x="34686" y="65145"/>
                  </a:lnTo>
                  <a:lnTo>
                    <a:pt x="34574" y="64515"/>
                  </a:lnTo>
                  <a:lnTo>
                    <a:pt x="34461" y="63863"/>
                  </a:lnTo>
                  <a:lnTo>
                    <a:pt x="34169" y="62604"/>
                  </a:lnTo>
                  <a:lnTo>
                    <a:pt x="33854" y="61323"/>
                  </a:lnTo>
                  <a:lnTo>
                    <a:pt x="33517" y="60087"/>
                  </a:lnTo>
                  <a:lnTo>
                    <a:pt x="32865" y="57771"/>
                  </a:lnTo>
                  <a:lnTo>
                    <a:pt x="31157" y="51657"/>
                  </a:lnTo>
                  <a:lnTo>
                    <a:pt x="29853" y="46959"/>
                  </a:lnTo>
                  <a:lnTo>
                    <a:pt x="28392" y="41699"/>
                  </a:lnTo>
                  <a:lnTo>
                    <a:pt x="26841" y="36304"/>
                  </a:lnTo>
                  <a:lnTo>
                    <a:pt x="25357" y="31156"/>
                  </a:lnTo>
                  <a:lnTo>
                    <a:pt x="24660" y="28818"/>
                  </a:lnTo>
                  <a:lnTo>
                    <a:pt x="24008" y="26683"/>
                  </a:lnTo>
                  <a:lnTo>
                    <a:pt x="23424" y="24817"/>
                  </a:lnTo>
                  <a:lnTo>
                    <a:pt x="22907" y="23289"/>
                  </a:lnTo>
                  <a:lnTo>
                    <a:pt x="22457" y="22007"/>
                  </a:lnTo>
                  <a:lnTo>
                    <a:pt x="21918" y="20456"/>
                  </a:lnTo>
                  <a:lnTo>
                    <a:pt x="21266" y="18703"/>
                  </a:lnTo>
                  <a:lnTo>
                    <a:pt x="20524" y="16792"/>
                  </a:lnTo>
                  <a:lnTo>
                    <a:pt x="20097" y="15781"/>
                  </a:lnTo>
                  <a:lnTo>
                    <a:pt x="19648" y="14746"/>
                  </a:lnTo>
                  <a:lnTo>
                    <a:pt x="19198" y="13712"/>
                  </a:lnTo>
                  <a:lnTo>
                    <a:pt x="18703" y="12656"/>
                  </a:lnTo>
                  <a:lnTo>
                    <a:pt x="18186" y="11622"/>
                  </a:lnTo>
                  <a:lnTo>
                    <a:pt x="17647" y="10565"/>
                  </a:lnTo>
                  <a:lnTo>
                    <a:pt x="17062" y="9531"/>
                  </a:lnTo>
                  <a:lnTo>
                    <a:pt x="16478" y="8520"/>
                  </a:lnTo>
                  <a:lnTo>
                    <a:pt x="15871" y="7531"/>
                  </a:lnTo>
                  <a:lnTo>
                    <a:pt x="15219" y="6587"/>
                  </a:lnTo>
                  <a:lnTo>
                    <a:pt x="14545" y="5665"/>
                  </a:lnTo>
                  <a:lnTo>
                    <a:pt x="13870" y="4788"/>
                  </a:lnTo>
                  <a:lnTo>
                    <a:pt x="13511" y="4384"/>
                  </a:lnTo>
                  <a:lnTo>
                    <a:pt x="13151" y="3979"/>
                  </a:lnTo>
                  <a:lnTo>
                    <a:pt x="12769" y="3574"/>
                  </a:lnTo>
                  <a:lnTo>
                    <a:pt x="12409" y="3215"/>
                  </a:lnTo>
                  <a:lnTo>
                    <a:pt x="12027" y="2855"/>
                  </a:lnTo>
                  <a:lnTo>
                    <a:pt x="11645" y="2518"/>
                  </a:lnTo>
                  <a:lnTo>
                    <a:pt x="11263" y="2181"/>
                  </a:lnTo>
                  <a:lnTo>
                    <a:pt x="10858" y="1888"/>
                  </a:lnTo>
                  <a:lnTo>
                    <a:pt x="10454" y="1596"/>
                  </a:lnTo>
                  <a:lnTo>
                    <a:pt x="10049" y="1349"/>
                  </a:lnTo>
                  <a:lnTo>
                    <a:pt x="9622" y="1102"/>
                  </a:lnTo>
                  <a:lnTo>
                    <a:pt x="9217" y="877"/>
                  </a:lnTo>
                  <a:lnTo>
                    <a:pt x="8790" y="675"/>
                  </a:lnTo>
                  <a:lnTo>
                    <a:pt x="8341" y="495"/>
                  </a:lnTo>
                  <a:lnTo>
                    <a:pt x="7913" y="360"/>
                  </a:lnTo>
                  <a:lnTo>
                    <a:pt x="7464" y="225"/>
                  </a:lnTo>
                  <a:lnTo>
                    <a:pt x="7014" y="135"/>
                  </a:lnTo>
                  <a:lnTo>
                    <a:pt x="6565" y="68"/>
                  </a:lnTo>
                  <a:lnTo>
                    <a:pt x="6093" y="23"/>
                  </a:lnTo>
                  <a:lnTo>
                    <a:pt x="564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87;p15">
              <a:extLst>
                <a:ext uri="{FF2B5EF4-FFF2-40B4-BE49-F238E27FC236}">
                  <a16:creationId xmlns:a16="http://schemas.microsoft.com/office/drawing/2014/main" id="{B2ACE2E2-55C7-C7DD-31A7-9C6FD14EB59D}"/>
                </a:ext>
              </a:extLst>
            </p:cNvPr>
            <p:cNvSpPr/>
            <p:nvPr/>
          </p:nvSpPr>
          <p:spPr>
            <a:xfrm>
              <a:off x="5012050" y="1281700"/>
              <a:ext cx="572100" cy="1771375"/>
            </a:xfrm>
            <a:custGeom>
              <a:avLst/>
              <a:gdLst/>
              <a:ahLst/>
              <a:cxnLst/>
              <a:rect l="l" t="t" r="r" b="b"/>
              <a:pathLst>
                <a:path w="22884" h="70855" extrusionOk="0">
                  <a:moveTo>
                    <a:pt x="1236" y="1"/>
                  </a:moveTo>
                  <a:lnTo>
                    <a:pt x="742" y="68"/>
                  </a:lnTo>
                  <a:lnTo>
                    <a:pt x="225" y="180"/>
                  </a:lnTo>
                  <a:lnTo>
                    <a:pt x="0" y="225"/>
                  </a:lnTo>
                  <a:lnTo>
                    <a:pt x="719" y="2361"/>
                  </a:lnTo>
                  <a:lnTo>
                    <a:pt x="1461" y="4496"/>
                  </a:lnTo>
                  <a:lnTo>
                    <a:pt x="2226" y="6610"/>
                  </a:lnTo>
                  <a:lnTo>
                    <a:pt x="3012" y="8723"/>
                  </a:lnTo>
                  <a:lnTo>
                    <a:pt x="4586" y="12949"/>
                  </a:lnTo>
                  <a:lnTo>
                    <a:pt x="5373" y="15062"/>
                  </a:lnTo>
                  <a:lnTo>
                    <a:pt x="6114" y="17175"/>
                  </a:lnTo>
                  <a:lnTo>
                    <a:pt x="7868" y="22300"/>
                  </a:lnTo>
                  <a:lnTo>
                    <a:pt x="9576" y="27425"/>
                  </a:lnTo>
                  <a:lnTo>
                    <a:pt x="10408" y="30010"/>
                  </a:lnTo>
                  <a:lnTo>
                    <a:pt x="11240" y="32595"/>
                  </a:lnTo>
                  <a:lnTo>
                    <a:pt x="12049" y="35180"/>
                  </a:lnTo>
                  <a:lnTo>
                    <a:pt x="12836" y="37766"/>
                  </a:lnTo>
                  <a:lnTo>
                    <a:pt x="14319" y="42711"/>
                  </a:lnTo>
                  <a:lnTo>
                    <a:pt x="15061" y="45184"/>
                  </a:lnTo>
                  <a:lnTo>
                    <a:pt x="15758" y="47656"/>
                  </a:lnTo>
                  <a:lnTo>
                    <a:pt x="16455" y="50151"/>
                  </a:lnTo>
                  <a:lnTo>
                    <a:pt x="17129" y="52647"/>
                  </a:lnTo>
                  <a:lnTo>
                    <a:pt x="17759" y="55142"/>
                  </a:lnTo>
                  <a:lnTo>
                    <a:pt x="18388" y="57660"/>
                  </a:lnTo>
                  <a:lnTo>
                    <a:pt x="19152" y="60964"/>
                  </a:lnTo>
                  <a:lnTo>
                    <a:pt x="19939" y="64268"/>
                  </a:lnTo>
                  <a:lnTo>
                    <a:pt x="20344" y="65932"/>
                  </a:lnTo>
                  <a:lnTo>
                    <a:pt x="20771" y="67573"/>
                  </a:lnTo>
                  <a:lnTo>
                    <a:pt x="21220" y="69214"/>
                  </a:lnTo>
                  <a:lnTo>
                    <a:pt x="21670" y="70855"/>
                  </a:lnTo>
                  <a:lnTo>
                    <a:pt x="22884" y="70562"/>
                  </a:lnTo>
                  <a:lnTo>
                    <a:pt x="22434" y="68989"/>
                  </a:lnTo>
                  <a:lnTo>
                    <a:pt x="22007" y="67415"/>
                  </a:lnTo>
                  <a:lnTo>
                    <a:pt x="21602" y="65819"/>
                  </a:lnTo>
                  <a:lnTo>
                    <a:pt x="21198" y="64246"/>
                  </a:lnTo>
                  <a:lnTo>
                    <a:pt x="20456" y="61054"/>
                  </a:lnTo>
                  <a:lnTo>
                    <a:pt x="19692" y="57884"/>
                  </a:lnTo>
                  <a:lnTo>
                    <a:pt x="19062" y="55299"/>
                  </a:lnTo>
                  <a:lnTo>
                    <a:pt x="18410" y="52714"/>
                  </a:lnTo>
                  <a:lnTo>
                    <a:pt x="17736" y="50174"/>
                  </a:lnTo>
                  <a:lnTo>
                    <a:pt x="17017" y="47611"/>
                  </a:lnTo>
                  <a:lnTo>
                    <a:pt x="16297" y="45049"/>
                  </a:lnTo>
                  <a:lnTo>
                    <a:pt x="15556" y="42509"/>
                  </a:lnTo>
                  <a:lnTo>
                    <a:pt x="14027" y="37428"/>
                  </a:lnTo>
                  <a:lnTo>
                    <a:pt x="13263" y="34911"/>
                  </a:lnTo>
                  <a:lnTo>
                    <a:pt x="12476" y="32393"/>
                  </a:lnTo>
                  <a:lnTo>
                    <a:pt x="11689" y="29898"/>
                  </a:lnTo>
                  <a:lnTo>
                    <a:pt x="10880" y="27380"/>
                  </a:lnTo>
                  <a:lnTo>
                    <a:pt x="9216" y="22390"/>
                  </a:lnTo>
                  <a:lnTo>
                    <a:pt x="7508" y="17399"/>
                  </a:lnTo>
                  <a:lnTo>
                    <a:pt x="6721" y="15219"/>
                  </a:lnTo>
                  <a:lnTo>
                    <a:pt x="5935" y="13061"/>
                  </a:lnTo>
                  <a:lnTo>
                    <a:pt x="4316" y="8723"/>
                  </a:lnTo>
                  <a:lnTo>
                    <a:pt x="3507" y="6542"/>
                  </a:lnTo>
                  <a:lnTo>
                    <a:pt x="2720" y="4362"/>
                  </a:lnTo>
                  <a:lnTo>
                    <a:pt x="1956" y="2181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88;p15">
              <a:extLst>
                <a:ext uri="{FF2B5EF4-FFF2-40B4-BE49-F238E27FC236}">
                  <a16:creationId xmlns:a16="http://schemas.microsoft.com/office/drawing/2014/main" id="{0092D264-72F0-8AA8-FD51-C7429EFE47BC}"/>
                </a:ext>
              </a:extLst>
            </p:cNvPr>
            <p:cNvSpPr/>
            <p:nvPr/>
          </p:nvSpPr>
          <p:spPr>
            <a:xfrm>
              <a:off x="5590875" y="2649000"/>
              <a:ext cx="77575" cy="200075"/>
            </a:xfrm>
            <a:custGeom>
              <a:avLst/>
              <a:gdLst/>
              <a:ahLst/>
              <a:cxnLst/>
              <a:rect l="l" t="t" r="r" b="b"/>
              <a:pathLst>
                <a:path w="3103" h="8003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48" y="135"/>
                  </a:lnTo>
                  <a:lnTo>
                    <a:pt x="158" y="203"/>
                  </a:lnTo>
                  <a:lnTo>
                    <a:pt x="90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450" y="2473"/>
                  </a:lnTo>
                  <a:lnTo>
                    <a:pt x="877" y="4204"/>
                  </a:lnTo>
                  <a:lnTo>
                    <a:pt x="1102" y="5058"/>
                  </a:lnTo>
                  <a:lnTo>
                    <a:pt x="1349" y="5890"/>
                  </a:lnTo>
                  <a:lnTo>
                    <a:pt x="1596" y="6744"/>
                  </a:lnTo>
                  <a:lnTo>
                    <a:pt x="1889" y="7576"/>
                  </a:lnTo>
                  <a:lnTo>
                    <a:pt x="1934" y="7711"/>
                  </a:lnTo>
                  <a:lnTo>
                    <a:pt x="2024" y="7801"/>
                  </a:lnTo>
                  <a:lnTo>
                    <a:pt x="2114" y="7890"/>
                  </a:lnTo>
                  <a:lnTo>
                    <a:pt x="2203" y="7958"/>
                  </a:lnTo>
                  <a:lnTo>
                    <a:pt x="2316" y="7980"/>
                  </a:lnTo>
                  <a:lnTo>
                    <a:pt x="2451" y="8003"/>
                  </a:lnTo>
                  <a:lnTo>
                    <a:pt x="2563" y="8003"/>
                  </a:lnTo>
                  <a:lnTo>
                    <a:pt x="2675" y="7980"/>
                  </a:lnTo>
                  <a:lnTo>
                    <a:pt x="2788" y="7935"/>
                  </a:lnTo>
                  <a:lnTo>
                    <a:pt x="2878" y="7890"/>
                  </a:lnTo>
                  <a:lnTo>
                    <a:pt x="2968" y="7801"/>
                  </a:lnTo>
                  <a:lnTo>
                    <a:pt x="3035" y="7733"/>
                  </a:lnTo>
                  <a:lnTo>
                    <a:pt x="3080" y="7621"/>
                  </a:lnTo>
                  <a:lnTo>
                    <a:pt x="3103" y="7508"/>
                  </a:lnTo>
                  <a:lnTo>
                    <a:pt x="3103" y="7396"/>
                  </a:lnTo>
                  <a:lnTo>
                    <a:pt x="3080" y="7261"/>
                  </a:lnTo>
                  <a:lnTo>
                    <a:pt x="2788" y="6407"/>
                  </a:lnTo>
                  <a:lnTo>
                    <a:pt x="2541" y="5575"/>
                  </a:lnTo>
                  <a:lnTo>
                    <a:pt x="2293" y="4721"/>
                  </a:lnTo>
                  <a:lnTo>
                    <a:pt x="2069" y="3867"/>
                  </a:lnTo>
                  <a:lnTo>
                    <a:pt x="1641" y="2158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89;p15">
              <a:extLst>
                <a:ext uri="{FF2B5EF4-FFF2-40B4-BE49-F238E27FC236}">
                  <a16:creationId xmlns:a16="http://schemas.microsoft.com/office/drawing/2014/main" id="{F2C77F78-A60C-477F-488B-DBA61F8DA622}"/>
                </a:ext>
              </a:extLst>
            </p:cNvPr>
            <p:cNvSpPr/>
            <p:nvPr/>
          </p:nvSpPr>
          <p:spPr>
            <a:xfrm>
              <a:off x="5354275" y="2865925"/>
              <a:ext cx="66350" cy="138275"/>
            </a:xfrm>
            <a:custGeom>
              <a:avLst/>
              <a:gdLst/>
              <a:ahLst/>
              <a:cxnLst/>
              <a:rect l="l" t="t" r="r" b="b"/>
              <a:pathLst>
                <a:path w="2654" h="5531" extrusionOk="0">
                  <a:moveTo>
                    <a:pt x="675" y="0"/>
                  </a:moveTo>
                  <a:lnTo>
                    <a:pt x="563" y="23"/>
                  </a:lnTo>
                  <a:lnTo>
                    <a:pt x="428" y="45"/>
                  </a:lnTo>
                  <a:lnTo>
                    <a:pt x="338" y="68"/>
                  </a:lnTo>
                  <a:lnTo>
                    <a:pt x="226" y="135"/>
                  </a:lnTo>
                  <a:lnTo>
                    <a:pt x="136" y="203"/>
                  </a:lnTo>
                  <a:lnTo>
                    <a:pt x="68" y="292"/>
                  </a:lnTo>
                  <a:lnTo>
                    <a:pt x="23" y="382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46" y="764"/>
                  </a:lnTo>
                  <a:lnTo>
                    <a:pt x="428" y="1843"/>
                  </a:lnTo>
                  <a:lnTo>
                    <a:pt x="788" y="2900"/>
                  </a:lnTo>
                  <a:lnTo>
                    <a:pt x="1125" y="4001"/>
                  </a:lnTo>
                  <a:lnTo>
                    <a:pt x="1439" y="5103"/>
                  </a:lnTo>
                  <a:lnTo>
                    <a:pt x="1484" y="5215"/>
                  </a:lnTo>
                  <a:lnTo>
                    <a:pt x="1552" y="5328"/>
                  </a:lnTo>
                  <a:lnTo>
                    <a:pt x="1642" y="5418"/>
                  </a:lnTo>
                  <a:lnTo>
                    <a:pt x="1732" y="5485"/>
                  </a:lnTo>
                  <a:lnTo>
                    <a:pt x="1844" y="5508"/>
                  </a:lnTo>
                  <a:lnTo>
                    <a:pt x="1956" y="5530"/>
                  </a:lnTo>
                  <a:lnTo>
                    <a:pt x="2069" y="5530"/>
                  </a:lnTo>
                  <a:lnTo>
                    <a:pt x="2181" y="5508"/>
                  </a:lnTo>
                  <a:lnTo>
                    <a:pt x="2294" y="5463"/>
                  </a:lnTo>
                  <a:lnTo>
                    <a:pt x="2384" y="5418"/>
                  </a:lnTo>
                  <a:lnTo>
                    <a:pt x="2474" y="5328"/>
                  </a:lnTo>
                  <a:lnTo>
                    <a:pt x="2563" y="5260"/>
                  </a:lnTo>
                  <a:lnTo>
                    <a:pt x="2608" y="5148"/>
                  </a:lnTo>
                  <a:lnTo>
                    <a:pt x="2653" y="5036"/>
                  </a:lnTo>
                  <a:lnTo>
                    <a:pt x="2653" y="4901"/>
                  </a:lnTo>
                  <a:lnTo>
                    <a:pt x="2631" y="4766"/>
                  </a:lnTo>
                  <a:lnTo>
                    <a:pt x="2316" y="3664"/>
                  </a:lnTo>
                  <a:lnTo>
                    <a:pt x="1979" y="2585"/>
                  </a:lnTo>
                  <a:lnTo>
                    <a:pt x="1619" y="1506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00" y="68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90;p15">
              <a:extLst>
                <a:ext uri="{FF2B5EF4-FFF2-40B4-BE49-F238E27FC236}">
                  <a16:creationId xmlns:a16="http://schemas.microsoft.com/office/drawing/2014/main" id="{FCC83832-86F7-9107-2B4F-88A45EBDB67A}"/>
                </a:ext>
              </a:extLst>
            </p:cNvPr>
            <p:cNvSpPr/>
            <p:nvPr/>
          </p:nvSpPr>
          <p:spPr>
            <a:xfrm>
              <a:off x="5327875" y="2675975"/>
              <a:ext cx="38225" cy="65200"/>
            </a:xfrm>
            <a:custGeom>
              <a:avLst/>
              <a:gdLst/>
              <a:ahLst/>
              <a:cxnLst/>
              <a:rect l="l" t="t" r="r" b="b"/>
              <a:pathLst>
                <a:path w="1529" h="2608" extrusionOk="0">
                  <a:moveTo>
                    <a:pt x="607" y="0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70" y="113"/>
                  </a:lnTo>
                  <a:lnTo>
                    <a:pt x="180" y="203"/>
                  </a:lnTo>
                  <a:lnTo>
                    <a:pt x="113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315" y="2158"/>
                  </a:lnTo>
                  <a:lnTo>
                    <a:pt x="360" y="2293"/>
                  </a:lnTo>
                  <a:lnTo>
                    <a:pt x="427" y="2406"/>
                  </a:lnTo>
                  <a:lnTo>
                    <a:pt x="517" y="2495"/>
                  </a:lnTo>
                  <a:lnTo>
                    <a:pt x="607" y="2563"/>
                  </a:lnTo>
                  <a:lnTo>
                    <a:pt x="720" y="2585"/>
                  </a:lnTo>
                  <a:lnTo>
                    <a:pt x="832" y="2608"/>
                  </a:lnTo>
                  <a:lnTo>
                    <a:pt x="944" y="2608"/>
                  </a:lnTo>
                  <a:lnTo>
                    <a:pt x="1057" y="2585"/>
                  </a:lnTo>
                  <a:lnTo>
                    <a:pt x="1169" y="2540"/>
                  </a:lnTo>
                  <a:lnTo>
                    <a:pt x="1259" y="2495"/>
                  </a:lnTo>
                  <a:lnTo>
                    <a:pt x="1349" y="2406"/>
                  </a:lnTo>
                  <a:lnTo>
                    <a:pt x="1439" y="2316"/>
                  </a:lnTo>
                  <a:lnTo>
                    <a:pt x="1484" y="2226"/>
                  </a:lnTo>
                  <a:lnTo>
                    <a:pt x="1529" y="2113"/>
                  </a:lnTo>
                  <a:lnTo>
                    <a:pt x="1529" y="1978"/>
                  </a:lnTo>
                  <a:lnTo>
                    <a:pt x="1529" y="1844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91;p15">
              <a:extLst>
                <a:ext uri="{FF2B5EF4-FFF2-40B4-BE49-F238E27FC236}">
                  <a16:creationId xmlns:a16="http://schemas.microsoft.com/office/drawing/2014/main" id="{3BF75AA5-0554-F9A7-180E-9AC4B84D1813}"/>
                </a:ext>
              </a:extLst>
            </p:cNvPr>
            <p:cNvSpPr/>
            <p:nvPr/>
          </p:nvSpPr>
          <p:spPr>
            <a:xfrm>
              <a:off x="5389675" y="2796225"/>
              <a:ext cx="69725" cy="157950"/>
            </a:xfrm>
            <a:custGeom>
              <a:avLst/>
              <a:gdLst/>
              <a:ahLst/>
              <a:cxnLst/>
              <a:rect l="l" t="t" r="r" b="b"/>
              <a:pathLst>
                <a:path w="2789" h="6318" extrusionOk="0">
                  <a:moveTo>
                    <a:pt x="563" y="1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26" y="113"/>
                  </a:lnTo>
                  <a:lnTo>
                    <a:pt x="158" y="203"/>
                  </a:lnTo>
                  <a:lnTo>
                    <a:pt x="68" y="271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428" y="2046"/>
                  </a:lnTo>
                  <a:lnTo>
                    <a:pt x="833" y="3305"/>
                  </a:lnTo>
                  <a:lnTo>
                    <a:pt x="1215" y="4587"/>
                  </a:lnTo>
                  <a:lnTo>
                    <a:pt x="1395" y="5216"/>
                  </a:lnTo>
                  <a:lnTo>
                    <a:pt x="1575" y="5868"/>
                  </a:lnTo>
                  <a:lnTo>
                    <a:pt x="1619" y="6003"/>
                  </a:lnTo>
                  <a:lnTo>
                    <a:pt x="1687" y="6115"/>
                  </a:lnTo>
                  <a:lnTo>
                    <a:pt x="1754" y="6183"/>
                  </a:lnTo>
                  <a:lnTo>
                    <a:pt x="1867" y="6250"/>
                  </a:lnTo>
                  <a:lnTo>
                    <a:pt x="1979" y="6295"/>
                  </a:lnTo>
                  <a:lnTo>
                    <a:pt x="2069" y="6317"/>
                  </a:lnTo>
                  <a:lnTo>
                    <a:pt x="2204" y="6317"/>
                  </a:lnTo>
                  <a:lnTo>
                    <a:pt x="2316" y="6295"/>
                  </a:lnTo>
                  <a:lnTo>
                    <a:pt x="2406" y="6250"/>
                  </a:lnTo>
                  <a:lnTo>
                    <a:pt x="2519" y="6183"/>
                  </a:lnTo>
                  <a:lnTo>
                    <a:pt x="2609" y="6115"/>
                  </a:lnTo>
                  <a:lnTo>
                    <a:pt x="2676" y="6025"/>
                  </a:lnTo>
                  <a:lnTo>
                    <a:pt x="2743" y="5935"/>
                  </a:lnTo>
                  <a:lnTo>
                    <a:pt x="2766" y="5800"/>
                  </a:lnTo>
                  <a:lnTo>
                    <a:pt x="2788" y="5688"/>
                  </a:lnTo>
                  <a:lnTo>
                    <a:pt x="2766" y="5531"/>
                  </a:lnTo>
                  <a:lnTo>
                    <a:pt x="2586" y="4901"/>
                  </a:lnTo>
                  <a:lnTo>
                    <a:pt x="2406" y="4249"/>
                  </a:lnTo>
                  <a:lnTo>
                    <a:pt x="2024" y="2968"/>
                  </a:lnTo>
                  <a:lnTo>
                    <a:pt x="1619" y="1709"/>
                  </a:lnTo>
                  <a:lnTo>
                    <a:pt x="1215" y="428"/>
                  </a:lnTo>
                  <a:lnTo>
                    <a:pt x="1170" y="293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8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92;p15">
              <a:extLst>
                <a:ext uri="{FF2B5EF4-FFF2-40B4-BE49-F238E27FC236}">
                  <a16:creationId xmlns:a16="http://schemas.microsoft.com/office/drawing/2014/main" id="{5BF00405-78F2-FB6E-DA48-C1AF01E904D6}"/>
                </a:ext>
              </a:extLst>
            </p:cNvPr>
            <p:cNvSpPr/>
            <p:nvPr/>
          </p:nvSpPr>
          <p:spPr>
            <a:xfrm>
              <a:off x="5281225" y="2382625"/>
              <a:ext cx="73075" cy="142750"/>
            </a:xfrm>
            <a:custGeom>
              <a:avLst/>
              <a:gdLst/>
              <a:ahLst/>
              <a:cxnLst/>
              <a:rect l="l" t="t" r="r" b="b"/>
              <a:pathLst>
                <a:path w="2923" h="5710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68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82"/>
                  </a:lnTo>
                  <a:lnTo>
                    <a:pt x="1" y="495"/>
                  </a:lnTo>
                  <a:lnTo>
                    <a:pt x="1" y="607"/>
                  </a:lnTo>
                  <a:lnTo>
                    <a:pt x="23" y="742"/>
                  </a:lnTo>
                  <a:lnTo>
                    <a:pt x="428" y="1911"/>
                  </a:lnTo>
                  <a:lnTo>
                    <a:pt x="855" y="3080"/>
                  </a:lnTo>
                  <a:lnTo>
                    <a:pt x="1304" y="4249"/>
                  </a:lnTo>
                  <a:lnTo>
                    <a:pt x="1799" y="5373"/>
                  </a:lnTo>
                  <a:lnTo>
                    <a:pt x="1866" y="5508"/>
                  </a:lnTo>
                  <a:lnTo>
                    <a:pt x="1934" y="5597"/>
                  </a:lnTo>
                  <a:lnTo>
                    <a:pt x="2046" y="5665"/>
                  </a:lnTo>
                  <a:lnTo>
                    <a:pt x="2136" y="5687"/>
                  </a:lnTo>
                  <a:lnTo>
                    <a:pt x="2248" y="5710"/>
                  </a:lnTo>
                  <a:lnTo>
                    <a:pt x="2361" y="5687"/>
                  </a:lnTo>
                  <a:lnTo>
                    <a:pt x="2473" y="5665"/>
                  </a:lnTo>
                  <a:lnTo>
                    <a:pt x="2563" y="5620"/>
                  </a:lnTo>
                  <a:lnTo>
                    <a:pt x="2653" y="5553"/>
                  </a:lnTo>
                  <a:lnTo>
                    <a:pt x="2743" y="5463"/>
                  </a:lnTo>
                  <a:lnTo>
                    <a:pt x="2810" y="5373"/>
                  </a:lnTo>
                  <a:lnTo>
                    <a:pt x="2878" y="5260"/>
                  </a:lnTo>
                  <a:lnTo>
                    <a:pt x="2900" y="5148"/>
                  </a:lnTo>
                  <a:lnTo>
                    <a:pt x="2923" y="5013"/>
                  </a:lnTo>
                  <a:lnTo>
                    <a:pt x="2900" y="4901"/>
                  </a:lnTo>
                  <a:lnTo>
                    <a:pt x="2855" y="4766"/>
                  </a:lnTo>
                  <a:lnTo>
                    <a:pt x="2406" y="3687"/>
                  </a:lnTo>
                  <a:lnTo>
                    <a:pt x="2001" y="2608"/>
                  </a:lnTo>
                  <a:lnTo>
                    <a:pt x="1597" y="1506"/>
                  </a:lnTo>
                  <a:lnTo>
                    <a:pt x="1214" y="427"/>
                  </a:lnTo>
                  <a:lnTo>
                    <a:pt x="1169" y="292"/>
                  </a:lnTo>
                  <a:lnTo>
                    <a:pt x="1080" y="180"/>
                  </a:lnTo>
                  <a:lnTo>
                    <a:pt x="990" y="113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93;p15">
              <a:extLst>
                <a:ext uri="{FF2B5EF4-FFF2-40B4-BE49-F238E27FC236}">
                  <a16:creationId xmlns:a16="http://schemas.microsoft.com/office/drawing/2014/main" id="{DAE0AE73-0202-1FE7-0213-BE23FAE7CABB}"/>
                </a:ext>
              </a:extLst>
            </p:cNvPr>
            <p:cNvSpPr/>
            <p:nvPr/>
          </p:nvSpPr>
          <p:spPr>
            <a:xfrm>
              <a:off x="5375075" y="1936975"/>
              <a:ext cx="73075" cy="134325"/>
            </a:xfrm>
            <a:custGeom>
              <a:avLst/>
              <a:gdLst/>
              <a:ahLst/>
              <a:cxnLst/>
              <a:rect l="l" t="t" r="r" b="b"/>
              <a:pathLst>
                <a:path w="2923" h="5373" extrusionOk="0">
                  <a:moveTo>
                    <a:pt x="630" y="0"/>
                  </a:moveTo>
                  <a:lnTo>
                    <a:pt x="518" y="23"/>
                  </a:lnTo>
                  <a:lnTo>
                    <a:pt x="405" y="45"/>
                  </a:lnTo>
                  <a:lnTo>
                    <a:pt x="315" y="90"/>
                  </a:lnTo>
                  <a:lnTo>
                    <a:pt x="225" y="158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23" y="787"/>
                  </a:lnTo>
                  <a:lnTo>
                    <a:pt x="90" y="922"/>
                  </a:lnTo>
                  <a:lnTo>
                    <a:pt x="360" y="1394"/>
                  </a:lnTo>
                  <a:lnTo>
                    <a:pt x="585" y="1889"/>
                  </a:lnTo>
                  <a:lnTo>
                    <a:pt x="810" y="2383"/>
                  </a:lnTo>
                  <a:lnTo>
                    <a:pt x="990" y="2900"/>
                  </a:lnTo>
                  <a:lnTo>
                    <a:pt x="1349" y="3912"/>
                  </a:lnTo>
                  <a:lnTo>
                    <a:pt x="1686" y="4946"/>
                  </a:lnTo>
                  <a:lnTo>
                    <a:pt x="1754" y="5081"/>
                  </a:lnTo>
                  <a:lnTo>
                    <a:pt x="1821" y="5193"/>
                  </a:lnTo>
                  <a:lnTo>
                    <a:pt x="1911" y="5260"/>
                  </a:lnTo>
                  <a:lnTo>
                    <a:pt x="2024" y="5328"/>
                  </a:lnTo>
                  <a:lnTo>
                    <a:pt x="2136" y="5350"/>
                  </a:lnTo>
                  <a:lnTo>
                    <a:pt x="2248" y="5373"/>
                  </a:lnTo>
                  <a:lnTo>
                    <a:pt x="2361" y="5373"/>
                  </a:lnTo>
                  <a:lnTo>
                    <a:pt x="2473" y="5350"/>
                  </a:lnTo>
                  <a:lnTo>
                    <a:pt x="2586" y="5305"/>
                  </a:lnTo>
                  <a:lnTo>
                    <a:pt x="2698" y="5260"/>
                  </a:lnTo>
                  <a:lnTo>
                    <a:pt x="2765" y="5193"/>
                  </a:lnTo>
                  <a:lnTo>
                    <a:pt x="2855" y="5103"/>
                  </a:lnTo>
                  <a:lnTo>
                    <a:pt x="2900" y="4991"/>
                  </a:lnTo>
                  <a:lnTo>
                    <a:pt x="2923" y="4878"/>
                  </a:lnTo>
                  <a:lnTo>
                    <a:pt x="2923" y="4766"/>
                  </a:lnTo>
                  <a:lnTo>
                    <a:pt x="2878" y="4631"/>
                  </a:lnTo>
                  <a:lnTo>
                    <a:pt x="2248" y="2765"/>
                  </a:lnTo>
                  <a:lnTo>
                    <a:pt x="1911" y="1844"/>
                  </a:lnTo>
                  <a:lnTo>
                    <a:pt x="1731" y="1394"/>
                  </a:lnTo>
                  <a:lnTo>
                    <a:pt x="1507" y="944"/>
                  </a:lnTo>
                  <a:lnTo>
                    <a:pt x="1507" y="832"/>
                  </a:lnTo>
                  <a:lnTo>
                    <a:pt x="1484" y="720"/>
                  </a:lnTo>
                  <a:lnTo>
                    <a:pt x="1417" y="585"/>
                  </a:lnTo>
                  <a:lnTo>
                    <a:pt x="1327" y="472"/>
                  </a:lnTo>
                  <a:lnTo>
                    <a:pt x="1169" y="292"/>
                  </a:lnTo>
                  <a:lnTo>
                    <a:pt x="1080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94;p15">
              <a:extLst>
                <a:ext uri="{FF2B5EF4-FFF2-40B4-BE49-F238E27FC236}">
                  <a16:creationId xmlns:a16="http://schemas.microsoft.com/office/drawing/2014/main" id="{06A293AE-2D70-8BAF-5FFF-E18225E09F0E}"/>
                </a:ext>
              </a:extLst>
            </p:cNvPr>
            <p:cNvSpPr/>
            <p:nvPr/>
          </p:nvSpPr>
          <p:spPr>
            <a:xfrm>
              <a:off x="5529625" y="2435450"/>
              <a:ext cx="61825" cy="111850"/>
            </a:xfrm>
            <a:custGeom>
              <a:avLst/>
              <a:gdLst/>
              <a:ahLst/>
              <a:cxnLst/>
              <a:rect l="l" t="t" r="r" b="b"/>
              <a:pathLst>
                <a:path w="2473" h="4474" extrusionOk="0">
                  <a:moveTo>
                    <a:pt x="562" y="0"/>
                  </a:moveTo>
                  <a:lnTo>
                    <a:pt x="450" y="45"/>
                  </a:lnTo>
                  <a:lnTo>
                    <a:pt x="360" y="90"/>
                  </a:lnTo>
                  <a:lnTo>
                    <a:pt x="270" y="158"/>
                  </a:lnTo>
                  <a:lnTo>
                    <a:pt x="180" y="247"/>
                  </a:lnTo>
                  <a:lnTo>
                    <a:pt x="113" y="337"/>
                  </a:lnTo>
                  <a:lnTo>
                    <a:pt x="45" y="450"/>
                  </a:lnTo>
                  <a:lnTo>
                    <a:pt x="23" y="562"/>
                  </a:lnTo>
                  <a:lnTo>
                    <a:pt x="0" y="675"/>
                  </a:lnTo>
                  <a:lnTo>
                    <a:pt x="23" y="809"/>
                  </a:lnTo>
                  <a:lnTo>
                    <a:pt x="45" y="944"/>
                  </a:lnTo>
                  <a:lnTo>
                    <a:pt x="360" y="1709"/>
                  </a:lnTo>
                  <a:lnTo>
                    <a:pt x="675" y="2495"/>
                  </a:lnTo>
                  <a:lnTo>
                    <a:pt x="1237" y="4046"/>
                  </a:lnTo>
                  <a:lnTo>
                    <a:pt x="1304" y="4181"/>
                  </a:lnTo>
                  <a:lnTo>
                    <a:pt x="1371" y="4271"/>
                  </a:lnTo>
                  <a:lnTo>
                    <a:pt x="1461" y="4361"/>
                  </a:lnTo>
                  <a:lnTo>
                    <a:pt x="1574" y="4406"/>
                  </a:lnTo>
                  <a:lnTo>
                    <a:pt x="1686" y="4451"/>
                  </a:lnTo>
                  <a:lnTo>
                    <a:pt x="1799" y="4474"/>
                  </a:lnTo>
                  <a:lnTo>
                    <a:pt x="1933" y="4474"/>
                  </a:lnTo>
                  <a:lnTo>
                    <a:pt x="2046" y="4451"/>
                  </a:lnTo>
                  <a:lnTo>
                    <a:pt x="2136" y="4406"/>
                  </a:lnTo>
                  <a:lnTo>
                    <a:pt x="2248" y="4339"/>
                  </a:lnTo>
                  <a:lnTo>
                    <a:pt x="2338" y="4271"/>
                  </a:lnTo>
                  <a:lnTo>
                    <a:pt x="2406" y="4181"/>
                  </a:lnTo>
                  <a:lnTo>
                    <a:pt x="2450" y="4091"/>
                  </a:lnTo>
                  <a:lnTo>
                    <a:pt x="2473" y="3979"/>
                  </a:lnTo>
                  <a:lnTo>
                    <a:pt x="2473" y="3867"/>
                  </a:lnTo>
                  <a:lnTo>
                    <a:pt x="2428" y="3732"/>
                  </a:lnTo>
                  <a:lnTo>
                    <a:pt x="1799" y="2023"/>
                  </a:lnTo>
                  <a:lnTo>
                    <a:pt x="1461" y="1169"/>
                  </a:lnTo>
                  <a:lnTo>
                    <a:pt x="1124" y="315"/>
                  </a:lnTo>
                  <a:lnTo>
                    <a:pt x="1057" y="203"/>
                  </a:lnTo>
                  <a:lnTo>
                    <a:pt x="967" y="113"/>
                  </a:lnTo>
                  <a:lnTo>
                    <a:pt x="877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95;p15">
              <a:extLst>
                <a:ext uri="{FF2B5EF4-FFF2-40B4-BE49-F238E27FC236}">
                  <a16:creationId xmlns:a16="http://schemas.microsoft.com/office/drawing/2014/main" id="{D5756F02-8E47-00B9-B77E-19E178DDB00D}"/>
                </a:ext>
              </a:extLst>
            </p:cNvPr>
            <p:cNvSpPr/>
            <p:nvPr/>
          </p:nvSpPr>
          <p:spPr>
            <a:xfrm>
              <a:off x="5258750" y="1553150"/>
              <a:ext cx="92175" cy="189400"/>
            </a:xfrm>
            <a:custGeom>
              <a:avLst/>
              <a:gdLst/>
              <a:ahLst/>
              <a:cxnLst/>
              <a:rect l="l" t="t" r="r" b="b"/>
              <a:pathLst>
                <a:path w="3687" h="7576" extrusionOk="0">
                  <a:moveTo>
                    <a:pt x="675" y="0"/>
                  </a:moveTo>
                  <a:lnTo>
                    <a:pt x="562" y="23"/>
                  </a:lnTo>
                  <a:lnTo>
                    <a:pt x="472" y="45"/>
                  </a:lnTo>
                  <a:lnTo>
                    <a:pt x="360" y="90"/>
                  </a:lnTo>
                  <a:lnTo>
                    <a:pt x="270" y="157"/>
                  </a:lnTo>
                  <a:lnTo>
                    <a:pt x="180" y="247"/>
                  </a:lnTo>
                  <a:lnTo>
                    <a:pt x="113" y="337"/>
                  </a:lnTo>
                  <a:lnTo>
                    <a:pt x="45" y="450"/>
                  </a:lnTo>
                  <a:lnTo>
                    <a:pt x="23" y="562"/>
                  </a:lnTo>
                  <a:lnTo>
                    <a:pt x="0" y="697"/>
                  </a:lnTo>
                  <a:lnTo>
                    <a:pt x="23" y="809"/>
                  </a:lnTo>
                  <a:lnTo>
                    <a:pt x="68" y="944"/>
                  </a:lnTo>
                  <a:lnTo>
                    <a:pt x="720" y="2473"/>
                  </a:lnTo>
                  <a:lnTo>
                    <a:pt x="1349" y="4024"/>
                  </a:lnTo>
                  <a:lnTo>
                    <a:pt x="1664" y="4788"/>
                  </a:lnTo>
                  <a:lnTo>
                    <a:pt x="1956" y="5575"/>
                  </a:lnTo>
                  <a:lnTo>
                    <a:pt x="2226" y="6362"/>
                  </a:lnTo>
                  <a:lnTo>
                    <a:pt x="2473" y="7148"/>
                  </a:lnTo>
                  <a:lnTo>
                    <a:pt x="2518" y="7283"/>
                  </a:lnTo>
                  <a:lnTo>
                    <a:pt x="2608" y="7396"/>
                  </a:lnTo>
                  <a:lnTo>
                    <a:pt x="2675" y="7463"/>
                  </a:lnTo>
                  <a:lnTo>
                    <a:pt x="2788" y="7531"/>
                  </a:lnTo>
                  <a:lnTo>
                    <a:pt x="2900" y="7576"/>
                  </a:lnTo>
                  <a:lnTo>
                    <a:pt x="3125" y="7576"/>
                  </a:lnTo>
                  <a:lnTo>
                    <a:pt x="3237" y="7553"/>
                  </a:lnTo>
                  <a:lnTo>
                    <a:pt x="3350" y="7531"/>
                  </a:lnTo>
                  <a:lnTo>
                    <a:pt x="3440" y="7463"/>
                  </a:lnTo>
                  <a:lnTo>
                    <a:pt x="3530" y="7396"/>
                  </a:lnTo>
                  <a:lnTo>
                    <a:pt x="3597" y="7306"/>
                  </a:lnTo>
                  <a:lnTo>
                    <a:pt x="3664" y="7193"/>
                  </a:lnTo>
                  <a:lnTo>
                    <a:pt x="3687" y="7081"/>
                  </a:lnTo>
                  <a:lnTo>
                    <a:pt x="3687" y="6969"/>
                  </a:lnTo>
                  <a:lnTo>
                    <a:pt x="3664" y="6811"/>
                  </a:lnTo>
                  <a:lnTo>
                    <a:pt x="3395" y="5979"/>
                  </a:lnTo>
                  <a:lnTo>
                    <a:pt x="3125" y="5170"/>
                  </a:lnTo>
                  <a:lnTo>
                    <a:pt x="2810" y="4339"/>
                  </a:lnTo>
                  <a:lnTo>
                    <a:pt x="2496" y="3529"/>
                  </a:lnTo>
                  <a:lnTo>
                    <a:pt x="1821" y="1933"/>
                  </a:lnTo>
                  <a:lnTo>
                    <a:pt x="1124" y="337"/>
                  </a:lnTo>
                  <a:lnTo>
                    <a:pt x="1057" y="202"/>
                  </a:lnTo>
                  <a:lnTo>
                    <a:pt x="989" y="112"/>
                  </a:lnTo>
                  <a:lnTo>
                    <a:pt x="877" y="45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96;p15">
              <a:extLst>
                <a:ext uri="{FF2B5EF4-FFF2-40B4-BE49-F238E27FC236}">
                  <a16:creationId xmlns:a16="http://schemas.microsoft.com/office/drawing/2014/main" id="{9C23867F-5AF3-D306-ED37-C6257F5070E2}"/>
                </a:ext>
              </a:extLst>
            </p:cNvPr>
            <p:cNvSpPr/>
            <p:nvPr/>
          </p:nvSpPr>
          <p:spPr>
            <a:xfrm>
              <a:off x="5068800" y="1743650"/>
              <a:ext cx="65775" cy="157375"/>
            </a:xfrm>
            <a:custGeom>
              <a:avLst/>
              <a:gdLst/>
              <a:ahLst/>
              <a:cxnLst/>
              <a:rect l="l" t="t" r="r" b="b"/>
              <a:pathLst>
                <a:path w="2631" h="6295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0" y="765"/>
                  </a:lnTo>
                  <a:lnTo>
                    <a:pt x="315" y="2069"/>
                  </a:lnTo>
                  <a:lnTo>
                    <a:pt x="630" y="3350"/>
                  </a:lnTo>
                  <a:lnTo>
                    <a:pt x="810" y="3979"/>
                  </a:lnTo>
                  <a:lnTo>
                    <a:pt x="990" y="4609"/>
                  </a:lnTo>
                  <a:lnTo>
                    <a:pt x="1192" y="5238"/>
                  </a:lnTo>
                  <a:lnTo>
                    <a:pt x="1394" y="5868"/>
                  </a:lnTo>
                  <a:lnTo>
                    <a:pt x="1462" y="6002"/>
                  </a:lnTo>
                  <a:lnTo>
                    <a:pt x="1552" y="6115"/>
                  </a:lnTo>
                  <a:lnTo>
                    <a:pt x="1641" y="6182"/>
                  </a:lnTo>
                  <a:lnTo>
                    <a:pt x="1731" y="6250"/>
                  </a:lnTo>
                  <a:lnTo>
                    <a:pt x="1844" y="6272"/>
                  </a:lnTo>
                  <a:lnTo>
                    <a:pt x="1979" y="6295"/>
                  </a:lnTo>
                  <a:lnTo>
                    <a:pt x="2091" y="6295"/>
                  </a:lnTo>
                  <a:lnTo>
                    <a:pt x="2203" y="6272"/>
                  </a:lnTo>
                  <a:lnTo>
                    <a:pt x="2316" y="6227"/>
                  </a:lnTo>
                  <a:lnTo>
                    <a:pt x="2406" y="6182"/>
                  </a:lnTo>
                  <a:lnTo>
                    <a:pt x="2496" y="6115"/>
                  </a:lnTo>
                  <a:lnTo>
                    <a:pt x="2563" y="6025"/>
                  </a:lnTo>
                  <a:lnTo>
                    <a:pt x="2608" y="5912"/>
                  </a:lnTo>
                  <a:lnTo>
                    <a:pt x="2631" y="5800"/>
                  </a:lnTo>
                  <a:lnTo>
                    <a:pt x="2631" y="5688"/>
                  </a:lnTo>
                  <a:lnTo>
                    <a:pt x="2608" y="5553"/>
                  </a:lnTo>
                  <a:lnTo>
                    <a:pt x="2383" y="4923"/>
                  </a:lnTo>
                  <a:lnTo>
                    <a:pt x="2181" y="4294"/>
                  </a:lnTo>
                  <a:lnTo>
                    <a:pt x="2001" y="3642"/>
                  </a:lnTo>
                  <a:lnTo>
                    <a:pt x="1821" y="3013"/>
                  </a:lnTo>
                  <a:lnTo>
                    <a:pt x="1507" y="1731"/>
                  </a:lnTo>
                  <a:lnTo>
                    <a:pt x="1214" y="450"/>
                  </a:lnTo>
                  <a:lnTo>
                    <a:pt x="1147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97;p15">
              <a:extLst>
                <a:ext uri="{FF2B5EF4-FFF2-40B4-BE49-F238E27FC236}">
                  <a16:creationId xmlns:a16="http://schemas.microsoft.com/office/drawing/2014/main" id="{6445CE52-5BBA-2B50-C20C-59FCC5E9336F}"/>
                </a:ext>
              </a:extLst>
            </p:cNvPr>
            <p:cNvSpPr/>
            <p:nvPr/>
          </p:nvSpPr>
          <p:spPr>
            <a:xfrm>
              <a:off x="5130050" y="2107250"/>
              <a:ext cx="46675" cy="84325"/>
            </a:xfrm>
            <a:custGeom>
              <a:avLst/>
              <a:gdLst/>
              <a:ahLst/>
              <a:cxnLst/>
              <a:rect l="l" t="t" r="r" b="b"/>
              <a:pathLst>
                <a:path w="1867" h="3373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35"/>
                  </a:lnTo>
                  <a:lnTo>
                    <a:pt x="181" y="203"/>
                  </a:lnTo>
                  <a:lnTo>
                    <a:pt x="91" y="293"/>
                  </a:lnTo>
                  <a:lnTo>
                    <a:pt x="46" y="383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46" y="765"/>
                  </a:lnTo>
                  <a:lnTo>
                    <a:pt x="653" y="2945"/>
                  </a:lnTo>
                  <a:lnTo>
                    <a:pt x="698" y="3080"/>
                  </a:lnTo>
                  <a:lnTo>
                    <a:pt x="787" y="3170"/>
                  </a:lnTo>
                  <a:lnTo>
                    <a:pt x="855" y="3260"/>
                  </a:lnTo>
                  <a:lnTo>
                    <a:pt x="967" y="3327"/>
                  </a:lnTo>
                  <a:lnTo>
                    <a:pt x="1080" y="3350"/>
                  </a:lnTo>
                  <a:lnTo>
                    <a:pt x="1192" y="3372"/>
                  </a:lnTo>
                  <a:lnTo>
                    <a:pt x="1304" y="3372"/>
                  </a:lnTo>
                  <a:lnTo>
                    <a:pt x="1417" y="3350"/>
                  </a:lnTo>
                  <a:lnTo>
                    <a:pt x="1529" y="3305"/>
                  </a:lnTo>
                  <a:lnTo>
                    <a:pt x="1619" y="3260"/>
                  </a:lnTo>
                  <a:lnTo>
                    <a:pt x="1709" y="3192"/>
                  </a:lnTo>
                  <a:lnTo>
                    <a:pt x="1777" y="3103"/>
                  </a:lnTo>
                  <a:lnTo>
                    <a:pt x="1844" y="2990"/>
                  </a:lnTo>
                  <a:lnTo>
                    <a:pt x="1866" y="2878"/>
                  </a:lnTo>
                  <a:lnTo>
                    <a:pt x="1866" y="2743"/>
                  </a:lnTo>
                  <a:lnTo>
                    <a:pt x="1844" y="2608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03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98;p15">
              <a:extLst>
                <a:ext uri="{FF2B5EF4-FFF2-40B4-BE49-F238E27FC236}">
                  <a16:creationId xmlns:a16="http://schemas.microsoft.com/office/drawing/2014/main" id="{72D6D127-A083-19E0-A01E-BBF8C5A05BB7}"/>
                </a:ext>
              </a:extLst>
            </p:cNvPr>
            <p:cNvSpPr/>
            <p:nvPr/>
          </p:nvSpPr>
          <p:spPr>
            <a:xfrm>
              <a:off x="5524550" y="2305075"/>
              <a:ext cx="62975" cy="106225"/>
            </a:xfrm>
            <a:custGeom>
              <a:avLst/>
              <a:gdLst/>
              <a:ahLst/>
              <a:cxnLst/>
              <a:rect l="l" t="t" r="r" b="b"/>
              <a:pathLst>
                <a:path w="2519" h="4249" extrusionOk="0">
                  <a:moveTo>
                    <a:pt x="563" y="0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48" y="112"/>
                  </a:lnTo>
                  <a:lnTo>
                    <a:pt x="158" y="180"/>
                  </a:lnTo>
                  <a:lnTo>
                    <a:pt x="91" y="270"/>
                  </a:lnTo>
                  <a:lnTo>
                    <a:pt x="46" y="382"/>
                  </a:lnTo>
                  <a:lnTo>
                    <a:pt x="1" y="495"/>
                  </a:lnTo>
                  <a:lnTo>
                    <a:pt x="1" y="607"/>
                  </a:lnTo>
                  <a:lnTo>
                    <a:pt x="46" y="742"/>
                  </a:lnTo>
                  <a:lnTo>
                    <a:pt x="316" y="1529"/>
                  </a:lnTo>
                  <a:lnTo>
                    <a:pt x="630" y="2315"/>
                  </a:lnTo>
                  <a:lnTo>
                    <a:pt x="1282" y="3844"/>
                  </a:lnTo>
                  <a:lnTo>
                    <a:pt x="1350" y="3979"/>
                  </a:lnTo>
                  <a:lnTo>
                    <a:pt x="1440" y="4069"/>
                  </a:lnTo>
                  <a:lnTo>
                    <a:pt x="1530" y="4159"/>
                  </a:lnTo>
                  <a:lnTo>
                    <a:pt x="1642" y="4204"/>
                  </a:lnTo>
                  <a:lnTo>
                    <a:pt x="1754" y="4249"/>
                  </a:lnTo>
                  <a:lnTo>
                    <a:pt x="1979" y="4249"/>
                  </a:lnTo>
                  <a:lnTo>
                    <a:pt x="2092" y="4226"/>
                  </a:lnTo>
                  <a:lnTo>
                    <a:pt x="2204" y="4204"/>
                  </a:lnTo>
                  <a:lnTo>
                    <a:pt x="2316" y="4136"/>
                  </a:lnTo>
                  <a:lnTo>
                    <a:pt x="2384" y="4069"/>
                  </a:lnTo>
                  <a:lnTo>
                    <a:pt x="2451" y="3979"/>
                  </a:lnTo>
                  <a:lnTo>
                    <a:pt x="2496" y="3889"/>
                  </a:lnTo>
                  <a:lnTo>
                    <a:pt x="2519" y="3777"/>
                  </a:lnTo>
                  <a:lnTo>
                    <a:pt x="2519" y="3642"/>
                  </a:lnTo>
                  <a:lnTo>
                    <a:pt x="2474" y="3529"/>
                  </a:lnTo>
                  <a:lnTo>
                    <a:pt x="1822" y="1978"/>
                  </a:lnTo>
                  <a:lnTo>
                    <a:pt x="1507" y="1214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180"/>
                  </a:lnTo>
                  <a:lnTo>
                    <a:pt x="1013" y="112"/>
                  </a:lnTo>
                  <a:lnTo>
                    <a:pt x="900" y="45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99;p15">
              <a:extLst>
                <a:ext uri="{FF2B5EF4-FFF2-40B4-BE49-F238E27FC236}">
                  <a16:creationId xmlns:a16="http://schemas.microsoft.com/office/drawing/2014/main" id="{A9A94112-7FD0-B83D-5283-9FE903B63328}"/>
                </a:ext>
              </a:extLst>
            </p:cNvPr>
            <p:cNvSpPr/>
            <p:nvPr/>
          </p:nvSpPr>
          <p:spPr>
            <a:xfrm>
              <a:off x="5431275" y="1218750"/>
              <a:ext cx="796900" cy="1894450"/>
            </a:xfrm>
            <a:custGeom>
              <a:avLst/>
              <a:gdLst/>
              <a:ahLst/>
              <a:cxnLst/>
              <a:rect l="l" t="t" r="r" b="b"/>
              <a:pathLst>
                <a:path w="31876" h="75778" extrusionOk="0">
                  <a:moveTo>
                    <a:pt x="24930" y="1"/>
                  </a:moveTo>
                  <a:lnTo>
                    <a:pt x="24435" y="46"/>
                  </a:lnTo>
                  <a:lnTo>
                    <a:pt x="23941" y="136"/>
                  </a:lnTo>
                  <a:lnTo>
                    <a:pt x="23446" y="271"/>
                  </a:lnTo>
                  <a:lnTo>
                    <a:pt x="22974" y="451"/>
                  </a:lnTo>
                  <a:lnTo>
                    <a:pt x="22502" y="653"/>
                  </a:lnTo>
                  <a:lnTo>
                    <a:pt x="22030" y="900"/>
                  </a:lnTo>
                  <a:lnTo>
                    <a:pt x="21580" y="1192"/>
                  </a:lnTo>
                  <a:lnTo>
                    <a:pt x="21131" y="1507"/>
                  </a:lnTo>
                  <a:lnTo>
                    <a:pt x="20704" y="1844"/>
                  </a:lnTo>
                  <a:lnTo>
                    <a:pt x="20254" y="2204"/>
                  </a:lnTo>
                  <a:lnTo>
                    <a:pt x="19849" y="2586"/>
                  </a:lnTo>
                  <a:lnTo>
                    <a:pt x="19422" y="2991"/>
                  </a:lnTo>
                  <a:lnTo>
                    <a:pt x="19018" y="3418"/>
                  </a:lnTo>
                  <a:lnTo>
                    <a:pt x="18636" y="3845"/>
                  </a:lnTo>
                  <a:lnTo>
                    <a:pt x="18253" y="4295"/>
                  </a:lnTo>
                  <a:lnTo>
                    <a:pt x="17894" y="4767"/>
                  </a:lnTo>
                  <a:lnTo>
                    <a:pt x="17197" y="5688"/>
                  </a:lnTo>
                  <a:lnTo>
                    <a:pt x="16545" y="6610"/>
                  </a:lnTo>
                  <a:lnTo>
                    <a:pt x="15938" y="7531"/>
                  </a:lnTo>
                  <a:lnTo>
                    <a:pt x="15399" y="8386"/>
                  </a:lnTo>
                  <a:lnTo>
                    <a:pt x="14927" y="9195"/>
                  </a:lnTo>
                  <a:lnTo>
                    <a:pt x="14522" y="9914"/>
                  </a:lnTo>
                  <a:lnTo>
                    <a:pt x="13645" y="11533"/>
                  </a:lnTo>
                  <a:lnTo>
                    <a:pt x="12813" y="13174"/>
                  </a:lnTo>
                  <a:lnTo>
                    <a:pt x="12027" y="14837"/>
                  </a:lnTo>
                  <a:lnTo>
                    <a:pt x="11240" y="16546"/>
                  </a:lnTo>
                  <a:lnTo>
                    <a:pt x="10521" y="18254"/>
                  </a:lnTo>
                  <a:lnTo>
                    <a:pt x="9801" y="19985"/>
                  </a:lnTo>
                  <a:lnTo>
                    <a:pt x="9127" y="21738"/>
                  </a:lnTo>
                  <a:lnTo>
                    <a:pt x="8498" y="23514"/>
                  </a:lnTo>
                  <a:lnTo>
                    <a:pt x="7868" y="25290"/>
                  </a:lnTo>
                  <a:lnTo>
                    <a:pt x="7284" y="27066"/>
                  </a:lnTo>
                  <a:lnTo>
                    <a:pt x="6699" y="28864"/>
                  </a:lnTo>
                  <a:lnTo>
                    <a:pt x="6160" y="30662"/>
                  </a:lnTo>
                  <a:lnTo>
                    <a:pt x="5643" y="32438"/>
                  </a:lnTo>
                  <a:lnTo>
                    <a:pt x="5126" y="34214"/>
                  </a:lnTo>
                  <a:lnTo>
                    <a:pt x="4654" y="36012"/>
                  </a:lnTo>
                  <a:lnTo>
                    <a:pt x="4182" y="37766"/>
                  </a:lnTo>
                  <a:lnTo>
                    <a:pt x="3709" y="39722"/>
                  </a:lnTo>
                  <a:lnTo>
                    <a:pt x="3282" y="41655"/>
                  </a:lnTo>
                  <a:lnTo>
                    <a:pt x="2878" y="43610"/>
                  </a:lnTo>
                  <a:lnTo>
                    <a:pt x="2518" y="45589"/>
                  </a:lnTo>
                  <a:lnTo>
                    <a:pt x="2181" y="47544"/>
                  </a:lnTo>
                  <a:lnTo>
                    <a:pt x="1889" y="49522"/>
                  </a:lnTo>
                  <a:lnTo>
                    <a:pt x="1619" y="51501"/>
                  </a:lnTo>
                  <a:lnTo>
                    <a:pt x="1349" y="53479"/>
                  </a:lnTo>
                  <a:lnTo>
                    <a:pt x="877" y="57278"/>
                  </a:lnTo>
                  <a:lnTo>
                    <a:pt x="630" y="59188"/>
                  </a:lnTo>
                  <a:lnTo>
                    <a:pt x="428" y="61099"/>
                  </a:lnTo>
                  <a:lnTo>
                    <a:pt x="248" y="63010"/>
                  </a:lnTo>
                  <a:lnTo>
                    <a:pt x="90" y="64921"/>
                  </a:lnTo>
                  <a:lnTo>
                    <a:pt x="45" y="65865"/>
                  </a:lnTo>
                  <a:lnTo>
                    <a:pt x="23" y="66831"/>
                  </a:lnTo>
                  <a:lnTo>
                    <a:pt x="0" y="67775"/>
                  </a:lnTo>
                  <a:lnTo>
                    <a:pt x="0" y="68742"/>
                  </a:lnTo>
                  <a:lnTo>
                    <a:pt x="0" y="69259"/>
                  </a:lnTo>
                  <a:lnTo>
                    <a:pt x="23" y="69754"/>
                  </a:lnTo>
                  <a:lnTo>
                    <a:pt x="113" y="70698"/>
                  </a:lnTo>
                  <a:lnTo>
                    <a:pt x="248" y="71574"/>
                  </a:lnTo>
                  <a:lnTo>
                    <a:pt x="405" y="72384"/>
                  </a:lnTo>
                  <a:lnTo>
                    <a:pt x="585" y="73080"/>
                  </a:lnTo>
                  <a:lnTo>
                    <a:pt x="697" y="73373"/>
                  </a:lnTo>
                  <a:lnTo>
                    <a:pt x="810" y="73665"/>
                  </a:lnTo>
                  <a:lnTo>
                    <a:pt x="900" y="73890"/>
                  </a:lnTo>
                  <a:lnTo>
                    <a:pt x="1012" y="74115"/>
                  </a:lnTo>
                  <a:lnTo>
                    <a:pt x="1124" y="74272"/>
                  </a:lnTo>
                  <a:lnTo>
                    <a:pt x="1237" y="74407"/>
                  </a:lnTo>
                  <a:lnTo>
                    <a:pt x="1327" y="74497"/>
                  </a:lnTo>
                  <a:lnTo>
                    <a:pt x="1462" y="74587"/>
                  </a:lnTo>
                  <a:lnTo>
                    <a:pt x="1776" y="74744"/>
                  </a:lnTo>
                  <a:lnTo>
                    <a:pt x="2181" y="74901"/>
                  </a:lnTo>
                  <a:lnTo>
                    <a:pt x="2675" y="75036"/>
                  </a:lnTo>
                  <a:lnTo>
                    <a:pt x="3237" y="75171"/>
                  </a:lnTo>
                  <a:lnTo>
                    <a:pt x="3867" y="75306"/>
                  </a:lnTo>
                  <a:lnTo>
                    <a:pt x="4564" y="75418"/>
                  </a:lnTo>
                  <a:lnTo>
                    <a:pt x="5305" y="75508"/>
                  </a:lnTo>
                  <a:lnTo>
                    <a:pt x="6115" y="75598"/>
                  </a:lnTo>
                  <a:lnTo>
                    <a:pt x="6946" y="75666"/>
                  </a:lnTo>
                  <a:lnTo>
                    <a:pt x="7823" y="75711"/>
                  </a:lnTo>
                  <a:lnTo>
                    <a:pt x="8722" y="75756"/>
                  </a:lnTo>
                  <a:lnTo>
                    <a:pt x="9644" y="75778"/>
                  </a:lnTo>
                  <a:lnTo>
                    <a:pt x="10588" y="75778"/>
                  </a:lnTo>
                  <a:lnTo>
                    <a:pt x="11532" y="75756"/>
                  </a:lnTo>
                  <a:lnTo>
                    <a:pt x="12499" y="75711"/>
                  </a:lnTo>
                  <a:lnTo>
                    <a:pt x="13443" y="75643"/>
                  </a:lnTo>
                  <a:lnTo>
                    <a:pt x="14365" y="75576"/>
                  </a:lnTo>
                  <a:lnTo>
                    <a:pt x="15264" y="75463"/>
                  </a:lnTo>
                  <a:lnTo>
                    <a:pt x="16163" y="75328"/>
                  </a:lnTo>
                  <a:lnTo>
                    <a:pt x="17017" y="75171"/>
                  </a:lnTo>
                  <a:lnTo>
                    <a:pt x="17826" y="74991"/>
                  </a:lnTo>
                  <a:lnTo>
                    <a:pt x="18591" y="74789"/>
                  </a:lnTo>
                  <a:lnTo>
                    <a:pt x="19310" y="74564"/>
                  </a:lnTo>
                  <a:lnTo>
                    <a:pt x="19962" y="74294"/>
                  </a:lnTo>
                  <a:lnTo>
                    <a:pt x="20254" y="74159"/>
                  </a:lnTo>
                  <a:lnTo>
                    <a:pt x="20546" y="74002"/>
                  </a:lnTo>
                  <a:lnTo>
                    <a:pt x="20794" y="73845"/>
                  </a:lnTo>
                  <a:lnTo>
                    <a:pt x="21041" y="73687"/>
                  </a:lnTo>
                  <a:lnTo>
                    <a:pt x="21266" y="73508"/>
                  </a:lnTo>
                  <a:lnTo>
                    <a:pt x="21490" y="73328"/>
                  </a:lnTo>
                  <a:lnTo>
                    <a:pt x="21670" y="73148"/>
                  </a:lnTo>
                  <a:lnTo>
                    <a:pt x="21828" y="72946"/>
                  </a:lnTo>
                  <a:lnTo>
                    <a:pt x="21962" y="72743"/>
                  </a:lnTo>
                  <a:lnTo>
                    <a:pt x="22075" y="72519"/>
                  </a:lnTo>
                  <a:lnTo>
                    <a:pt x="22165" y="72294"/>
                  </a:lnTo>
                  <a:lnTo>
                    <a:pt x="22232" y="72069"/>
                  </a:lnTo>
                  <a:lnTo>
                    <a:pt x="22255" y="71844"/>
                  </a:lnTo>
                  <a:lnTo>
                    <a:pt x="22277" y="71597"/>
                  </a:lnTo>
                  <a:lnTo>
                    <a:pt x="22232" y="69866"/>
                  </a:lnTo>
                  <a:lnTo>
                    <a:pt x="22255" y="68135"/>
                  </a:lnTo>
                  <a:lnTo>
                    <a:pt x="22300" y="66427"/>
                  </a:lnTo>
                  <a:lnTo>
                    <a:pt x="22390" y="64741"/>
                  </a:lnTo>
                  <a:lnTo>
                    <a:pt x="22524" y="63055"/>
                  </a:lnTo>
                  <a:lnTo>
                    <a:pt x="22682" y="61391"/>
                  </a:lnTo>
                  <a:lnTo>
                    <a:pt x="22884" y="59728"/>
                  </a:lnTo>
                  <a:lnTo>
                    <a:pt x="23109" y="58064"/>
                  </a:lnTo>
                  <a:lnTo>
                    <a:pt x="23379" y="56401"/>
                  </a:lnTo>
                  <a:lnTo>
                    <a:pt x="23671" y="54760"/>
                  </a:lnTo>
                  <a:lnTo>
                    <a:pt x="23986" y="53097"/>
                  </a:lnTo>
                  <a:lnTo>
                    <a:pt x="24345" y="51456"/>
                  </a:lnTo>
                  <a:lnTo>
                    <a:pt x="24727" y="49792"/>
                  </a:lnTo>
                  <a:lnTo>
                    <a:pt x="25132" y="48151"/>
                  </a:lnTo>
                  <a:lnTo>
                    <a:pt x="25559" y="46488"/>
                  </a:lnTo>
                  <a:lnTo>
                    <a:pt x="26031" y="44802"/>
                  </a:lnTo>
                  <a:lnTo>
                    <a:pt x="26278" y="43858"/>
                  </a:lnTo>
                  <a:lnTo>
                    <a:pt x="26571" y="42621"/>
                  </a:lnTo>
                  <a:lnTo>
                    <a:pt x="27267" y="39497"/>
                  </a:lnTo>
                  <a:lnTo>
                    <a:pt x="28077" y="35743"/>
                  </a:lnTo>
                  <a:lnTo>
                    <a:pt x="28886" y="31674"/>
                  </a:lnTo>
                  <a:lnTo>
                    <a:pt x="29695" y="27628"/>
                  </a:lnTo>
                  <a:lnTo>
                    <a:pt x="30392" y="23851"/>
                  </a:lnTo>
                  <a:lnTo>
                    <a:pt x="30954" y="20727"/>
                  </a:lnTo>
                  <a:lnTo>
                    <a:pt x="31156" y="19468"/>
                  </a:lnTo>
                  <a:lnTo>
                    <a:pt x="31291" y="18501"/>
                  </a:lnTo>
                  <a:lnTo>
                    <a:pt x="31426" y="17422"/>
                  </a:lnTo>
                  <a:lnTo>
                    <a:pt x="31561" y="16253"/>
                  </a:lnTo>
                  <a:lnTo>
                    <a:pt x="31696" y="14995"/>
                  </a:lnTo>
                  <a:lnTo>
                    <a:pt x="31786" y="13691"/>
                  </a:lnTo>
                  <a:lnTo>
                    <a:pt x="31853" y="12342"/>
                  </a:lnTo>
                  <a:lnTo>
                    <a:pt x="31876" y="11668"/>
                  </a:lnTo>
                  <a:lnTo>
                    <a:pt x="31876" y="10993"/>
                  </a:lnTo>
                  <a:lnTo>
                    <a:pt x="31853" y="10296"/>
                  </a:lnTo>
                  <a:lnTo>
                    <a:pt x="31831" y="9622"/>
                  </a:lnTo>
                  <a:lnTo>
                    <a:pt x="31786" y="8948"/>
                  </a:lnTo>
                  <a:lnTo>
                    <a:pt x="31718" y="8273"/>
                  </a:lnTo>
                  <a:lnTo>
                    <a:pt x="31628" y="7621"/>
                  </a:lnTo>
                  <a:lnTo>
                    <a:pt x="31516" y="6970"/>
                  </a:lnTo>
                  <a:lnTo>
                    <a:pt x="31381" y="6340"/>
                  </a:lnTo>
                  <a:lnTo>
                    <a:pt x="31224" y="5711"/>
                  </a:lnTo>
                  <a:lnTo>
                    <a:pt x="31044" y="5104"/>
                  </a:lnTo>
                  <a:lnTo>
                    <a:pt x="30842" y="4542"/>
                  </a:lnTo>
                  <a:lnTo>
                    <a:pt x="30617" y="3980"/>
                  </a:lnTo>
                  <a:lnTo>
                    <a:pt x="30347" y="3440"/>
                  </a:lnTo>
                  <a:lnTo>
                    <a:pt x="30032" y="2946"/>
                  </a:lnTo>
                  <a:lnTo>
                    <a:pt x="29718" y="2451"/>
                  </a:lnTo>
                  <a:lnTo>
                    <a:pt x="29336" y="2024"/>
                  </a:lnTo>
                  <a:lnTo>
                    <a:pt x="28931" y="1597"/>
                  </a:lnTo>
                  <a:lnTo>
                    <a:pt x="28504" y="1237"/>
                  </a:lnTo>
                  <a:lnTo>
                    <a:pt x="28279" y="1058"/>
                  </a:lnTo>
                  <a:lnTo>
                    <a:pt x="28032" y="900"/>
                  </a:lnTo>
                  <a:lnTo>
                    <a:pt x="27762" y="743"/>
                  </a:lnTo>
                  <a:lnTo>
                    <a:pt x="27515" y="608"/>
                  </a:lnTo>
                  <a:lnTo>
                    <a:pt x="27245" y="473"/>
                  </a:lnTo>
                  <a:lnTo>
                    <a:pt x="26953" y="361"/>
                  </a:lnTo>
                  <a:lnTo>
                    <a:pt x="26683" y="271"/>
                  </a:lnTo>
                  <a:lnTo>
                    <a:pt x="26436" y="181"/>
                  </a:lnTo>
                  <a:lnTo>
                    <a:pt x="26188" y="113"/>
                  </a:lnTo>
                  <a:lnTo>
                    <a:pt x="25919" y="68"/>
                  </a:lnTo>
                  <a:lnTo>
                    <a:pt x="25424" y="23"/>
                  </a:lnTo>
                  <a:lnTo>
                    <a:pt x="24930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200;p15">
              <a:extLst>
                <a:ext uri="{FF2B5EF4-FFF2-40B4-BE49-F238E27FC236}">
                  <a16:creationId xmlns:a16="http://schemas.microsoft.com/office/drawing/2014/main" id="{194FB283-40D8-21A3-1B4C-C55F14A24907}"/>
                </a:ext>
              </a:extLst>
            </p:cNvPr>
            <p:cNvSpPr/>
            <p:nvPr/>
          </p:nvSpPr>
          <p:spPr>
            <a:xfrm>
              <a:off x="5611100" y="1220450"/>
              <a:ext cx="497375" cy="1891650"/>
            </a:xfrm>
            <a:custGeom>
              <a:avLst/>
              <a:gdLst/>
              <a:ahLst/>
              <a:cxnLst/>
              <a:rect l="l" t="t" r="r" b="b"/>
              <a:pathLst>
                <a:path w="19895" h="75666" extrusionOk="0">
                  <a:moveTo>
                    <a:pt x="18703" y="0"/>
                  </a:moveTo>
                  <a:lnTo>
                    <a:pt x="18231" y="1124"/>
                  </a:lnTo>
                  <a:lnTo>
                    <a:pt x="17714" y="2248"/>
                  </a:lnTo>
                  <a:lnTo>
                    <a:pt x="17220" y="3372"/>
                  </a:lnTo>
                  <a:lnTo>
                    <a:pt x="16748" y="4496"/>
                  </a:lnTo>
                  <a:lnTo>
                    <a:pt x="16253" y="5733"/>
                  </a:lnTo>
                  <a:lnTo>
                    <a:pt x="15781" y="6969"/>
                  </a:lnTo>
                  <a:lnTo>
                    <a:pt x="15354" y="8228"/>
                  </a:lnTo>
                  <a:lnTo>
                    <a:pt x="14927" y="9509"/>
                  </a:lnTo>
                  <a:lnTo>
                    <a:pt x="14140" y="12049"/>
                  </a:lnTo>
                  <a:lnTo>
                    <a:pt x="13376" y="14589"/>
                  </a:lnTo>
                  <a:lnTo>
                    <a:pt x="12499" y="17399"/>
                  </a:lnTo>
                  <a:lnTo>
                    <a:pt x="11667" y="20209"/>
                  </a:lnTo>
                  <a:lnTo>
                    <a:pt x="10858" y="23041"/>
                  </a:lnTo>
                  <a:lnTo>
                    <a:pt x="10049" y="25874"/>
                  </a:lnTo>
                  <a:lnTo>
                    <a:pt x="9285" y="28706"/>
                  </a:lnTo>
                  <a:lnTo>
                    <a:pt x="8543" y="31561"/>
                  </a:lnTo>
                  <a:lnTo>
                    <a:pt x="7823" y="34393"/>
                  </a:lnTo>
                  <a:lnTo>
                    <a:pt x="7127" y="37248"/>
                  </a:lnTo>
                  <a:lnTo>
                    <a:pt x="5710" y="43273"/>
                  </a:lnTo>
                  <a:lnTo>
                    <a:pt x="5014" y="46285"/>
                  </a:lnTo>
                  <a:lnTo>
                    <a:pt x="4362" y="49320"/>
                  </a:lnTo>
                  <a:lnTo>
                    <a:pt x="3710" y="52332"/>
                  </a:lnTo>
                  <a:lnTo>
                    <a:pt x="3080" y="55366"/>
                  </a:lnTo>
                  <a:lnTo>
                    <a:pt x="2496" y="58401"/>
                  </a:lnTo>
                  <a:lnTo>
                    <a:pt x="1956" y="61436"/>
                  </a:lnTo>
                  <a:lnTo>
                    <a:pt x="1664" y="63212"/>
                  </a:lnTo>
                  <a:lnTo>
                    <a:pt x="1394" y="64965"/>
                  </a:lnTo>
                  <a:lnTo>
                    <a:pt x="1147" y="66741"/>
                  </a:lnTo>
                  <a:lnTo>
                    <a:pt x="900" y="68517"/>
                  </a:lnTo>
                  <a:lnTo>
                    <a:pt x="450" y="72068"/>
                  </a:lnTo>
                  <a:lnTo>
                    <a:pt x="1" y="75620"/>
                  </a:lnTo>
                  <a:lnTo>
                    <a:pt x="1237" y="75665"/>
                  </a:lnTo>
                  <a:lnTo>
                    <a:pt x="1687" y="72046"/>
                  </a:lnTo>
                  <a:lnTo>
                    <a:pt x="2159" y="68404"/>
                  </a:lnTo>
                  <a:lnTo>
                    <a:pt x="2406" y="66606"/>
                  </a:lnTo>
                  <a:lnTo>
                    <a:pt x="2676" y="64785"/>
                  </a:lnTo>
                  <a:lnTo>
                    <a:pt x="2945" y="62987"/>
                  </a:lnTo>
                  <a:lnTo>
                    <a:pt x="3260" y="61166"/>
                  </a:lnTo>
                  <a:lnTo>
                    <a:pt x="3800" y="58221"/>
                  </a:lnTo>
                  <a:lnTo>
                    <a:pt x="4384" y="55254"/>
                  </a:lnTo>
                  <a:lnTo>
                    <a:pt x="4991" y="52287"/>
                  </a:lnTo>
                  <a:lnTo>
                    <a:pt x="5620" y="49342"/>
                  </a:lnTo>
                  <a:lnTo>
                    <a:pt x="6272" y="46397"/>
                  </a:lnTo>
                  <a:lnTo>
                    <a:pt x="6947" y="43453"/>
                  </a:lnTo>
                  <a:lnTo>
                    <a:pt x="8318" y="37585"/>
                  </a:lnTo>
                  <a:lnTo>
                    <a:pt x="9037" y="34663"/>
                  </a:lnTo>
                  <a:lnTo>
                    <a:pt x="9779" y="31741"/>
                  </a:lnTo>
                  <a:lnTo>
                    <a:pt x="10543" y="28819"/>
                  </a:lnTo>
                  <a:lnTo>
                    <a:pt x="11330" y="25919"/>
                  </a:lnTo>
                  <a:lnTo>
                    <a:pt x="12139" y="23019"/>
                  </a:lnTo>
                  <a:lnTo>
                    <a:pt x="12971" y="20142"/>
                  </a:lnTo>
                  <a:lnTo>
                    <a:pt x="13848" y="17242"/>
                  </a:lnTo>
                  <a:lnTo>
                    <a:pt x="14724" y="14365"/>
                  </a:lnTo>
                  <a:lnTo>
                    <a:pt x="15601" y="11555"/>
                  </a:lnTo>
                  <a:lnTo>
                    <a:pt x="16051" y="10139"/>
                  </a:lnTo>
                  <a:lnTo>
                    <a:pt x="16523" y="8745"/>
                  </a:lnTo>
                  <a:lnTo>
                    <a:pt x="17017" y="7351"/>
                  </a:lnTo>
                  <a:lnTo>
                    <a:pt x="17512" y="5957"/>
                  </a:lnTo>
                  <a:lnTo>
                    <a:pt x="18051" y="4586"/>
                  </a:lnTo>
                  <a:lnTo>
                    <a:pt x="18636" y="3237"/>
                  </a:lnTo>
                  <a:lnTo>
                    <a:pt x="19288" y="1799"/>
                  </a:lnTo>
                  <a:lnTo>
                    <a:pt x="19895" y="360"/>
                  </a:lnTo>
                  <a:lnTo>
                    <a:pt x="19760" y="293"/>
                  </a:lnTo>
                  <a:lnTo>
                    <a:pt x="19490" y="203"/>
                  </a:lnTo>
                  <a:lnTo>
                    <a:pt x="19220" y="113"/>
                  </a:lnTo>
                  <a:lnTo>
                    <a:pt x="18973" y="45"/>
                  </a:lnTo>
                  <a:lnTo>
                    <a:pt x="1870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201;p15">
              <a:extLst>
                <a:ext uri="{FF2B5EF4-FFF2-40B4-BE49-F238E27FC236}">
                  <a16:creationId xmlns:a16="http://schemas.microsoft.com/office/drawing/2014/main" id="{D00DEE3E-1721-9FB4-A1A3-4B6D655DB174}"/>
                </a:ext>
              </a:extLst>
            </p:cNvPr>
            <p:cNvSpPr/>
            <p:nvPr/>
          </p:nvSpPr>
          <p:spPr>
            <a:xfrm>
              <a:off x="5694275" y="2994050"/>
              <a:ext cx="34875" cy="65775"/>
            </a:xfrm>
            <a:custGeom>
              <a:avLst/>
              <a:gdLst/>
              <a:ahLst/>
              <a:cxnLst/>
              <a:rect l="l" t="t" r="r" b="b"/>
              <a:pathLst>
                <a:path w="1395" h="2631" extrusionOk="0">
                  <a:moveTo>
                    <a:pt x="653" y="0"/>
                  </a:moveTo>
                  <a:lnTo>
                    <a:pt x="540" y="45"/>
                  </a:lnTo>
                  <a:lnTo>
                    <a:pt x="428" y="113"/>
                  </a:lnTo>
                  <a:lnTo>
                    <a:pt x="338" y="180"/>
                  </a:lnTo>
                  <a:lnTo>
                    <a:pt x="270" y="270"/>
                  </a:lnTo>
                  <a:lnTo>
                    <a:pt x="225" y="383"/>
                  </a:lnTo>
                  <a:lnTo>
                    <a:pt x="180" y="495"/>
                  </a:lnTo>
                  <a:lnTo>
                    <a:pt x="158" y="607"/>
                  </a:lnTo>
                  <a:lnTo>
                    <a:pt x="1" y="2001"/>
                  </a:lnTo>
                  <a:lnTo>
                    <a:pt x="1" y="2136"/>
                  </a:lnTo>
                  <a:lnTo>
                    <a:pt x="46" y="2248"/>
                  </a:lnTo>
                  <a:lnTo>
                    <a:pt x="113" y="2338"/>
                  </a:lnTo>
                  <a:lnTo>
                    <a:pt x="180" y="2451"/>
                  </a:lnTo>
                  <a:lnTo>
                    <a:pt x="293" y="2518"/>
                  </a:lnTo>
                  <a:lnTo>
                    <a:pt x="383" y="2586"/>
                  </a:lnTo>
                  <a:lnTo>
                    <a:pt x="518" y="2608"/>
                  </a:lnTo>
                  <a:lnTo>
                    <a:pt x="630" y="2630"/>
                  </a:lnTo>
                  <a:lnTo>
                    <a:pt x="742" y="2608"/>
                  </a:lnTo>
                  <a:lnTo>
                    <a:pt x="877" y="2586"/>
                  </a:lnTo>
                  <a:lnTo>
                    <a:pt x="967" y="2518"/>
                  </a:lnTo>
                  <a:lnTo>
                    <a:pt x="1057" y="2451"/>
                  </a:lnTo>
                  <a:lnTo>
                    <a:pt x="1125" y="2338"/>
                  </a:lnTo>
                  <a:lnTo>
                    <a:pt x="1192" y="2248"/>
                  </a:lnTo>
                  <a:lnTo>
                    <a:pt x="1214" y="2136"/>
                  </a:lnTo>
                  <a:lnTo>
                    <a:pt x="1237" y="2001"/>
                  </a:lnTo>
                  <a:lnTo>
                    <a:pt x="1394" y="607"/>
                  </a:lnTo>
                  <a:lnTo>
                    <a:pt x="1394" y="495"/>
                  </a:lnTo>
                  <a:lnTo>
                    <a:pt x="1349" y="383"/>
                  </a:lnTo>
                  <a:lnTo>
                    <a:pt x="1304" y="270"/>
                  </a:lnTo>
                  <a:lnTo>
                    <a:pt x="1214" y="180"/>
                  </a:lnTo>
                  <a:lnTo>
                    <a:pt x="1125" y="113"/>
                  </a:lnTo>
                  <a:lnTo>
                    <a:pt x="1012" y="45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202;p15">
              <a:extLst>
                <a:ext uri="{FF2B5EF4-FFF2-40B4-BE49-F238E27FC236}">
                  <a16:creationId xmlns:a16="http://schemas.microsoft.com/office/drawing/2014/main" id="{6BE9E460-689B-7949-FA89-4D3783D4579A}"/>
                </a:ext>
              </a:extLst>
            </p:cNvPr>
            <p:cNvSpPr/>
            <p:nvPr/>
          </p:nvSpPr>
          <p:spPr>
            <a:xfrm>
              <a:off x="5815675" y="2747900"/>
              <a:ext cx="35975" cy="151200"/>
            </a:xfrm>
            <a:custGeom>
              <a:avLst/>
              <a:gdLst/>
              <a:ahLst/>
              <a:cxnLst/>
              <a:rect l="l" t="t" r="r" b="b"/>
              <a:pathLst>
                <a:path w="1439" h="6048" extrusionOk="0">
                  <a:moveTo>
                    <a:pt x="585" y="1"/>
                  </a:moveTo>
                  <a:lnTo>
                    <a:pt x="472" y="23"/>
                  </a:lnTo>
                  <a:lnTo>
                    <a:pt x="360" y="46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38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112" y="3035"/>
                  </a:lnTo>
                  <a:lnTo>
                    <a:pt x="202" y="5463"/>
                  </a:lnTo>
                  <a:lnTo>
                    <a:pt x="225" y="5598"/>
                  </a:lnTo>
                  <a:lnTo>
                    <a:pt x="270" y="5710"/>
                  </a:lnTo>
                  <a:lnTo>
                    <a:pt x="337" y="5823"/>
                  </a:lnTo>
                  <a:lnTo>
                    <a:pt x="405" y="5913"/>
                  </a:lnTo>
                  <a:lnTo>
                    <a:pt x="517" y="5958"/>
                  </a:lnTo>
                  <a:lnTo>
                    <a:pt x="607" y="6025"/>
                  </a:lnTo>
                  <a:lnTo>
                    <a:pt x="719" y="6047"/>
                  </a:lnTo>
                  <a:lnTo>
                    <a:pt x="967" y="6047"/>
                  </a:lnTo>
                  <a:lnTo>
                    <a:pt x="1057" y="6025"/>
                  </a:lnTo>
                  <a:lnTo>
                    <a:pt x="1169" y="5980"/>
                  </a:lnTo>
                  <a:lnTo>
                    <a:pt x="1259" y="5913"/>
                  </a:lnTo>
                  <a:lnTo>
                    <a:pt x="1349" y="5823"/>
                  </a:lnTo>
                  <a:lnTo>
                    <a:pt x="1394" y="5710"/>
                  </a:lnTo>
                  <a:lnTo>
                    <a:pt x="1439" y="5598"/>
                  </a:lnTo>
                  <a:lnTo>
                    <a:pt x="1439" y="5463"/>
                  </a:lnTo>
                  <a:lnTo>
                    <a:pt x="1349" y="3035"/>
                  </a:lnTo>
                  <a:lnTo>
                    <a:pt x="1236" y="608"/>
                  </a:lnTo>
                  <a:lnTo>
                    <a:pt x="1214" y="473"/>
                  </a:lnTo>
                  <a:lnTo>
                    <a:pt x="1169" y="338"/>
                  </a:lnTo>
                  <a:lnTo>
                    <a:pt x="1102" y="248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09" y="46"/>
                  </a:lnTo>
                  <a:lnTo>
                    <a:pt x="697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203;p15">
              <a:extLst>
                <a:ext uri="{FF2B5EF4-FFF2-40B4-BE49-F238E27FC236}">
                  <a16:creationId xmlns:a16="http://schemas.microsoft.com/office/drawing/2014/main" id="{3753B318-4BC4-01E1-11D4-F777B9DBAD65}"/>
                </a:ext>
              </a:extLst>
            </p:cNvPr>
            <p:cNvSpPr/>
            <p:nvPr/>
          </p:nvSpPr>
          <p:spPr>
            <a:xfrm>
              <a:off x="5836450" y="2538850"/>
              <a:ext cx="48350" cy="136025"/>
            </a:xfrm>
            <a:custGeom>
              <a:avLst/>
              <a:gdLst/>
              <a:ahLst/>
              <a:cxnLst/>
              <a:rect l="l" t="t" r="r" b="b"/>
              <a:pathLst>
                <a:path w="1934" h="5441" extrusionOk="0">
                  <a:moveTo>
                    <a:pt x="1192" y="0"/>
                  </a:moveTo>
                  <a:lnTo>
                    <a:pt x="1080" y="23"/>
                  </a:lnTo>
                  <a:lnTo>
                    <a:pt x="990" y="45"/>
                  </a:lnTo>
                  <a:lnTo>
                    <a:pt x="900" y="113"/>
                  </a:lnTo>
                  <a:lnTo>
                    <a:pt x="833" y="203"/>
                  </a:lnTo>
                  <a:lnTo>
                    <a:pt x="765" y="315"/>
                  </a:lnTo>
                  <a:lnTo>
                    <a:pt x="743" y="450"/>
                  </a:lnTo>
                  <a:lnTo>
                    <a:pt x="653" y="989"/>
                  </a:lnTo>
                  <a:lnTo>
                    <a:pt x="540" y="1551"/>
                  </a:lnTo>
                  <a:lnTo>
                    <a:pt x="316" y="2630"/>
                  </a:lnTo>
                  <a:lnTo>
                    <a:pt x="203" y="3192"/>
                  </a:lnTo>
                  <a:lnTo>
                    <a:pt x="113" y="3732"/>
                  </a:lnTo>
                  <a:lnTo>
                    <a:pt x="46" y="4294"/>
                  </a:lnTo>
                  <a:lnTo>
                    <a:pt x="1" y="4833"/>
                  </a:lnTo>
                  <a:lnTo>
                    <a:pt x="1" y="4991"/>
                  </a:lnTo>
                  <a:lnTo>
                    <a:pt x="23" y="5103"/>
                  </a:lnTo>
                  <a:lnTo>
                    <a:pt x="91" y="5216"/>
                  </a:lnTo>
                  <a:lnTo>
                    <a:pt x="158" y="5283"/>
                  </a:lnTo>
                  <a:lnTo>
                    <a:pt x="248" y="5350"/>
                  </a:lnTo>
                  <a:lnTo>
                    <a:pt x="360" y="5395"/>
                  </a:lnTo>
                  <a:lnTo>
                    <a:pt x="450" y="5418"/>
                  </a:lnTo>
                  <a:lnTo>
                    <a:pt x="585" y="5440"/>
                  </a:lnTo>
                  <a:lnTo>
                    <a:pt x="698" y="5418"/>
                  </a:lnTo>
                  <a:lnTo>
                    <a:pt x="810" y="5395"/>
                  </a:lnTo>
                  <a:lnTo>
                    <a:pt x="922" y="5350"/>
                  </a:lnTo>
                  <a:lnTo>
                    <a:pt x="1012" y="5283"/>
                  </a:lnTo>
                  <a:lnTo>
                    <a:pt x="1102" y="5193"/>
                  </a:lnTo>
                  <a:lnTo>
                    <a:pt x="1170" y="5103"/>
                  </a:lnTo>
                  <a:lnTo>
                    <a:pt x="1215" y="4991"/>
                  </a:lnTo>
                  <a:lnTo>
                    <a:pt x="1237" y="4833"/>
                  </a:lnTo>
                  <a:lnTo>
                    <a:pt x="1282" y="4316"/>
                  </a:lnTo>
                  <a:lnTo>
                    <a:pt x="1350" y="3822"/>
                  </a:lnTo>
                  <a:lnTo>
                    <a:pt x="1439" y="3305"/>
                  </a:lnTo>
                  <a:lnTo>
                    <a:pt x="1529" y="2810"/>
                  </a:lnTo>
                  <a:lnTo>
                    <a:pt x="1754" y="1799"/>
                  </a:lnTo>
                  <a:lnTo>
                    <a:pt x="1844" y="1282"/>
                  </a:lnTo>
                  <a:lnTo>
                    <a:pt x="1934" y="765"/>
                  </a:lnTo>
                  <a:lnTo>
                    <a:pt x="1934" y="630"/>
                  </a:lnTo>
                  <a:lnTo>
                    <a:pt x="1912" y="495"/>
                  </a:lnTo>
                  <a:lnTo>
                    <a:pt x="1867" y="383"/>
                  </a:lnTo>
                  <a:lnTo>
                    <a:pt x="1799" y="293"/>
                  </a:lnTo>
                  <a:lnTo>
                    <a:pt x="1732" y="203"/>
                  </a:lnTo>
                  <a:lnTo>
                    <a:pt x="1642" y="113"/>
                  </a:lnTo>
                  <a:lnTo>
                    <a:pt x="1529" y="68"/>
                  </a:lnTo>
                  <a:lnTo>
                    <a:pt x="1417" y="23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204;p15">
              <a:extLst>
                <a:ext uri="{FF2B5EF4-FFF2-40B4-BE49-F238E27FC236}">
                  <a16:creationId xmlns:a16="http://schemas.microsoft.com/office/drawing/2014/main" id="{8BBFED8E-C3CA-1E48-9DE8-22D14B5DCDAC}"/>
                </a:ext>
              </a:extLst>
            </p:cNvPr>
            <p:cNvSpPr/>
            <p:nvPr/>
          </p:nvSpPr>
          <p:spPr>
            <a:xfrm>
              <a:off x="5932000" y="2337650"/>
              <a:ext cx="30375" cy="30950"/>
            </a:xfrm>
            <a:custGeom>
              <a:avLst/>
              <a:gdLst/>
              <a:ahLst/>
              <a:cxnLst/>
              <a:rect l="l" t="t" r="r" b="b"/>
              <a:pathLst>
                <a:path w="1215" h="1238" extrusionOk="0">
                  <a:moveTo>
                    <a:pt x="472" y="1"/>
                  </a:moveTo>
                  <a:lnTo>
                    <a:pt x="337" y="46"/>
                  </a:lnTo>
                  <a:lnTo>
                    <a:pt x="248" y="113"/>
                  </a:lnTo>
                  <a:lnTo>
                    <a:pt x="158" y="181"/>
                  </a:lnTo>
                  <a:lnTo>
                    <a:pt x="90" y="271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23" y="720"/>
                  </a:lnTo>
                  <a:lnTo>
                    <a:pt x="45" y="833"/>
                  </a:lnTo>
                  <a:lnTo>
                    <a:pt x="90" y="945"/>
                  </a:lnTo>
                  <a:lnTo>
                    <a:pt x="158" y="1035"/>
                  </a:lnTo>
                  <a:lnTo>
                    <a:pt x="248" y="1125"/>
                  </a:lnTo>
                  <a:lnTo>
                    <a:pt x="337" y="1170"/>
                  </a:lnTo>
                  <a:lnTo>
                    <a:pt x="472" y="1215"/>
                  </a:lnTo>
                  <a:lnTo>
                    <a:pt x="607" y="1237"/>
                  </a:lnTo>
                  <a:lnTo>
                    <a:pt x="742" y="1215"/>
                  </a:lnTo>
                  <a:lnTo>
                    <a:pt x="877" y="1170"/>
                  </a:lnTo>
                  <a:lnTo>
                    <a:pt x="967" y="1125"/>
                  </a:lnTo>
                  <a:lnTo>
                    <a:pt x="1057" y="1035"/>
                  </a:lnTo>
                  <a:lnTo>
                    <a:pt x="1124" y="945"/>
                  </a:lnTo>
                  <a:lnTo>
                    <a:pt x="1169" y="833"/>
                  </a:lnTo>
                  <a:lnTo>
                    <a:pt x="1192" y="720"/>
                  </a:lnTo>
                  <a:lnTo>
                    <a:pt x="1214" y="608"/>
                  </a:lnTo>
                  <a:lnTo>
                    <a:pt x="1192" y="495"/>
                  </a:lnTo>
                  <a:lnTo>
                    <a:pt x="1169" y="383"/>
                  </a:lnTo>
                  <a:lnTo>
                    <a:pt x="1124" y="271"/>
                  </a:lnTo>
                  <a:lnTo>
                    <a:pt x="1057" y="181"/>
                  </a:lnTo>
                  <a:lnTo>
                    <a:pt x="967" y="113"/>
                  </a:lnTo>
                  <a:lnTo>
                    <a:pt x="877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205;p15">
              <a:extLst>
                <a:ext uri="{FF2B5EF4-FFF2-40B4-BE49-F238E27FC236}">
                  <a16:creationId xmlns:a16="http://schemas.microsoft.com/office/drawing/2014/main" id="{C9D7D19A-3A0C-9F79-6395-E4E5A95808F2}"/>
                </a:ext>
              </a:extLst>
            </p:cNvPr>
            <p:cNvSpPr/>
            <p:nvPr/>
          </p:nvSpPr>
          <p:spPr>
            <a:xfrm>
              <a:off x="5872425" y="2742850"/>
              <a:ext cx="48925" cy="145575"/>
            </a:xfrm>
            <a:custGeom>
              <a:avLst/>
              <a:gdLst/>
              <a:ahLst/>
              <a:cxnLst/>
              <a:rect l="l" t="t" r="r" b="b"/>
              <a:pathLst>
                <a:path w="1957" h="5823" extrusionOk="0">
                  <a:moveTo>
                    <a:pt x="1124" y="0"/>
                  </a:moveTo>
                  <a:lnTo>
                    <a:pt x="1012" y="45"/>
                  </a:lnTo>
                  <a:lnTo>
                    <a:pt x="922" y="113"/>
                  </a:lnTo>
                  <a:lnTo>
                    <a:pt x="855" y="203"/>
                  </a:lnTo>
                  <a:lnTo>
                    <a:pt x="787" y="292"/>
                  </a:lnTo>
                  <a:lnTo>
                    <a:pt x="742" y="427"/>
                  </a:lnTo>
                  <a:lnTo>
                    <a:pt x="517" y="1641"/>
                  </a:lnTo>
                  <a:lnTo>
                    <a:pt x="315" y="2833"/>
                  </a:lnTo>
                  <a:lnTo>
                    <a:pt x="158" y="4047"/>
                  </a:lnTo>
                  <a:lnTo>
                    <a:pt x="0" y="5238"/>
                  </a:lnTo>
                  <a:lnTo>
                    <a:pt x="0" y="5373"/>
                  </a:lnTo>
                  <a:lnTo>
                    <a:pt x="23" y="5508"/>
                  </a:lnTo>
                  <a:lnTo>
                    <a:pt x="68" y="5598"/>
                  </a:lnTo>
                  <a:lnTo>
                    <a:pt x="135" y="5687"/>
                  </a:lnTo>
                  <a:lnTo>
                    <a:pt x="225" y="5755"/>
                  </a:lnTo>
                  <a:lnTo>
                    <a:pt x="315" y="5800"/>
                  </a:lnTo>
                  <a:lnTo>
                    <a:pt x="428" y="5822"/>
                  </a:lnTo>
                  <a:lnTo>
                    <a:pt x="652" y="5822"/>
                  </a:lnTo>
                  <a:lnTo>
                    <a:pt x="765" y="5800"/>
                  </a:lnTo>
                  <a:lnTo>
                    <a:pt x="877" y="5755"/>
                  </a:lnTo>
                  <a:lnTo>
                    <a:pt x="990" y="5687"/>
                  </a:lnTo>
                  <a:lnTo>
                    <a:pt x="1079" y="5598"/>
                  </a:lnTo>
                  <a:lnTo>
                    <a:pt x="1147" y="5508"/>
                  </a:lnTo>
                  <a:lnTo>
                    <a:pt x="1214" y="5373"/>
                  </a:lnTo>
                  <a:lnTo>
                    <a:pt x="1237" y="5238"/>
                  </a:lnTo>
                  <a:lnTo>
                    <a:pt x="1394" y="4114"/>
                  </a:lnTo>
                  <a:lnTo>
                    <a:pt x="1552" y="2990"/>
                  </a:lnTo>
                  <a:lnTo>
                    <a:pt x="1731" y="1889"/>
                  </a:lnTo>
                  <a:lnTo>
                    <a:pt x="1934" y="765"/>
                  </a:lnTo>
                  <a:lnTo>
                    <a:pt x="1956" y="630"/>
                  </a:lnTo>
                  <a:lnTo>
                    <a:pt x="1934" y="495"/>
                  </a:lnTo>
                  <a:lnTo>
                    <a:pt x="1889" y="382"/>
                  </a:lnTo>
                  <a:lnTo>
                    <a:pt x="1844" y="270"/>
                  </a:lnTo>
                  <a:lnTo>
                    <a:pt x="1754" y="180"/>
                  </a:lnTo>
                  <a:lnTo>
                    <a:pt x="1664" y="113"/>
                  </a:lnTo>
                  <a:lnTo>
                    <a:pt x="1574" y="68"/>
                  </a:lnTo>
                  <a:lnTo>
                    <a:pt x="1462" y="2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206;p15">
              <a:extLst>
                <a:ext uri="{FF2B5EF4-FFF2-40B4-BE49-F238E27FC236}">
                  <a16:creationId xmlns:a16="http://schemas.microsoft.com/office/drawing/2014/main" id="{D8502D57-2AAA-9AA1-130A-63DD4B65616A}"/>
                </a:ext>
              </a:extLst>
            </p:cNvPr>
            <p:cNvSpPr/>
            <p:nvPr/>
          </p:nvSpPr>
          <p:spPr>
            <a:xfrm>
              <a:off x="5645375" y="1950450"/>
              <a:ext cx="38250" cy="74775"/>
            </a:xfrm>
            <a:custGeom>
              <a:avLst/>
              <a:gdLst/>
              <a:ahLst/>
              <a:cxnLst/>
              <a:rect l="l" t="t" r="r" b="b"/>
              <a:pathLst>
                <a:path w="1530" h="2991" extrusionOk="0">
                  <a:moveTo>
                    <a:pt x="855" y="1"/>
                  </a:moveTo>
                  <a:lnTo>
                    <a:pt x="743" y="46"/>
                  </a:lnTo>
                  <a:lnTo>
                    <a:pt x="630" y="91"/>
                  </a:lnTo>
                  <a:lnTo>
                    <a:pt x="518" y="158"/>
                  </a:lnTo>
                  <a:lnTo>
                    <a:pt x="428" y="248"/>
                  </a:lnTo>
                  <a:lnTo>
                    <a:pt x="361" y="338"/>
                  </a:lnTo>
                  <a:lnTo>
                    <a:pt x="338" y="450"/>
                  </a:lnTo>
                  <a:lnTo>
                    <a:pt x="23" y="2204"/>
                  </a:lnTo>
                  <a:lnTo>
                    <a:pt x="1" y="2339"/>
                  </a:lnTo>
                  <a:lnTo>
                    <a:pt x="23" y="2451"/>
                  </a:lnTo>
                  <a:lnTo>
                    <a:pt x="46" y="2563"/>
                  </a:lnTo>
                  <a:lnTo>
                    <a:pt x="91" y="2676"/>
                  </a:lnTo>
                  <a:lnTo>
                    <a:pt x="158" y="2788"/>
                  </a:lnTo>
                  <a:lnTo>
                    <a:pt x="226" y="2856"/>
                  </a:lnTo>
                  <a:lnTo>
                    <a:pt x="338" y="2923"/>
                  </a:lnTo>
                  <a:lnTo>
                    <a:pt x="451" y="2968"/>
                  </a:lnTo>
                  <a:lnTo>
                    <a:pt x="563" y="2990"/>
                  </a:lnTo>
                  <a:lnTo>
                    <a:pt x="698" y="2990"/>
                  </a:lnTo>
                  <a:lnTo>
                    <a:pt x="810" y="2968"/>
                  </a:lnTo>
                  <a:lnTo>
                    <a:pt x="923" y="2901"/>
                  </a:lnTo>
                  <a:lnTo>
                    <a:pt x="1035" y="2856"/>
                  </a:lnTo>
                  <a:lnTo>
                    <a:pt x="1125" y="2766"/>
                  </a:lnTo>
                  <a:lnTo>
                    <a:pt x="1170" y="2653"/>
                  </a:lnTo>
                  <a:lnTo>
                    <a:pt x="1215" y="2541"/>
                  </a:lnTo>
                  <a:lnTo>
                    <a:pt x="1530" y="788"/>
                  </a:lnTo>
                  <a:lnTo>
                    <a:pt x="1530" y="653"/>
                  </a:lnTo>
                  <a:lnTo>
                    <a:pt x="1530" y="540"/>
                  </a:lnTo>
                  <a:lnTo>
                    <a:pt x="1507" y="428"/>
                  </a:lnTo>
                  <a:lnTo>
                    <a:pt x="1462" y="315"/>
                  </a:lnTo>
                  <a:lnTo>
                    <a:pt x="1395" y="226"/>
                  </a:lnTo>
                  <a:lnTo>
                    <a:pt x="1305" y="136"/>
                  </a:lnTo>
                  <a:lnTo>
                    <a:pt x="1215" y="68"/>
                  </a:lnTo>
                  <a:lnTo>
                    <a:pt x="1102" y="23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207;p15">
              <a:extLst>
                <a:ext uri="{FF2B5EF4-FFF2-40B4-BE49-F238E27FC236}">
                  <a16:creationId xmlns:a16="http://schemas.microsoft.com/office/drawing/2014/main" id="{4FC81EDE-C5D3-921D-BE8A-BF6236A09506}"/>
                </a:ext>
              </a:extLst>
            </p:cNvPr>
            <p:cNvSpPr/>
            <p:nvPr/>
          </p:nvSpPr>
          <p:spPr>
            <a:xfrm>
              <a:off x="5549850" y="2278650"/>
              <a:ext cx="66900" cy="202900"/>
            </a:xfrm>
            <a:custGeom>
              <a:avLst/>
              <a:gdLst/>
              <a:ahLst/>
              <a:cxnLst/>
              <a:rect l="l" t="t" r="r" b="b"/>
              <a:pathLst>
                <a:path w="2676" h="8116" extrusionOk="0">
                  <a:moveTo>
                    <a:pt x="1866" y="1"/>
                  </a:moveTo>
                  <a:lnTo>
                    <a:pt x="1754" y="46"/>
                  </a:lnTo>
                  <a:lnTo>
                    <a:pt x="1664" y="113"/>
                  </a:lnTo>
                  <a:lnTo>
                    <a:pt x="1574" y="203"/>
                  </a:lnTo>
                  <a:lnTo>
                    <a:pt x="1507" y="293"/>
                  </a:lnTo>
                  <a:lnTo>
                    <a:pt x="1462" y="428"/>
                  </a:lnTo>
                  <a:lnTo>
                    <a:pt x="1282" y="1304"/>
                  </a:lnTo>
                  <a:lnTo>
                    <a:pt x="1124" y="2159"/>
                  </a:lnTo>
                  <a:lnTo>
                    <a:pt x="787" y="3889"/>
                  </a:lnTo>
                  <a:lnTo>
                    <a:pt x="450" y="5620"/>
                  </a:lnTo>
                  <a:lnTo>
                    <a:pt x="248" y="6497"/>
                  </a:lnTo>
                  <a:lnTo>
                    <a:pt x="23" y="7351"/>
                  </a:lnTo>
                  <a:lnTo>
                    <a:pt x="1" y="7486"/>
                  </a:lnTo>
                  <a:lnTo>
                    <a:pt x="1" y="7621"/>
                  </a:lnTo>
                  <a:lnTo>
                    <a:pt x="45" y="7733"/>
                  </a:lnTo>
                  <a:lnTo>
                    <a:pt x="90" y="7823"/>
                  </a:lnTo>
                  <a:lnTo>
                    <a:pt x="158" y="7913"/>
                  </a:lnTo>
                  <a:lnTo>
                    <a:pt x="248" y="7981"/>
                  </a:lnTo>
                  <a:lnTo>
                    <a:pt x="360" y="8048"/>
                  </a:lnTo>
                  <a:lnTo>
                    <a:pt x="473" y="8093"/>
                  </a:lnTo>
                  <a:lnTo>
                    <a:pt x="585" y="8115"/>
                  </a:lnTo>
                  <a:lnTo>
                    <a:pt x="697" y="8115"/>
                  </a:lnTo>
                  <a:lnTo>
                    <a:pt x="810" y="8093"/>
                  </a:lnTo>
                  <a:lnTo>
                    <a:pt x="922" y="8048"/>
                  </a:lnTo>
                  <a:lnTo>
                    <a:pt x="1012" y="8003"/>
                  </a:lnTo>
                  <a:lnTo>
                    <a:pt x="1102" y="7913"/>
                  </a:lnTo>
                  <a:lnTo>
                    <a:pt x="1169" y="7801"/>
                  </a:lnTo>
                  <a:lnTo>
                    <a:pt x="1214" y="7666"/>
                  </a:lnTo>
                  <a:lnTo>
                    <a:pt x="1439" y="6812"/>
                  </a:lnTo>
                  <a:lnTo>
                    <a:pt x="1641" y="5958"/>
                  </a:lnTo>
                  <a:lnTo>
                    <a:pt x="1979" y="4227"/>
                  </a:lnTo>
                  <a:lnTo>
                    <a:pt x="2316" y="2496"/>
                  </a:lnTo>
                  <a:lnTo>
                    <a:pt x="2473" y="1619"/>
                  </a:lnTo>
                  <a:lnTo>
                    <a:pt x="2653" y="765"/>
                  </a:lnTo>
                  <a:lnTo>
                    <a:pt x="2676" y="630"/>
                  </a:lnTo>
                  <a:lnTo>
                    <a:pt x="2676" y="495"/>
                  </a:lnTo>
                  <a:lnTo>
                    <a:pt x="2631" y="383"/>
                  </a:lnTo>
                  <a:lnTo>
                    <a:pt x="2563" y="270"/>
                  </a:lnTo>
                  <a:lnTo>
                    <a:pt x="2496" y="180"/>
                  </a:lnTo>
                  <a:lnTo>
                    <a:pt x="2406" y="113"/>
                  </a:lnTo>
                  <a:lnTo>
                    <a:pt x="2316" y="46"/>
                  </a:lnTo>
                  <a:lnTo>
                    <a:pt x="2203" y="2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208;p15">
              <a:extLst>
                <a:ext uri="{FF2B5EF4-FFF2-40B4-BE49-F238E27FC236}">
                  <a16:creationId xmlns:a16="http://schemas.microsoft.com/office/drawing/2014/main" id="{E2428263-7A2F-E8EC-6DEC-29B065DBBB20}"/>
                </a:ext>
              </a:extLst>
            </p:cNvPr>
            <p:cNvSpPr/>
            <p:nvPr/>
          </p:nvSpPr>
          <p:spPr>
            <a:xfrm>
              <a:off x="5647625" y="2180875"/>
              <a:ext cx="49500" cy="91625"/>
            </a:xfrm>
            <a:custGeom>
              <a:avLst/>
              <a:gdLst/>
              <a:ahLst/>
              <a:cxnLst/>
              <a:rect l="l" t="t" r="r" b="b"/>
              <a:pathLst>
                <a:path w="1980" h="3665" extrusionOk="0">
                  <a:moveTo>
                    <a:pt x="1170" y="0"/>
                  </a:moveTo>
                  <a:lnTo>
                    <a:pt x="1080" y="45"/>
                  </a:lnTo>
                  <a:lnTo>
                    <a:pt x="967" y="113"/>
                  </a:lnTo>
                  <a:lnTo>
                    <a:pt x="878" y="180"/>
                  </a:lnTo>
                  <a:lnTo>
                    <a:pt x="810" y="292"/>
                  </a:lnTo>
                  <a:lnTo>
                    <a:pt x="765" y="427"/>
                  </a:lnTo>
                  <a:lnTo>
                    <a:pt x="46" y="2900"/>
                  </a:lnTo>
                  <a:lnTo>
                    <a:pt x="1" y="3035"/>
                  </a:lnTo>
                  <a:lnTo>
                    <a:pt x="23" y="3170"/>
                  </a:lnTo>
                  <a:lnTo>
                    <a:pt x="46" y="3282"/>
                  </a:lnTo>
                  <a:lnTo>
                    <a:pt x="91" y="3372"/>
                  </a:lnTo>
                  <a:lnTo>
                    <a:pt x="158" y="3462"/>
                  </a:lnTo>
                  <a:lnTo>
                    <a:pt x="248" y="3552"/>
                  </a:lnTo>
                  <a:lnTo>
                    <a:pt x="361" y="3597"/>
                  </a:lnTo>
                  <a:lnTo>
                    <a:pt x="473" y="3642"/>
                  </a:lnTo>
                  <a:lnTo>
                    <a:pt x="585" y="3664"/>
                  </a:lnTo>
                  <a:lnTo>
                    <a:pt x="698" y="3664"/>
                  </a:lnTo>
                  <a:lnTo>
                    <a:pt x="810" y="3642"/>
                  </a:lnTo>
                  <a:lnTo>
                    <a:pt x="923" y="3597"/>
                  </a:lnTo>
                  <a:lnTo>
                    <a:pt x="1012" y="3552"/>
                  </a:lnTo>
                  <a:lnTo>
                    <a:pt x="1102" y="3462"/>
                  </a:lnTo>
                  <a:lnTo>
                    <a:pt x="1170" y="3350"/>
                  </a:lnTo>
                  <a:lnTo>
                    <a:pt x="1237" y="3237"/>
                  </a:lnTo>
                  <a:lnTo>
                    <a:pt x="1957" y="742"/>
                  </a:lnTo>
                  <a:lnTo>
                    <a:pt x="1979" y="607"/>
                  </a:lnTo>
                  <a:lnTo>
                    <a:pt x="1979" y="495"/>
                  </a:lnTo>
                  <a:lnTo>
                    <a:pt x="1934" y="382"/>
                  </a:lnTo>
                  <a:lnTo>
                    <a:pt x="1889" y="270"/>
                  </a:lnTo>
                  <a:lnTo>
                    <a:pt x="1822" y="180"/>
                  </a:lnTo>
                  <a:lnTo>
                    <a:pt x="1732" y="113"/>
                  </a:lnTo>
                  <a:lnTo>
                    <a:pt x="1619" y="45"/>
                  </a:lnTo>
                  <a:lnTo>
                    <a:pt x="1529" y="23"/>
                  </a:lnTo>
                  <a:lnTo>
                    <a:pt x="141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209;p15">
              <a:extLst>
                <a:ext uri="{FF2B5EF4-FFF2-40B4-BE49-F238E27FC236}">
                  <a16:creationId xmlns:a16="http://schemas.microsoft.com/office/drawing/2014/main" id="{EB7C6D6C-BFEA-D929-742E-8AF0A6BA45AD}"/>
                </a:ext>
              </a:extLst>
            </p:cNvPr>
            <p:cNvSpPr/>
            <p:nvPr/>
          </p:nvSpPr>
          <p:spPr>
            <a:xfrm>
              <a:off x="5529625" y="2699000"/>
              <a:ext cx="53400" cy="120300"/>
            </a:xfrm>
            <a:custGeom>
              <a:avLst/>
              <a:gdLst/>
              <a:ahLst/>
              <a:cxnLst/>
              <a:rect l="l" t="t" r="r" b="b"/>
              <a:pathLst>
                <a:path w="2136" h="4812" extrusionOk="0">
                  <a:moveTo>
                    <a:pt x="1304" y="1"/>
                  </a:moveTo>
                  <a:lnTo>
                    <a:pt x="1192" y="46"/>
                  </a:lnTo>
                  <a:lnTo>
                    <a:pt x="1102" y="113"/>
                  </a:lnTo>
                  <a:lnTo>
                    <a:pt x="1034" y="203"/>
                  </a:lnTo>
                  <a:lnTo>
                    <a:pt x="967" y="293"/>
                  </a:lnTo>
                  <a:lnTo>
                    <a:pt x="944" y="428"/>
                  </a:lnTo>
                  <a:lnTo>
                    <a:pt x="854" y="900"/>
                  </a:lnTo>
                  <a:lnTo>
                    <a:pt x="742" y="1350"/>
                  </a:lnTo>
                  <a:lnTo>
                    <a:pt x="495" y="2249"/>
                  </a:lnTo>
                  <a:lnTo>
                    <a:pt x="225" y="3148"/>
                  </a:lnTo>
                  <a:lnTo>
                    <a:pt x="113" y="3598"/>
                  </a:lnTo>
                  <a:lnTo>
                    <a:pt x="0" y="4047"/>
                  </a:lnTo>
                  <a:lnTo>
                    <a:pt x="0" y="4182"/>
                  </a:lnTo>
                  <a:lnTo>
                    <a:pt x="0" y="4317"/>
                  </a:lnTo>
                  <a:lnTo>
                    <a:pt x="45" y="4429"/>
                  </a:lnTo>
                  <a:lnTo>
                    <a:pt x="113" y="4542"/>
                  </a:lnTo>
                  <a:lnTo>
                    <a:pt x="180" y="4632"/>
                  </a:lnTo>
                  <a:lnTo>
                    <a:pt x="270" y="4699"/>
                  </a:lnTo>
                  <a:lnTo>
                    <a:pt x="382" y="4766"/>
                  </a:lnTo>
                  <a:lnTo>
                    <a:pt x="495" y="4789"/>
                  </a:lnTo>
                  <a:lnTo>
                    <a:pt x="607" y="4811"/>
                  </a:lnTo>
                  <a:lnTo>
                    <a:pt x="832" y="4811"/>
                  </a:lnTo>
                  <a:lnTo>
                    <a:pt x="922" y="4766"/>
                  </a:lnTo>
                  <a:lnTo>
                    <a:pt x="1012" y="4699"/>
                  </a:lnTo>
                  <a:lnTo>
                    <a:pt x="1102" y="4609"/>
                  </a:lnTo>
                  <a:lnTo>
                    <a:pt x="1169" y="4519"/>
                  </a:lnTo>
                  <a:lnTo>
                    <a:pt x="1214" y="4384"/>
                  </a:lnTo>
                  <a:lnTo>
                    <a:pt x="1304" y="3912"/>
                  </a:lnTo>
                  <a:lnTo>
                    <a:pt x="1416" y="3463"/>
                  </a:lnTo>
                  <a:lnTo>
                    <a:pt x="1686" y="2586"/>
                  </a:lnTo>
                  <a:lnTo>
                    <a:pt x="1933" y="1687"/>
                  </a:lnTo>
                  <a:lnTo>
                    <a:pt x="2046" y="1215"/>
                  </a:lnTo>
                  <a:lnTo>
                    <a:pt x="2136" y="765"/>
                  </a:lnTo>
                  <a:lnTo>
                    <a:pt x="2136" y="630"/>
                  </a:lnTo>
                  <a:lnTo>
                    <a:pt x="2113" y="495"/>
                  </a:lnTo>
                  <a:lnTo>
                    <a:pt x="2091" y="383"/>
                  </a:lnTo>
                  <a:lnTo>
                    <a:pt x="2023" y="271"/>
                  </a:lnTo>
                  <a:lnTo>
                    <a:pt x="1933" y="181"/>
                  </a:lnTo>
                  <a:lnTo>
                    <a:pt x="1844" y="113"/>
                  </a:lnTo>
                  <a:lnTo>
                    <a:pt x="1731" y="46"/>
                  </a:lnTo>
                  <a:lnTo>
                    <a:pt x="1641" y="23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210;p15">
              <a:extLst>
                <a:ext uri="{FF2B5EF4-FFF2-40B4-BE49-F238E27FC236}">
                  <a16:creationId xmlns:a16="http://schemas.microsoft.com/office/drawing/2014/main" id="{2664B2C9-3527-B791-6F8B-933C778F8825}"/>
                </a:ext>
              </a:extLst>
            </p:cNvPr>
            <p:cNvSpPr/>
            <p:nvPr/>
          </p:nvSpPr>
          <p:spPr>
            <a:xfrm>
              <a:off x="5883675" y="2127475"/>
              <a:ext cx="46650" cy="123100"/>
            </a:xfrm>
            <a:custGeom>
              <a:avLst/>
              <a:gdLst/>
              <a:ahLst/>
              <a:cxnLst/>
              <a:rect l="l" t="t" r="r" b="b"/>
              <a:pathLst>
                <a:path w="1866" h="4924" extrusionOk="0">
                  <a:moveTo>
                    <a:pt x="1146" y="1"/>
                  </a:moveTo>
                  <a:lnTo>
                    <a:pt x="1034" y="23"/>
                  </a:lnTo>
                  <a:lnTo>
                    <a:pt x="944" y="68"/>
                  </a:lnTo>
                  <a:lnTo>
                    <a:pt x="832" y="113"/>
                  </a:lnTo>
                  <a:lnTo>
                    <a:pt x="764" y="203"/>
                  </a:lnTo>
                  <a:lnTo>
                    <a:pt x="697" y="315"/>
                  </a:lnTo>
                  <a:lnTo>
                    <a:pt x="652" y="450"/>
                  </a:lnTo>
                  <a:lnTo>
                    <a:pt x="450" y="1417"/>
                  </a:lnTo>
                  <a:lnTo>
                    <a:pt x="292" y="2383"/>
                  </a:lnTo>
                  <a:lnTo>
                    <a:pt x="135" y="3350"/>
                  </a:lnTo>
                  <a:lnTo>
                    <a:pt x="23" y="4317"/>
                  </a:lnTo>
                  <a:lnTo>
                    <a:pt x="0" y="4452"/>
                  </a:lnTo>
                  <a:lnTo>
                    <a:pt x="45" y="4586"/>
                  </a:lnTo>
                  <a:lnTo>
                    <a:pt x="90" y="4676"/>
                  </a:lnTo>
                  <a:lnTo>
                    <a:pt x="157" y="4766"/>
                  </a:lnTo>
                  <a:lnTo>
                    <a:pt x="247" y="4834"/>
                  </a:lnTo>
                  <a:lnTo>
                    <a:pt x="337" y="4879"/>
                  </a:lnTo>
                  <a:lnTo>
                    <a:pt x="450" y="4901"/>
                  </a:lnTo>
                  <a:lnTo>
                    <a:pt x="562" y="4924"/>
                  </a:lnTo>
                  <a:lnTo>
                    <a:pt x="674" y="4901"/>
                  </a:lnTo>
                  <a:lnTo>
                    <a:pt x="787" y="4879"/>
                  </a:lnTo>
                  <a:lnTo>
                    <a:pt x="899" y="4834"/>
                  </a:lnTo>
                  <a:lnTo>
                    <a:pt x="1012" y="4766"/>
                  </a:lnTo>
                  <a:lnTo>
                    <a:pt x="1102" y="4676"/>
                  </a:lnTo>
                  <a:lnTo>
                    <a:pt x="1169" y="4586"/>
                  </a:lnTo>
                  <a:lnTo>
                    <a:pt x="1214" y="4452"/>
                  </a:lnTo>
                  <a:lnTo>
                    <a:pt x="1259" y="4317"/>
                  </a:lnTo>
                  <a:lnTo>
                    <a:pt x="1371" y="3440"/>
                  </a:lnTo>
                  <a:lnTo>
                    <a:pt x="1506" y="2541"/>
                  </a:lnTo>
                  <a:lnTo>
                    <a:pt x="1663" y="1664"/>
                  </a:lnTo>
                  <a:lnTo>
                    <a:pt x="1843" y="765"/>
                  </a:lnTo>
                  <a:lnTo>
                    <a:pt x="1866" y="630"/>
                  </a:lnTo>
                  <a:lnTo>
                    <a:pt x="1843" y="495"/>
                  </a:lnTo>
                  <a:lnTo>
                    <a:pt x="1821" y="383"/>
                  </a:lnTo>
                  <a:lnTo>
                    <a:pt x="1753" y="293"/>
                  </a:lnTo>
                  <a:lnTo>
                    <a:pt x="1686" y="203"/>
                  </a:lnTo>
                  <a:lnTo>
                    <a:pt x="1596" y="113"/>
                  </a:lnTo>
                  <a:lnTo>
                    <a:pt x="1484" y="68"/>
                  </a:lnTo>
                  <a:lnTo>
                    <a:pt x="1371" y="23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211;p15">
              <a:extLst>
                <a:ext uri="{FF2B5EF4-FFF2-40B4-BE49-F238E27FC236}">
                  <a16:creationId xmlns:a16="http://schemas.microsoft.com/office/drawing/2014/main" id="{72FCC0F1-2155-F440-FCAF-0E834E8896C9}"/>
                </a:ext>
              </a:extLst>
            </p:cNvPr>
            <p:cNvSpPr/>
            <p:nvPr/>
          </p:nvSpPr>
          <p:spPr>
            <a:xfrm>
              <a:off x="5713950" y="2719800"/>
              <a:ext cx="34875" cy="153450"/>
            </a:xfrm>
            <a:custGeom>
              <a:avLst/>
              <a:gdLst/>
              <a:ahLst/>
              <a:cxnLst/>
              <a:rect l="l" t="t" r="r" b="b"/>
              <a:pathLst>
                <a:path w="1395" h="6138" extrusionOk="0">
                  <a:moveTo>
                    <a:pt x="652" y="1"/>
                  </a:moveTo>
                  <a:lnTo>
                    <a:pt x="540" y="46"/>
                  </a:lnTo>
                  <a:lnTo>
                    <a:pt x="427" y="91"/>
                  </a:lnTo>
                  <a:lnTo>
                    <a:pt x="338" y="136"/>
                  </a:lnTo>
                  <a:lnTo>
                    <a:pt x="248" y="225"/>
                  </a:lnTo>
                  <a:lnTo>
                    <a:pt x="203" y="338"/>
                  </a:lnTo>
                  <a:lnTo>
                    <a:pt x="158" y="450"/>
                  </a:lnTo>
                  <a:lnTo>
                    <a:pt x="135" y="585"/>
                  </a:lnTo>
                  <a:lnTo>
                    <a:pt x="135" y="1844"/>
                  </a:lnTo>
                  <a:lnTo>
                    <a:pt x="90" y="3080"/>
                  </a:lnTo>
                  <a:lnTo>
                    <a:pt x="23" y="4317"/>
                  </a:lnTo>
                  <a:lnTo>
                    <a:pt x="0" y="5553"/>
                  </a:lnTo>
                  <a:lnTo>
                    <a:pt x="0" y="5688"/>
                  </a:lnTo>
                  <a:lnTo>
                    <a:pt x="45" y="5800"/>
                  </a:lnTo>
                  <a:lnTo>
                    <a:pt x="90" y="5913"/>
                  </a:lnTo>
                  <a:lnTo>
                    <a:pt x="180" y="6003"/>
                  </a:lnTo>
                  <a:lnTo>
                    <a:pt x="270" y="6070"/>
                  </a:lnTo>
                  <a:lnTo>
                    <a:pt x="383" y="6115"/>
                  </a:lnTo>
                  <a:lnTo>
                    <a:pt x="472" y="6137"/>
                  </a:lnTo>
                  <a:lnTo>
                    <a:pt x="720" y="6137"/>
                  </a:lnTo>
                  <a:lnTo>
                    <a:pt x="832" y="6115"/>
                  </a:lnTo>
                  <a:lnTo>
                    <a:pt x="922" y="6070"/>
                  </a:lnTo>
                  <a:lnTo>
                    <a:pt x="1034" y="6003"/>
                  </a:lnTo>
                  <a:lnTo>
                    <a:pt x="1102" y="5913"/>
                  </a:lnTo>
                  <a:lnTo>
                    <a:pt x="1169" y="5800"/>
                  </a:lnTo>
                  <a:lnTo>
                    <a:pt x="1214" y="5688"/>
                  </a:lnTo>
                  <a:lnTo>
                    <a:pt x="1237" y="5553"/>
                  </a:lnTo>
                  <a:lnTo>
                    <a:pt x="1259" y="4317"/>
                  </a:lnTo>
                  <a:lnTo>
                    <a:pt x="1327" y="3080"/>
                  </a:lnTo>
                  <a:lnTo>
                    <a:pt x="1372" y="1844"/>
                  </a:lnTo>
                  <a:lnTo>
                    <a:pt x="1394" y="585"/>
                  </a:lnTo>
                  <a:lnTo>
                    <a:pt x="1372" y="450"/>
                  </a:lnTo>
                  <a:lnTo>
                    <a:pt x="1327" y="338"/>
                  </a:lnTo>
                  <a:lnTo>
                    <a:pt x="1259" y="225"/>
                  </a:lnTo>
                  <a:lnTo>
                    <a:pt x="1192" y="136"/>
                  </a:lnTo>
                  <a:lnTo>
                    <a:pt x="1102" y="91"/>
                  </a:lnTo>
                  <a:lnTo>
                    <a:pt x="989" y="46"/>
                  </a:lnTo>
                  <a:lnTo>
                    <a:pt x="877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212;p15">
              <a:extLst>
                <a:ext uri="{FF2B5EF4-FFF2-40B4-BE49-F238E27FC236}">
                  <a16:creationId xmlns:a16="http://schemas.microsoft.com/office/drawing/2014/main" id="{B2D4B6A3-4463-2B01-1190-E42C590271CF}"/>
                </a:ext>
              </a:extLst>
            </p:cNvPr>
            <p:cNvSpPr/>
            <p:nvPr/>
          </p:nvSpPr>
          <p:spPr>
            <a:xfrm>
              <a:off x="5733625" y="1701500"/>
              <a:ext cx="49475" cy="69700"/>
            </a:xfrm>
            <a:custGeom>
              <a:avLst/>
              <a:gdLst/>
              <a:ahLst/>
              <a:cxnLst/>
              <a:rect l="l" t="t" r="r" b="b"/>
              <a:pathLst>
                <a:path w="1979" h="2788" extrusionOk="0">
                  <a:moveTo>
                    <a:pt x="1214" y="1"/>
                  </a:moveTo>
                  <a:lnTo>
                    <a:pt x="1102" y="45"/>
                  </a:lnTo>
                  <a:lnTo>
                    <a:pt x="989" y="113"/>
                  </a:lnTo>
                  <a:lnTo>
                    <a:pt x="922" y="203"/>
                  </a:lnTo>
                  <a:lnTo>
                    <a:pt x="832" y="315"/>
                  </a:lnTo>
                  <a:lnTo>
                    <a:pt x="68" y="1866"/>
                  </a:lnTo>
                  <a:lnTo>
                    <a:pt x="23" y="2001"/>
                  </a:lnTo>
                  <a:lnTo>
                    <a:pt x="0" y="2114"/>
                  </a:lnTo>
                  <a:lnTo>
                    <a:pt x="0" y="2248"/>
                  </a:lnTo>
                  <a:lnTo>
                    <a:pt x="23" y="2361"/>
                  </a:lnTo>
                  <a:lnTo>
                    <a:pt x="90" y="2473"/>
                  </a:lnTo>
                  <a:lnTo>
                    <a:pt x="158" y="2563"/>
                  </a:lnTo>
                  <a:lnTo>
                    <a:pt x="225" y="2631"/>
                  </a:lnTo>
                  <a:lnTo>
                    <a:pt x="337" y="2698"/>
                  </a:lnTo>
                  <a:lnTo>
                    <a:pt x="427" y="2765"/>
                  </a:lnTo>
                  <a:lnTo>
                    <a:pt x="540" y="2788"/>
                  </a:lnTo>
                  <a:lnTo>
                    <a:pt x="764" y="2788"/>
                  </a:lnTo>
                  <a:lnTo>
                    <a:pt x="877" y="2743"/>
                  </a:lnTo>
                  <a:lnTo>
                    <a:pt x="967" y="2698"/>
                  </a:lnTo>
                  <a:lnTo>
                    <a:pt x="1057" y="2608"/>
                  </a:lnTo>
                  <a:lnTo>
                    <a:pt x="1124" y="2473"/>
                  </a:lnTo>
                  <a:lnTo>
                    <a:pt x="1911" y="945"/>
                  </a:lnTo>
                  <a:lnTo>
                    <a:pt x="1956" y="810"/>
                  </a:lnTo>
                  <a:lnTo>
                    <a:pt x="1978" y="675"/>
                  </a:lnTo>
                  <a:lnTo>
                    <a:pt x="1978" y="563"/>
                  </a:lnTo>
                  <a:lnTo>
                    <a:pt x="1933" y="428"/>
                  </a:lnTo>
                  <a:lnTo>
                    <a:pt x="1888" y="338"/>
                  </a:lnTo>
                  <a:lnTo>
                    <a:pt x="1821" y="248"/>
                  </a:lnTo>
                  <a:lnTo>
                    <a:pt x="1731" y="158"/>
                  </a:lnTo>
                  <a:lnTo>
                    <a:pt x="1641" y="90"/>
                  </a:lnTo>
                  <a:lnTo>
                    <a:pt x="1529" y="45"/>
                  </a:lnTo>
                  <a:lnTo>
                    <a:pt x="1416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213;p15">
              <a:extLst>
                <a:ext uri="{FF2B5EF4-FFF2-40B4-BE49-F238E27FC236}">
                  <a16:creationId xmlns:a16="http://schemas.microsoft.com/office/drawing/2014/main" id="{6DD2F3FE-ECA8-2371-FCFB-B2BF61A32629}"/>
                </a:ext>
              </a:extLst>
            </p:cNvPr>
            <p:cNvSpPr/>
            <p:nvPr/>
          </p:nvSpPr>
          <p:spPr>
            <a:xfrm>
              <a:off x="4243250" y="1428375"/>
              <a:ext cx="925050" cy="1966375"/>
            </a:xfrm>
            <a:custGeom>
              <a:avLst/>
              <a:gdLst/>
              <a:ahLst/>
              <a:cxnLst/>
              <a:rect l="l" t="t" r="r" b="b"/>
              <a:pathLst>
                <a:path w="37002" h="78655" extrusionOk="0">
                  <a:moveTo>
                    <a:pt x="33922" y="1"/>
                  </a:moveTo>
                  <a:lnTo>
                    <a:pt x="33607" y="23"/>
                  </a:lnTo>
                  <a:lnTo>
                    <a:pt x="33315" y="46"/>
                  </a:lnTo>
                  <a:lnTo>
                    <a:pt x="33022" y="91"/>
                  </a:lnTo>
                  <a:lnTo>
                    <a:pt x="32730" y="158"/>
                  </a:lnTo>
                  <a:lnTo>
                    <a:pt x="32416" y="248"/>
                  </a:lnTo>
                  <a:lnTo>
                    <a:pt x="32123" y="360"/>
                  </a:lnTo>
                  <a:lnTo>
                    <a:pt x="31831" y="473"/>
                  </a:lnTo>
                  <a:lnTo>
                    <a:pt x="31539" y="608"/>
                  </a:lnTo>
                  <a:lnTo>
                    <a:pt x="30932" y="922"/>
                  </a:lnTo>
                  <a:lnTo>
                    <a:pt x="30370" y="1282"/>
                  </a:lnTo>
                  <a:lnTo>
                    <a:pt x="29808" y="1687"/>
                  </a:lnTo>
                  <a:lnTo>
                    <a:pt x="29268" y="2091"/>
                  </a:lnTo>
                  <a:lnTo>
                    <a:pt x="28751" y="2518"/>
                  </a:lnTo>
                  <a:lnTo>
                    <a:pt x="28257" y="2945"/>
                  </a:lnTo>
                  <a:lnTo>
                    <a:pt x="27807" y="3350"/>
                  </a:lnTo>
                  <a:lnTo>
                    <a:pt x="27021" y="4114"/>
                  </a:lnTo>
                  <a:lnTo>
                    <a:pt x="26661" y="4497"/>
                  </a:lnTo>
                  <a:lnTo>
                    <a:pt x="26301" y="4924"/>
                  </a:lnTo>
                  <a:lnTo>
                    <a:pt x="25942" y="5396"/>
                  </a:lnTo>
                  <a:lnTo>
                    <a:pt x="25604" y="5890"/>
                  </a:lnTo>
                  <a:lnTo>
                    <a:pt x="25267" y="6407"/>
                  </a:lnTo>
                  <a:lnTo>
                    <a:pt x="24930" y="6969"/>
                  </a:lnTo>
                  <a:lnTo>
                    <a:pt x="24593" y="7554"/>
                  </a:lnTo>
                  <a:lnTo>
                    <a:pt x="24278" y="8138"/>
                  </a:lnTo>
                  <a:lnTo>
                    <a:pt x="23963" y="8768"/>
                  </a:lnTo>
                  <a:lnTo>
                    <a:pt x="23671" y="9397"/>
                  </a:lnTo>
                  <a:lnTo>
                    <a:pt x="23109" y="10678"/>
                  </a:lnTo>
                  <a:lnTo>
                    <a:pt x="22570" y="11960"/>
                  </a:lnTo>
                  <a:lnTo>
                    <a:pt x="22098" y="13241"/>
                  </a:lnTo>
                  <a:lnTo>
                    <a:pt x="21648" y="14455"/>
                  </a:lnTo>
                  <a:lnTo>
                    <a:pt x="21266" y="15601"/>
                  </a:lnTo>
                  <a:lnTo>
                    <a:pt x="20951" y="16658"/>
                  </a:lnTo>
                  <a:lnTo>
                    <a:pt x="20682" y="17602"/>
                  </a:lnTo>
                  <a:lnTo>
                    <a:pt x="20479" y="18366"/>
                  </a:lnTo>
                  <a:lnTo>
                    <a:pt x="20344" y="18951"/>
                  </a:lnTo>
                  <a:lnTo>
                    <a:pt x="20277" y="19333"/>
                  </a:lnTo>
                  <a:lnTo>
                    <a:pt x="20277" y="19423"/>
                  </a:lnTo>
                  <a:lnTo>
                    <a:pt x="20277" y="19468"/>
                  </a:lnTo>
                  <a:lnTo>
                    <a:pt x="20052" y="19940"/>
                  </a:lnTo>
                  <a:lnTo>
                    <a:pt x="19603" y="20951"/>
                  </a:lnTo>
                  <a:lnTo>
                    <a:pt x="18996" y="22367"/>
                  </a:lnTo>
                  <a:lnTo>
                    <a:pt x="18299" y="24098"/>
                  </a:lnTo>
                  <a:lnTo>
                    <a:pt x="17557" y="25942"/>
                  </a:lnTo>
                  <a:lnTo>
                    <a:pt x="16860" y="27807"/>
                  </a:lnTo>
                  <a:lnTo>
                    <a:pt x="16545" y="28706"/>
                  </a:lnTo>
                  <a:lnTo>
                    <a:pt x="16253" y="29538"/>
                  </a:lnTo>
                  <a:lnTo>
                    <a:pt x="16028" y="30325"/>
                  </a:lnTo>
                  <a:lnTo>
                    <a:pt x="15826" y="30999"/>
                  </a:lnTo>
                  <a:lnTo>
                    <a:pt x="15759" y="30010"/>
                  </a:lnTo>
                  <a:lnTo>
                    <a:pt x="15714" y="28999"/>
                  </a:lnTo>
                  <a:lnTo>
                    <a:pt x="15714" y="28010"/>
                  </a:lnTo>
                  <a:lnTo>
                    <a:pt x="15736" y="26998"/>
                  </a:lnTo>
                  <a:lnTo>
                    <a:pt x="15781" y="25987"/>
                  </a:lnTo>
                  <a:lnTo>
                    <a:pt x="15849" y="24997"/>
                  </a:lnTo>
                  <a:lnTo>
                    <a:pt x="16006" y="22974"/>
                  </a:lnTo>
                  <a:lnTo>
                    <a:pt x="16141" y="20974"/>
                  </a:lnTo>
                  <a:lnTo>
                    <a:pt x="16208" y="19962"/>
                  </a:lnTo>
                  <a:lnTo>
                    <a:pt x="16231" y="18973"/>
                  </a:lnTo>
                  <a:lnTo>
                    <a:pt x="16253" y="17961"/>
                  </a:lnTo>
                  <a:lnTo>
                    <a:pt x="16208" y="16950"/>
                  </a:lnTo>
                  <a:lnTo>
                    <a:pt x="16141" y="15961"/>
                  </a:lnTo>
                  <a:lnTo>
                    <a:pt x="16028" y="14949"/>
                  </a:lnTo>
                  <a:lnTo>
                    <a:pt x="15916" y="14185"/>
                  </a:lnTo>
                  <a:lnTo>
                    <a:pt x="15759" y="13286"/>
                  </a:lnTo>
                  <a:lnTo>
                    <a:pt x="15646" y="12791"/>
                  </a:lnTo>
                  <a:lnTo>
                    <a:pt x="15511" y="12319"/>
                  </a:lnTo>
                  <a:lnTo>
                    <a:pt x="15354" y="11847"/>
                  </a:lnTo>
                  <a:lnTo>
                    <a:pt x="15174" y="11398"/>
                  </a:lnTo>
                  <a:lnTo>
                    <a:pt x="14972" y="10970"/>
                  </a:lnTo>
                  <a:lnTo>
                    <a:pt x="14725" y="10588"/>
                  </a:lnTo>
                  <a:lnTo>
                    <a:pt x="14590" y="10431"/>
                  </a:lnTo>
                  <a:lnTo>
                    <a:pt x="14455" y="10274"/>
                  </a:lnTo>
                  <a:lnTo>
                    <a:pt x="14297" y="10116"/>
                  </a:lnTo>
                  <a:lnTo>
                    <a:pt x="14140" y="10004"/>
                  </a:lnTo>
                  <a:lnTo>
                    <a:pt x="13983" y="9891"/>
                  </a:lnTo>
                  <a:lnTo>
                    <a:pt x="13803" y="9802"/>
                  </a:lnTo>
                  <a:lnTo>
                    <a:pt x="13601" y="9734"/>
                  </a:lnTo>
                  <a:lnTo>
                    <a:pt x="13398" y="9689"/>
                  </a:lnTo>
                  <a:lnTo>
                    <a:pt x="13196" y="9667"/>
                  </a:lnTo>
                  <a:lnTo>
                    <a:pt x="12971" y="9689"/>
                  </a:lnTo>
                  <a:lnTo>
                    <a:pt x="12724" y="9712"/>
                  </a:lnTo>
                  <a:lnTo>
                    <a:pt x="12477" y="9779"/>
                  </a:lnTo>
                  <a:lnTo>
                    <a:pt x="12139" y="9891"/>
                  </a:lnTo>
                  <a:lnTo>
                    <a:pt x="11825" y="10026"/>
                  </a:lnTo>
                  <a:lnTo>
                    <a:pt x="11533" y="10206"/>
                  </a:lnTo>
                  <a:lnTo>
                    <a:pt x="11263" y="10409"/>
                  </a:lnTo>
                  <a:lnTo>
                    <a:pt x="10993" y="10633"/>
                  </a:lnTo>
                  <a:lnTo>
                    <a:pt x="10746" y="10881"/>
                  </a:lnTo>
                  <a:lnTo>
                    <a:pt x="10521" y="11150"/>
                  </a:lnTo>
                  <a:lnTo>
                    <a:pt x="10296" y="11443"/>
                  </a:lnTo>
                  <a:lnTo>
                    <a:pt x="10094" y="11757"/>
                  </a:lnTo>
                  <a:lnTo>
                    <a:pt x="9914" y="12094"/>
                  </a:lnTo>
                  <a:lnTo>
                    <a:pt x="9734" y="12432"/>
                  </a:lnTo>
                  <a:lnTo>
                    <a:pt x="9577" y="12791"/>
                  </a:lnTo>
                  <a:lnTo>
                    <a:pt x="9420" y="13173"/>
                  </a:lnTo>
                  <a:lnTo>
                    <a:pt x="9307" y="13556"/>
                  </a:lnTo>
                  <a:lnTo>
                    <a:pt x="9172" y="13938"/>
                  </a:lnTo>
                  <a:lnTo>
                    <a:pt x="9060" y="14342"/>
                  </a:lnTo>
                  <a:lnTo>
                    <a:pt x="8880" y="15152"/>
                  </a:lnTo>
                  <a:lnTo>
                    <a:pt x="8745" y="15961"/>
                  </a:lnTo>
                  <a:lnTo>
                    <a:pt x="8633" y="16770"/>
                  </a:lnTo>
                  <a:lnTo>
                    <a:pt x="8565" y="17579"/>
                  </a:lnTo>
                  <a:lnTo>
                    <a:pt x="8543" y="18344"/>
                  </a:lnTo>
                  <a:lnTo>
                    <a:pt x="8520" y="19040"/>
                  </a:lnTo>
                  <a:lnTo>
                    <a:pt x="8543" y="19715"/>
                  </a:lnTo>
                  <a:lnTo>
                    <a:pt x="8588" y="20299"/>
                  </a:lnTo>
                  <a:lnTo>
                    <a:pt x="8655" y="20749"/>
                  </a:lnTo>
                  <a:lnTo>
                    <a:pt x="8745" y="21198"/>
                  </a:lnTo>
                  <a:lnTo>
                    <a:pt x="8858" y="21693"/>
                  </a:lnTo>
                  <a:lnTo>
                    <a:pt x="9015" y="22188"/>
                  </a:lnTo>
                  <a:lnTo>
                    <a:pt x="9172" y="22705"/>
                  </a:lnTo>
                  <a:lnTo>
                    <a:pt x="9375" y="23222"/>
                  </a:lnTo>
                  <a:lnTo>
                    <a:pt x="9577" y="23761"/>
                  </a:lnTo>
                  <a:lnTo>
                    <a:pt x="9802" y="24301"/>
                  </a:lnTo>
                  <a:lnTo>
                    <a:pt x="10319" y="25402"/>
                  </a:lnTo>
                  <a:lnTo>
                    <a:pt x="10858" y="26504"/>
                  </a:lnTo>
                  <a:lnTo>
                    <a:pt x="11443" y="27583"/>
                  </a:lnTo>
                  <a:lnTo>
                    <a:pt x="12027" y="28639"/>
                  </a:lnTo>
                  <a:lnTo>
                    <a:pt x="12634" y="29628"/>
                  </a:lnTo>
                  <a:lnTo>
                    <a:pt x="13196" y="30550"/>
                  </a:lnTo>
                  <a:lnTo>
                    <a:pt x="13735" y="31381"/>
                  </a:lnTo>
                  <a:lnTo>
                    <a:pt x="14208" y="32101"/>
                  </a:lnTo>
                  <a:lnTo>
                    <a:pt x="14949" y="33157"/>
                  </a:lnTo>
                  <a:lnTo>
                    <a:pt x="15152" y="33450"/>
                  </a:lnTo>
                  <a:lnTo>
                    <a:pt x="15264" y="33562"/>
                  </a:lnTo>
                  <a:lnTo>
                    <a:pt x="15084" y="34529"/>
                  </a:lnTo>
                  <a:lnTo>
                    <a:pt x="14904" y="35495"/>
                  </a:lnTo>
                  <a:lnTo>
                    <a:pt x="14770" y="36462"/>
                  </a:lnTo>
                  <a:lnTo>
                    <a:pt x="14635" y="37428"/>
                  </a:lnTo>
                  <a:lnTo>
                    <a:pt x="14477" y="38755"/>
                  </a:lnTo>
                  <a:lnTo>
                    <a:pt x="14342" y="40103"/>
                  </a:lnTo>
                  <a:lnTo>
                    <a:pt x="14208" y="41452"/>
                  </a:lnTo>
                  <a:lnTo>
                    <a:pt x="14118" y="42801"/>
                  </a:lnTo>
                  <a:lnTo>
                    <a:pt x="13938" y="45498"/>
                  </a:lnTo>
                  <a:lnTo>
                    <a:pt x="13780" y="48196"/>
                  </a:lnTo>
                  <a:lnTo>
                    <a:pt x="13556" y="47746"/>
                  </a:lnTo>
                  <a:lnTo>
                    <a:pt x="13353" y="47274"/>
                  </a:lnTo>
                  <a:lnTo>
                    <a:pt x="13174" y="46802"/>
                  </a:lnTo>
                  <a:lnTo>
                    <a:pt x="13016" y="46308"/>
                  </a:lnTo>
                  <a:lnTo>
                    <a:pt x="12859" y="45813"/>
                  </a:lnTo>
                  <a:lnTo>
                    <a:pt x="12724" y="45319"/>
                  </a:lnTo>
                  <a:lnTo>
                    <a:pt x="12477" y="44307"/>
                  </a:lnTo>
                  <a:lnTo>
                    <a:pt x="12027" y="42261"/>
                  </a:lnTo>
                  <a:lnTo>
                    <a:pt x="11802" y="41250"/>
                  </a:lnTo>
                  <a:lnTo>
                    <a:pt x="11510" y="40238"/>
                  </a:lnTo>
                  <a:lnTo>
                    <a:pt x="11308" y="39609"/>
                  </a:lnTo>
                  <a:lnTo>
                    <a:pt x="11105" y="39002"/>
                  </a:lnTo>
                  <a:lnTo>
                    <a:pt x="10858" y="38395"/>
                  </a:lnTo>
                  <a:lnTo>
                    <a:pt x="10611" y="37788"/>
                  </a:lnTo>
                  <a:lnTo>
                    <a:pt x="10341" y="37181"/>
                  </a:lnTo>
                  <a:lnTo>
                    <a:pt x="10071" y="36597"/>
                  </a:lnTo>
                  <a:lnTo>
                    <a:pt x="9487" y="35428"/>
                  </a:lnTo>
                  <a:lnTo>
                    <a:pt x="9015" y="34529"/>
                  </a:lnTo>
                  <a:lnTo>
                    <a:pt x="8745" y="34012"/>
                  </a:lnTo>
                  <a:lnTo>
                    <a:pt x="8430" y="33472"/>
                  </a:lnTo>
                  <a:lnTo>
                    <a:pt x="8093" y="32933"/>
                  </a:lnTo>
                  <a:lnTo>
                    <a:pt x="7711" y="32371"/>
                  </a:lnTo>
                  <a:lnTo>
                    <a:pt x="7329" y="31831"/>
                  </a:lnTo>
                  <a:lnTo>
                    <a:pt x="6902" y="31314"/>
                  </a:lnTo>
                  <a:lnTo>
                    <a:pt x="6475" y="30820"/>
                  </a:lnTo>
                  <a:lnTo>
                    <a:pt x="6250" y="30595"/>
                  </a:lnTo>
                  <a:lnTo>
                    <a:pt x="6003" y="30392"/>
                  </a:lnTo>
                  <a:lnTo>
                    <a:pt x="5755" y="30213"/>
                  </a:lnTo>
                  <a:lnTo>
                    <a:pt x="5508" y="30033"/>
                  </a:lnTo>
                  <a:lnTo>
                    <a:pt x="5261" y="29875"/>
                  </a:lnTo>
                  <a:lnTo>
                    <a:pt x="5014" y="29741"/>
                  </a:lnTo>
                  <a:lnTo>
                    <a:pt x="4744" y="29628"/>
                  </a:lnTo>
                  <a:lnTo>
                    <a:pt x="4497" y="29561"/>
                  </a:lnTo>
                  <a:lnTo>
                    <a:pt x="4227" y="29493"/>
                  </a:lnTo>
                  <a:lnTo>
                    <a:pt x="3935" y="29471"/>
                  </a:lnTo>
                  <a:lnTo>
                    <a:pt x="3665" y="29471"/>
                  </a:lnTo>
                  <a:lnTo>
                    <a:pt x="3373" y="29493"/>
                  </a:lnTo>
                  <a:lnTo>
                    <a:pt x="3103" y="29561"/>
                  </a:lnTo>
                  <a:lnTo>
                    <a:pt x="2811" y="29651"/>
                  </a:lnTo>
                  <a:lnTo>
                    <a:pt x="2384" y="29830"/>
                  </a:lnTo>
                  <a:lnTo>
                    <a:pt x="2001" y="30055"/>
                  </a:lnTo>
                  <a:lnTo>
                    <a:pt x="1664" y="30303"/>
                  </a:lnTo>
                  <a:lnTo>
                    <a:pt x="1372" y="30550"/>
                  </a:lnTo>
                  <a:lnTo>
                    <a:pt x="1125" y="30842"/>
                  </a:lnTo>
                  <a:lnTo>
                    <a:pt x="900" y="31134"/>
                  </a:lnTo>
                  <a:lnTo>
                    <a:pt x="720" y="31471"/>
                  </a:lnTo>
                  <a:lnTo>
                    <a:pt x="585" y="31809"/>
                  </a:lnTo>
                  <a:lnTo>
                    <a:pt x="473" y="32168"/>
                  </a:lnTo>
                  <a:lnTo>
                    <a:pt x="383" y="32528"/>
                  </a:lnTo>
                  <a:lnTo>
                    <a:pt x="338" y="32910"/>
                  </a:lnTo>
                  <a:lnTo>
                    <a:pt x="293" y="33292"/>
                  </a:lnTo>
                  <a:lnTo>
                    <a:pt x="293" y="33697"/>
                  </a:lnTo>
                  <a:lnTo>
                    <a:pt x="338" y="34101"/>
                  </a:lnTo>
                  <a:lnTo>
                    <a:pt x="383" y="34506"/>
                  </a:lnTo>
                  <a:lnTo>
                    <a:pt x="450" y="34933"/>
                  </a:lnTo>
                  <a:lnTo>
                    <a:pt x="540" y="35338"/>
                  </a:lnTo>
                  <a:lnTo>
                    <a:pt x="630" y="35765"/>
                  </a:lnTo>
                  <a:lnTo>
                    <a:pt x="765" y="36192"/>
                  </a:lnTo>
                  <a:lnTo>
                    <a:pt x="900" y="36597"/>
                  </a:lnTo>
                  <a:lnTo>
                    <a:pt x="1215" y="37406"/>
                  </a:lnTo>
                  <a:lnTo>
                    <a:pt x="1574" y="38193"/>
                  </a:lnTo>
                  <a:lnTo>
                    <a:pt x="1956" y="38934"/>
                  </a:lnTo>
                  <a:lnTo>
                    <a:pt x="2339" y="39609"/>
                  </a:lnTo>
                  <a:lnTo>
                    <a:pt x="2721" y="40216"/>
                  </a:lnTo>
                  <a:lnTo>
                    <a:pt x="3103" y="40733"/>
                  </a:lnTo>
                  <a:lnTo>
                    <a:pt x="3687" y="41475"/>
                  </a:lnTo>
                  <a:lnTo>
                    <a:pt x="4272" y="42194"/>
                  </a:lnTo>
                  <a:lnTo>
                    <a:pt x="4879" y="42891"/>
                  </a:lnTo>
                  <a:lnTo>
                    <a:pt x="5508" y="43588"/>
                  </a:lnTo>
                  <a:lnTo>
                    <a:pt x="6745" y="44959"/>
                  </a:lnTo>
                  <a:lnTo>
                    <a:pt x="8003" y="46330"/>
                  </a:lnTo>
                  <a:lnTo>
                    <a:pt x="8588" y="47004"/>
                  </a:lnTo>
                  <a:lnTo>
                    <a:pt x="9195" y="47679"/>
                  </a:lnTo>
                  <a:lnTo>
                    <a:pt x="9847" y="48331"/>
                  </a:lnTo>
                  <a:lnTo>
                    <a:pt x="10161" y="48645"/>
                  </a:lnTo>
                  <a:lnTo>
                    <a:pt x="10521" y="48960"/>
                  </a:lnTo>
                  <a:lnTo>
                    <a:pt x="10881" y="49252"/>
                  </a:lnTo>
                  <a:lnTo>
                    <a:pt x="11240" y="49522"/>
                  </a:lnTo>
                  <a:lnTo>
                    <a:pt x="11600" y="49792"/>
                  </a:lnTo>
                  <a:lnTo>
                    <a:pt x="12005" y="50017"/>
                  </a:lnTo>
                  <a:lnTo>
                    <a:pt x="12387" y="50219"/>
                  </a:lnTo>
                  <a:lnTo>
                    <a:pt x="12791" y="50399"/>
                  </a:lnTo>
                  <a:lnTo>
                    <a:pt x="13218" y="50556"/>
                  </a:lnTo>
                  <a:lnTo>
                    <a:pt x="13668" y="50669"/>
                  </a:lnTo>
                  <a:lnTo>
                    <a:pt x="13511" y="53546"/>
                  </a:lnTo>
                  <a:lnTo>
                    <a:pt x="13331" y="56423"/>
                  </a:lnTo>
                  <a:lnTo>
                    <a:pt x="13218" y="57817"/>
                  </a:lnTo>
                  <a:lnTo>
                    <a:pt x="13106" y="59256"/>
                  </a:lnTo>
                  <a:lnTo>
                    <a:pt x="12971" y="60694"/>
                  </a:lnTo>
                  <a:lnTo>
                    <a:pt x="12791" y="62155"/>
                  </a:lnTo>
                  <a:lnTo>
                    <a:pt x="12477" y="61301"/>
                  </a:lnTo>
                  <a:lnTo>
                    <a:pt x="12184" y="60402"/>
                  </a:lnTo>
                  <a:lnTo>
                    <a:pt x="11915" y="59503"/>
                  </a:lnTo>
                  <a:lnTo>
                    <a:pt x="11645" y="58581"/>
                  </a:lnTo>
                  <a:lnTo>
                    <a:pt x="11398" y="57660"/>
                  </a:lnTo>
                  <a:lnTo>
                    <a:pt x="11128" y="56760"/>
                  </a:lnTo>
                  <a:lnTo>
                    <a:pt x="10836" y="55884"/>
                  </a:lnTo>
                  <a:lnTo>
                    <a:pt x="10678" y="55479"/>
                  </a:lnTo>
                  <a:lnTo>
                    <a:pt x="10499" y="55052"/>
                  </a:lnTo>
                  <a:lnTo>
                    <a:pt x="10026" y="53995"/>
                  </a:lnTo>
                  <a:lnTo>
                    <a:pt x="9532" y="52961"/>
                  </a:lnTo>
                  <a:lnTo>
                    <a:pt x="8992" y="51927"/>
                  </a:lnTo>
                  <a:lnTo>
                    <a:pt x="8408" y="50938"/>
                  </a:lnTo>
                  <a:lnTo>
                    <a:pt x="7913" y="50152"/>
                  </a:lnTo>
                  <a:lnTo>
                    <a:pt x="7644" y="49702"/>
                  </a:lnTo>
                  <a:lnTo>
                    <a:pt x="7329" y="49252"/>
                  </a:lnTo>
                  <a:lnTo>
                    <a:pt x="7014" y="48825"/>
                  </a:lnTo>
                  <a:lnTo>
                    <a:pt x="6655" y="48376"/>
                  </a:lnTo>
                  <a:lnTo>
                    <a:pt x="6295" y="47949"/>
                  </a:lnTo>
                  <a:lnTo>
                    <a:pt x="5913" y="47544"/>
                  </a:lnTo>
                  <a:lnTo>
                    <a:pt x="5486" y="47162"/>
                  </a:lnTo>
                  <a:lnTo>
                    <a:pt x="5081" y="46847"/>
                  </a:lnTo>
                  <a:lnTo>
                    <a:pt x="4856" y="46712"/>
                  </a:lnTo>
                  <a:lnTo>
                    <a:pt x="4631" y="46577"/>
                  </a:lnTo>
                  <a:lnTo>
                    <a:pt x="4407" y="46465"/>
                  </a:lnTo>
                  <a:lnTo>
                    <a:pt x="4182" y="46375"/>
                  </a:lnTo>
                  <a:lnTo>
                    <a:pt x="3935" y="46285"/>
                  </a:lnTo>
                  <a:lnTo>
                    <a:pt x="3710" y="46218"/>
                  </a:lnTo>
                  <a:lnTo>
                    <a:pt x="3463" y="46195"/>
                  </a:lnTo>
                  <a:lnTo>
                    <a:pt x="3215" y="46173"/>
                  </a:lnTo>
                  <a:lnTo>
                    <a:pt x="2968" y="46173"/>
                  </a:lnTo>
                  <a:lnTo>
                    <a:pt x="2721" y="46195"/>
                  </a:lnTo>
                  <a:lnTo>
                    <a:pt x="2451" y="46263"/>
                  </a:lnTo>
                  <a:lnTo>
                    <a:pt x="2204" y="46330"/>
                  </a:lnTo>
                  <a:lnTo>
                    <a:pt x="1867" y="46465"/>
                  </a:lnTo>
                  <a:lnTo>
                    <a:pt x="1552" y="46622"/>
                  </a:lnTo>
                  <a:lnTo>
                    <a:pt x="1260" y="46802"/>
                  </a:lnTo>
                  <a:lnTo>
                    <a:pt x="1012" y="46982"/>
                  </a:lnTo>
                  <a:lnTo>
                    <a:pt x="788" y="47162"/>
                  </a:lnTo>
                  <a:lnTo>
                    <a:pt x="608" y="47364"/>
                  </a:lnTo>
                  <a:lnTo>
                    <a:pt x="428" y="47589"/>
                  </a:lnTo>
                  <a:lnTo>
                    <a:pt x="293" y="47814"/>
                  </a:lnTo>
                  <a:lnTo>
                    <a:pt x="181" y="48061"/>
                  </a:lnTo>
                  <a:lnTo>
                    <a:pt x="113" y="48308"/>
                  </a:lnTo>
                  <a:lnTo>
                    <a:pt x="46" y="48556"/>
                  </a:lnTo>
                  <a:lnTo>
                    <a:pt x="23" y="48825"/>
                  </a:lnTo>
                  <a:lnTo>
                    <a:pt x="1" y="49117"/>
                  </a:lnTo>
                  <a:lnTo>
                    <a:pt x="23" y="49387"/>
                  </a:lnTo>
                  <a:lnTo>
                    <a:pt x="46" y="49702"/>
                  </a:lnTo>
                  <a:lnTo>
                    <a:pt x="113" y="49994"/>
                  </a:lnTo>
                  <a:lnTo>
                    <a:pt x="181" y="50309"/>
                  </a:lnTo>
                  <a:lnTo>
                    <a:pt x="271" y="50624"/>
                  </a:lnTo>
                  <a:lnTo>
                    <a:pt x="383" y="50938"/>
                  </a:lnTo>
                  <a:lnTo>
                    <a:pt x="518" y="51275"/>
                  </a:lnTo>
                  <a:lnTo>
                    <a:pt x="833" y="51950"/>
                  </a:lnTo>
                  <a:lnTo>
                    <a:pt x="1215" y="52647"/>
                  </a:lnTo>
                  <a:lnTo>
                    <a:pt x="1642" y="53344"/>
                  </a:lnTo>
                  <a:lnTo>
                    <a:pt x="2136" y="54063"/>
                  </a:lnTo>
                  <a:lnTo>
                    <a:pt x="2676" y="54782"/>
                  </a:lnTo>
                  <a:lnTo>
                    <a:pt x="3238" y="55524"/>
                  </a:lnTo>
                  <a:lnTo>
                    <a:pt x="3845" y="56243"/>
                  </a:lnTo>
                  <a:lnTo>
                    <a:pt x="4474" y="56963"/>
                  </a:lnTo>
                  <a:lnTo>
                    <a:pt x="5126" y="57682"/>
                  </a:lnTo>
                  <a:lnTo>
                    <a:pt x="5778" y="58379"/>
                  </a:lnTo>
                  <a:lnTo>
                    <a:pt x="6452" y="59053"/>
                  </a:lnTo>
                  <a:lnTo>
                    <a:pt x="7127" y="59705"/>
                  </a:lnTo>
                  <a:lnTo>
                    <a:pt x="8430" y="60964"/>
                  </a:lnTo>
                  <a:lnTo>
                    <a:pt x="9689" y="62088"/>
                  </a:lnTo>
                  <a:lnTo>
                    <a:pt x="10813" y="63055"/>
                  </a:lnTo>
                  <a:lnTo>
                    <a:pt x="11757" y="63819"/>
                  </a:lnTo>
                  <a:lnTo>
                    <a:pt x="12499" y="64381"/>
                  </a:lnTo>
                  <a:lnTo>
                    <a:pt x="12229" y="66112"/>
                  </a:lnTo>
                  <a:lnTo>
                    <a:pt x="11915" y="67843"/>
                  </a:lnTo>
                  <a:lnTo>
                    <a:pt x="11555" y="69573"/>
                  </a:lnTo>
                  <a:lnTo>
                    <a:pt x="11353" y="70428"/>
                  </a:lnTo>
                  <a:lnTo>
                    <a:pt x="11150" y="71259"/>
                  </a:lnTo>
                  <a:lnTo>
                    <a:pt x="10926" y="72114"/>
                  </a:lnTo>
                  <a:lnTo>
                    <a:pt x="10678" y="72945"/>
                  </a:lnTo>
                  <a:lnTo>
                    <a:pt x="10431" y="73755"/>
                  </a:lnTo>
                  <a:lnTo>
                    <a:pt x="10161" y="74586"/>
                  </a:lnTo>
                  <a:lnTo>
                    <a:pt x="9869" y="75373"/>
                  </a:lnTo>
                  <a:lnTo>
                    <a:pt x="9577" y="76160"/>
                  </a:lnTo>
                  <a:lnTo>
                    <a:pt x="9262" y="76947"/>
                  </a:lnTo>
                  <a:lnTo>
                    <a:pt x="8925" y="77711"/>
                  </a:lnTo>
                  <a:lnTo>
                    <a:pt x="8880" y="77846"/>
                  </a:lnTo>
                  <a:lnTo>
                    <a:pt x="8858" y="77958"/>
                  </a:lnTo>
                  <a:lnTo>
                    <a:pt x="8880" y="78093"/>
                  </a:lnTo>
                  <a:lnTo>
                    <a:pt x="8903" y="78205"/>
                  </a:lnTo>
                  <a:lnTo>
                    <a:pt x="8970" y="78318"/>
                  </a:lnTo>
                  <a:lnTo>
                    <a:pt x="9037" y="78408"/>
                  </a:lnTo>
                  <a:lnTo>
                    <a:pt x="9127" y="78498"/>
                  </a:lnTo>
                  <a:lnTo>
                    <a:pt x="9217" y="78565"/>
                  </a:lnTo>
                  <a:lnTo>
                    <a:pt x="9330" y="78610"/>
                  </a:lnTo>
                  <a:lnTo>
                    <a:pt x="9420" y="78633"/>
                  </a:lnTo>
                  <a:lnTo>
                    <a:pt x="9532" y="78655"/>
                  </a:lnTo>
                  <a:lnTo>
                    <a:pt x="9644" y="78633"/>
                  </a:lnTo>
                  <a:lnTo>
                    <a:pt x="9757" y="78610"/>
                  </a:lnTo>
                  <a:lnTo>
                    <a:pt x="9847" y="78543"/>
                  </a:lnTo>
                  <a:lnTo>
                    <a:pt x="9937" y="78453"/>
                  </a:lnTo>
                  <a:lnTo>
                    <a:pt x="10004" y="78318"/>
                  </a:lnTo>
                  <a:lnTo>
                    <a:pt x="10341" y="77531"/>
                  </a:lnTo>
                  <a:lnTo>
                    <a:pt x="10678" y="76744"/>
                  </a:lnTo>
                  <a:lnTo>
                    <a:pt x="10971" y="75935"/>
                  </a:lnTo>
                  <a:lnTo>
                    <a:pt x="11263" y="75126"/>
                  </a:lnTo>
                  <a:lnTo>
                    <a:pt x="11555" y="74317"/>
                  </a:lnTo>
                  <a:lnTo>
                    <a:pt x="11802" y="73485"/>
                  </a:lnTo>
                  <a:lnTo>
                    <a:pt x="12050" y="72653"/>
                  </a:lnTo>
                  <a:lnTo>
                    <a:pt x="12274" y="71821"/>
                  </a:lnTo>
                  <a:lnTo>
                    <a:pt x="12499" y="70990"/>
                  </a:lnTo>
                  <a:lnTo>
                    <a:pt x="12701" y="70158"/>
                  </a:lnTo>
                  <a:lnTo>
                    <a:pt x="13061" y="68450"/>
                  </a:lnTo>
                  <a:lnTo>
                    <a:pt x="13376" y="66741"/>
                  </a:lnTo>
                  <a:lnTo>
                    <a:pt x="13668" y="65010"/>
                  </a:lnTo>
                  <a:lnTo>
                    <a:pt x="14747" y="64583"/>
                  </a:lnTo>
                  <a:lnTo>
                    <a:pt x="15759" y="64156"/>
                  </a:lnTo>
                  <a:lnTo>
                    <a:pt x="16725" y="63706"/>
                  </a:lnTo>
                  <a:lnTo>
                    <a:pt x="17647" y="63257"/>
                  </a:lnTo>
                  <a:lnTo>
                    <a:pt x="18501" y="62785"/>
                  </a:lnTo>
                  <a:lnTo>
                    <a:pt x="19333" y="62290"/>
                  </a:lnTo>
                  <a:lnTo>
                    <a:pt x="20120" y="61796"/>
                  </a:lnTo>
                  <a:lnTo>
                    <a:pt x="20884" y="61279"/>
                  </a:lnTo>
                  <a:lnTo>
                    <a:pt x="21603" y="60739"/>
                  </a:lnTo>
                  <a:lnTo>
                    <a:pt x="22322" y="60200"/>
                  </a:lnTo>
                  <a:lnTo>
                    <a:pt x="22997" y="59615"/>
                  </a:lnTo>
                  <a:lnTo>
                    <a:pt x="23671" y="59031"/>
                  </a:lnTo>
                  <a:lnTo>
                    <a:pt x="24323" y="58424"/>
                  </a:lnTo>
                  <a:lnTo>
                    <a:pt x="24975" y="57794"/>
                  </a:lnTo>
                  <a:lnTo>
                    <a:pt x="25604" y="57143"/>
                  </a:lnTo>
                  <a:lnTo>
                    <a:pt x="26256" y="56446"/>
                  </a:lnTo>
                  <a:lnTo>
                    <a:pt x="26998" y="55659"/>
                  </a:lnTo>
                  <a:lnTo>
                    <a:pt x="27380" y="55209"/>
                  </a:lnTo>
                  <a:lnTo>
                    <a:pt x="27785" y="54715"/>
                  </a:lnTo>
                  <a:lnTo>
                    <a:pt x="28167" y="54220"/>
                  </a:lnTo>
                  <a:lnTo>
                    <a:pt x="28549" y="53681"/>
                  </a:lnTo>
                  <a:lnTo>
                    <a:pt x="28909" y="53141"/>
                  </a:lnTo>
                  <a:lnTo>
                    <a:pt x="29224" y="52602"/>
                  </a:lnTo>
                  <a:lnTo>
                    <a:pt x="29493" y="52017"/>
                  </a:lnTo>
                  <a:lnTo>
                    <a:pt x="29628" y="51748"/>
                  </a:lnTo>
                  <a:lnTo>
                    <a:pt x="29718" y="51455"/>
                  </a:lnTo>
                  <a:lnTo>
                    <a:pt x="29808" y="51163"/>
                  </a:lnTo>
                  <a:lnTo>
                    <a:pt x="29898" y="50871"/>
                  </a:lnTo>
                  <a:lnTo>
                    <a:pt x="29943" y="50579"/>
                  </a:lnTo>
                  <a:lnTo>
                    <a:pt x="29988" y="50286"/>
                  </a:lnTo>
                  <a:lnTo>
                    <a:pt x="30010" y="49994"/>
                  </a:lnTo>
                  <a:lnTo>
                    <a:pt x="29988" y="49724"/>
                  </a:lnTo>
                  <a:lnTo>
                    <a:pt x="29965" y="49432"/>
                  </a:lnTo>
                  <a:lnTo>
                    <a:pt x="29920" y="49140"/>
                  </a:lnTo>
                  <a:lnTo>
                    <a:pt x="29853" y="48870"/>
                  </a:lnTo>
                  <a:lnTo>
                    <a:pt x="29741" y="48578"/>
                  </a:lnTo>
                  <a:lnTo>
                    <a:pt x="29628" y="48308"/>
                  </a:lnTo>
                  <a:lnTo>
                    <a:pt x="29471" y="48038"/>
                  </a:lnTo>
                  <a:lnTo>
                    <a:pt x="29313" y="47791"/>
                  </a:lnTo>
                  <a:lnTo>
                    <a:pt x="29134" y="47566"/>
                  </a:lnTo>
                  <a:lnTo>
                    <a:pt x="28954" y="47387"/>
                  </a:lnTo>
                  <a:lnTo>
                    <a:pt x="28774" y="47229"/>
                  </a:lnTo>
                  <a:lnTo>
                    <a:pt x="28594" y="47094"/>
                  </a:lnTo>
                  <a:lnTo>
                    <a:pt x="28392" y="46982"/>
                  </a:lnTo>
                  <a:lnTo>
                    <a:pt x="28212" y="46892"/>
                  </a:lnTo>
                  <a:lnTo>
                    <a:pt x="28010" y="46825"/>
                  </a:lnTo>
                  <a:lnTo>
                    <a:pt x="27830" y="46780"/>
                  </a:lnTo>
                  <a:lnTo>
                    <a:pt x="27628" y="46757"/>
                  </a:lnTo>
                  <a:lnTo>
                    <a:pt x="27425" y="46757"/>
                  </a:lnTo>
                  <a:lnTo>
                    <a:pt x="27223" y="46780"/>
                  </a:lnTo>
                  <a:lnTo>
                    <a:pt x="27021" y="46825"/>
                  </a:lnTo>
                  <a:lnTo>
                    <a:pt x="26818" y="46870"/>
                  </a:lnTo>
                  <a:lnTo>
                    <a:pt x="26638" y="46937"/>
                  </a:lnTo>
                  <a:lnTo>
                    <a:pt x="26436" y="47027"/>
                  </a:lnTo>
                  <a:lnTo>
                    <a:pt x="26032" y="47229"/>
                  </a:lnTo>
                  <a:lnTo>
                    <a:pt x="25649" y="47477"/>
                  </a:lnTo>
                  <a:lnTo>
                    <a:pt x="25267" y="47769"/>
                  </a:lnTo>
                  <a:lnTo>
                    <a:pt x="24908" y="48083"/>
                  </a:lnTo>
                  <a:lnTo>
                    <a:pt x="24570" y="48421"/>
                  </a:lnTo>
                  <a:lnTo>
                    <a:pt x="24256" y="48758"/>
                  </a:lnTo>
                  <a:lnTo>
                    <a:pt x="23941" y="49117"/>
                  </a:lnTo>
                  <a:lnTo>
                    <a:pt x="23671" y="49455"/>
                  </a:lnTo>
                  <a:lnTo>
                    <a:pt x="23042" y="50286"/>
                  </a:lnTo>
                  <a:lnTo>
                    <a:pt x="22412" y="51163"/>
                  </a:lnTo>
                  <a:lnTo>
                    <a:pt x="21805" y="52017"/>
                  </a:lnTo>
                  <a:lnTo>
                    <a:pt x="21221" y="52894"/>
                  </a:lnTo>
                  <a:lnTo>
                    <a:pt x="20075" y="54647"/>
                  </a:lnTo>
                  <a:lnTo>
                    <a:pt x="18928" y="56423"/>
                  </a:lnTo>
                  <a:lnTo>
                    <a:pt x="17759" y="58177"/>
                  </a:lnTo>
                  <a:lnTo>
                    <a:pt x="17175" y="59031"/>
                  </a:lnTo>
                  <a:lnTo>
                    <a:pt x="16568" y="59907"/>
                  </a:lnTo>
                  <a:lnTo>
                    <a:pt x="15938" y="60739"/>
                  </a:lnTo>
                  <a:lnTo>
                    <a:pt x="15287" y="61571"/>
                  </a:lnTo>
                  <a:lnTo>
                    <a:pt x="14612" y="62403"/>
                  </a:lnTo>
                  <a:lnTo>
                    <a:pt x="13915" y="63212"/>
                  </a:lnTo>
                  <a:lnTo>
                    <a:pt x="14073" y="61751"/>
                  </a:lnTo>
                  <a:lnTo>
                    <a:pt x="14230" y="60267"/>
                  </a:lnTo>
                  <a:lnTo>
                    <a:pt x="14365" y="58806"/>
                  </a:lnTo>
                  <a:lnTo>
                    <a:pt x="14477" y="57322"/>
                  </a:lnTo>
                  <a:lnTo>
                    <a:pt x="14680" y="54355"/>
                  </a:lnTo>
                  <a:lnTo>
                    <a:pt x="14859" y="51388"/>
                  </a:lnTo>
                  <a:lnTo>
                    <a:pt x="14994" y="51343"/>
                  </a:lnTo>
                  <a:lnTo>
                    <a:pt x="15264" y="51208"/>
                  </a:lnTo>
                  <a:lnTo>
                    <a:pt x="16141" y="50691"/>
                  </a:lnTo>
                  <a:lnTo>
                    <a:pt x="17310" y="49949"/>
                  </a:lnTo>
                  <a:lnTo>
                    <a:pt x="18658" y="49073"/>
                  </a:lnTo>
                  <a:lnTo>
                    <a:pt x="20030" y="48128"/>
                  </a:lnTo>
                  <a:lnTo>
                    <a:pt x="21333" y="47207"/>
                  </a:lnTo>
                  <a:lnTo>
                    <a:pt x="22390" y="46442"/>
                  </a:lnTo>
                  <a:lnTo>
                    <a:pt x="22795" y="46128"/>
                  </a:lnTo>
                  <a:lnTo>
                    <a:pt x="23087" y="45858"/>
                  </a:lnTo>
                  <a:lnTo>
                    <a:pt x="23357" y="45588"/>
                  </a:lnTo>
                  <a:lnTo>
                    <a:pt x="23649" y="45274"/>
                  </a:lnTo>
                  <a:lnTo>
                    <a:pt x="23963" y="44936"/>
                  </a:lnTo>
                  <a:lnTo>
                    <a:pt x="24256" y="44554"/>
                  </a:lnTo>
                  <a:lnTo>
                    <a:pt x="24863" y="43745"/>
                  </a:lnTo>
                  <a:lnTo>
                    <a:pt x="25492" y="42846"/>
                  </a:lnTo>
                  <a:lnTo>
                    <a:pt x="26076" y="41879"/>
                  </a:lnTo>
                  <a:lnTo>
                    <a:pt x="26638" y="40868"/>
                  </a:lnTo>
                  <a:lnTo>
                    <a:pt x="27178" y="39856"/>
                  </a:lnTo>
                  <a:lnTo>
                    <a:pt x="27650" y="38845"/>
                  </a:lnTo>
                  <a:lnTo>
                    <a:pt x="27852" y="38350"/>
                  </a:lnTo>
                  <a:lnTo>
                    <a:pt x="28032" y="37855"/>
                  </a:lnTo>
                  <a:lnTo>
                    <a:pt x="28212" y="37383"/>
                  </a:lnTo>
                  <a:lnTo>
                    <a:pt x="28347" y="36934"/>
                  </a:lnTo>
                  <a:lnTo>
                    <a:pt x="28482" y="36484"/>
                  </a:lnTo>
                  <a:lnTo>
                    <a:pt x="28572" y="36057"/>
                  </a:lnTo>
                  <a:lnTo>
                    <a:pt x="28639" y="35675"/>
                  </a:lnTo>
                  <a:lnTo>
                    <a:pt x="28684" y="35293"/>
                  </a:lnTo>
                  <a:lnTo>
                    <a:pt x="28684" y="34956"/>
                  </a:lnTo>
                  <a:lnTo>
                    <a:pt x="28662" y="34641"/>
                  </a:lnTo>
                  <a:lnTo>
                    <a:pt x="28594" y="34371"/>
                  </a:lnTo>
                  <a:lnTo>
                    <a:pt x="28504" y="34124"/>
                  </a:lnTo>
                  <a:lnTo>
                    <a:pt x="28437" y="34012"/>
                  </a:lnTo>
                  <a:lnTo>
                    <a:pt x="28369" y="33922"/>
                  </a:lnTo>
                  <a:lnTo>
                    <a:pt x="28302" y="33832"/>
                  </a:lnTo>
                  <a:lnTo>
                    <a:pt x="28189" y="33764"/>
                  </a:lnTo>
                  <a:lnTo>
                    <a:pt x="28100" y="33697"/>
                  </a:lnTo>
                  <a:lnTo>
                    <a:pt x="27987" y="33652"/>
                  </a:lnTo>
                  <a:lnTo>
                    <a:pt x="27852" y="33607"/>
                  </a:lnTo>
                  <a:lnTo>
                    <a:pt x="27717" y="33584"/>
                  </a:lnTo>
                  <a:lnTo>
                    <a:pt x="27448" y="33562"/>
                  </a:lnTo>
                  <a:lnTo>
                    <a:pt x="27178" y="33539"/>
                  </a:lnTo>
                  <a:lnTo>
                    <a:pt x="26886" y="33539"/>
                  </a:lnTo>
                  <a:lnTo>
                    <a:pt x="26638" y="33562"/>
                  </a:lnTo>
                  <a:lnTo>
                    <a:pt x="26369" y="33584"/>
                  </a:lnTo>
                  <a:lnTo>
                    <a:pt x="26099" y="33629"/>
                  </a:lnTo>
                  <a:lnTo>
                    <a:pt x="25604" y="33742"/>
                  </a:lnTo>
                  <a:lnTo>
                    <a:pt x="25110" y="33899"/>
                  </a:lnTo>
                  <a:lnTo>
                    <a:pt x="24638" y="34124"/>
                  </a:lnTo>
                  <a:lnTo>
                    <a:pt x="24188" y="34371"/>
                  </a:lnTo>
                  <a:lnTo>
                    <a:pt x="23761" y="34663"/>
                  </a:lnTo>
                  <a:lnTo>
                    <a:pt x="23334" y="35001"/>
                  </a:lnTo>
                  <a:lnTo>
                    <a:pt x="22929" y="35338"/>
                  </a:lnTo>
                  <a:lnTo>
                    <a:pt x="22547" y="35720"/>
                  </a:lnTo>
                  <a:lnTo>
                    <a:pt x="22165" y="36125"/>
                  </a:lnTo>
                  <a:lnTo>
                    <a:pt x="21805" y="36552"/>
                  </a:lnTo>
                  <a:lnTo>
                    <a:pt x="21446" y="37001"/>
                  </a:lnTo>
                  <a:lnTo>
                    <a:pt x="21131" y="37451"/>
                  </a:lnTo>
                  <a:lnTo>
                    <a:pt x="20794" y="37900"/>
                  </a:lnTo>
                  <a:lnTo>
                    <a:pt x="20412" y="38485"/>
                  </a:lnTo>
                  <a:lnTo>
                    <a:pt x="20030" y="39092"/>
                  </a:lnTo>
                  <a:lnTo>
                    <a:pt x="19692" y="39676"/>
                  </a:lnTo>
                  <a:lnTo>
                    <a:pt x="19333" y="40283"/>
                  </a:lnTo>
                  <a:lnTo>
                    <a:pt x="18681" y="41497"/>
                  </a:lnTo>
                  <a:lnTo>
                    <a:pt x="18029" y="42688"/>
                  </a:lnTo>
                  <a:lnTo>
                    <a:pt x="17377" y="43880"/>
                  </a:lnTo>
                  <a:lnTo>
                    <a:pt x="17040" y="44487"/>
                  </a:lnTo>
                  <a:lnTo>
                    <a:pt x="16680" y="45049"/>
                  </a:lnTo>
                  <a:lnTo>
                    <a:pt x="16321" y="45633"/>
                  </a:lnTo>
                  <a:lnTo>
                    <a:pt x="15938" y="46195"/>
                  </a:lnTo>
                  <a:lnTo>
                    <a:pt x="15511" y="46757"/>
                  </a:lnTo>
                  <a:lnTo>
                    <a:pt x="15084" y="47297"/>
                  </a:lnTo>
                  <a:lnTo>
                    <a:pt x="15197" y="45498"/>
                  </a:lnTo>
                  <a:lnTo>
                    <a:pt x="15332" y="43723"/>
                  </a:lnTo>
                  <a:lnTo>
                    <a:pt x="15466" y="41969"/>
                  </a:lnTo>
                  <a:lnTo>
                    <a:pt x="15646" y="40193"/>
                  </a:lnTo>
                  <a:lnTo>
                    <a:pt x="15826" y="38440"/>
                  </a:lnTo>
                  <a:lnTo>
                    <a:pt x="16073" y="36709"/>
                  </a:lnTo>
                  <a:lnTo>
                    <a:pt x="16321" y="35001"/>
                  </a:lnTo>
                  <a:lnTo>
                    <a:pt x="16635" y="33292"/>
                  </a:lnTo>
                  <a:lnTo>
                    <a:pt x="17557" y="33247"/>
                  </a:lnTo>
                  <a:lnTo>
                    <a:pt x="18501" y="33157"/>
                  </a:lnTo>
                  <a:lnTo>
                    <a:pt x="19423" y="33045"/>
                  </a:lnTo>
                  <a:lnTo>
                    <a:pt x="20367" y="32933"/>
                  </a:lnTo>
                  <a:lnTo>
                    <a:pt x="21288" y="32753"/>
                  </a:lnTo>
                  <a:lnTo>
                    <a:pt x="22210" y="32573"/>
                  </a:lnTo>
                  <a:lnTo>
                    <a:pt x="23132" y="32348"/>
                  </a:lnTo>
                  <a:lnTo>
                    <a:pt x="24053" y="32078"/>
                  </a:lnTo>
                  <a:lnTo>
                    <a:pt x="24953" y="31786"/>
                  </a:lnTo>
                  <a:lnTo>
                    <a:pt x="25829" y="31449"/>
                  </a:lnTo>
                  <a:lnTo>
                    <a:pt x="26706" y="31089"/>
                  </a:lnTo>
                  <a:lnTo>
                    <a:pt x="27538" y="30685"/>
                  </a:lnTo>
                  <a:lnTo>
                    <a:pt x="28369" y="30258"/>
                  </a:lnTo>
                  <a:lnTo>
                    <a:pt x="29179" y="29763"/>
                  </a:lnTo>
                  <a:lnTo>
                    <a:pt x="29965" y="29246"/>
                  </a:lnTo>
                  <a:lnTo>
                    <a:pt x="30707" y="28684"/>
                  </a:lnTo>
                  <a:lnTo>
                    <a:pt x="31449" y="28055"/>
                  </a:lnTo>
                  <a:lnTo>
                    <a:pt x="31876" y="27695"/>
                  </a:lnTo>
                  <a:lnTo>
                    <a:pt x="32281" y="27313"/>
                  </a:lnTo>
                  <a:lnTo>
                    <a:pt x="32708" y="26908"/>
                  </a:lnTo>
                  <a:lnTo>
                    <a:pt x="33112" y="26459"/>
                  </a:lnTo>
                  <a:lnTo>
                    <a:pt x="33495" y="25987"/>
                  </a:lnTo>
                  <a:lnTo>
                    <a:pt x="33832" y="25514"/>
                  </a:lnTo>
                  <a:lnTo>
                    <a:pt x="34146" y="25020"/>
                  </a:lnTo>
                  <a:lnTo>
                    <a:pt x="34281" y="24773"/>
                  </a:lnTo>
                  <a:lnTo>
                    <a:pt x="34416" y="24525"/>
                  </a:lnTo>
                  <a:lnTo>
                    <a:pt x="34529" y="24278"/>
                  </a:lnTo>
                  <a:lnTo>
                    <a:pt x="34618" y="24008"/>
                  </a:lnTo>
                  <a:lnTo>
                    <a:pt x="34686" y="23761"/>
                  </a:lnTo>
                  <a:lnTo>
                    <a:pt x="34731" y="23491"/>
                  </a:lnTo>
                  <a:lnTo>
                    <a:pt x="34776" y="23244"/>
                  </a:lnTo>
                  <a:lnTo>
                    <a:pt x="34776" y="22974"/>
                  </a:lnTo>
                  <a:lnTo>
                    <a:pt x="34776" y="22727"/>
                  </a:lnTo>
                  <a:lnTo>
                    <a:pt x="34731" y="22457"/>
                  </a:lnTo>
                  <a:lnTo>
                    <a:pt x="34686" y="22210"/>
                  </a:lnTo>
                  <a:lnTo>
                    <a:pt x="34596" y="21963"/>
                  </a:lnTo>
                  <a:lnTo>
                    <a:pt x="34484" y="21715"/>
                  </a:lnTo>
                  <a:lnTo>
                    <a:pt x="34326" y="21468"/>
                  </a:lnTo>
                  <a:lnTo>
                    <a:pt x="34146" y="21198"/>
                  </a:lnTo>
                  <a:lnTo>
                    <a:pt x="33967" y="20974"/>
                  </a:lnTo>
                  <a:lnTo>
                    <a:pt x="33764" y="20771"/>
                  </a:lnTo>
                  <a:lnTo>
                    <a:pt x="33540" y="20592"/>
                  </a:lnTo>
                  <a:lnTo>
                    <a:pt x="33315" y="20434"/>
                  </a:lnTo>
                  <a:lnTo>
                    <a:pt x="33090" y="20322"/>
                  </a:lnTo>
                  <a:lnTo>
                    <a:pt x="32865" y="20209"/>
                  </a:lnTo>
                  <a:lnTo>
                    <a:pt x="32618" y="20142"/>
                  </a:lnTo>
                  <a:lnTo>
                    <a:pt x="32371" y="20075"/>
                  </a:lnTo>
                  <a:lnTo>
                    <a:pt x="32101" y="20052"/>
                  </a:lnTo>
                  <a:lnTo>
                    <a:pt x="31854" y="20030"/>
                  </a:lnTo>
                  <a:lnTo>
                    <a:pt x="31314" y="20030"/>
                  </a:lnTo>
                  <a:lnTo>
                    <a:pt x="31044" y="20075"/>
                  </a:lnTo>
                  <a:lnTo>
                    <a:pt x="30775" y="20119"/>
                  </a:lnTo>
                  <a:lnTo>
                    <a:pt x="30505" y="20187"/>
                  </a:lnTo>
                  <a:lnTo>
                    <a:pt x="29943" y="20344"/>
                  </a:lnTo>
                  <a:lnTo>
                    <a:pt x="29403" y="20547"/>
                  </a:lnTo>
                  <a:lnTo>
                    <a:pt x="28886" y="20794"/>
                  </a:lnTo>
                  <a:lnTo>
                    <a:pt x="28369" y="21064"/>
                  </a:lnTo>
                  <a:lnTo>
                    <a:pt x="27875" y="21333"/>
                  </a:lnTo>
                  <a:lnTo>
                    <a:pt x="27403" y="21626"/>
                  </a:lnTo>
                  <a:lnTo>
                    <a:pt x="26976" y="21918"/>
                  </a:lnTo>
                  <a:lnTo>
                    <a:pt x="26593" y="22210"/>
                  </a:lnTo>
                  <a:lnTo>
                    <a:pt x="26279" y="22457"/>
                  </a:lnTo>
                  <a:lnTo>
                    <a:pt x="25964" y="22727"/>
                  </a:lnTo>
                  <a:lnTo>
                    <a:pt x="25672" y="23019"/>
                  </a:lnTo>
                  <a:lnTo>
                    <a:pt x="25380" y="23312"/>
                  </a:lnTo>
                  <a:lnTo>
                    <a:pt x="24795" y="23941"/>
                  </a:lnTo>
                  <a:lnTo>
                    <a:pt x="24233" y="24615"/>
                  </a:lnTo>
                  <a:lnTo>
                    <a:pt x="23671" y="25312"/>
                  </a:lnTo>
                  <a:lnTo>
                    <a:pt x="23109" y="26031"/>
                  </a:lnTo>
                  <a:lnTo>
                    <a:pt x="22008" y="27470"/>
                  </a:lnTo>
                  <a:lnTo>
                    <a:pt x="21446" y="28189"/>
                  </a:lnTo>
                  <a:lnTo>
                    <a:pt x="20884" y="28864"/>
                  </a:lnTo>
                  <a:lnTo>
                    <a:pt x="20277" y="29516"/>
                  </a:lnTo>
                  <a:lnTo>
                    <a:pt x="19670" y="30123"/>
                  </a:lnTo>
                  <a:lnTo>
                    <a:pt x="19355" y="30392"/>
                  </a:lnTo>
                  <a:lnTo>
                    <a:pt x="19041" y="30662"/>
                  </a:lnTo>
                  <a:lnTo>
                    <a:pt x="18703" y="30909"/>
                  </a:lnTo>
                  <a:lnTo>
                    <a:pt x="18366" y="31157"/>
                  </a:lnTo>
                  <a:lnTo>
                    <a:pt x="18029" y="31359"/>
                  </a:lnTo>
                  <a:lnTo>
                    <a:pt x="17669" y="31561"/>
                  </a:lnTo>
                  <a:lnTo>
                    <a:pt x="17310" y="31719"/>
                  </a:lnTo>
                  <a:lnTo>
                    <a:pt x="16928" y="31876"/>
                  </a:lnTo>
                  <a:lnTo>
                    <a:pt x="16928" y="31876"/>
                  </a:lnTo>
                  <a:lnTo>
                    <a:pt x="17197" y="30730"/>
                  </a:lnTo>
                  <a:lnTo>
                    <a:pt x="17489" y="29606"/>
                  </a:lnTo>
                  <a:lnTo>
                    <a:pt x="17804" y="28482"/>
                  </a:lnTo>
                  <a:lnTo>
                    <a:pt x="18141" y="27358"/>
                  </a:lnTo>
                  <a:lnTo>
                    <a:pt x="18524" y="26256"/>
                  </a:lnTo>
                  <a:lnTo>
                    <a:pt x="18928" y="25177"/>
                  </a:lnTo>
                  <a:lnTo>
                    <a:pt x="19378" y="24098"/>
                  </a:lnTo>
                  <a:lnTo>
                    <a:pt x="19850" y="23042"/>
                  </a:lnTo>
                  <a:lnTo>
                    <a:pt x="20367" y="21985"/>
                  </a:lnTo>
                  <a:lnTo>
                    <a:pt x="20906" y="20951"/>
                  </a:lnTo>
                  <a:lnTo>
                    <a:pt x="21491" y="19940"/>
                  </a:lnTo>
                  <a:lnTo>
                    <a:pt x="22120" y="18928"/>
                  </a:lnTo>
                  <a:lnTo>
                    <a:pt x="22772" y="17939"/>
                  </a:lnTo>
                  <a:lnTo>
                    <a:pt x="23491" y="16972"/>
                  </a:lnTo>
                  <a:lnTo>
                    <a:pt x="24256" y="16006"/>
                  </a:lnTo>
                  <a:lnTo>
                    <a:pt x="25042" y="15062"/>
                  </a:lnTo>
                  <a:lnTo>
                    <a:pt x="25694" y="14410"/>
                  </a:lnTo>
                  <a:lnTo>
                    <a:pt x="26054" y="14095"/>
                  </a:lnTo>
                  <a:lnTo>
                    <a:pt x="26391" y="13780"/>
                  </a:lnTo>
                  <a:lnTo>
                    <a:pt x="26751" y="13466"/>
                  </a:lnTo>
                  <a:lnTo>
                    <a:pt x="27133" y="13173"/>
                  </a:lnTo>
                  <a:lnTo>
                    <a:pt x="27515" y="12904"/>
                  </a:lnTo>
                  <a:lnTo>
                    <a:pt x="27920" y="12634"/>
                  </a:lnTo>
                  <a:lnTo>
                    <a:pt x="29448" y="11667"/>
                  </a:lnTo>
                  <a:lnTo>
                    <a:pt x="30213" y="11195"/>
                  </a:lnTo>
                  <a:lnTo>
                    <a:pt x="30954" y="10723"/>
                  </a:lnTo>
                  <a:lnTo>
                    <a:pt x="31696" y="10229"/>
                  </a:lnTo>
                  <a:lnTo>
                    <a:pt x="32416" y="9712"/>
                  </a:lnTo>
                  <a:lnTo>
                    <a:pt x="33112" y="9150"/>
                  </a:lnTo>
                  <a:lnTo>
                    <a:pt x="33450" y="8835"/>
                  </a:lnTo>
                  <a:lnTo>
                    <a:pt x="33787" y="8520"/>
                  </a:lnTo>
                  <a:lnTo>
                    <a:pt x="34146" y="8161"/>
                  </a:lnTo>
                  <a:lnTo>
                    <a:pt x="34529" y="7756"/>
                  </a:lnTo>
                  <a:lnTo>
                    <a:pt x="34911" y="7306"/>
                  </a:lnTo>
                  <a:lnTo>
                    <a:pt x="35315" y="6834"/>
                  </a:lnTo>
                  <a:lnTo>
                    <a:pt x="35675" y="6317"/>
                  </a:lnTo>
                  <a:lnTo>
                    <a:pt x="36035" y="5778"/>
                  </a:lnTo>
                  <a:lnTo>
                    <a:pt x="36349" y="5216"/>
                  </a:lnTo>
                  <a:lnTo>
                    <a:pt x="36619" y="4654"/>
                  </a:lnTo>
                  <a:lnTo>
                    <a:pt x="36732" y="4362"/>
                  </a:lnTo>
                  <a:lnTo>
                    <a:pt x="36821" y="4092"/>
                  </a:lnTo>
                  <a:lnTo>
                    <a:pt x="36889" y="3800"/>
                  </a:lnTo>
                  <a:lnTo>
                    <a:pt x="36956" y="3507"/>
                  </a:lnTo>
                  <a:lnTo>
                    <a:pt x="37001" y="3238"/>
                  </a:lnTo>
                  <a:lnTo>
                    <a:pt x="37001" y="2945"/>
                  </a:lnTo>
                  <a:lnTo>
                    <a:pt x="37001" y="2676"/>
                  </a:lnTo>
                  <a:lnTo>
                    <a:pt x="36956" y="2406"/>
                  </a:lnTo>
                  <a:lnTo>
                    <a:pt x="36911" y="2159"/>
                  </a:lnTo>
                  <a:lnTo>
                    <a:pt x="36821" y="1889"/>
                  </a:lnTo>
                  <a:lnTo>
                    <a:pt x="36687" y="1642"/>
                  </a:lnTo>
                  <a:lnTo>
                    <a:pt x="36552" y="1394"/>
                  </a:lnTo>
                  <a:lnTo>
                    <a:pt x="36349" y="1170"/>
                  </a:lnTo>
                  <a:lnTo>
                    <a:pt x="36147" y="945"/>
                  </a:lnTo>
                  <a:lnTo>
                    <a:pt x="35900" y="720"/>
                  </a:lnTo>
                  <a:lnTo>
                    <a:pt x="35608" y="518"/>
                  </a:lnTo>
                  <a:lnTo>
                    <a:pt x="35338" y="360"/>
                  </a:lnTo>
                  <a:lnTo>
                    <a:pt x="35046" y="225"/>
                  </a:lnTo>
                  <a:lnTo>
                    <a:pt x="34776" y="136"/>
                  </a:lnTo>
                  <a:lnTo>
                    <a:pt x="34484" y="68"/>
                  </a:lnTo>
                  <a:lnTo>
                    <a:pt x="34191" y="23"/>
                  </a:lnTo>
                  <a:lnTo>
                    <a:pt x="3392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214;p15">
              <a:extLst>
                <a:ext uri="{FF2B5EF4-FFF2-40B4-BE49-F238E27FC236}">
                  <a16:creationId xmlns:a16="http://schemas.microsoft.com/office/drawing/2014/main" id="{41BB1D43-3E1D-7F78-8A6A-82AF500E61D5}"/>
                </a:ext>
              </a:extLst>
            </p:cNvPr>
            <p:cNvSpPr/>
            <p:nvPr/>
          </p:nvSpPr>
          <p:spPr>
            <a:xfrm>
              <a:off x="4659125" y="2718125"/>
              <a:ext cx="252350" cy="270900"/>
            </a:xfrm>
            <a:custGeom>
              <a:avLst/>
              <a:gdLst/>
              <a:ahLst/>
              <a:cxnLst/>
              <a:rect l="l" t="t" r="r" b="b"/>
              <a:pathLst>
                <a:path w="10094" h="10836" extrusionOk="0">
                  <a:moveTo>
                    <a:pt x="9329" y="0"/>
                  </a:moveTo>
                  <a:lnTo>
                    <a:pt x="9217" y="23"/>
                  </a:lnTo>
                  <a:lnTo>
                    <a:pt x="9104" y="90"/>
                  </a:lnTo>
                  <a:lnTo>
                    <a:pt x="8992" y="158"/>
                  </a:lnTo>
                  <a:lnTo>
                    <a:pt x="8902" y="270"/>
                  </a:lnTo>
                  <a:lnTo>
                    <a:pt x="8430" y="922"/>
                  </a:lnTo>
                  <a:lnTo>
                    <a:pt x="7958" y="1551"/>
                  </a:lnTo>
                  <a:lnTo>
                    <a:pt x="7441" y="2181"/>
                  </a:lnTo>
                  <a:lnTo>
                    <a:pt x="6924" y="2810"/>
                  </a:lnTo>
                  <a:lnTo>
                    <a:pt x="5867" y="4024"/>
                  </a:lnTo>
                  <a:lnTo>
                    <a:pt x="4766" y="5215"/>
                  </a:lnTo>
                  <a:lnTo>
                    <a:pt x="3619" y="6384"/>
                  </a:lnTo>
                  <a:lnTo>
                    <a:pt x="2473" y="7531"/>
                  </a:lnTo>
                  <a:lnTo>
                    <a:pt x="180" y="9779"/>
                  </a:lnTo>
                  <a:lnTo>
                    <a:pt x="90" y="9891"/>
                  </a:lnTo>
                  <a:lnTo>
                    <a:pt x="23" y="10003"/>
                  </a:lnTo>
                  <a:lnTo>
                    <a:pt x="0" y="10116"/>
                  </a:lnTo>
                  <a:lnTo>
                    <a:pt x="0" y="10228"/>
                  </a:lnTo>
                  <a:lnTo>
                    <a:pt x="23" y="10341"/>
                  </a:lnTo>
                  <a:lnTo>
                    <a:pt x="45" y="10453"/>
                  </a:lnTo>
                  <a:lnTo>
                    <a:pt x="113" y="10565"/>
                  </a:lnTo>
                  <a:lnTo>
                    <a:pt x="180" y="10633"/>
                  </a:lnTo>
                  <a:lnTo>
                    <a:pt x="270" y="10723"/>
                  </a:lnTo>
                  <a:lnTo>
                    <a:pt x="382" y="10768"/>
                  </a:lnTo>
                  <a:lnTo>
                    <a:pt x="472" y="10813"/>
                  </a:lnTo>
                  <a:lnTo>
                    <a:pt x="585" y="10835"/>
                  </a:lnTo>
                  <a:lnTo>
                    <a:pt x="720" y="10835"/>
                  </a:lnTo>
                  <a:lnTo>
                    <a:pt x="832" y="10813"/>
                  </a:lnTo>
                  <a:lnTo>
                    <a:pt x="944" y="10745"/>
                  </a:lnTo>
                  <a:lnTo>
                    <a:pt x="1057" y="10655"/>
                  </a:lnTo>
                  <a:lnTo>
                    <a:pt x="3417" y="8362"/>
                  </a:lnTo>
                  <a:lnTo>
                    <a:pt x="4586" y="7171"/>
                  </a:lnTo>
                  <a:lnTo>
                    <a:pt x="5732" y="5980"/>
                  </a:lnTo>
                  <a:lnTo>
                    <a:pt x="6856" y="4743"/>
                  </a:lnTo>
                  <a:lnTo>
                    <a:pt x="7418" y="4136"/>
                  </a:lnTo>
                  <a:lnTo>
                    <a:pt x="7958" y="3507"/>
                  </a:lnTo>
                  <a:lnTo>
                    <a:pt x="8475" y="2855"/>
                  </a:lnTo>
                  <a:lnTo>
                    <a:pt x="8992" y="2203"/>
                  </a:lnTo>
                  <a:lnTo>
                    <a:pt x="9486" y="1551"/>
                  </a:lnTo>
                  <a:lnTo>
                    <a:pt x="9981" y="899"/>
                  </a:lnTo>
                  <a:lnTo>
                    <a:pt x="10048" y="764"/>
                  </a:lnTo>
                  <a:lnTo>
                    <a:pt x="10071" y="652"/>
                  </a:lnTo>
                  <a:lnTo>
                    <a:pt x="10093" y="540"/>
                  </a:lnTo>
                  <a:lnTo>
                    <a:pt x="10071" y="427"/>
                  </a:lnTo>
                  <a:lnTo>
                    <a:pt x="10026" y="337"/>
                  </a:lnTo>
                  <a:lnTo>
                    <a:pt x="9958" y="247"/>
                  </a:lnTo>
                  <a:lnTo>
                    <a:pt x="9869" y="158"/>
                  </a:lnTo>
                  <a:lnTo>
                    <a:pt x="9779" y="90"/>
                  </a:lnTo>
                  <a:lnTo>
                    <a:pt x="9666" y="45"/>
                  </a:lnTo>
                  <a:lnTo>
                    <a:pt x="955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215;p15">
              <a:extLst>
                <a:ext uri="{FF2B5EF4-FFF2-40B4-BE49-F238E27FC236}">
                  <a16:creationId xmlns:a16="http://schemas.microsoft.com/office/drawing/2014/main" id="{D6F8190D-82CA-B855-D806-19B835ED5732}"/>
                </a:ext>
              </a:extLst>
            </p:cNvPr>
            <p:cNvSpPr/>
            <p:nvPr/>
          </p:nvSpPr>
          <p:spPr>
            <a:xfrm>
              <a:off x="4339350" y="2699575"/>
              <a:ext cx="183225" cy="267525"/>
            </a:xfrm>
            <a:custGeom>
              <a:avLst/>
              <a:gdLst/>
              <a:ahLst/>
              <a:cxnLst/>
              <a:rect l="l" t="t" r="r" b="b"/>
              <a:pathLst>
                <a:path w="7329" h="10701" extrusionOk="0">
                  <a:moveTo>
                    <a:pt x="563" y="0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68" y="270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113" y="1079"/>
                  </a:lnTo>
                  <a:lnTo>
                    <a:pt x="248" y="1394"/>
                  </a:lnTo>
                  <a:lnTo>
                    <a:pt x="383" y="1709"/>
                  </a:lnTo>
                  <a:lnTo>
                    <a:pt x="518" y="2001"/>
                  </a:lnTo>
                  <a:lnTo>
                    <a:pt x="855" y="2585"/>
                  </a:lnTo>
                  <a:lnTo>
                    <a:pt x="1237" y="3147"/>
                  </a:lnTo>
                  <a:lnTo>
                    <a:pt x="1619" y="3709"/>
                  </a:lnTo>
                  <a:lnTo>
                    <a:pt x="2024" y="4249"/>
                  </a:lnTo>
                  <a:lnTo>
                    <a:pt x="2406" y="4811"/>
                  </a:lnTo>
                  <a:lnTo>
                    <a:pt x="2788" y="5373"/>
                  </a:lnTo>
                  <a:lnTo>
                    <a:pt x="3620" y="6677"/>
                  </a:lnTo>
                  <a:lnTo>
                    <a:pt x="4474" y="7958"/>
                  </a:lnTo>
                  <a:lnTo>
                    <a:pt x="5373" y="9239"/>
                  </a:lnTo>
                  <a:lnTo>
                    <a:pt x="5845" y="9869"/>
                  </a:lnTo>
                  <a:lnTo>
                    <a:pt x="6317" y="10476"/>
                  </a:lnTo>
                  <a:lnTo>
                    <a:pt x="6407" y="10588"/>
                  </a:lnTo>
                  <a:lnTo>
                    <a:pt x="6520" y="10655"/>
                  </a:lnTo>
                  <a:lnTo>
                    <a:pt x="6610" y="10678"/>
                  </a:lnTo>
                  <a:lnTo>
                    <a:pt x="6722" y="10700"/>
                  </a:lnTo>
                  <a:lnTo>
                    <a:pt x="6834" y="10678"/>
                  </a:lnTo>
                  <a:lnTo>
                    <a:pt x="6947" y="10633"/>
                  </a:lnTo>
                  <a:lnTo>
                    <a:pt x="7037" y="10588"/>
                  </a:lnTo>
                  <a:lnTo>
                    <a:pt x="7127" y="10498"/>
                  </a:lnTo>
                  <a:lnTo>
                    <a:pt x="7194" y="10408"/>
                  </a:lnTo>
                  <a:lnTo>
                    <a:pt x="7261" y="10318"/>
                  </a:lnTo>
                  <a:lnTo>
                    <a:pt x="7306" y="10206"/>
                  </a:lnTo>
                  <a:lnTo>
                    <a:pt x="7329" y="10093"/>
                  </a:lnTo>
                  <a:lnTo>
                    <a:pt x="7329" y="9959"/>
                  </a:lnTo>
                  <a:lnTo>
                    <a:pt x="7306" y="9846"/>
                  </a:lnTo>
                  <a:lnTo>
                    <a:pt x="7261" y="9711"/>
                  </a:lnTo>
                  <a:lnTo>
                    <a:pt x="7194" y="9599"/>
                  </a:lnTo>
                  <a:lnTo>
                    <a:pt x="6744" y="9014"/>
                  </a:lnTo>
                  <a:lnTo>
                    <a:pt x="6295" y="8430"/>
                  </a:lnTo>
                  <a:lnTo>
                    <a:pt x="5463" y="7216"/>
                  </a:lnTo>
                  <a:lnTo>
                    <a:pt x="4654" y="5980"/>
                  </a:lnTo>
                  <a:lnTo>
                    <a:pt x="3845" y="4743"/>
                  </a:lnTo>
                  <a:lnTo>
                    <a:pt x="3507" y="4226"/>
                  </a:lnTo>
                  <a:lnTo>
                    <a:pt x="3125" y="3709"/>
                  </a:lnTo>
                  <a:lnTo>
                    <a:pt x="2361" y="2675"/>
                  </a:lnTo>
                  <a:lnTo>
                    <a:pt x="2024" y="2136"/>
                  </a:lnTo>
                  <a:lnTo>
                    <a:pt x="1687" y="1574"/>
                  </a:lnTo>
                  <a:lnTo>
                    <a:pt x="1552" y="1304"/>
                  </a:lnTo>
                  <a:lnTo>
                    <a:pt x="1417" y="1012"/>
                  </a:lnTo>
                  <a:lnTo>
                    <a:pt x="1305" y="720"/>
                  </a:lnTo>
                  <a:lnTo>
                    <a:pt x="1215" y="427"/>
                  </a:lnTo>
                  <a:lnTo>
                    <a:pt x="1147" y="315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45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216;p15">
              <a:extLst>
                <a:ext uri="{FF2B5EF4-FFF2-40B4-BE49-F238E27FC236}">
                  <a16:creationId xmlns:a16="http://schemas.microsoft.com/office/drawing/2014/main" id="{2F271EF9-F98B-0213-8665-168E6F5CC874}"/>
                </a:ext>
              </a:extLst>
            </p:cNvPr>
            <p:cNvSpPr/>
            <p:nvPr/>
          </p:nvSpPr>
          <p:spPr>
            <a:xfrm>
              <a:off x="4369150" y="2302825"/>
              <a:ext cx="203450" cy="347325"/>
            </a:xfrm>
            <a:custGeom>
              <a:avLst/>
              <a:gdLst/>
              <a:ahLst/>
              <a:cxnLst/>
              <a:rect l="l" t="t" r="r" b="b"/>
              <a:pathLst>
                <a:path w="8138" h="13893" extrusionOk="0">
                  <a:moveTo>
                    <a:pt x="652" y="0"/>
                  </a:moveTo>
                  <a:lnTo>
                    <a:pt x="562" y="23"/>
                  </a:lnTo>
                  <a:lnTo>
                    <a:pt x="450" y="45"/>
                  </a:lnTo>
                  <a:lnTo>
                    <a:pt x="337" y="90"/>
                  </a:lnTo>
                  <a:lnTo>
                    <a:pt x="247" y="158"/>
                  </a:lnTo>
                  <a:lnTo>
                    <a:pt x="157" y="247"/>
                  </a:lnTo>
                  <a:lnTo>
                    <a:pt x="90" y="337"/>
                  </a:lnTo>
                  <a:lnTo>
                    <a:pt x="45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23" y="809"/>
                  </a:lnTo>
                  <a:lnTo>
                    <a:pt x="68" y="944"/>
                  </a:lnTo>
                  <a:lnTo>
                    <a:pt x="899" y="2540"/>
                  </a:lnTo>
                  <a:lnTo>
                    <a:pt x="1753" y="4136"/>
                  </a:lnTo>
                  <a:lnTo>
                    <a:pt x="2608" y="5710"/>
                  </a:lnTo>
                  <a:lnTo>
                    <a:pt x="3484" y="7283"/>
                  </a:lnTo>
                  <a:lnTo>
                    <a:pt x="5260" y="10430"/>
                  </a:lnTo>
                  <a:lnTo>
                    <a:pt x="6137" y="12004"/>
                  </a:lnTo>
                  <a:lnTo>
                    <a:pt x="6991" y="13578"/>
                  </a:lnTo>
                  <a:lnTo>
                    <a:pt x="7059" y="13690"/>
                  </a:lnTo>
                  <a:lnTo>
                    <a:pt x="7148" y="13780"/>
                  </a:lnTo>
                  <a:lnTo>
                    <a:pt x="7261" y="13847"/>
                  </a:lnTo>
                  <a:lnTo>
                    <a:pt x="7373" y="13892"/>
                  </a:lnTo>
                  <a:lnTo>
                    <a:pt x="7486" y="13892"/>
                  </a:lnTo>
                  <a:lnTo>
                    <a:pt x="7598" y="13870"/>
                  </a:lnTo>
                  <a:lnTo>
                    <a:pt x="7688" y="13847"/>
                  </a:lnTo>
                  <a:lnTo>
                    <a:pt x="7800" y="13802"/>
                  </a:lnTo>
                  <a:lnTo>
                    <a:pt x="7890" y="13735"/>
                  </a:lnTo>
                  <a:lnTo>
                    <a:pt x="7980" y="13645"/>
                  </a:lnTo>
                  <a:lnTo>
                    <a:pt x="8048" y="13555"/>
                  </a:lnTo>
                  <a:lnTo>
                    <a:pt x="8093" y="13443"/>
                  </a:lnTo>
                  <a:lnTo>
                    <a:pt x="8138" y="13330"/>
                  </a:lnTo>
                  <a:lnTo>
                    <a:pt x="8138" y="13218"/>
                  </a:lnTo>
                  <a:lnTo>
                    <a:pt x="8115" y="13083"/>
                  </a:lnTo>
                  <a:lnTo>
                    <a:pt x="8048" y="12948"/>
                  </a:lnTo>
                  <a:lnTo>
                    <a:pt x="7193" y="11375"/>
                  </a:lnTo>
                  <a:lnTo>
                    <a:pt x="6317" y="9801"/>
                  </a:lnTo>
                  <a:lnTo>
                    <a:pt x="4563" y="6654"/>
                  </a:lnTo>
                  <a:lnTo>
                    <a:pt x="3687" y="5080"/>
                  </a:lnTo>
                  <a:lnTo>
                    <a:pt x="2810" y="3507"/>
                  </a:lnTo>
                  <a:lnTo>
                    <a:pt x="1978" y="1911"/>
                  </a:lnTo>
                  <a:lnTo>
                    <a:pt x="1147" y="315"/>
                  </a:lnTo>
                  <a:lnTo>
                    <a:pt x="1057" y="202"/>
                  </a:lnTo>
                  <a:lnTo>
                    <a:pt x="989" y="113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217;p15">
              <a:extLst>
                <a:ext uri="{FF2B5EF4-FFF2-40B4-BE49-F238E27FC236}">
                  <a16:creationId xmlns:a16="http://schemas.microsoft.com/office/drawing/2014/main" id="{D52325AB-E99B-CDE2-0104-C0DDA3A112C1}"/>
                </a:ext>
              </a:extLst>
            </p:cNvPr>
            <p:cNvSpPr/>
            <p:nvPr/>
          </p:nvSpPr>
          <p:spPr>
            <a:xfrm>
              <a:off x="4654050" y="2364075"/>
              <a:ext cx="227075" cy="260775"/>
            </a:xfrm>
            <a:custGeom>
              <a:avLst/>
              <a:gdLst/>
              <a:ahLst/>
              <a:cxnLst/>
              <a:rect l="l" t="t" r="r" b="b"/>
              <a:pathLst>
                <a:path w="9083" h="10431" extrusionOk="0">
                  <a:moveTo>
                    <a:pt x="8476" y="0"/>
                  </a:moveTo>
                  <a:lnTo>
                    <a:pt x="8386" y="23"/>
                  </a:lnTo>
                  <a:lnTo>
                    <a:pt x="8273" y="45"/>
                  </a:lnTo>
                  <a:lnTo>
                    <a:pt x="8161" y="113"/>
                  </a:lnTo>
                  <a:lnTo>
                    <a:pt x="8071" y="225"/>
                  </a:lnTo>
                  <a:lnTo>
                    <a:pt x="6160" y="2563"/>
                  </a:lnTo>
                  <a:lnTo>
                    <a:pt x="4205" y="4856"/>
                  </a:lnTo>
                  <a:lnTo>
                    <a:pt x="2204" y="7126"/>
                  </a:lnTo>
                  <a:lnTo>
                    <a:pt x="181" y="9352"/>
                  </a:lnTo>
                  <a:lnTo>
                    <a:pt x="91" y="9464"/>
                  </a:lnTo>
                  <a:lnTo>
                    <a:pt x="46" y="9576"/>
                  </a:lnTo>
                  <a:lnTo>
                    <a:pt x="1" y="9689"/>
                  </a:lnTo>
                  <a:lnTo>
                    <a:pt x="1" y="9824"/>
                  </a:lnTo>
                  <a:lnTo>
                    <a:pt x="23" y="9936"/>
                  </a:lnTo>
                  <a:lnTo>
                    <a:pt x="68" y="10049"/>
                  </a:lnTo>
                  <a:lnTo>
                    <a:pt x="136" y="10138"/>
                  </a:lnTo>
                  <a:lnTo>
                    <a:pt x="203" y="10228"/>
                  </a:lnTo>
                  <a:lnTo>
                    <a:pt x="293" y="10296"/>
                  </a:lnTo>
                  <a:lnTo>
                    <a:pt x="383" y="10363"/>
                  </a:lnTo>
                  <a:lnTo>
                    <a:pt x="496" y="10408"/>
                  </a:lnTo>
                  <a:lnTo>
                    <a:pt x="608" y="10431"/>
                  </a:lnTo>
                  <a:lnTo>
                    <a:pt x="720" y="10408"/>
                  </a:lnTo>
                  <a:lnTo>
                    <a:pt x="833" y="10386"/>
                  </a:lnTo>
                  <a:lnTo>
                    <a:pt x="945" y="10318"/>
                  </a:lnTo>
                  <a:lnTo>
                    <a:pt x="1057" y="10228"/>
                  </a:lnTo>
                  <a:lnTo>
                    <a:pt x="3081" y="8003"/>
                  </a:lnTo>
                  <a:lnTo>
                    <a:pt x="5081" y="5733"/>
                  </a:lnTo>
                  <a:lnTo>
                    <a:pt x="7037" y="3440"/>
                  </a:lnTo>
                  <a:lnTo>
                    <a:pt x="8948" y="1102"/>
                  </a:lnTo>
                  <a:lnTo>
                    <a:pt x="9015" y="967"/>
                  </a:lnTo>
                  <a:lnTo>
                    <a:pt x="9060" y="855"/>
                  </a:lnTo>
                  <a:lnTo>
                    <a:pt x="9082" y="742"/>
                  </a:lnTo>
                  <a:lnTo>
                    <a:pt x="9082" y="607"/>
                  </a:lnTo>
                  <a:lnTo>
                    <a:pt x="9060" y="495"/>
                  </a:lnTo>
                  <a:lnTo>
                    <a:pt x="9015" y="383"/>
                  </a:lnTo>
                  <a:lnTo>
                    <a:pt x="8948" y="293"/>
                  </a:lnTo>
                  <a:lnTo>
                    <a:pt x="8880" y="203"/>
                  </a:lnTo>
                  <a:lnTo>
                    <a:pt x="8790" y="113"/>
                  </a:lnTo>
                  <a:lnTo>
                    <a:pt x="8700" y="68"/>
                  </a:lnTo>
                  <a:lnTo>
                    <a:pt x="8588" y="23"/>
                  </a:lnTo>
                  <a:lnTo>
                    <a:pt x="8476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218;p15">
              <a:extLst>
                <a:ext uri="{FF2B5EF4-FFF2-40B4-BE49-F238E27FC236}">
                  <a16:creationId xmlns:a16="http://schemas.microsoft.com/office/drawing/2014/main" id="{FEC9EAAA-C1BB-9E07-DDD8-8F1163E478D9}"/>
                </a:ext>
              </a:extLst>
            </p:cNvPr>
            <p:cNvSpPr/>
            <p:nvPr/>
          </p:nvSpPr>
          <p:spPr>
            <a:xfrm>
              <a:off x="4544475" y="1790300"/>
              <a:ext cx="82625" cy="384400"/>
            </a:xfrm>
            <a:custGeom>
              <a:avLst/>
              <a:gdLst/>
              <a:ahLst/>
              <a:cxnLst/>
              <a:rect l="l" t="t" r="r" b="b"/>
              <a:pathLst>
                <a:path w="3305" h="15376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25"/>
                  </a:lnTo>
                  <a:lnTo>
                    <a:pt x="46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46" y="2383"/>
                  </a:lnTo>
                  <a:lnTo>
                    <a:pt x="135" y="4204"/>
                  </a:lnTo>
                  <a:lnTo>
                    <a:pt x="203" y="5103"/>
                  </a:lnTo>
                  <a:lnTo>
                    <a:pt x="293" y="6025"/>
                  </a:lnTo>
                  <a:lnTo>
                    <a:pt x="383" y="6946"/>
                  </a:lnTo>
                  <a:lnTo>
                    <a:pt x="495" y="7868"/>
                  </a:lnTo>
                  <a:lnTo>
                    <a:pt x="630" y="8767"/>
                  </a:lnTo>
                  <a:lnTo>
                    <a:pt x="787" y="9689"/>
                  </a:lnTo>
                  <a:lnTo>
                    <a:pt x="945" y="10588"/>
                  </a:lnTo>
                  <a:lnTo>
                    <a:pt x="1147" y="11487"/>
                  </a:lnTo>
                  <a:lnTo>
                    <a:pt x="1349" y="12364"/>
                  </a:lnTo>
                  <a:lnTo>
                    <a:pt x="1574" y="13240"/>
                  </a:lnTo>
                  <a:lnTo>
                    <a:pt x="1821" y="14117"/>
                  </a:lnTo>
                  <a:lnTo>
                    <a:pt x="2069" y="14949"/>
                  </a:lnTo>
                  <a:lnTo>
                    <a:pt x="2136" y="15084"/>
                  </a:lnTo>
                  <a:lnTo>
                    <a:pt x="2204" y="15196"/>
                  </a:lnTo>
                  <a:lnTo>
                    <a:pt x="2293" y="15264"/>
                  </a:lnTo>
                  <a:lnTo>
                    <a:pt x="2406" y="15331"/>
                  </a:lnTo>
                  <a:lnTo>
                    <a:pt x="2518" y="15353"/>
                  </a:lnTo>
                  <a:lnTo>
                    <a:pt x="2631" y="15376"/>
                  </a:lnTo>
                  <a:lnTo>
                    <a:pt x="2743" y="15376"/>
                  </a:lnTo>
                  <a:lnTo>
                    <a:pt x="2855" y="15353"/>
                  </a:lnTo>
                  <a:lnTo>
                    <a:pt x="2968" y="15308"/>
                  </a:lnTo>
                  <a:lnTo>
                    <a:pt x="3080" y="15264"/>
                  </a:lnTo>
                  <a:lnTo>
                    <a:pt x="3148" y="15196"/>
                  </a:lnTo>
                  <a:lnTo>
                    <a:pt x="3215" y="15106"/>
                  </a:lnTo>
                  <a:lnTo>
                    <a:pt x="3283" y="14994"/>
                  </a:lnTo>
                  <a:lnTo>
                    <a:pt x="3305" y="14881"/>
                  </a:lnTo>
                  <a:lnTo>
                    <a:pt x="3305" y="14769"/>
                  </a:lnTo>
                  <a:lnTo>
                    <a:pt x="3260" y="14612"/>
                  </a:lnTo>
                  <a:lnTo>
                    <a:pt x="3013" y="13780"/>
                  </a:lnTo>
                  <a:lnTo>
                    <a:pt x="2765" y="12948"/>
                  </a:lnTo>
                  <a:lnTo>
                    <a:pt x="2541" y="12094"/>
                  </a:lnTo>
                  <a:lnTo>
                    <a:pt x="2338" y="11217"/>
                  </a:lnTo>
                  <a:lnTo>
                    <a:pt x="2159" y="10341"/>
                  </a:lnTo>
                  <a:lnTo>
                    <a:pt x="2001" y="9464"/>
                  </a:lnTo>
                  <a:lnTo>
                    <a:pt x="1866" y="8587"/>
                  </a:lnTo>
                  <a:lnTo>
                    <a:pt x="1731" y="7688"/>
                  </a:lnTo>
                  <a:lnTo>
                    <a:pt x="1619" y="6811"/>
                  </a:lnTo>
                  <a:lnTo>
                    <a:pt x="1529" y="5912"/>
                  </a:lnTo>
                  <a:lnTo>
                    <a:pt x="1439" y="5013"/>
                  </a:lnTo>
                  <a:lnTo>
                    <a:pt x="1372" y="4136"/>
                  </a:lnTo>
                  <a:lnTo>
                    <a:pt x="1282" y="2361"/>
                  </a:lnTo>
                  <a:lnTo>
                    <a:pt x="1237" y="607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47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219;p15">
              <a:extLst>
                <a:ext uri="{FF2B5EF4-FFF2-40B4-BE49-F238E27FC236}">
                  <a16:creationId xmlns:a16="http://schemas.microsoft.com/office/drawing/2014/main" id="{2929F3EC-F67E-86FD-8443-EC34DBA76C30}"/>
                </a:ext>
              </a:extLst>
            </p:cNvPr>
            <p:cNvSpPr/>
            <p:nvPr/>
          </p:nvSpPr>
          <p:spPr>
            <a:xfrm>
              <a:off x="4758600" y="2044300"/>
              <a:ext cx="257950" cy="181550"/>
            </a:xfrm>
            <a:custGeom>
              <a:avLst/>
              <a:gdLst/>
              <a:ahLst/>
              <a:cxnLst/>
              <a:rect l="l" t="t" r="r" b="b"/>
              <a:pathLst>
                <a:path w="10318" h="7262" extrusionOk="0">
                  <a:moveTo>
                    <a:pt x="9666" y="1"/>
                  </a:moveTo>
                  <a:lnTo>
                    <a:pt x="9554" y="46"/>
                  </a:lnTo>
                  <a:lnTo>
                    <a:pt x="9419" y="113"/>
                  </a:lnTo>
                  <a:lnTo>
                    <a:pt x="8340" y="945"/>
                  </a:lnTo>
                  <a:lnTo>
                    <a:pt x="7216" y="1732"/>
                  </a:lnTo>
                  <a:lnTo>
                    <a:pt x="6092" y="2518"/>
                  </a:lnTo>
                  <a:lnTo>
                    <a:pt x="4968" y="3283"/>
                  </a:lnTo>
                  <a:lnTo>
                    <a:pt x="3822" y="4025"/>
                  </a:lnTo>
                  <a:lnTo>
                    <a:pt x="2653" y="4744"/>
                  </a:lnTo>
                  <a:lnTo>
                    <a:pt x="1484" y="5441"/>
                  </a:lnTo>
                  <a:lnTo>
                    <a:pt x="292" y="6115"/>
                  </a:lnTo>
                  <a:lnTo>
                    <a:pt x="180" y="6183"/>
                  </a:lnTo>
                  <a:lnTo>
                    <a:pt x="90" y="6272"/>
                  </a:lnTo>
                  <a:lnTo>
                    <a:pt x="45" y="6385"/>
                  </a:lnTo>
                  <a:lnTo>
                    <a:pt x="0" y="6497"/>
                  </a:lnTo>
                  <a:lnTo>
                    <a:pt x="0" y="6610"/>
                  </a:lnTo>
                  <a:lnTo>
                    <a:pt x="0" y="6722"/>
                  </a:lnTo>
                  <a:lnTo>
                    <a:pt x="45" y="6834"/>
                  </a:lnTo>
                  <a:lnTo>
                    <a:pt x="90" y="6924"/>
                  </a:lnTo>
                  <a:lnTo>
                    <a:pt x="157" y="7014"/>
                  </a:lnTo>
                  <a:lnTo>
                    <a:pt x="225" y="7104"/>
                  </a:lnTo>
                  <a:lnTo>
                    <a:pt x="337" y="7172"/>
                  </a:lnTo>
                  <a:lnTo>
                    <a:pt x="427" y="7217"/>
                  </a:lnTo>
                  <a:lnTo>
                    <a:pt x="540" y="7262"/>
                  </a:lnTo>
                  <a:lnTo>
                    <a:pt x="674" y="7262"/>
                  </a:lnTo>
                  <a:lnTo>
                    <a:pt x="787" y="7239"/>
                  </a:lnTo>
                  <a:lnTo>
                    <a:pt x="922" y="7172"/>
                  </a:lnTo>
                  <a:lnTo>
                    <a:pt x="2113" y="6497"/>
                  </a:lnTo>
                  <a:lnTo>
                    <a:pt x="3282" y="5800"/>
                  </a:lnTo>
                  <a:lnTo>
                    <a:pt x="4451" y="5081"/>
                  </a:lnTo>
                  <a:lnTo>
                    <a:pt x="5597" y="4339"/>
                  </a:lnTo>
                  <a:lnTo>
                    <a:pt x="6721" y="3575"/>
                  </a:lnTo>
                  <a:lnTo>
                    <a:pt x="7845" y="2811"/>
                  </a:lnTo>
                  <a:lnTo>
                    <a:pt x="8947" y="2001"/>
                  </a:lnTo>
                  <a:lnTo>
                    <a:pt x="10048" y="1192"/>
                  </a:lnTo>
                  <a:lnTo>
                    <a:pt x="10161" y="1102"/>
                  </a:lnTo>
                  <a:lnTo>
                    <a:pt x="10228" y="990"/>
                  </a:lnTo>
                  <a:lnTo>
                    <a:pt x="10273" y="877"/>
                  </a:lnTo>
                  <a:lnTo>
                    <a:pt x="10318" y="765"/>
                  </a:lnTo>
                  <a:lnTo>
                    <a:pt x="10318" y="630"/>
                  </a:lnTo>
                  <a:lnTo>
                    <a:pt x="10295" y="518"/>
                  </a:lnTo>
                  <a:lnTo>
                    <a:pt x="10273" y="405"/>
                  </a:lnTo>
                  <a:lnTo>
                    <a:pt x="10206" y="293"/>
                  </a:lnTo>
                  <a:lnTo>
                    <a:pt x="10138" y="203"/>
                  </a:lnTo>
                  <a:lnTo>
                    <a:pt x="10071" y="113"/>
                  </a:lnTo>
                  <a:lnTo>
                    <a:pt x="9981" y="68"/>
                  </a:lnTo>
                  <a:lnTo>
                    <a:pt x="9891" y="23"/>
                  </a:lnTo>
                  <a:lnTo>
                    <a:pt x="9778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220;p15">
              <a:extLst>
                <a:ext uri="{FF2B5EF4-FFF2-40B4-BE49-F238E27FC236}">
                  <a16:creationId xmlns:a16="http://schemas.microsoft.com/office/drawing/2014/main" id="{B964B773-367B-95B5-EC63-A6EA826C46E3}"/>
                </a:ext>
              </a:extLst>
            </p:cNvPr>
            <p:cNvSpPr/>
            <p:nvPr/>
          </p:nvSpPr>
          <p:spPr>
            <a:xfrm>
              <a:off x="4827150" y="1531225"/>
              <a:ext cx="212450" cy="254025"/>
            </a:xfrm>
            <a:custGeom>
              <a:avLst/>
              <a:gdLst/>
              <a:ahLst/>
              <a:cxnLst/>
              <a:rect l="l" t="t" r="r" b="b"/>
              <a:pathLst>
                <a:path w="8498" h="10161" extrusionOk="0">
                  <a:moveTo>
                    <a:pt x="7778" y="0"/>
                  </a:moveTo>
                  <a:lnTo>
                    <a:pt x="7666" y="23"/>
                  </a:lnTo>
                  <a:lnTo>
                    <a:pt x="7553" y="68"/>
                  </a:lnTo>
                  <a:lnTo>
                    <a:pt x="7441" y="158"/>
                  </a:lnTo>
                  <a:lnTo>
                    <a:pt x="6340" y="1192"/>
                  </a:lnTo>
                  <a:lnTo>
                    <a:pt x="5800" y="1709"/>
                  </a:lnTo>
                  <a:lnTo>
                    <a:pt x="5261" y="2248"/>
                  </a:lnTo>
                  <a:lnTo>
                    <a:pt x="4744" y="2788"/>
                  </a:lnTo>
                  <a:lnTo>
                    <a:pt x="4227" y="3350"/>
                  </a:lnTo>
                  <a:lnTo>
                    <a:pt x="3732" y="3934"/>
                  </a:lnTo>
                  <a:lnTo>
                    <a:pt x="3282" y="4519"/>
                  </a:lnTo>
                  <a:lnTo>
                    <a:pt x="2855" y="5103"/>
                  </a:lnTo>
                  <a:lnTo>
                    <a:pt x="2451" y="5688"/>
                  </a:lnTo>
                  <a:lnTo>
                    <a:pt x="1686" y="6879"/>
                  </a:lnTo>
                  <a:lnTo>
                    <a:pt x="922" y="8093"/>
                  </a:lnTo>
                  <a:lnTo>
                    <a:pt x="518" y="8677"/>
                  </a:lnTo>
                  <a:lnTo>
                    <a:pt x="113" y="9262"/>
                  </a:lnTo>
                  <a:lnTo>
                    <a:pt x="45" y="9374"/>
                  </a:lnTo>
                  <a:lnTo>
                    <a:pt x="1" y="9487"/>
                  </a:lnTo>
                  <a:lnTo>
                    <a:pt x="1" y="9599"/>
                  </a:lnTo>
                  <a:lnTo>
                    <a:pt x="23" y="9711"/>
                  </a:lnTo>
                  <a:lnTo>
                    <a:pt x="68" y="9824"/>
                  </a:lnTo>
                  <a:lnTo>
                    <a:pt x="135" y="9914"/>
                  </a:lnTo>
                  <a:lnTo>
                    <a:pt x="203" y="9981"/>
                  </a:lnTo>
                  <a:lnTo>
                    <a:pt x="293" y="10049"/>
                  </a:lnTo>
                  <a:lnTo>
                    <a:pt x="405" y="10093"/>
                  </a:lnTo>
                  <a:lnTo>
                    <a:pt x="518" y="10138"/>
                  </a:lnTo>
                  <a:lnTo>
                    <a:pt x="630" y="10161"/>
                  </a:lnTo>
                  <a:lnTo>
                    <a:pt x="765" y="10138"/>
                  </a:lnTo>
                  <a:lnTo>
                    <a:pt x="877" y="10116"/>
                  </a:lnTo>
                  <a:lnTo>
                    <a:pt x="990" y="10071"/>
                  </a:lnTo>
                  <a:lnTo>
                    <a:pt x="1102" y="9981"/>
                  </a:lnTo>
                  <a:lnTo>
                    <a:pt x="1192" y="9891"/>
                  </a:lnTo>
                  <a:lnTo>
                    <a:pt x="1619" y="9262"/>
                  </a:lnTo>
                  <a:lnTo>
                    <a:pt x="2024" y="8655"/>
                  </a:lnTo>
                  <a:lnTo>
                    <a:pt x="2833" y="7374"/>
                  </a:lnTo>
                  <a:lnTo>
                    <a:pt x="3237" y="6744"/>
                  </a:lnTo>
                  <a:lnTo>
                    <a:pt x="3642" y="6115"/>
                  </a:lnTo>
                  <a:lnTo>
                    <a:pt x="4069" y="5508"/>
                  </a:lnTo>
                  <a:lnTo>
                    <a:pt x="4519" y="4923"/>
                  </a:lnTo>
                  <a:lnTo>
                    <a:pt x="4968" y="4384"/>
                  </a:lnTo>
                  <a:lnTo>
                    <a:pt x="5418" y="3889"/>
                  </a:lnTo>
                  <a:lnTo>
                    <a:pt x="5868" y="3395"/>
                  </a:lnTo>
                  <a:lnTo>
                    <a:pt x="6340" y="2900"/>
                  </a:lnTo>
                  <a:lnTo>
                    <a:pt x="7329" y="1956"/>
                  </a:lnTo>
                  <a:lnTo>
                    <a:pt x="8318" y="1034"/>
                  </a:lnTo>
                  <a:lnTo>
                    <a:pt x="8408" y="922"/>
                  </a:lnTo>
                  <a:lnTo>
                    <a:pt x="8475" y="810"/>
                  </a:lnTo>
                  <a:lnTo>
                    <a:pt x="8498" y="697"/>
                  </a:lnTo>
                  <a:lnTo>
                    <a:pt x="8498" y="585"/>
                  </a:lnTo>
                  <a:lnTo>
                    <a:pt x="8498" y="472"/>
                  </a:lnTo>
                  <a:lnTo>
                    <a:pt x="8453" y="383"/>
                  </a:lnTo>
                  <a:lnTo>
                    <a:pt x="8385" y="270"/>
                  </a:lnTo>
                  <a:lnTo>
                    <a:pt x="8318" y="180"/>
                  </a:lnTo>
                  <a:lnTo>
                    <a:pt x="8228" y="113"/>
                  </a:lnTo>
                  <a:lnTo>
                    <a:pt x="8138" y="45"/>
                  </a:lnTo>
                  <a:lnTo>
                    <a:pt x="8026" y="23"/>
                  </a:lnTo>
                  <a:lnTo>
                    <a:pt x="791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221;p15">
              <a:extLst>
                <a:ext uri="{FF2B5EF4-FFF2-40B4-BE49-F238E27FC236}">
                  <a16:creationId xmlns:a16="http://schemas.microsoft.com/office/drawing/2014/main" id="{10DFCC6F-CA00-5B84-7A56-BB4448B66CEB}"/>
                </a:ext>
              </a:extLst>
            </p:cNvPr>
            <p:cNvSpPr/>
            <p:nvPr/>
          </p:nvSpPr>
          <p:spPr>
            <a:xfrm>
              <a:off x="2784375" y="1707675"/>
              <a:ext cx="808700" cy="2041700"/>
            </a:xfrm>
            <a:custGeom>
              <a:avLst/>
              <a:gdLst/>
              <a:ahLst/>
              <a:cxnLst/>
              <a:rect l="l" t="t" r="r" b="b"/>
              <a:pathLst>
                <a:path w="32348" h="81668" extrusionOk="0">
                  <a:moveTo>
                    <a:pt x="27874" y="1"/>
                  </a:moveTo>
                  <a:lnTo>
                    <a:pt x="27582" y="23"/>
                  </a:lnTo>
                  <a:lnTo>
                    <a:pt x="27290" y="91"/>
                  </a:lnTo>
                  <a:lnTo>
                    <a:pt x="26998" y="158"/>
                  </a:lnTo>
                  <a:lnTo>
                    <a:pt x="26728" y="271"/>
                  </a:lnTo>
                  <a:lnTo>
                    <a:pt x="26436" y="383"/>
                  </a:lnTo>
                  <a:lnTo>
                    <a:pt x="26166" y="518"/>
                  </a:lnTo>
                  <a:lnTo>
                    <a:pt x="25874" y="675"/>
                  </a:lnTo>
                  <a:lnTo>
                    <a:pt x="25604" y="855"/>
                  </a:lnTo>
                  <a:lnTo>
                    <a:pt x="25334" y="1035"/>
                  </a:lnTo>
                  <a:lnTo>
                    <a:pt x="24817" y="1439"/>
                  </a:lnTo>
                  <a:lnTo>
                    <a:pt x="24300" y="1889"/>
                  </a:lnTo>
                  <a:lnTo>
                    <a:pt x="23806" y="2361"/>
                  </a:lnTo>
                  <a:lnTo>
                    <a:pt x="23356" y="2856"/>
                  </a:lnTo>
                  <a:lnTo>
                    <a:pt x="22906" y="3373"/>
                  </a:lnTo>
                  <a:lnTo>
                    <a:pt x="22502" y="3867"/>
                  </a:lnTo>
                  <a:lnTo>
                    <a:pt x="22120" y="4362"/>
                  </a:lnTo>
                  <a:lnTo>
                    <a:pt x="21490" y="5238"/>
                  </a:lnTo>
                  <a:lnTo>
                    <a:pt x="21198" y="5688"/>
                  </a:lnTo>
                  <a:lnTo>
                    <a:pt x="20906" y="6160"/>
                  </a:lnTo>
                  <a:lnTo>
                    <a:pt x="20636" y="6677"/>
                  </a:lnTo>
                  <a:lnTo>
                    <a:pt x="20389" y="7217"/>
                  </a:lnTo>
                  <a:lnTo>
                    <a:pt x="20142" y="7801"/>
                  </a:lnTo>
                  <a:lnTo>
                    <a:pt x="19894" y="8408"/>
                  </a:lnTo>
                  <a:lnTo>
                    <a:pt x="19669" y="9037"/>
                  </a:lnTo>
                  <a:lnTo>
                    <a:pt x="19467" y="9667"/>
                  </a:lnTo>
                  <a:lnTo>
                    <a:pt x="19265" y="10341"/>
                  </a:lnTo>
                  <a:lnTo>
                    <a:pt x="19063" y="10993"/>
                  </a:lnTo>
                  <a:lnTo>
                    <a:pt x="18725" y="12364"/>
                  </a:lnTo>
                  <a:lnTo>
                    <a:pt x="18411" y="13713"/>
                  </a:lnTo>
                  <a:lnTo>
                    <a:pt x="18163" y="15062"/>
                  </a:lnTo>
                  <a:lnTo>
                    <a:pt x="17939" y="16343"/>
                  </a:lnTo>
                  <a:lnTo>
                    <a:pt x="17759" y="17534"/>
                  </a:lnTo>
                  <a:lnTo>
                    <a:pt x="17601" y="18636"/>
                  </a:lnTo>
                  <a:lnTo>
                    <a:pt x="17489" y="19580"/>
                  </a:lnTo>
                  <a:lnTo>
                    <a:pt x="17422" y="20389"/>
                  </a:lnTo>
                  <a:lnTo>
                    <a:pt x="17399" y="20996"/>
                  </a:lnTo>
                  <a:lnTo>
                    <a:pt x="17399" y="21378"/>
                  </a:lnTo>
                  <a:lnTo>
                    <a:pt x="17399" y="21468"/>
                  </a:lnTo>
                  <a:lnTo>
                    <a:pt x="17422" y="21513"/>
                  </a:lnTo>
                  <a:lnTo>
                    <a:pt x="17287" y="22008"/>
                  </a:lnTo>
                  <a:lnTo>
                    <a:pt x="17017" y="23064"/>
                  </a:lnTo>
                  <a:lnTo>
                    <a:pt x="16635" y="24593"/>
                  </a:lnTo>
                  <a:lnTo>
                    <a:pt x="16230" y="26391"/>
                  </a:lnTo>
                  <a:lnTo>
                    <a:pt x="15826" y="28347"/>
                  </a:lnTo>
                  <a:lnTo>
                    <a:pt x="15443" y="30303"/>
                  </a:lnTo>
                  <a:lnTo>
                    <a:pt x="15286" y="31224"/>
                  </a:lnTo>
                  <a:lnTo>
                    <a:pt x="15151" y="32123"/>
                  </a:lnTo>
                  <a:lnTo>
                    <a:pt x="15039" y="32910"/>
                  </a:lnTo>
                  <a:lnTo>
                    <a:pt x="14971" y="33630"/>
                  </a:lnTo>
                  <a:lnTo>
                    <a:pt x="14724" y="32663"/>
                  </a:lnTo>
                  <a:lnTo>
                    <a:pt x="14522" y="31674"/>
                  </a:lnTo>
                  <a:lnTo>
                    <a:pt x="14342" y="30685"/>
                  </a:lnTo>
                  <a:lnTo>
                    <a:pt x="14207" y="29696"/>
                  </a:lnTo>
                  <a:lnTo>
                    <a:pt x="14072" y="28707"/>
                  </a:lnTo>
                  <a:lnTo>
                    <a:pt x="13982" y="27695"/>
                  </a:lnTo>
                  <a:lnTo>
                    <a:pt x="13802" y="25694"/>
                  </a:lnTo>
                  <a:lnTo>
                    <a:pt x="13600" y="23694"/>
                  </a:lnTo>
                  <a:lnTo>
                    <a:pt x="13488" y="22682"/>
                  </a:lnTo>
                  <a:lnTo>
                    <a:pt x="13353" y="21693"/>
                  </a:lnTo>
                  <a:lnTo>
                    <a:pt x="13173" y="20704"/>
                  </a:lnTo>
                  <a:lnTo>
                    <a:pt x="12993" y="19715"/>
                  </a:lnTo>
                  <a:lnTo>
                    <a:pt x="12746" y="18726"/>
                  </a:lnTo>
                  <a:lnTo>
                    <a:pt x="12476" y="17759"/>
                  </a:lnTo>
                  <a:lnTo>
                    <a:pt x="12229" y="17017"/>
                  </a:lnTo>
                  <a:lnTo>
                    <a:pt x="11914" y="16163"/>
                  </a:lnTo>
                  <a:lnTo>
                    <a:pt x="11734" y="15714"/>
                  </a:lnTo>
                  <a:lnTo>
                    <a:pt x="11510" y="15264"/>
                  </a:lnTo>
                  <a:lnTo>
                    <a:pt x="11285" y="14815"/>
                  </a:lnTo>
                  <a:lnTo>
                    <a:pt x="11038" y="14410"/>
                  </a:lnTo>
                  <a:lnTo>
                    <a:pt x="10745" y="14028"/>
                  </a:lnTo>
                  <a:lnTo>
                    <a:pt x="10453" y="13691"/>
                  </a:lnTo>
                  <a:lnTo>
                    <a:pt x="10296" y="13533"/>
                  </a:lnTo>
                  <a:lnTo>
                    <a:pt x="10138" y="13421"/>
                  </a:lnTo>
                  <a:lnTo>
                    <a:pt x="9959" y="13286"/>
                  </a:lnTo>
                  <a:lnTo>
                    <a:pt x="9779" y="13196"/>
                  </a:lnTo>
                  <a:lnTo>
                    <a:pt x="9599" y="13129"/>
                  </a:lnTo>
                  <a:lnTo>
                    <a:pt x="9397" y="13061"/>
                  </a:lnTo>
                  <a:lnTo>
                    <a:pt x="9194" y="13039"/>
                  </a:lnTo>
                  <a:lnTo>
                    <a:pt x="8992" y="13016"/>
                  </a:lnTo>
                  <a:lnTo>
                    <a:pt x="8790" y="13039"/>
                  </a:lnTo>
                  <a:lnTo>
                    <a:pt x="8565" y="13084"/>
                  </a:lnTo>
                  <a:lnTo>
                    <a:pt x="8340" y="13151"/>
                  </a:lnTo>
                  <a:lnTo>
                    <a:pt x="8093" y="13263"/>
                  </a:lnTo>
                  <a:lnTo>
                    <a:pt x="7801" y="13421"/>
                  </a:lnTo>
                  <a:lnTo>
                    <a:pt x="7508" y="13623"/>
                  </a:lnTo>
                  <a:lnTo>
                    <a:pt x="7239" y="13848"/>
                  </a:lnTo>
                  <a:lnTo>
                    <a:pt x="6991" y="14095"/>
                  </a:lnTo>
                  <a:lnTo>
                    <a:pt x="6789" y="14365"/>
                  </a:lnTo>
                  <a:lnTo>
                    <a:pt x="6587" y="14657"/>
                  </a:lnTo>
                  <a:lnTo>
                    <a:pt x="6384" y="14949"/>
                  </a:lnTo>
                  <a:lnTo>
                    <a:pt x="6227" y="15287"/>
                  </a:lnTo>
                  <a:lnTo>
                    <a:pt x="6092" y="15624"/>
                  </a:lnTo>
                  <a:lnTo>
                    <a:pt x="5957" y="15983"/>
                  </a:lnTo>
                  <a:lnTo>
                    <a:pt x="5845" y="16343"/>
                  </a:lnTo>
                  <a:lnTo>
                    <a:pt x="5755" y="16725"/>
                  </a:lnTo>
                  <a:lnTo>
                    <a:pt x="5665" y="17130"/>
                  </a:lnTo>
                  <a:lnTo>
                    <a:pt x="5598" y="17512"/>
                  </a:lnTo>
                  <a:lnTo>
                    <a:pt x="5530" y="17917"/>
                  </a:lnTo>
                  <a:lnTo>
                    <a:pt x="5508" y="18344"/>
                  </a:lnTo>
                  <a:lnTo>
                    <a:pt x="5463" y="19153"/>
                  </a:lnTo>
                  <a:lnTo>
                    <a:pt x="5440" y="19985"/>
                  </a:lnTo>
                  <a:lnTo>
                    <a:pt x="5485" y="20816"/>
                  </a:lnTo>
                  <a:lnTo>
                    <a:pt x="5553" y="21603"/>
                  </a:lnTo>
                  <a:lnTo>
                    <a:pt x="5643" y="22367"/>
                  </a:lnTo>
                  <a:lnTo>
                    <a:pt x="5755" y="23064"/>
                  </a:lnTo>
                  <a:lnTo>
                    <a:pt x="5890" y="23716"/>
                  </a:lnTo>
                  <a:lnTo>
                    <a:pt x="6047" y="24278"/>
                  </a:lnTo>
                  <a:lnTo>
                    <a:pt x="6160" y="24705"/>
                  </a:lnTo>
                  <a:lnTo>
                    <a:pt x="6339" y="25155"/>
                  </a:lnTo>
                  <a:lnTo>
                    <a:pt x="6542" y="25604"/>
                  </a:lnTo>
                  <a:lnTo>
                    <a:pt x="6766" y="26077"/>
                  </a:lnTo>
                  <a:lnTo>
                    <a:pt x="7014" y="26571"/>
                  </a:lnTo>
                  <a:lnTo>
                    <a:pt x="7284" y="27043"/>
                  </a:lnTo>
                  <a:lnTo>
                    <a:pt x="7598" y="27538"/>
                  </a:lnTo>
                  <a:lnTo>
                    <a:pt x="7913" y="28032"/>
                  </a:lnTo>
                  <a:lnTo>
                    <a:pt x="8587" y="29044"/>
                  </a:lnTo>
                  <a:lnTo>
                    <a:pt x="9307" y="30033"/>
                  </a:lnTo>
                  <a:lnTo>
                    <a:pt x="10071" y="30999"/>
                  </a:lnTo>
                  <a:lnTo>
                    <a:pt x="10835" y="31921"/>
                  </a:lnTo>
                  <a:lnTo>
                    <a:pt x="11577" y="32820"/>
                  </a:lnTo>
                  <a:lnTo>
                    <a:pt x="12296" y="33630"/>
                  </a:lnTo>
                  <a:lnTo>
                    <a:pt x="12971" y="34349"/>
                  </a:lnTo>
                  <a:lnTo>
                    <a:pt x="13555" y="34978"/>
                  </a:lnTo>
                  <a:lnTo>
                    <a:pt x="14454" y="35900"/>
                  </a:lnTo>
                  <a:lnTo>
                    <a:pt x="14724" y="36147"/>
                  </a:lnTo>
                  <a:lnTo>
                    <a:pt x="14836" y="36237"/>
                  </a:lnTo>
                  <a:lnTo>
                    <a:pt x="14814" y="37226"/>
                  </a:lnTo>
                  <a:lnTo>
                    <a:pt x="14814" y="38193"/>
                  </a:lnTo>
                  <a:lnTo>
                    <a:pt x="14836" y="39182"/>
                  </a:lnTo>
                  <a:lnTo>
                    <a:pt x="14859" y="40148"/>
                  </a:lnTo>
                  <a:lnTo>
                    <a:pt x="14926" y="41497"/>
                  </a:lnTo>
                  <a:lnTo>
                    <a:pt x="15016" y="42846"/>
                  </a:lnTo>
                  <a:lnTo>
                    <a:pt x="15129" y="44195"/>
                  </a:lnTo>
                  <a:lnTo>
                    <a:pt x="15264" y="45543"/>
                  </a:lnTo>
                  <a:lnTo>
                    <a:pt x="15533" y="48241"/>
                  </a:lnTo>
                  <a:lnTo>
                    <a:pt x="15848" y="50916"/>
                  </a:lnTo>
                  <a:lnTo>
                    <a:pt x="15533" y="50511"/>
                  </a:lnTo>
                  <a:lnTo>
                    <a:pt x="15264" y="50084"/>
                  </a:lnTo>
                  <a:lnTo>
                    <a:pt x="15016" y="49635"/>
                  </a:lnTo>
                  <a:lnTo>
                    <a:pt x="14769" y="49185"/>
                  </a:lnTo>
                  <a:lnTo>
                    <a:pt x="14522" y="48735"/>
                  </a:lnTo>
                  <a:lnTo>
                    <a:pt x="14319" y="48263"/>
                  </a:lnTo>
                  <a:lnTo>
                    <a:pt x="13892" y="47297"/>
                  </a:lnTo>
                  <a:lnTo>
                    <a:pt x="13128" y="45364"/>
                  </a:lnTo>
                  <a:lnTo>
                    <a:pt x="12701" y="44397"/>
                  </a:lnTo>
                  <a:lnTo>
                    <a:pt x="12274" y="43453"/>
                  </a:lnTo>
                  <a:lnTo>
                    <a:pt x="11959" y="42868"/>
                  </a:lnTo>
                  <a:lnTo>
                    <a:pt x="11644" y="42306"/>
                  </a:lnTo>
                  <a:lnTo>
                    <a:pt x="11307" y="41744"/>
                  </a:lnTo>
                  <a:lnTo>
                    <a:pt x="10970" y="41182"/>
                  </a:lnTo>
                  <a:lnTo>
                    <a:pt x="10588" y="40643"/>
                  </a:lnTo>
                  <a:lnTo>
                    <a:pt x="10228" y="40103"/>
                  </a:lnTo>
                  <a:lnTo>
                    <a:pt x="9464" y="39047"/>
                  </a:lnTo>
                  <a:lnTo>
                    <a:pt x="8835" y="38260"/>
                  </a:lnTo>
                  <a:lnTo>
                    <a:pt x="8475" y="37788"/>
                  </a:lnTo>
                  <a:lnTo>
                    <a:pt x="8093" y="37316"/>
                  </a:lnTo>
                  <a:lnTo>
                    <a:pt x="7666" y="36822"/>
                  </a:lnTo>
                  <a:lnTo>
                    <a:pt x="7194" y="36327"/>
                  </a:lnTo>
                  <a:lnTo>
                    <a:pt x="6722" y="35855"/>
                  </a:lnTo>
                  <a:lnTo>
                    <a:pt x="6227" y="35428"/>
                  </a:lnTo>
                  <a:lnTo>
                    <a:pt x="5710" y="35023"/>
                  </a:lnTo>
                  <a:lnTo>
                    <a:pt x="5440" y="34843"/>
                  </a:lnTo>
                  <a:lnTo>
                    <a:pt x="5170" y="34686"/>
                  </a:lnTo>
                  <a:lnTo>
                    <a:pt x="4923" y="34529"/>
                  </a:lnTo>
                  <a:lnTo>
                    <a:pt x="4631" y="34394"/>
                  </a:lnTo>
                  <a:lnTo>
                    <a:pt x="4361" y="34281"/>
                  </a:lnTo>
                  <a:lnTo>
                    <a:pt x="4091" y="34214"/>
                  </a:lnTo>
                  <a:lnTo>
                    <a:pt x="3822" y="34147"/>
                  </a:lnTo>
                  <a:lnTo>
                    <a:pt x="3552" y="34102"/>
                  </a:lnTo>
                  <a:lnTo>
                    <a:pt x="3260" y="34079"/>
                  </a:lnTo>
                  <a:lnTo>
                    <a:pt x="2990" y="34102"/>
                  </a:lnTo>
                  <a:lnTo>
                    <a:pt x="2720" y="34147"/>
                  </a:lnTo>
                  <a:lnTo>
                    <a:pt x="2451" y="34236"/>
                  </a:lnTo>
                  <a:lnTo>
                    <a:pt x="2181" y="34326"/>
                  </a:lnTo>
                  <a:lnTo>
                    <a:pt x="1911" y="34484"/>
                  </a:lnTo>
                  <a:lnTo>
                    <a:pt x="1529" y="34731"/>
                  </a:lnTo>
                  <a:lnTo>
                    <a:pt x="1192" y="35001"/>
                  </a:lnTo>
                  <a:lnTo>
                    <a:pt x="899" y="35293"/>
                  </a:lnTo>
                  <a:lnTo>
                    <a:pt x="652" y="35608"/>
                  </a:lnTo>
                  <a:lnTo>
                    <a:pt x="450" y="35945"/>
                  </a:lnTo>
                  <a:lnTo>
                    <a:pt x="293" y="36282"/>
                  </a:lnTo>
                  <a:lnTo>
                    <a:pt x="158" y="36619"/>
                  </a:lnTo>
                  <a:lnTo>
                    <a:pt x="68" y="36979"/>
                  </a:lnTo>
                  <a:lnTo>
                    <a:pt x="23" y="37339"/>
                  </a:lnTo>
                  <a:lnTo>
                    <a:pt x="0" y="37721"/>
                  </a:lnTo>
                  <a:lnTo>
                    <a:pt x="0" y="38103"/>
                  </a:lnTo>
                  <a:lnTo>
                    <a:pt x="45" y="38507"/>
                  </a:lnTo>
                  <a:lnTo>
                    <a:pt x="113" y="38890"/>
                  </a:lnTo>
                  <a:lnTo>
                    <a:pt x="203" y="39294"/>
                  </a:lnTo>
                  <a:lnTo>
                    <a:pt x="315" y="39676"/>
                  </a:lnTo>
                  <a:lnTo>
                    <a:pt x="472" y="40081"/>
                  </a:lnTo>
                  <a:lnTo>
                    <a:pt x="630" y="40486"/>
                  </a:lnTo>
                  <a:lnTo>
                    <a:pt x="787" y="40868"/>
                  </a:lnTo>
                  <a:lnTo>
                    <a:pt x="989" y="41250"/>
                  </a:lnTo>
                  <a:lnTo>
                    <a:pt x="1192" y="41655"/>
                  </a:lnTo>
                  <a:lnTo>
                    <a:pt x="1641" y="42396"/>
                  </a:lnTo>
                  <a:lnTo>
                    <a:pt x="2113" y="43093"/>
                  </a:lnTo>
                  <a:lnTo>
                    <a:pt x="2608" y="43768"/>
                  </a:lnTo>
                  <a:lnTo>
                    <a:pt x="3102" y="44375"/>
                  </a:lnTo>
                  <a:lnTo>
                    <a:pt x="3597" y="44914"/>
                  </a:lnTo>
                  <a:lnTo>
                    <a:pt x="4069" y="45364"/>
                  </a:lnTo>
                  <a:lnTo>
                    <a:pt x="4743" y="45993"/>
                  </a:lnTo>
                  <a:lnTo>
                    <a:pt x="5463" y="46577"/>
                  </a:lnTo>
                  <a:lnTo>
                    <a:pt x="6182" y="47184"/>
                  </a:lnTo>
                  <a:lnTo>
                    <a:pt x="6901" y="47769"/>
                  </a:lnTo>
                  <a:lnTo>
                    <a:pt x="8363" y="48915"/>
                  </a:lnTo>
                  <a:lnTo>
                    <a:pt x="9824" y="50062"/>
                  </a:lnTo>
                  <a:lnTo>
                    <a:pt x="10498" y="50624"/>
                  </a:lnTo>
                  <a:lnTo>
                    <a:pt x="11217" y="51163"/>
                  </a:lnTo>
                  <a:lnTo>
                    <a:pt x="11982" y="51725"/>
                  </a:lnTo>
                  <a:lnTo>
                    <a:pt x="12364" y="51972"/>
                  </a:lnTo>
                  <a:lnTo>
                    <a:pt x="12746" y="52220"/>
                  </a:lnTo>
                  <a:lnTo>
                    <a:pt x="13151" y="52445"/>
                  </a:lnTo>
                  <a:lnTo>
                    <a:pt x="13555" y="52647"/>
                  </a:lnTo>
                  <a:lnTo>
                    <a:pt x="13960" y="52849"/>
                  </a:lnTo>
                  <a:lnTo>
                    <a:pt x="14387" y="53006"/>
                  </a:lnTo>
                  <a:lnTo>
                    <a:pt x="14814" y="53141"/>
                  </a:lnTo>
                  <a:lnTo>
                    <a:pt x="15241" y="53254"/>
                  </a:lnTo>
                  <a:lnTo>
                    <a:pt x="15691" y="53344"/>
                  </a:lnTo>
                  <a:lnTo>
                    <a:pt x="16140" y="53389"/>
                  </a:lnTo>
                  <a:lnTo>
                    <a:pt x="16477" y="56243"/>
                  </a:lnTo>
                  <a:lnTo>
                    <a:pt x="16770" y="59098"/>
                  </a:lnTo>
                  <a:lnTo>
                    <a:pt x="16905" y="60492"/>
                  </a:lnTo>
                  <a:lnTo>
                    <a:pt x="17039" y="61931"/>
                  </a:lnTo>
                  <a:lnTo>
                    <a:pt x="17129" y="63392"/>
                  </a:lnTo>
                  <a:lnTo>
                    <a:pt x="17219" y="64853"/>
                  </a:lnTo>
                  <a:lnTo>
                    <a:pt x="16747" y="64044"/>
                  </a:lnTo>
                  <a:lnTo>
                    <a:pt x="16320" y="63234"/>
                  </a:lnTo>
                  <a:lnTo>
                    <a:pt x="15893" y="62380"/>
                  </a:lnTo>
                  <a:lnTo>
                    <a:pt x="15488" y="61504"/>
                  </a:lnTo>
                  <a:lnTo>
                    <a:pt x="15084" y="60649"/>
                  </a:lnTo>
                  <a:lnTo>
                    <a:pt x="14657" y="59818"/>
                  </a:lnTo>
                  <a:lnTo>
                    <a:pt x="14230" y="59008"/>
                  </a:lnTo>
                  <a:lnTo>
                    <a:pt x="14005" y="58604"/>
                  </a:lnTo>
                  <a:lnTo>
                    <a:pt x="13757" y="58222"/>
                  </a:lnTo>
                  <a:lnTo>
                    <a:pt x="13128" y="57255"/>
                  </a:lnTo>
                  <a:lnTo>
                    <a:pt x="12454" y="56333"/>
                  </a:lnTo>
                  <a:lnTo>
                    <a:pt x="11734" y="55412"/>
                  </a:lnTo>
                  <a:lnTo>
                    <a:pt x="10993" y="54513"/>
                  </a:lnTo>
                  <a:lnTo>
                    <a:pt x="10386" y="53816"/>
                  </a:lnTo>
                  <a:lnTo>
                    <a:pt x="10048" y="53434"/>
                  </a:lnTo>
                  <a:lnTo>
                    <a:pt x="9666" y="53051"/>
                  </a:lnTo>
                  <a:lnTo>
                    <a:pt x="9262" y="52669"/>
                  </a:lnTo>
                  <a:lnTo>
                    <a:pt x="8857" y="52287"/>
                  </a:lnTo>
                  <a:lnTo>
                    <a:pt x="8407" y="51927"/>
                  </a:lnTo>
                  <a:lnTo>
                    <a:pt x="7958" y="51590"/>
                  </a:lnTo>
                  <a:lnTo>
                    <a:pt x="7508" y="51298"/>
                  </a:lnTo>
                  <a:lnTo>
                    <a:pt x="7036" y="51051"/>
                  </a:lnTo>
                  <a:lnTo>
                    <a:pt x="6789" y="50938"/>
                  </a:lnTo>
                  <a:lnTo>
                    <a:pt x="6542" y="50848"/>
                  </a:lnTo>
                  <a:lnTo>
                    <a:pt x="6294" y="50781"/>
                  </a:lnTo>
                  <a:lnTo>
                    <a:pt x="6047" y="50736"/>
                  </a:lnTo>
                  <a:lnTo>
                    <a:pt x="5822" y="50691"/>
                  </a:lnTo>
                  <a:lnTo>
                    <a:pt x="5575" y="50669"/>
                  </a:lnTo>
                  <a:lnTo>
                    <a:pt x="5328" y="50669"/>
                  </a:lnTo>
                  <a:lnTo>
                    <a:pt x="5081" y="50691"/>
                  </a:lnTo>
                  <a:lnTo>
                    <a:pt x="4833" y="50736"/>
                  </a:lnTo>
                  <a:lnTo>
                    <a:pt x="4586" y="50804"/>
                  </a:lnTo>
                  <a:lnTo>
                    <a:pt x="4361" y="50916"/>
                  </a:lnTo>
                  <a:lnTo>
                    <a:pt x="4114" y="51028"/>
                  </a:lnTo>
                  <a:lnTo>
                    <a:pt x="3799" y="51231"/>
                  </a:lnTo>
                  <a:lnTo>
                    <a:pt x="3507" y="51433"/>
                  </a:lnTo>
                  <a:lnTo>
                    <a:pt x="3260" y="51635"/>
                  </a:lnTo>
                  <a:lnTo>
                    <a:pt x="3035" y="51860"/>
                  </a:lnTo>
                  <a:lnTo>
                    <a:pt x="2855" y="52085"/>
                  </a:lnTo>
                  <a:lnTo>
                    <a:pt x="2698" y="52310"/>
                  </a:lnTo>
                  <a:lnTo>
                    <a:pt x="2585" y="52557"/>
                  </a:lnTo>
                  <a:lnTo>
                    <a:pt x="2473" y="52804"/>
                  </a:lnTo>
                  <a:lnTo>
                    <a:pt x="2406" y="53051"/>
                  </a:lnTo>
                  <a:lnTo>
                    <a:pt x="2383" y="53321"/>
                  </a:lnTo>
                  <a:lnTo>
                    <a:pt x="2361" y="53591"/>
                  </a:lnTo>
                  <a:lnTo>
                    <a:pt x="2383" y="53861"/>
                  </a:lnTo>
                  <a:lnTo>
                    <a:pt x="2406" y="54130"/>
                  </a:lnTo>
                  <a:lnTo>
                    <a:pt x="2473" y="54423"/>
                  </a:lnTo>
                  <a:lnTo>
                    <a:pt x="2563" y="54692"/>
                  </a:lnTo>
                  <a:lnTo>
                    <a:pt x="2653" y="54985"/>
                  </a:lnTo>
                  <a:lnTo>
                    <a:pt x="2788" y="55277"/>
                  </a:lnTo>
                  <a:lnTo>
                    <a:pt x="2923" y="55592"/>
                  </a:lnTo>
                  <a:lnTo>
                    <a:pt x="3102" y="55884"/>
                  </a:lnTo>
                  <a:lnTo>
                    <a:pt x="3282" y="56176"/>
                  </a:lnTo>
                  <a:lnTo>
                    <a:pt x="3709" y="56805"/>
                  </a:lnTo>
                  <a:lnTo>
                    <a:pt x="4204" y="57412"/>
                  </a:lnTo>
                  <a:lnTo>
                    <a:pt x="4743" y="58042"/>
                  </a:lnTo>
                  <a:lnTo>
                    <a:pt x="5350" y="58671"/>
                  </a:lnTo>
                  <a:lnTo>
                    <a:pt x="6002" y="59278"/>
                  </a:lnTo>
                  <a:lnTo>
                    <a:pt x="6677" y="59908"/>
                  </a:lnTo>
                  <a:lnTo>
                    <a:pt x="7396" y="60514"/>
                  </a:lnTo>
                  <a:lnTo>
                    <a:pt x="8138" y="61121"/>
                  </a:lnTo>
                  <a:lnTo>
                    <a:pt x="8880" y="61706"/>
                  </a:lnTo>
                  <a:lnTo>
                    <a:pt x="9666" y="62290"/>
                  </a:lnTo>
                  <a:lnTo>
                    <a:pt x="10431" y="62852"/>
                  </a:lnTo>
                  <a:lnTo>
                    <a:pt x="11195" y="63392"/>
                  </a:lnTo>
                  <a:lnTo>
                    <a:pt x="12701" y="64403"/>
                  </a:lnTo>
                  <a:lnTo>
                    <a:pt x="14140" y="65303"/>
                  </a:lnTo>
                  <a:lnTo>
                    <a:pt x="15398" y="66044"/>
                  </a:lnTo>
                  <a:lnTo>
                    <a:pt x="16477" y="66651"/>
                  </a:lnTo>
                  <a:lnTo>
                    <a:pt x="17309" y="67078"/>
                  </a:lnTo>
                  <a:lnTo>
                    <a:pt x="17332" y="68832"/>
                  </a:lnTo>
                  <a:lnTo>
                    <a:pt x="17309" y="70608"/>
                  </a:lnTo>
                  <a:lnTo>
                    <a:pt x="17242" y="72361"/>
                  </a:lnTo>
                  <a:lnTo>
                    <a:pt x="17174" y="73238"/>
                  </a:lnTo>
                  <a:lnTo>
                    <a:pt x="17107" y="74114"/>
                  </a:lnTo>
                  <a:lnTo>
                    <a:pt x="17039" y="74969"/>
                  </a:lnTo>
                  <a:lnTo>
                    <a:pt x="16927" y="75823"/>
                  </a:lnTo>
                  <a:lnTo>
                    <a:pt x="16815" y="76677"/>
                  </a:lnTo>
                  <a:lnTo>
                    <a:pt x="16702" y="77531"/>
                  </a:lnTo>
                  <a:lnTo>
                    <a:pt x="16545" y="78363"/>
                  </a:lnTo>
                  <a:lnTo>
                    <a:pt x="16388" y="79195"/>
                  </a:lnTo>
                  <a:lnTo>
                    <a:pt x="16208" y="80004"/>
                  </a:lnTo>
                  <a:lnTo>
                    <a:pt x="16005" y="80813"/>
                  </a:lnTo>
                  <a:lnTo>
                    <a:pt x="15983" y="80970"/>
                  </a:lnTo>
                  <a:lnTo>
                    <a:pt x="15983" y="81083"/>
                  </a:lnTo>
                  <a:lnTo>
                    <a:pt x="16028" y="81218"/>
                  </a:lnTo>
                  <a:lnTo>
                    <a:pt x="16073" y="81330"/>
                  </a:lnTo>
                  <a:lnTo>
                    <a:pt x="16140" y="81420"/>
                  </a:lnTo>
                  <a:lnTo>
                    <a:pt x="16230" y="81487"/>
                  </a:lnTo>
                  <a:lnTo>
                    <a:pt x="16343" y="81555"/>
                  </a:lnTo>
                  <a:lnTo>
                    <a:pt x="16432" y="81622"/>
                  </a:lnTo>
                  <a:lnTo>
                    <a:pt x="16545" y="81645"/>
                  </a:lnTo>
                  <a:lnTo>
                    <a:pt x="16657" y="81667"/>
                  </a:lnTo>
                  <a:lnTo>
                    <a:pt x="16770" y="81645"/>
                  </a:lnTo>
                  <a:lnTo>
                    <a:pt x="16882" y="81622"/>
                  </a:lnTo>
                  <a:lnTo>
                    <a:pt x="16972" y="81577"/>
                  </a:lnTo>
                  <a:lnTo>
                    <a:pt x="17062" y="81487"/>
                  </a:lnTo>
                  <a:lnTo>
                    <a:pt x="17129" y="81398"/>
                  </a:lnTo>
                  <a:lnTo>
                    <a:pt x="17174" y="81263"/>
                  </a:lnTo>
                  <a:lnTo>
                    <a:pt x="17377" y="80408"/>
                  </a:lnTo>
                  <a:lnTo>
                    <a:pt x="17556" y="79577"/>
                  </a:lnTo>
                  <a:lnTo>
                    <a:pt x="17736" y="78723"/>
                  </a:lnTo>
                  <a:lnTo>
                    <a:pt x="17894" y="77891"/>
                  </a:lnTo>
                  <a:lnTo>
                    <a:pt x="18028" y="77037"/>
                  </a:lnTo>
                  <a:lnTo>
                    <a:pt x="18141" y="76182"/>
                  </a:lnTo>
                  <a:lnTo>
                    <a:pt x="18253" y="75328"/>
                  </a:lnTo>
                  <a:lnTo>
                    <a:pt x="18343" y="74474"/>
                  </a:lnTo>
                  <a:lnTo>
                    <a:pt x="18411" y="73597"/>
                  </a:lnTo>
                  <a:lnTo>
                    <a:pt x="18456" y="72743"/>
                  </a:lnTo>
                  <a:lnTo>
                    <a:pt x="18545" y="71012"/>
                  </a:lnTo>
                  <a:lnTo>
                    <a:pt x="18568" y="69259"/>
                  </a:lnTo>
                  <a:lnTo>
                    <a:pt x="18545" y="67528"/>
                  </a:lnTo>
                  <a:lnTo>
                    <a:pt x="19535" y="66921"/>
                  </a:lnTo>
                  <a:lnTo>
                    <a:pt x="20479" y="66314"/>
                  </a:lnTo>
                  <a:lnTo>
                    <a:pt x="21355" y="65730"/>
                  </a:lnTo>
                  <a:lnTo>
                    <a:pt x="22165" y="65123"/>
                  </a:lnTo>
                  <a:lnTo>
                    <a:pt x="22951" y="64516"/>
                  </a:lnTo>
                  <a:lnTo>
                    <a:pt x="23671" y="63886"/>
                  </a:lnTo>
                  <a:lnTo>
                    <a:pt x="24368" y="63257"/>
                  </a:lnTo>
                  <a:lnTo>
                    <a:pt x="25042" y="62628"/>
                  </a:lnTo>
                  <a:lnTo>
                    <a:pt x="25671" y="61976"/>
                  </a:lnTo>
                  <a:lnTo>
                    <a:pt x="26256" y="61301"/>
                  </a:lnTo>
                  <a:lnTo>
                    <a:pt x="26840" y="60627"/>
                  </a:lnTo>
                  <a:lnTo>
                    <a:pt x="27402" y="59930"/>
                  </a:lnTo>
                  <a:lnTo>
                    <a:pt x="27942" y="59233"/>
                  </a:lnTo>
                  <a:lnTo>
                    <a:pt x="28481" y="58491"/>
                  </a:lnTo>
                  <a:lnTo>
                    <a:pt x="28998" y="57750"/>
                  </a:lnTo>
                  <a:lnTo>
                    <a:pt x="29515" y="56963"/>
                  </a:lnTo>
                  <a:lnTo>
                    <a:pt x="30122" y="56041"/>
                  </a:lnTo>
                  <a:lnTo>
                    <a:pt x="30437" y="55524"/>
                  </a:lnTo>
                  <a:lnTo>
                    <a:pt x="30729" y="54985"/>
                  </a:lnTo>
                  <a:lnTo>
                    <a:pt x="31044" y="54423"/>
                  </a:lnTo>
                  <a:lnTo>
                    <a:pt x="31314" y="53861"/>
                  </a:lnTo>
                  <a:lnTo>
                    <a:pt x="31583" y="53254"/>
                  </a:lnTo>
                  <a:lnTo>
                    <a:pt x="31808" y="52647"/>
                  </a:lnTo>
                  <a:lnTo>
                    <a:pt x="31988" y="52040"/>
                  </a:lnTo>
                  <a:lnTo>
                    <a:pt x="32055" y="51748"/>
                  </a:lnTo>
                  <a:lnTo>
                    <a:pt x="32100" y="51455"/>
                  </a:lnTo>
                  <a:lnTo>
                    <a:pt x="32145" y="51141"/>
                  </a:lnTo>
                  <a:lnTo>
                    <a:pt x="32168" y="50848"/>
                  </a:lnTo>
                  <a:lnTo>
                    <a:pt x="32168" y="50556"/>
                  </a:lnTo>
                  <a:lnTo>
                    <a:pt x="32168" y="50264"/>
                  </a:lnTo>
                  <a:lnTo>
                    <a:pt x="32123" y="49972"/>
                  </a:lnTo>
                  <a:lnTo>
                    <a:pt x="32078" y="49680"/>
                  </a:lnTo>
                  <a:lnTo>
                    <a:pt x="32010" y="49410"/>
                  </a:lnTo>
                  <a:lnTo>
                    <a:pt x="31898" y="49140"/>
                  </a:lnTo>
                  <a:lnTo>
                    <a:pt x="31786" y="48870"/>
                  </a:lnTo>
                  <a:lnTo>
                    <a:pt x="31651" y="48623"/>
                  </a:lnTo>
                  <a:lnTo>
                    <a:pt x="31471" y="48376"/>
                  </a:lnTo>
                  <a:lnTo>
                    <a:pt x="31269" y="48129"/>
                  </a:lnTo>
                  <a:lnTo>
                    <a:pt x="31066" y="47904"/>
                  </a:lnTo>
                  <a:lnTo>
                    <a:pt x="30864" y="47724"/>
                  </a:lnTo>
                  <a:lnTo>
                    <a:pt x="30662" y="47567"/>
                  </a:lnTo>
                  <a:lnTo>
                    <a:pt x="30459" y="47432"/>
                  </a:lnTo>
                  <a:lnTo>
                    <a:pt x="30257" y="47342"/>
                  </a:lnTo>
                  <a:lnTo>
                    <a:pt x="30055" y="47252"/>
                  </a:lnTo>
                  <a:lnTo>
                    <a:pt x="29852" y="47207"/>
                  </a:lnTo>
                  <a:lnTo>
                    <a:pt x="29650" y="47184"/>
                  </a:lnTo>
                  <a:lnTo>
                    <a:pt x="29448" y="47162"/>
                  </a:lnTo>
                  <a:lnTo>
                    <a:pt x="29246" y="47184"/>
                  </a:lnTo>
                  <a:lnTo>
                    <a:pt x="29043" y="47207"/>
                  </a:lnTo>
                  <a:lnTo>
                    <a:pt x="28863" y="47274"/>
                  </a:lnTo>
                  <a:lnTo>
                    <a:pt x="28661" y="47342"/>
                  </a:lnTo>
                  <a:lnTo>
                    <a:pt x="28481" y="47432"/>
                  </a:lnTo>
                  <a:lnTo>
                    <a:pt x="28301" y="47522"/>
                  </a:lnTo>
                  <a:lnTo>
                    <a:pt x="28122" y="47634"/>
                  </a:lnTo>
                  <a:lnTo>
                    <a:pt x="27762" y="47904"/>
                  </a:lnTo>
                  <a:lnTo>
                    <a:pt x="27425" y="48218"/>
                  </a:lnTo>
                  <a:lnTo>
                    <a:pt x="27088" y="48556"/>
                  </a:lnTo>
                  <a:lnTo>
                    <a:pt x="26795" y="48938"/>
                  </a:lnTo>
                  <a:lnTo>
                    <a:pt x="26503" y="49320"/>
                  </a:lnTo>
                  <a:lnTo>
                    <a:pt x="26256" y="49725"/>
                  </a:lnTo>
                  <a:lnTo>
                    <a:pt x="26009" y="50107"/>
                  </a:lnTo>
                  <a:lnTo>
                    <a:pt x="25806" y="50489"/>
                  </a:lnTo>
                  <a:lnTo>
                    <a:pt x="25312" y="51433"/>
                  </a:lnTo>
                  <a:lnTo>
                    <a:pt x="24840" y="52377"/>
                  </a:lnTo>
                  <a:lnTo>
                    <a:pt x="24390" y="53344"/>
                  </a:lnTo>
                  <a:lnTo>
                    <a:pt x="23963" y="54288"/>
                  </a:lnTo>
                  <a:lnTo>
                    <a:pt x="23131" y="56221"/>
                  </a:lnTo>
                  <a:lnTo>
                    <a:pt x="22299" y="58154"/>
                  </a:lnTo>
                  <a:lnTo>
                    <a:pt x="21445" y="60087"/>
                  </a:lnTo>
                  <a:lnTo>
                    <a:pt x="20996" y="61032"/>
                  </a:lnTo>
                  <a:lnTo>
                    <a:pt x="20546" y="61998"/>
                  </a:lnTo>
                  <a:lnTo>
                    <a:pt x="20074" y="62920"/>
                  </a:lnTo>
                  <a:lnTo>
                    <a:pt x="19557" y="63864"/>
                  </a:lnTo>
                  <a:lnTo>
                    <a:pt x="19040" y="64786"/>
                  </a:lnTo>
                  <a:lnTo>
                    <a:pt x="18478" y="65685"/>
                  </a:lnTo>
                  <a:lnTo>
                    <a:pt x="18411" y="64224"/>
                  </a:lnTo>
                  <a:lnTo>
                    <a:pt x="18298" y="62740"/>
                  </a:lnTo>
                  <a:lnTo>
                    <a:pt x="18186" y="61279"/>
                  </a:lnTo>
                  <a:lnTo>
                    <a:pt x="18051" y="59795"/>
                  </a:lnTo>
                  <a:lnTo>
                    <a:pt x="17759" y="56850"/>
                  </a:lnTo>
                  <a:lnTo>
                    <a:pt x="17422" y="53883"/>
                  </a:lnTo>
                  <a:lnTo>
                    <a:pt x="17556" y="53816"/>
                  </a:lnTo>
                  <a:lnTo>
                    <a:pt x="17804" y="53636"/>
                  </a:lnTo>
                  <a:lnTo>
                    <a:pt x="18568" y="52984"/>
                  </a:lnTo>
                  <a:lnTo>
                    <a:pt x="19602" y="52062"/>
                  </a:lnTo>
                  <a:lnTo>
                    <a:pt x="20793" y="50961"/>
                  </a:lnTo>
                  <a:lnTo>
                    <a:pt x="21985" y="49792"/>
                  </a:lnTo>
                  <a:lnTo>
                    <a:pt x="23109" y="48690"/>
                  </a:lnTo>
                  <a:lnTo>
                    <a:pt x="24030" y="47746"/>
                  </a:lnTo>
                  <a:lnTo>
                    <a:pt x="24368" y="47364"/>
                  </a:lnTo>
                  <a:lnTo>
                    <a:pt x="24615" y="47050"/>
                  </a:lnTo>
                  <a:lnTo>
                    <a:pt x="24840" y="46735"/>
                  </a:lnTo>
                  <a:lnTo>
                    <a:pt x="25087" y="46375"/>
                  </a:lnTo>
                  <a:lnTo>
                    <a:pt x="25312" y="45993"/>
                  </a:lnTo>
                  <a:lnTo>
                    <a:pt x="25559" y="45566"/>
                  </a:lnTo>
                  <a:lnTo>
                    <a:pt x="26031" y="44667"/>
                  </a:lnTo>
                  <a:lnTo>
                    <a:pt x="26481" y="43678"/>
                  </a:lnTo>
                  <a:lnTo>
                    <a:pt x="26908" y="42621"/>
                  </a:lnTo>
                  <a:lnTo>
                    <a:pt x="27290" y="41542"/>
                  </a:lnTo>
                  <a:lnTo>
                    <a:pt x="27627" y="40441"/>
                  </a:lnTo>
                  <a:lnTo>
                    <a:pt x="27919" y="39384"/>
                  </a:lnTo>
                  <a:lnTo>
                    <a:pt x="28054" y="38845"/>
                  </a:lnTo>
                  <a:lnTo>
                    <a:pt x="28167" y="38328"/>
                  </a:lnTo>
                  <a:lnTo>
                    <a:pt x="28234" y="37833"/>
                  </a:lnTo>
                  <a:lnTo>
                    <a:pt x="28301" y="37361"/>
                  </a:lnTo>
                  <a:lnTo>
                    <a:pt x="28346" y="36911"/>
                  </a:lnTo>
                  <a:lnTo>
                    <a:pt x="28391" y="36484"/>
                  </a:lnTo>
                  <a:lnTo>
                    <a:pt x="28391" y="36080"/>
                  </a:lnTo>
                  <a:lnTo>
                    <a:pt x="28346" y="35698"/>
                  </a:lnTo>
                  <a:lnTo>
                    <a:pt x="28301" y="35360"/>
                  </a:lnTo>
                  <a:lnTo>
                    <a:pt x="28234" y="35046"/>
                  </a:lnTo>
                  <a:lnTo>
                    <a:pt x="28122" y="34798"/>
                  </a:lnTo>
                  <a:lnTo>
                    <a:pt x="27987" y="34574"/>
                  </a:lnTo>
                  <a:lnTo>
                    <a:pt x="27919" y="34484"/>
                  </a:lnTo>
                  <a:lnTo>
                    <a:pt x="27829" y="34394"/>
                  </a:lnTo>
                  <a:lnTo>
                    <a:pt x="27739" y="34326"/>
                  </a:lnTo>
                  <a:lnTo>
                    <a:pt x="27627" y="34281"/>
                  </a:lnTo>
                  <a:lnTo>
                    <a:pt x="27515" y="34236"/>
                  </a:lnTo>
                  <a:lnTo>
                    <a:pt x="27402" y="34191"/>
                  </a:lnTo>
                  <a:lnTo>
                    <a:pt x="27267" y="34169"/>
                  </a:lnTo>
                  <a:lnTo>
                    <a:pt x="27132" y="34169"/>
                  </a:lnTo>
                  <a:lnTo>
                    <a:pt x="26840" y="34191"/>
                  </a:lnTo>
                  <a:lnTo>
                    <a:pt x="26571" y="34214"/>
                  </a:lnTo>
                  <a:lnTo>
                    <a:pt x="26301" y="34259"/>
                  </a:lnTo>
                  <a:lnTo>
                    <a:pt x="26031" y="34326"/>
                  </a:lnTo>
                  <a:lnTo>
                    <a:pt x="25784" y="34394"/>
                  </a:lnTo>
                  <a:lnTo>
                    <a:pt x="25536" y="34484"/>
                  </a:lnTo>
                  <a:lnTo>
                    <a:pt x="25064" y="34686"/>
                  </a:lnTo>
                  <a:lnTo>
                    <a:pt x="24615" y="34933"/>
                  </a:lnTo>
                  <a:lnTo>
                    <a:pt x="24188" y="35226"/>
                  </a:lnTo>
                  <a:lnTo>
                    <a:pt x="23783" y="35540"/>
                  </a:lnTo>
                  <a:lnTo>
                    <a:pt x="23401" y="35900"/>
                  </a:lnTo>
                  <a:lnTo>
                    <a:pt x="23041" y="36305"/>
                  </a:lnTo>
                  <a:lnTo>
                    <a:pt x="22704" y="36709"/>
                  </a:lnTo>
                  <a:lnTo>
                    <a:pt x="22389" y="37159"/>
                  </a:lnTo>
                  <a:lnTo>
                    <a:pt x="22075" y="37608"/>
                  </a:lnTo>
                  <a:lnTo>
                    <a:pt x="21782" y="38103"/>
                  </a:lnTo>
                  <a:lnTo>
                    <a:pt x="21513" y="38597"/>
                  </a:lnTo>
                  <a:lnTo>
                    <a:pt x="21265" y="39092"/>
                  </a:lnTo>
                  <a:lnTo>
                    <a:pt x="21018" y="39586"/>
                  </a:lnTo>
                  <a:lnTo>
                    <a:pt x="20748" y="40238"/>
                  </a:lnTo>
                  <a:lnTo>
                    <a:pt x="20479" y="40890"/>
                  </a:lnTo>
                  <a:lnTo>
                    <a:pt x="20231" y="41542"/>
                  </a:lnTo>
                  <a:lnTo>
                    <a:pt x="19984" y="42172"/>
                  </a:lnTo>
                  <a:lnTo>
                    <a:pt x="19535" y="43475"/>
                  </a:lnTo>
                  <a:lnTo>
                    <a:pt x="19107" y="44779"/>
                  </a:lnTo>
                  <a:lnTo>
                    <a:pt x="18658" y="46060"/>
                  </a:lnTo>
                  <a:lnTo>
                    <a:pt x="18411" y="46712"/>
                  </a:lnTo>
                  <a:lnTo>
                    <a:pt x="18163" y="47342"/>
                  </a:lnTo>
                  <a:lnTo>
                    <a:pt x="17894" y="47971"/>
                  </a:lnTo>
                  <a:lnTo>
                    <a:pt x="17624" y="48578"/>
                  </a:lnTo>
                  <a:lnTo>
                    <a:pt x="17309" y="49208"/>
                  </a:lnTo>
                  <a:lnTo>
                    <a:pt x="16972" y="49814"/>
                  </a:lnTo>
                  <a:lnTo>
                    <a:pt x="16792" y="48039"/>
                  </a:lnTo>
                  <a:lnTo>
                    <a:pt x="16612" y="46263"/>
                  </a:lnTo>
                  <a:lnTo>
                    <a:pt x="16455" y="44487"/>
                  </a:lnTo>
                  <a:lnTo>
                    <a:pt x="16320" y="42734"/>
                  </a:lnTo>
                  <a:lnTo>
                    <a:pt x="16230" y="40958"/>
                  </a:lnTo>
                  <a:lnTo>
                    <a:pt x="16163" y="39204"/>
                  </a:lnTo>
                  <a:lnTo>
                    <a:pt x="16140" y="37473"/>
                  </a:lnTo>
                  <a:lnTo>
                    <a:pt x="16140" y="35743"/>
                  </a:lnTo>
                  <a:lnTo>
                    <a:pt x="17062" y="35540"/>
                  </a:lnTo>
                  <a:lnTo>
                    <a:pt x="17961" y="35293"/>
                  </a:lnTo>
                  <a:lnTo>
                    <a:pt x="18860" y="35046"/>
                  </a:lnTo>
                  <a:lnTo>
                    <a:pt x="19759" y="34753"/>
                  </a:lnTo>
                  <a:lnTo>
                    <a:pt x="20659" y="34439"/>
                  </a:lnTo>
                  <a:lnTo>
                    <a:pt x="21535" y="34102"/>
                  </a:lnTo>
                  <a:lnTo>
                    <a:pt x="22389" y="33719"/>
                  </a:lnTo>
                  <a:lnTo>
                    <a:pt x="23244" y="33315"/>
                  </a:lnTo>
                  <a:lnTo>
                    <a:pt x="24075" y="32865"/>
                  </a:lnTo>
                  <a:lnTo>
                    <a:pt x="24907" y="32393"/>
                  </a:lnTo>
                  <a:lnTo>
                    <a:pt x="25694" y="31876"/>
                  </a:lnTo>
                  <a:lnTo>
                    <a:pt x="26458" y="31337"/>
                  </a:lnTo>
                  <a:lnTo>
                    <a:pt x="27200" y="30775"/>
                  </a:lnTo>
                  <a:lnTo>
                    <a:pt x="27919" y="30168"/>
                  </a:lnTo>
                  <a:lnTo>
                    <a:pt x="28594" y="29516"/>
                  </a:lnTo>
                  <a:lnTo>
                    <a:pt x="29246" y="28841"/>
                  </a:lnTo>
                  <a:lnTo>
                    <a:pt x="29875" y="28100"/>
                  </a:lnTo>
                  <a:lnTo>
                    <a:pt x="30212" y="27673"/>
                  </a:lnTo>
                  <a:lnTo>
                    <a:pt x="30572" y="27223"/>
                  </a:lnTo>
                  <a:lnTo>
                    <a:pt x="30909" y="26751"/>
                  </a:lnTo>
                  <a:lnTo>
                    <a:pt x="31224" y="26234"/>
                  </a:lnTo>
                  <a:lnTo>
                    <a:pt x="31538" y="25717"/>
                  </a:lnTo>
                  <a:lnTo>
                    <a:pt x="31808" y="25200"/>
                  </a:lnTo>
                  <a:lnTo>
                    <a:pt x="32033" y="24660"/>
                  </a:lnTo>
                  <a:lnTo>
                    <a:pt x="32123" y="24391"/>
                  </a:lnTo>
                  <a:lnTo>
                    <a:pt x="32190" y="24121"/>
                  </a:lnTo>
                  <a:lnTo>
                    <a:pt x="32258" y="23851"/>
                  </a:lnTo>
                  <a:lnTo>
                    <a:pt x="32303" y="23581"/>
                  </a:lnTo>
                  <a:lnTo>
                    <a:pt x="32325" y="23312"/>
                  </a:lnTo>
                  <a:lnTo>
                    <a:pt x="32348" y="23042"/>
                  </a:lnTo>
                  <a:lnTo>
                    <a:pt x="32325" y="22795"/>
                  </a:lnTo>
                  <a:lnTo>
                    <a:pt x="32303" y="22525"/>
                  </a:lnTo>
                  <a:lnTo>
                    <a:pt x="32258" y="22278"/>
                  </a:lnTo>
                  <a:lnTo>
                    <a:pt x="32168" y="22030"/>
                  </a:lnTo>
                  <a:lnTo>
                    <a:pt x="32078" y="21783"/>
                  </a:lnTo>
                  <a:lnTo>
                    <a:pt x="31943" y="21558"/>
                  </a:lnTo>
                  <a:lnTo>
                    <a:pt x="31786" y="21333"/>
                  </a:lnTo>
                  <a:lnTo>
                    <a:pt x="31606" y="21109"/>
                  </a:lnTo>
                  <a:lnTo>
                    <a:pt x="31381" y="20884"/>
                  </a:lnTo>
                  <a:lnTo>
                    <a:pt x="31156" y="20682"/>
                  </a:lnTo>
                  <a:lnTo>
                    <a:pt x="30931" y="20524"/>
                  </a:lnTo>
                  <a:lnTo>
                    <a:pt x="30684" y="20389"/>
                  </a:lnTo>
                  <a:lnTo>
                    <a:pt x="30437" y="20277"/>
                  </a:lnTo>
                  <a:lnTo>
                    <a:pt x="30190" y="20187"/>
                  </a:lnTo>
                  <a:lnTo>
                    <a:pt x="29942" y="20120"/>
                  </a:lnTo>
                  <a:lnTo>
                    <a:pt x="29695" y="20097"/>
                  </a:lnTo>
                  <a:lnTo>
                    <a:pt x="29425" y="20075"/>
                  </a:lnTo>
                  <a:lnTo>
                    <a:pt x="29178" y="20075"/>
                  </a:lnTo>
                  <a:lnTo>
                    <a:pt x="28908" y="20120"/>
                  </a:lnTo>
                  <a:lnTo>
                    <a:pt x="28661" y="20165"/>
                  </a:lnTo>
                  <a:lnTo>
                    <a:pt x="28391" y="20209"/>
                  </a:lnTo>
                  <a:lnTo>
                    <a:pt x="28122" y="20299"/>
                  </a:lnTo>
                  <a:lnTo>
                    <a:pt x="27874" y="20389"/>
                  </a:lnTo>
                  <a:lnTo>
                    <a:pt x="27605" y="20502"/>
                  </a:lnTo>
                  <a:lnTo>
                    <a:pt x="27088" y="20749"/>
                  </a:lnTo>
                  <a:lnTo>
                    <a:pt x="26593" y="21041"/>
                  </a:lnTo>
                  <a:lnTo>
                    <a:pt x="26121" y="21356"/>
                  </a:lnTo>
                  <a:lnTo>
                    <a:pt x="25649" y="21716"/>
                  </a:lnTo>
                  <a:lnTo>
                    <a:pt x="25222" y="22075"/>
                  </a:lnTo>
                  <a:lnTo>
                    <a:pt x="24817" y="22435"/>
                  </a:lnTo>
                  <a:lnTo>
                    <a:pt x="24435" y="22817"/>
                  </a:lnTo>
                  <a:lnTo>
                    <a:pt x="24098" y="23154"/>
                  </a:lnTo>
                  <a:lnTo>
                    <a:pt x="23828" y="23446"/>
                  </a:lnTo>
                  <a:lnTo>
                    <a:pt x="23581" y="23761"/>
                  </a:lnTo>
                  <a:lnTo>
                    <a:pt x="23334" y="24098"/>
                  </a:lnTo>
                  <a:lnTo>
                    <a:pt x="23086" y="24436"/>
                  </a:lnTo>
                  <a:lnTo>
                    <a:pt x="22614" y="25155"/>
                  </a:lnTo>
                  <a:lnTo>
                    <a:pt x="22165" y="25919"/>
                  </a:lnTo>
                  <a:lnTo>
                    <a:pt x="21738" y="26683"/>
                  </a:lnTo>
                  <a:lnTo>
                    <a:pt x="21310" y="27493"/>
                  </a:lnTo>
                  <a:lnTo>
                    <a:pt x="20479" y="29111"/>
                  </a:lnTo>
                  <a:lnTo>
                    <a:pt x="20029" y="29898"/>
                  </a:lnTo>
                  <a:lnTo>
                    <a:pt x="19580" y="30662"/>
                  </a:lnTo>
                  <a:lnTo>
                    <a:pt x="19107" y="31404"/>
                  </a:lnTo>
                  <a:lnTo>
                    <a:pt x="18860" y="31764"/>
                  </a:lnTo>
                  <a:lnTo>
                    <a:pt x="18613" y="32101"/>
                  </a:lnTo>
                  <a:lnTo>
                    <a:pt x="18343" y="32438"/>
                  </a:lnTo>
                  <a:lnTo>
                    <a:pt x="18073" y="32753"/>
                  </a:lnTo>
                  <a:lnTo>
                    <a:pt x="17781" y="33068"/>
                  </a:lnTo>
                  <a:lnTo>
                    <a:pt x="17489" y="33337"/>
                  </a:lnTo>
                  <a:lnTo>
                    <a:pt x="17197" y="33607"/>
                  </a:lnTo>
                  <a:lnTo>
                    <a:pt x="16882" y="33854"/>
                  </a:lnTo>
                  <a:lnTo>
                    <a:pt x="16545" y="34079"/>
                  </a:lnTo>
                  <a:lnTo>
                    <a:pt x="16208" y="34304"/>
                  </a:lnTo>
                  <a:lnTo>
                    <a:pt x="16208" y="34304"/>
                  </a:lnTo>
                  <a:lnTo>
                    <a:pt x="16275" y="33135"/>
                  </a:lnTo>
                  <a:lnTo>
                    <a:pt x="16365" y="31966"/>
                  </a:lnTo>
                  <a:lnTo>
                    <a:pt x="16500" y="30797"/>
                  </a:lnTo>
                  <a:lnTo>
                    <a:pt x="16635" y="29651"/>
                  </a:lnTo>
                  <a:lnTo>
                    <a:pt x="16837" y="28504"/>
                  </a:lnTo>
                  <a:lnTo>
                    <a:pt x="17039" y="27358"/>
                  </a:lnTo>
                  <a:lnTo>
                    <a:pt x="17309" y="26234"/>
                  </a:lnTo>
                  <a:lnTo>
                    <a:pt x="17579" y="25087"/>
                  </a:lnTo>
                  <a:lnTo>
                    <a:pt x="17916" y="23986"/>
                  </a:lnTo>
                  <a:lnTo>
                    <a:pt x="18276" y="22862"/>
                  </a:lnTo>
                  <a:lnTo>
                    <a:pt x="18680" y="21761"/>
                  </a:lnTo>
                  <a:lnTo>
                    <a:pt x="19130" y="20659"/>
                  </a:lnTo>
                  <a:lnTo>
                    <a:pt x="19624" y="19580"/>
                  </a:lnTo>
                  <a:lnTo>
                    <a:pt x="20164" y="18501"/>
                  </a:lnTo>
                  <a:lnTo>
                    <a:pt x="20748" y="17422"/>
                  </a:lnTo>
                  <a:lnTo>
                    <a:pt x="21378" y="16366"/>
                  </a:lnTo>
                  <a:lnTo>
                    <a:pt x="21917" y="15601"/>
                  </a:lnTo>
                  <a:lnTo>
                    <a:pt x="22187" y="15219"/>
                  </a:lnTo>
                  <a:lnTo>
                    <a:pt x="22479" y="14859"/>
                  </a:lnTo>
                  <a:lnTo>
                    <a:pt x="22794" y="14500"/>
                  </a:lnTo>
                  <a:lnTo>
                    <a:pt x="23109" y="14163"/>
                  </a:lnTo>
                  <a:lnTo>
                    <a:pt x="23446" y="13825"/>
                  </a:lnTo>
                  <a:lnTo>
                    <a:pt x="23806" y="13488"/>
                  </a:lnTo>
                  <a:lnTo>
                    <a:pt x="25154" y="12274"/>
                  </a:lnTo>
                  <a:lnTo>
                    <a:pt x="25829" y="11690"/>
                  </a:lnTo>
                  <a:lnTo>
                    <a:pt x="26481" y="11083"/>
                  </a:lnTo>
                  <a:lnTo>
                    <a:pt x="27110" y="10476"/>
                  </a:lnTo>
                  <a:lnTo>
                    <a:pt x="27739" y="9847"/>
                  </a:lnTo>
                  <a:lnTo>
                    <a:pt x="28324" y="9172"/>
                  </a:lnTo>
                  <a:lnTo>
                    <a:pt x="28616" y="8813"/>
                  </a:lnTo>
                  <a:lnTo>
                    <a:pt x="28886" y="8453"/>
                  </a:lnTo>
                  <a:lnTo>
                    <a:pt x="29178" y="8026"/>
                  </a:lnTo>
                  <a:lnTo>
                    <a:pt x="29493" y="7576"/>
                  </a:lnTo>
                  <a:lnTo>
                    <a:pt x="29807" y="7059"/>
                  </a:lnTo>
                  <a:lnTo>
                    <a:pt x="30100" y="6520"/>
                  </a:lnTo>
                  <a:lnTo>
                    <a:pt x="30392" y="5935"/>
                  </a:lnTo>
                  <a:lnTo>
                    <a:pt x="30639" y="5351"/>
                  </a:lnTo>
                  <a:lnTo>
                    <a:pt x="30864" y="4766"/>
                  </a:lnTo>
                  <a:lnTo>
                    <a:pt x="31021" y="4159"/>
                  </a:lnTo>
                  <a:lnTo>
                    <a:pt x="31089" y="3845"/>
                  </a:lnTo>
                  <a:lnTo>
                    <a:pt x="31134" y="3552"/>
                  </a:lnTo>
                  <a:lnTo>
                    <a:pt x="31156" y="3260"/>
                  </a:lnTo>
                  <a:lnTo>
                    <a:pt x="31179" y="2968"/>
                  </a:lnTo>
                  <a:lnTo>
                    <a:pt x="31156" y="2698"/>
                  </a:lnTo>
                  <a:lnTo>
                    <a:pt x="31134" y="2429"/>
                  </a:lnTo>
                  <a:lnTo>
                    <a:pt x="31066" y="2159"/>
                  </a:lnTo>
                  <a:lnTo>
                    <a:pt x="30999" y="1889"/>
                  </a:lnTo>
                  <a:lnTo>
                    <a:pt x="30886" y="1642"/>
                  </a:lnTo>
                  <a:lnTo>
                    <a:pt x="30752" y="1395"/>
                  </a:lnTo>
                  <a:lnTo>
                    <a:pt x="30594" y="1170"/>
                  </a:lnTo>
                  <a:lnTo>
                    <a:pt x="30414" y="967"/>
                  </a:lnTo>
                  <a:lnTo>
                    <a:pt x="30190" y="765"/>
                  </a:lnTo>
                  <a:lnTo>
                    <a:pt x="29942" y="563"/>
                  </a:lnTo>
                  <a:lnTo>
                    <a:pt x="29650" y="405"/>
                  </a:lnTo>
                  <a:lnTo>
                    <a:pt x="29335" y="248"/>
                  </a:lnTo>
                  <a:lnTo>
                    <a:pt x="29043" y="136"/>
                  </a:lnTo>
                  <a:lnTo>
                    <a:pt x="28751" y="68"/>
                  </a:lnTo>
                  <a:lnTo>
                    <a:pt x="28459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222;p15">
              <a:extLst>
                <a:ext uri="{FF2B5EF4-FFF2-40B4-BE49-F238E27FC236}">
                  <a16:creationId xmlns:a16="http://schemas.microsoft.com/office/drawing/2014/main" id="{1E1C6A7C-E657-F567-F166-36674B32ECD8}"/>
                </a:ext>
              </a:extLst>
            </p:cNvPr>
            <p:cNvSpPr/>
            <p:nvPr/>
          </p:nvSpPr>
          <p:spPr>
            <a:xfrm>
              <a:off x="3307575" y="3012025"/>
              <a:ext cx="208500" cy="305175"/>
            </a:xfrm>
            <a:custGeom>
              <a:avLst/>
              <a:gdLst/>
              <a:ahLst/>
              <a:cxnLst/>
              <a:rect l="l" t="t" r="r" b="b"/>
              <a:pathLst>
                <a:path w="8340" h="12207" extrusionOk="0">
                  <a:moveTo>
                    <a:pt x="7733" y="1"/>
                  </a:moveTo>
                  <a:lnTo>
                    <a:pt x="7598" y="23"/>
                  </a:lnTo>
                  <a:lnTo>
                    <a:pt x="7486" y="46"/>
                  </a:lnTo>
                  <a:lnTo>
                    <a:pt x="7373" y="91"/>
                  </a:lnTo>
                  <a:lnTo>
                    <a:pt x="7283" y="158"/>
                  </a:lnTo>
                  <a:lnTo>
                    <a:pt x="7194" y="248"/>
                  </a:lnTo>
                  <a:lnTo>
                    <a:pt x="7104" y="383"/>
                  </a:lnTo>
                  <a:lnTo>
                    <a:pt x="6766" y="1102"/>
                  </a:lnTo>
                  <a:lnTo>
                    <a:pt x="6384" y="1799"/>
                  </a:lnTo>
                  <a:lnTo>
                    <a:pt x="6002" y="2518"/>
                  </a:lnTo>
                  <a:lnTo>
                    <a:pt x="5598" y="3215"/>
                  </a:lnTo>
                  <a:lnTo>
                    <a:pt x="4743" y="4586"/>
                  </a:lnTo>
                  <a:lnTo>
                    <a:pt x="3867" y="5958"/>
                  </a:lnTo>
                  <a:lnTo>
                    <a:pt x="2945" y="7306"/>
                  </a:lnTo>
                  <a:lnTo>
                    <a:pt x="2001" y="8633"/>
                  </a:lnTo>
                  <a:lnTo>
                    <a:pt x="113" y="11240"/>
                  </a:lnTo>
                  <a:lnTo>
                    <a:pt x="45" y="11353"/>
                  </a:lnTo>
                  <a:lnTo>
                    <a:pt x="0" y="11465"/>
                  </a:lnTo>
                  <a:lnTo>
                    <a:pt x="0" y="11600"/>
                  </a:lnTo>
                  <a:lnTo>
                    <a:pt x="0" y="11712"/>
                  </a:lnTo>
                  <a:lnTo>
                    <a:pt x="45" y="11802"/>
                  </a:lnTo>
                  <a:lnTo>
                    <a:pt x="113" y="11915"/>
                  </a:lnTo>
                  <a:lnTo>
                    <a:pt x="180" y="12005"/>
                  </a:lnTo>
                  <a:lnTo>
                    <a:pt x="270" y="12072"/>
                  </a:lnTo>
                  <a:lnTo>
                    <a:pt x="360" y="12139"/>
                  </a:lnTo>
                  <a:lnTo>
                    <a:pt x="472" y="12162"/>
                  </a:lnTo>
                  <a:lnTo>
                    <a:pt x="585" y="12184"/>
                  </a:lnTo>
                  <a:lnTo>
                    <a:pt x="697" y="12207"/>
                  </a:lnTo>
                  <a:lnTo>
                    <a:pt x="810" y="12184"/>
                  </a:lnTo>
                  <a:lnTo>
                    <a:pt x="922" y="12117"/>
                  </a:lnTo>
                  <a:lnTo>
                    <a:pt x="1034" y="12050"/>
                  </a:lnTo>
                  <a:lnTo>
                    <a:pt x="1124" y="11937"/>
                  </a:lnTo>
                  <a:lnTo>
                    <a:pt x="3057" y="9285"/>
                  </a:lnTo>
                  <a:lnTo>
                    <a:pt x="4024" y="7913"/>
                  </a:lnTo>
                  <a:lnTo>
                    <a:pt x="4946" y="6542"/>
                  </a:lnTo>
                  <a:lnTo>
                    <a:pt x="5867" y="5148"/>
                  </a:lnTo>
                  <a:lnTo>
                    <a:pt x="6294" y="4429"/>
                  </a:lnTo>
                  <a:lnTo>
                    <a:pt x="6721" y="3710"/>
                  </a:lnTo>
                  <a:lnTo>
                    <a:pt x="7126" y="3013"/>
                  </a:lnTo>
                  <a:lnTo>
                    <a:pt x="7531" y="2271"/>
                  </a:lnTo>
                  <a:lnTo>
                    <a:pt x="7913" y="1552"/>
                  </a:lnTo>
                  <a:lnTo>
                    <a:pt x="8273" y="810"/>
                  </a:lnTo>
                  <a:lnTo>
                    <a:pt x="8318" y="675"/>
                  </a:lnTo>
                  <a:lnTo>
                    <a:pt x="8340" y="563"/>
                  </a:lnTo>
                  <a:lnTo>
                    <a:pt x="8318" y="450"/>
                  </a:lnTo>
                  <a:lnTo>
                    <a:pt x="8295" y="338"/>
                  </a:lnTo>
                  <a:lnTo>
                    <a:pt x="8228" y="248"/>
                  </a:lnTo>
                  <a:lnTo>
                    <a:pt x="8138" y="181"/>
                  </a:lnTo>
                  <a:lnTo>
                    <a:pt x="8048" y="113"/>
                  </a:lnTo>
                  <a:lnTo>
                    <a:pt x="7958" y="68"/>
                  </a:lnTo>
                  <a:lnTo>
                    <a:pt x="7845" y="23"/>
                  </a:lnTo>
                  <a:lnTo>
                    <a:pt x="7733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223;p15">
              <a:extLst>
                <a:ext uri="{FF2B5EF4-FFF2-40B4-BE49-F238E27FC236}">
                  <a16:creationId xmlns:a16="http://schemas.microsoft.com/office/drawing/2014/main" id="{C301E5D5-D2AE-A6E5-5410-413C70A86B76}"/>
                </a:ext>
              </a:extLst>
            </p:cNvPr>
            <p:cNvSpPr/>
            <p:nvPr/>
          </p:nvSpPr>
          <p:spPr>
            <a:xfrm>
              <a:off x="2948475" y="3085100"/>
              <a:ext cx="220875" cy="238300"/>
            </a:xfrm>
            <a:custGeom>
              <a:avLst/>
              <a:gdLst/>
              <a:ahLst/>
              <a:cxnLst/>
              <a:rect l="l" t="t" r="r" b="b"/>
              <a:pathLst>
                <a:path w="8835" h="9532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112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45" y="360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23" y="719"/>
                  </a:lnTo>
                  <a:lnTo>
                    <a:pt x="68" y="854"/>
                  </a:lnTo>
                  <a:lnTo>
                    <a:pt x="225" y="1146"/>
                  </a:lnTo>
                  <a:lnTo>
                    <a:pt x="382" y="1439"/>
                  </a:lnTo>
                  <a:lnTo>
                    <a:pt x="585" y="1708"/>
                  </a:lnTo>
                  <a:lnTo>
                    <a:pt x="764" y="1978"/>
                  </a:lnTo>
                  <a:lnTo>
                    <a:pt x="1214" y="2495"/>
                  </a:lnTo>
                  <a:lnTo>
                    <a:pt x="1664" y="3012"/>
                  </a:lnTo>
                  <a:lnTo>
                    <a:pt x="2136" y="3484"/>
                  </a:lnTo>
                  <a:lnTo>
                    <a:pt x="2630" y="3956"/>
                  </a:lnTo>
                  <a:lnTo>
                    <a:pt x="3102" y="4428"/>
                  </a:lnTo>
                  <a:lnTo>
                    <a:pt x="3574" y="4923"/>
                  </a:lnTo>
                  <a:lnTo>
                    <a:pt x="4608" y="6069"/>
                  </a:lnTo>
                  <a:lnTo>
                    <a:pt x="5687" y="7193"/>
                  </a:lnTo>
                  <a:lnTo>
                    <a:pt x="6766" y="8295"/>
                  </a:lnTo>
                  <a:lnTo>
                    <a:pt x="7328" y="8834"/>
                  </a:lnTo>
                  <a:lnTo>
                    <a:pt x="7913" y="9374"/>
                  </a:lnTo>
                  <a:lnTo>
                    <a:pt x="8025" y="9464"/>
                  </a:lnTo>
                  <a:lnTo>
                    <a:pt x="8138" y="9509"/>
                  </a:lnTo>
                  <a:lnTo>
                    <a:pt x="8250" y="9531"/>
                  </a:lnTo>
                  <a:lnTo>
                    <a:pt x="8362" y="9509"/>
                  </a:lnTo>
                  <a:lnTo>
                    <a:pt x="8452" y="9486"/>
                  </a:lnTo>
                  <a:lnTo>
                    <a:pt x="8542" y="9419"/>
                  </a:lnTo>
                  <a:lnTo>
                    <a:pt x="8632" y="9351"/>
                  </a:lnTo>
                  <a:lnTo>
                    <a:pt x="8700" y="9261"/>
                  </a:lnTo>
                  <a:lnTo>
                    <a:pt x="8767" y="9172"/>
                  </a:lnTo>
                  <a:lnTo>
                    <a:pt x="8812" y="9059"/>
                  </a:lnTo>
                  <a:lnTo>
                    <a:pt x="8834" y="8947"/>
                  </a:lnTo>
                  <a:lnTo>
                    <a:pt x="8834" y="8812"/>
                  </a:lnTo>
                  <a:lnTo>
                    <a:pt x="8834" y="8699"/>
                  </a:lnTo>
                  <a:lnTo>
                    <a:pt x="8789" y="8587"/>
                  </a:lnTo>
                  <a:lnTo>
                    <a:pt x="8722" y="8475"/>
                  </a:lnTo>
                  <a:lnTo>
                    <a:pt x="8632" y="8362"/>
                  </a:lnTo>
                  <a:lnTo>
                    <a:pt x="8070" y="7868"/>
                  </a:lnTo>
                  <a:lnTo>
                    <a:pt x="7553" y="7351"/>
                  </a:lnTo>
                  <a:lnTo>
                    <a:pt x="6519" y="6294"/>
                  </a:lnTo>
                  <a:lnTo>
                    <a:pt x="5508" y="5215"/>
                  </a:lnTo>
                  <a:lnTo>
                    <a:pt x="4518" y="4136"/>
                  </a:lnTo>
                  <a:lnTo>
                    <a:pt x="4091" y="3687"/>
                  </a:lnTo>
                  <a:lnTo>
                    <a:pt x="3642" y="3237"/>
                  </a:lnTo>
                  <a:lnTo>
                    <a:pt x="2720" y="2338"/>
                  </a:lnTo>
                  <a:lnTo>
                    <a:pt x="2271" y="1866"/>
                  </a:lnTo>
                  <a:lnTo>
                    <a:pt x="1866" y="1371"/>
                  </a:lnTo>
                  <a:lnTo>
                    <a:pt x="1664" y="1124"/>
                  </a:lnTo>
                  <a:lnTo>
                    <a:pt x="1484" y="877"/>
                  </a:lnTo>
                  <a:lnTo>
                    <a:pt x="1326" y="607"/>
                  </a:lnTo>
                  <a:lnTo>
                    <a:pt x="1192" y="337"/>
                  </a:lnTo>
                  <a:lnTo>
                    <a:pt x="1124" y="202"/>
                  </a:lnTo>
                  <a:lnTo>
                    <a:pt x="1034" y="112"/>
                  </a:lnTo>
                  <a:lnTo>
                    <a:pt x="922" y="45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224;p15">
              <a:extLst>
                <a:ext uri="{FF2B5EF4-FFF2-40B4-BE49-F238E27FC236}">
                  <a16:creationId xmlns:a16="http://schemas.microsoft.com/office/drawing/2014/main" id="{7C6D063E-016B-A140-51DF-28FE8421C5F2}"/>
                </a:ext>
              </a:extLst>
            </p:cNvPr>
            <p:cNvSpPr/>
            <p:nvPr/>
          </p:nvSpPr>
          <p:spPr>
            <a:xfrm>
              <a:off x="2911950" y="2688900"/>
              <a:ext cx="253475" cy="313600"/>
            </a:xfrm>
            <a:custGeom>
              <a:avLst/>
              <a:gdLst/>
              <a:ahLst/>
              <a:cxnLst/>
              <a:rect l="l" t="t" r="r" b="b"/>
              <a:pathLst>
                <a:path w="10139" h="12544" extrusionOk="0">
                  <a:moveTo>
                    <a:pt x="540" y="0"/>
                  </a:moveTo>
                  <a:lnTo>
                    <a:pt x="450" y="23"/>
                  </a:lnTo>
                  <a:lnTo>
                    <a:pt x="337" y="90"/>
                  </a:lnTo>
                  <a:lnTo>
                    <a:pt x="247" y="158"/>
                  </a:lnTo>
                  <a:lnTo>
                    <a:pt x="157" y="225"/>
                  </a:lnTo>
                  <a:lnTo>
                    <a:pt x="90" y="315"/>
                  </a:lnTo>
                  <a:lnTo>
                    <a:pt x="45" y="427"/>
                  </a:lnTo>
                  <a:lnTo>
                    <a:pt x="0" y="540"/>
                  </a:lnTo>
                  <a:lnTo>
                    <a:pt x="0" y="652"/>
                  </a:lnTo>
                  <a:lnTo>
                    <a:pt x="0" y="787"/>
                  </a:lnTo>
                  <a:lnTo>
                    <a:pt x="45" y="899"/>
                  </a:lnTo>
                  <a:lnTo>
                    <a:pt x="112" y="1034"/>
                  </a:lnTo>
                  <a:lnTo>
                    <a:pt x="1214" y="2473"/>
                  </a:lnTo>
                  <a:lnTo>
                    <a:pt x="2315" y="3889"/>
                  </a:lnTo>
                  <a:lnTo>
                    <a:pt x="3439" y="5305"/>
                  </a:lnTo>
                  <a:lnTo>
                    <a:pt x="4563" y="6699"/>
                  </a:lnTo>
                  <a:lnTo>
                    <a:pt x="6834" y="9509"/>
                  </a:lnTo>
                  <a:lnTo>
                    <a:pt x="7958" y="10903"/>
                  </a:lnTo>
                  <a:lnTo>
                    <a:pt x="9059" y="12319"/>
                  </a:lnTo>
                  <a:lnTo>
                    <a:pt x="9149" y="12431"/>
                  </a:lnTo>
                  <a:lnTo>
                    <a:pt x="9261" y="12499"/>
                  </a:lnTo>
                  <a:lnTo>
                    <a:pt x="9374" y="12544"/>
                  </a:lnTo>
                  <a:lnTo>
                    <a:pt x="9599" y="12544"/>
                  </a:lnTo>
                  <a:lnTo>
                    <a:pt x="9711" y="12521"/>
                  </a:lnTo>
                  <a:lnTo>
                    <a:pt x="9801" y="12476"/>
                  </a:lnTo>
                  <a:lnTo>
                    <a:pt x="9891" y="12409"/>
                  </a:lnTo>
                  <a:lnTo>
                    <a:pt x="9981" y="12319"/>
                  </a:lnTo>
                  <a:lnTo>
                    <a:pt x="10048" y="12229"/>
                  </a:lnTo>
                  <a:lnTo>
                    <a:pt x="10116" y="12117"/>
                  </a:lnTo>
                  <a:lnTo>
                    <a:pt x="10138" y="12004"/>
                  </a:lnTo>
                  <a:lnTo>
                    <a:pt x="10138" y="11892"/>
                  </a:lnTo>
                  <a:lnTo>
                    <a:pt x="10138" y="11779"/>
                  </a:lnTo>
                  <a:lnTo>
                    <a:pt x="10093" y="11644"/>
                  </a:lnTo>
                  <a:lnTo>
                    <a:pt x="10003" y="11532"/>
                  </a:lnTo>
                  <a:lnTo>
                    <a:pt x="8902" y="10116"/>
                  </a:lnTo>
                  <a:lnTo>
                    <a:pt x="7778" y="8700"/>
                  </a:lnTo>
                  <a:lnTo>
                    <a:pt x="5507" y="5912"/>
                  </a:lnTo>
                  <a:lnTo>
                    <a:pt x="4383" y="4496"/>
                  </a:lnTo>
                  <a:lnTo>
                    <a:pt x="3260" y="3102"/>
                  </a:lnTo>
                  <a:lnTo>
                    <a:pt x="2158" y="1664"/>
                  </a:lnTo>
                  <a:lnTo>
                    <a:pt x="1079" y="225"/>
                  </a:lnTo>
                  <a:lnTo>
                    <a:pt x="989" y="135"/>
                  </a:lnTo>
                  <a:lnTo>
                    <a:pt x="877" y="45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225;p15">
              <a:extLst>
                <a:ext uri="{FF2B5EF4-FFF2-40B4-BE49-F238E27FC236}">
                  <a16:creationId xmlns:a16="http://schemas.microsoft.com/office/drawing/2014/main" id="{7B9804FF-4AA2-A3DE-BE0F-9D7681FDB587}"/>
                </a:ext>
              </a:extLst>
            </p:cNvPr>
            <p:cNvSpPr/>
            <p:nvPr/>
          </p:nvSpPr>
          <p:spPr>
            <a:xfrm>
              <a:off x="3241250" y="2668675"/>
              <a:ext cx="186050" cy="289425"/>
            </a:xfrm>
            <a:custGeom>
              <a:avLst/>
              <a:gdLst/>
              <a:ahLst/>
              <a:cxnLst/>
              <a:rect l="l" t="t" r="r" b="b"/>
              <a:pathLst>
                <a:path w="7442" h="11577" extrusionOk="0">
                  <a:moveTo>
                    <a:pt x="6722" y="0"/>
                  </a:moveTo>
                  <a:lnTo>
                    <a:pt x="6632" y="23"/>
                  </a:lnTo>
                  <a:lnTo>
                    <a:pt x="6520" y="90"/>
                  </a:lnTo>
                  <a:lnTo>
                    <a:pt x="6430" y="157"/>
                  </a:lnTo>
                  <a:lnTo>
                    <a:pt x="6362" y="270"/>
                  </a:lnTo>
                  <a:lnTo>
                    <a:pt x="4856" y="2900"/>
                  </a:lnTo>
                  <a:lnTo>
                    <a:pt x="3328" y="5485"/>
                  </a:lnTo>
                  <a:lnTo>
                    <a:pt x="1732" y="8070"/>
                  </a:lnTo>
                  <a:lnTo>
                    <a:pt x="113" y="10610"/>
                  </a:lnTo>
                  <a:lnTo>
                    <a:pt x="46" y="10723"/>
                  </a:lnTo>
                  <a:lnTo>
                    <a:pt x="1" y="10857"/>
                  </a:lnTo>
                  <a:lnTo>
                    <a:pt x="1" y="10970"/>
                  </a:lnTo>
                  <a:lnTo>
                    <a:pt x="23" y="11082"/>
                  </a:lnTo>
                  <a:lnTo>
                    <a:pt x="68" y="11195"/>
                  </a:lnTo>
                  <a:lnTo>
                    <a:pt x="113" y="11307"/>
                  </a:lnTo>
                  <a:lnTo>
                    <a:pt x="203" y="11397"/>
                  </a:lnTo>
                  <a:lnTo>
                    <a:pt x="293" y="11464"/>
                  </a:lnTo>
                  <a:lnTo>
                    <a:pt x="383" y="11532"/>
                  </a:lnTo>
                  <a:lnTo>
                    <a:pt x="495" y="11554"/>
                  </a:lnTo>
                  <a:lnTo>
                    <a:pt x="608" y="11577"/>
                  </a:lnTo>
                  <a:lnTo>
                    <a:pt x="720" y="11577"/>
                  </a:lnTo>
                  <a:lnTo>
                    <a:pt x="832" y="11554"/>
                  </a:lnTo>
                  <a:lnTo>
                    <a:pt x="945" y="11509"/>
                  </a:lnTo>
                  <a:lnTo>
                    <a:pt x="1035" y="11442"/>
                  </a:lnTo>
                  <a:lnTo>
                    <a:pt x="1125" y="11329"/>
                  </a:lnTo>
                  <a:lnTo>
                    <a:pt x="2743" y="8789"/>
                  </a:lnTo>
                  <a:lnTo>
                    <a:pt x="4339" y="6204"/>
                  </a:lnTo>
                  <a:lnTo>
                    <a:pt x="5868" y="3619"/>
                  </a:lnTo>
                  <a:lnTo>
                    <a:pt x="7374" y="989"/>
                  </a:lnTo>
                  <a:lnTo>
                    <a:pt x="7419" y="854"/>
                  </a:lnTo>
                  <a:lnTo>
                    <a:pt x="7441" y="742"/>
                  </a:lnTo>
                  <a:lnTo>
                    <a:pt x="7441" y="607"/>
                  </a:lnTo>
                  <a:lnTo>
                    <a:pt x="7419" y="495"/>
                  </a:lnTo>
                  <a:lnTo>
                    <a:pt x="7374" y="382"/>
                  </a:lnTo>
                  <a:lnTo>
                    <a:pt x="7329" y="292"/>
                  </a:lnTo>
                  <a:lnTo>
                    <a:pt x="7239" y="202"/>
                  </a:lnTo>
                  <a:lnTo>
                    <a:pt x="7149" y="112"/>
                  </a:lnTo>
                  <a:lnTo>
                    <a:pt x="7059" y="67"/>
                  </a:lnTo>
                  <a:lnTo>
                    <a:pt x="6947" y="23"/>
                  </a:lnTo>
                  <a:lnTo>
                    <a:pt x="683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226;p15">
              <a:extLst>
                <a:ext uri="{FF2B5EF4-FFF2-40B4-BE49-F238E27FC236}">
                  <a16:creationId xmlns:a16="http://schemas.microsoft.com/office/drawing/2014/main" id="{AA8A0357-E8F5-1122-E39A-CBA90772D683}"/>
                </a:ext>
              </a:extLst>
            </p:cNvPr>
            <p:cNvSpPr/>
            <p:nvPr/>
          </p:nvSpPr>
          <p:spPr>
            <a:xfrm>
              <a:off x="2997925" y="2153900"/>
              <a:ext cx="142200" cy="370925"/>
            </a:xfrm>
            <a:custGeom>
              <a:avLst/>
              <a:gdLst/>
              <a:ahLst/>
              <a:cxnLst/>
              <a:rect l="l" t="t" r="r" b="b"/>
              <a:pathLst>
                <a:path w="5688" h="14837" extrusionOk="0">
                  <a:moveTo>
                    <a:pt x="630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293" y="90"/>
                  </a:lnTo>
                  <a:lnTo>
                    <a:pt x="203" y="158"/>
                  </a:lnTo>
                  <a:lnTo>
                    <a:pt x="113" y="247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0" y="562"/>
                  </a:lnTo>
                  <a:lnTo>
                    <a:pt x="23" y="720"/>
                  </a:lnTo>
                  <a:lnTo>
                    <a:pt x="360" y="2450"/>
                  </a:lnTo>
                  <a:lnTo>
                    <a:pt x="765" y="4226"/>
                  </a:lnTo>
                  <a:lnTo>
                    <a:pt x="989" y="5125"/>
                  </a:lnTo>
                  <a:lnTo>
                    <a:pt x="1214" y="6002"/>
                  </a:lnTo>
                  <a:lnTo>
                    <a:pt x="1484" y="6901"/>
                  </a:lnTo>
                  <a:lnTo>
                    <a:pt x="1754" y="7778"/>
                  </a:lnTo>
                  <a:lnTo>
                    <a:pt x="2023" y="8655"/>
                  </a:lnTo>
                  <a:lnTo>
                    <a:pt x="2316" y="9531"/>
                  </a:lnTo>
                  <a:lnTo>
                    <a:pt x="2630" y="10408"/>
                  </a:lnTo>
                  <a:lnTo>
                    <a:pt x="2968" y="11262"/>
                  </a:lnTo>
                  <a:lnTo>
                    <a:pt x="3327" y="12094"/>
                  </a:lnTo>
                  <a:lnTo>
                    <a:pt x="3687" y="12926"/>
                  </a:lnTo>
                  <a:lnTo>
                    <a:pt x="4069" y="13712"/>
                  </a:lnTo>
                  <a:lnTo>
                    <a:pt x="4474" y="14499"/>
                  </a:lnTo>
                  <a:lnTo>
                    <a:pt x="4564" y="14634"/>
                  </a:lnTo>
                  <a:lnTo>
                    <a:pt x="4653" y="14724"/>
                  </a:lnTo>
                  <a:lnTo>
                    <a:pt x="4766" y="14791"/>
                  </a:lnTo>
                  <a:lnTo>
                    <a:pt x="4878" y="14814"/>
                  </a:lnTo>
                  <a:lnTo>
                    <a:pt x="4991" y="14836"/>
                  </a:lnTo>
                  <a:lnTo>
                    <a:pt x="5103" y="14836"/>
                  </a:lnTo>
                  <a:lnTo>
                    <a:pt x="5215" y="14814"/>
                  </a:lnTo>
                  <a:lnTo>
                    <a:pt x="5328" y="14769"/>
                  </a:lnTo>
                  <a:lnTo>
                    <a:pt x="5418" y="14724"/>
                  </a:lnTo>
                  <a:lnTo>
                    <a:pt x="5508" y="14657"/>
                  </a:lnTo>
                  <a:lnTo>
                    <a:pt x="5575" y="14567"/>
                  </a:lnTo>
                  <a:lnTo>
                    <a:pt x="5643" y="14454"/>
                  </a:lnTo>
                  <a:lnTo>
                    <a:pt x="5665" y="14364"/>
                  </a:lnTo>
                  <a:lnTo>
                    <a:pt x="5688" y="14229"/>
                  </a:lnTo>
                  <a:lnTo>
                    <a:pt x="5665" y="14117"/>
                  </a:lnTo>
                  <a:lnTo>
                    <a:pt x="5598" y="13982"/>
                  </a:lnTo>
                  <a:lnTo>
                    <a:pt x="5215" y="13218"/>
                  </a:lnTo>
                  <a:lnTo>
                    <a:pt x="4833" y="12409"/>
                  </a:lnTo>
                  <a:lnTo>
                    <a:pt x="4474" y="11599"/>
                  </a:lnTo>
                  <a:lnTo>
                    <a:pt x="4114" y="10790"/>
                  </a:lnTo>
                  <a:lnTo>
                    <a:pt x="3799" y="9958"/>
                  </a:lnTo>
                  <a:lnTo>
                    <a:pt x="3485" y="9127"/>
                  </a:lnTo>
                  <a:lnTo>
                    <a:pt x="3192" y="8272"/>
                  </a:lnTo>
                  <a:lnTo>
                    <a:pt x="2923" y="7418"/>
                  </a:lnTo>
                  <a:lnTo>
                    <a:pt x="2653" y="6564"/>
                  </a:lnTo>
                  <a:lnTo>
                    <a:pt x="2406" y="5687"/>
                  </a:lnTo>
                  <a:lnTo>
                    <a:pt x="2181" y="4833"/>
                  </a:lnTo>
                  <a:lnTo>
                    <a:pt x="1978" y="3957"/>
                  </a:lnTo>
                  <a:lnTo>
                    <a:pt x="1574" y="2226"/>
                  </a:lnTo>
                  <a:lnTo>
                    <a:pt x="1237" y="495"/>
                  </a:lnTo>
                  <a:lnTo>
                    <a:pt x="1192" y="360"/>
                  </a:lnTo>
                  <a:lnTo>
                    <a:pt x="1124" y="247"/>
                  </a:lnTo>
                  <a:lnTo>
                    <a:pt x="1057" y="158"/>
                  </a:lnTo>
                  <a:lnTo>
                    <a:pt x="967" y="90"/>
                  </a:lnTo>
                  <a:lnTo>
                    <a:pt x="855" y="45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227;p15">
              <a:extLst>
                <a:ext uri="{FF2B5EF4-FFF2-40B4-BE49-F238E27FC236}">
                  <a16:creationId xmlns:a16="http://schemas.microsoft.com/office/drawing/2014/main" id="{F02870BD-1C18-2A9C-C200-EC58214EF154}"/>
                </a:ext>
              </a:extLst>
            </p:cNvPr>
            <p:cNvSpPr/>
            <p:nvPr/>
          </p:nvSpPr>
          <p:spPr>
            <a:xfrm>
              <a:off x="3277225" y="2330350"/>
              <a:ext cx="229875" cy="217525"/>
            </a:xfrm>
            <a:custGeom>
              <a:avLst/>
              <a:gdLst/>
              <a:ahLst/>
              <a:cxnLst/>
              <a:rect l="l" t="t" r="r" b="b"/>
              <a:pathLst>
                <a:path w="9195" h="8701" extrusionOk="0">
                  <a:moveTo>
                    <a:pt x="8542" y="1"/>
                  </a:moveTo>
                  <a:lnTo>
                    <a:pt x="8430" y="23"/>
                  </a:lnTo>
                  <a:lnTo>
                    <a:pt x="8318" y="91"/>
                  </a:lnTo>
                  <a:lnTo>
                    <a:pt x="8205" y="180"/>
                  </a:lnTo>
                  <a:lnTo>
                    <a:pt x="7261" y="1170"/>
                  </a:lnTo>
                  <a:lnTo>
                    <a:pt x="6317" y="2136"/>
                  </a:lnTo>
                  <a:lnTo>
                    <a:pt x="5350" y="3103"/>
                  </a:lnTo>
                  <a:lnTo>
                    <a:pt x="4361" y="4024"/>
                  </a:lnTo>
                  <a:lnTo>
                    <a:pt x="3350" y="4946"/>
                  </a:lnTo>
                  <a:lnTo>
                    <a:pt x="2316" y="5868"/>
                  </a:lnTo>
                  <a:lnTo>
                    <a:pt x="1282" y="6744"/>
                  </a:lnTo>
                  <a:lnTo>
                    <a:pt x="225" y="7599"/>
                  </a:lnTo>
                  <a:lnTo>
                    <a:pt x="113" y="7711"/>
                  </a:lnTo>
                  <a:lnTo>
                    <a:pt x="45" y="7801"/>
                  </a:lnTo>
                  <a:lnTo>
                    <a:pt x="0" y="7913"/>
                  </a:lnTo>
                  <a:lnTo>
                    <a:pt x="0" y="8026"/>
                  </a:lnTo>
                  <a:lnTo>
                    <a:pt x="0" y="8138"/>
                  </a:lnTo>
                  <a:lnTo>
                    <a:pt x="23" y="8250"/>
                  </a:lnTo>
                  <a:lnTo>
                    <a:pt x="90" y="8363"/>
                  </a:lnTo>
                  <a:lnTo>
                    <a:pt x="158" y="8453"/>
                  </a:lnTo>
                  <a:lnTo>
                    <a:pt x="225" y="8543"/>
                  </a:lnTo>
                  <a:lnTo>
                    <a:pt x="315" y="8610"/>
                  </a:lnTo>
                  <a:lnTo>
                    <a:pt x="428" y="8655"/>
                  </a:lnTo>
                  <a:lnTo>
                    <a:pt x="540" y="8678"/>
                  </a:lnTo>
                  <a:lnTo>
                    <a:pt x="652" y="8700"/>
                  </a:lnTo>
                  <a:lnTo>
                    <a:pt x="765" y="8678"/>
                  </a:lnTo>
                  <a:lnTo>
                    <a:pt x="900" y="8633"/>
                  </a:lnTo>
                  <a:lnTo>
                    <a:pt x="1012" y="8565"/>
                  </a:lnTo>
                  <a:lnTo>
                    <a:pt x="2068" y="7688"/>
                  </a:lnTo>
                  <a:lnTo>
                    <a:pt x="3125" y="6812"/>
                  </a:lnTo>
                  <a:lnTo>
                    <a:pt x="4137" y="5913"/>
                  </a:lnTo>
                  <a:lnTo>
                    <a:pt x="5148" y="4991"/>
                  </a:lnTo>
                  <a:lnTo>
                    <a:pt x="6137" y="4047"/>
                  </a:lnTo>
                  <a:lnTo>
                    <a:pt x="7104" y="3080"/>
                  </a:lnTo>
                  <a:lnTo>
                    <a:pt x="8070" y="2114"/>
                  </a:lnTo>
                  <a:lnTo>
                    <a:pt x="9014" y="1125"/>
                  </a:lnTo>
                  <a:lnTo>
                    <a:pt x="9104" y="1012"/>
                  </a:lnTo>
                  <a:lnTo>
                    <a:pt x="9149" y="900"/>
                  </a:lnTo>
                  <a:lnTo>
                    <a:pt x="9194" y="765"/>
                  </a:lnTo>
                  <a:lnTo>
                    <a:pt x="9194" y="653"/>
                  </a:lnTo>
                  <a:lnTo>
                    <a:pt x="9172" y="540"/>
                  </a:lnTo>
                  <a:lnTo>
                    <a:pt x="9149" y="405"/>
                  </a:lnTo>
                  <a:lnTo>
                    <a:pt x="9082" y="315"/>
                  </a:lnTo>
                  <a:lnTo>
                    <a:pt x="9014" y="203"/>
                  </a:lnTo>
                  <a:lnTo>
                    <a:pt x="8947" y="135"/>
                  </a:lnTo>
                  <a:lnTo>
                    <a:pt x="8857" y="68"/>
                  </a:lnTo>
                  <a:lnTo>
                    <a:pt x="8745" y="23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228;p15">
              <a:extLst>
                <a:ext uri="{FF2B5EF4-FFF2-40B4-BE49-F238E27FC236}">
                  <a16:creationId xmlns:a16="http://schemas.microsoft.com/office/drawing/2014/main" id="{28BEC92F-700C-4B7C-5489-828A6C301C54}"/>
                </a:ext>
              </a:extLst>
            </p:cNvPr>
            <p:cNvSpPr/>
            <p:nvPr/>
          </p:nvSpPr>
          <p:spPr>
            <a:xfrm>
              <a:off x="3271050" y="1820650"/>
              <a:ext cx="172550" cy="281000"/>
            </a:xfrm>
            <a:custGeom>
              <a:avLst/>
              <a:gdLst/>
              <a:ahLst/>
              <a:cxnLst/>
              <a:rect l="l" t="t" r="r" b="b"/>
              <a:pathLst>
                <a:path w="6902" h="11240" extrusionOk="0">
                  <a:moveTo>
                    <a:pt x="6204" y="0"/>
                  </a:moveTo>
                  <a:lnTo>
                    <a:pt x="6069" y="23"/>
                  </a:lnTo>
                  <a:lnTo>
                    <a:pt x="5957" y="68"/>
                  </a:lnTo>
                  <a:lnTo>
                    <a:pt x="5867" y="135"/>
                  </a:lnTo>
                  <a:lnTo>
                    <a:pt x="5755" y="247"/>
                  </a:lnTo>
                  <a:lnTo>
                    <a:pt x="4833" y="1439"/>
                  </a:lnTo>
                  <a:lnTo>
                    <a:pt x="4406" y="2046"/>
                  </a:lnTo>
                  <a:lnTo>
                    <a:pt x="3956" y="2675"/>
                  </a:lnTo>
                  <a:lnTo>
                    <a:pt x="3552" y="3305"/>
                  </a:lnTo>
                  <a:lnTo>
                    <a:pt x="3147" y="3934"/>
                  </a:lnTo>
                  <a:lnTo>
                    <a:pt x="2743" y="4586"/>
                  </a:lnTo>
                  <a:lnTo>
                    <a:pt x="2383" y="5260"/>
                  </a:lnTo>
                  <a:lnTo>
                    <a:pt x="2068" y="5890"/>
                  </a:lnTo>
                  <a:lnTo>
                    <a:pt x="1776" y="6542"/>
                  </a:lnTo>
                  <a:lnTo>
                    <a:pt x="1214" y="7845"/>
                  </a:lnTo>
                  <a:lnTo>
                    <a:pt x="675" y="9149"/>
                  </a:lnTo>
                  <a:lnTo>
                    <a:pt x="382" y="9801"/>
                  </a:lnTo>
                  <a:lnTo>
                    <a:pt x="68" y="10430"/>
                  </a:lnTo>
                  <a:lnTo>
                    <a:pt x="23" y="10565"/>
                  </a:lnTo>
                  <a:lnTo>
                    <a:pt x="0" y="10700"/>
                  </a:lnTo>
                  <a:lnTo>
                    <a:pt x="23" y="10813"/>
                  </a:lnTo>
                  <a:lnTo>
                    <a:pt x="68" y="10902"/>
                  </a:lnTo>
                  <a:lnTo>
                    <a:pt x="113" y="10992"/>
                  </a:lnTo>
                  <a:lnTo>
                    <a:pt x="202" y="11082"/>
                  </a:lnTo>
                  <a:lnTo>
                    <a:pt x="292" y="11150"/>
                  </a:lnTo>
                  <a:lnTo>
                    <a:pt x="382" y="11195"/>
                  </a:lnTo>
                  <a:lnTo>
                    <a:pt x="495" y="11217"/>
                  </a:lnTo>
                  <a:lnTo>
                    <a:pt x="630" y="11240"/>
                  </a:lnTo>
                  <a:lnTo>
                    <a:pt x="742" y="11240"/>
                  </a:lnTo>
                  <a:lnTo>
                    <a:pt x="854" y="11217"/>
                  </a:lnTo>
                  <a:lnTo>
                    <a:pt x="967" y="11150"/>
                  </a:lnTo>
                  <a:lnTo>
                    <a:pt x="1079" y="11082"/>
                  </a:lnTo>
                  <a:lnTo>
                    <a:pt x="1169" y="10992"/>
                  </a:lnTo>
                  <a:lnTo>
                    <a:pt x="1236" y="10880"/>
                  </a:lnTo>
                  <a:lnTo>
                    <a:pt x="1551" y="10206"/>
                  </a:lnTo>
                  <a:lnTo>
                    <a:pt x="1866" y="9509"/>
                  </a:lnTo>
                  <a:lnTo>
                    <a:pt x="2428" y="8138"/>
                  </a:lnTo>
                  <a:lnTo>
                    <a:pt x="2720" y="7441"/>
                  </a:lnTo>
                  <a:lnTo>
                    <a:pt x="3035" y="6766"/>
                  </a:lnTo>
                  <a:lnTo>
                    <a:pt x="3350" y="6092"/>
                  </a:lnTo>
                  <a:lnTo>
                    <a:pt x="3687" y="5418"/>
                  </a:lnTo>
                  <a:lnTo>
                    <a:pt x="4024" y="4833"/>
                  </a:lnTo>
                  <a:lnTo>
                    <a:pt x="4384" y="4249"/>
                  </a:lnTo>
                  <a:lnTo>
                    <a:pt x="4766" y="3687"/>
                  </a:lnTo>
                  <a:lnTo>
                    <a:pt x="5148" y="3125"/>
                  </a:lnTo>
                  <a:lnTo>
                    <a:pt x="5957" y="2023"/>
                  </a:lnTo>
                  <a:lnTo>
                    <a:pt x="6766" y="944"/>
                  </a:lnTo>
                  <a:lnTo>
                    <a:pt x="6856" y="832"/>
                  </a:lnTo>
                  <a:lnTo>
                    <a:pt x="6879" y="719"/>
                  </a:lnTo>
                  <a:lnTo>
                    <a:pt x="6901" y="607"/>
                  </a:lnTo>
                  <a:lnTo>
                    <a:pt x="6879" y="495"/>
                  </a:lnTo>
                  <a:lnTo>
                    <a:pt x="6856" y="382"/>
                  </a:lnTo>
                  <a:lnTo>
                    <a:pt x="6789" y="292"/>
                  </a:lnTo>
                  <a:lnTo>
                    <a:pt x="6721" y="202"/>
                  </a:lnTo>
                  <a:lnTo>
                    <a:pt x="6631" y="135"/>
                  </a:lnTo>
                  <a:lnTo>
                    <a:pt x="6542" y="68"/>
                  </a:lnTo>
                  <a:lnTo>
                    <a:pt x="6429" y="23"/>
                  </a:lnTo>
                  <a:lnTo>
                    <a:pt x="631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229;p15">
              <a:extLst>
                <a:ext uri="{FF2B5EF4-FFF2-40B4-BE49-F238E27FC236}">
                  <a16:creationId xmlns:a16="http://schemas.microsoft.com/office/drawing/2014/main" id="{0FEBA5C1-4BBC-B799-1BDE-7F859181F998}"/>
                </a:ext>
              </a:extLst>
            </p:cNvPr>
            <p:cNvSpPr/>
            <p:nvPr/>
          </p:nvSpPr>
          <p:spPr>
            <a:xfrm>
              <a:off x="2112800" y="2659675"/>
              <a:ext cx="161875" cy="261900"/>
            </a:xfrm>
            <a:custGeom>
              <a:avLst/>
              <a:gdLst/>
              <a:ahLst/>
              <a:cxnLst/>
              <a:rect l="l" t="t" r="r" b="b"/>
              <a:pathLst>
                <a:path w="6475" h="10476" extrusionOk="0">
                  <a:moveTo>
                    <a:pt x="1664" y="0"/>
                  </a:moveTo>
                  <a:lnTo>
                    <a:pt x="1485" y="23"/>
                  </a:lnTo>
                  <a:lnTo>
                    <a:pt x="1305" y="68"/>
                  </a:lnTo>
                  <a:lnTo>
                    <a:pt x="1102" y="113"/>
                  </a:lnTo>
                  <a:lnTo>
                    <a:pt x="967" y="180"/>
                  </a:lnTo>
                  <a:lnTo>
                    <a:pt x="810" y="225"/>
                  </a:lnTo>
                  <a:lnTo>
                    <a:pt x="675" y="315"/>
                  </a:lnTo>
                  <a:lnTo>
                    <a:pt x="563" y="405"/>
                  </a:lnTo>
                  <a:lnTo>
                    <a:pt x="473" y="495"/>
                  </a:lnTo>
                  <a:lnTo>
                    <a:pt x="383" y="585"/>
                  </a:lnTo>
                  <a:lnTo>
                    <a:pt x="226" y="810"/>
                  </a:lnTo>
                  <a:lnTo>
                    <a:pt x="113" y="1057"/>
                  </a:lnTo>
                  <a:lnTo>
                    <a:pt x="46" y="1304"/>
                  </a:lnTo>
                  <a:lnTo>
                    <a:pt x="23" y="1596"/>
                  </a:lnTo>
                  <a:lnTo>
                    <a:pt x="1" y="1866"/>
                  </a:lnTo>
                  <a:lnTo>
                    <a:pt x="23" y="2181"/>
                  </a:lnTo>
                  <a:lnTo>
                    <a:pt x="68" y="2473"/>
                  </a:lnTo>
                  <a:lnTo>
                    <a:pt x="136" y="2765"/>
                  </a:lnTo>
                  <a:lnTo>
                    <a:pt x="226" y="3058"/>
                  </a:lnTo>
                  <a:lnTo>
                    <a:pt x="406" y="3619"/>
                  </a:lnTo>
                  <a:lnTo>
                    <a:pt x="608" y="4114"/>
                  </a:lnTo>
                  <a:lnTo>
                    <a:pt x="810" y="4564"/>
                  </a:lnTo>
                  <a:lnTo>
                    <a:pt x="1057" y="5013"/>
                  </a:lnTo>
                  <a:lnTo>
                    <a:pt x="1327" y="5485"/>
                  </a:lnTo>
                  <a:lnTo>
                    <a:pt x="1642" y="5935"/>
                  </a:lnTo>
                  <a:lnTo>
                    <a:pt x="1957" y="6384"/>
                  </a:lnTo>
                  <a:lnTo>
                    <a:pt x="2316" y="6812"/>
                  </a:lnTo>
                  <a:lnTo>
                    <a:pt x="2676" y="7239"/>
                  </a:lnTo>
                  <a:lnTo>
                    <a:pt x="3058" y="7666"/>
                  </a:lnTo>
                  <a:lnTo>
                    <a:pt x="3440" y="8070"/>
                  </a:lnTo>
                  <a:lnTo>
                    <a:pt x="3845" y="8475"/>
                  </a:lnTo>
                  <a:lnTo>
                    <a:pt x="4272" y="8857"/>
                  </a:lnTo>
                  <a:lnTo>
                    <a:pt x="4677" y="9217"/>
                  </a:lnTo>
                  <a:lnTo>
                    <a:pt x="5081" y="9554"/>
                  </a:lnTo>
                  <a:lnTo>
                    <a:pt x="5508" y="9891"/>
                  </a:lnTo>
                  <a:lnTo>
                    <a:pt x="6295" y="10476"/>
                  </a:lnTo>
                  <a:lnTo>
                    <a:pt x="6340" y="10386"/>
                  </a:lnTo>
                  <a:lnTo>
                    <a:pt x="6407" y="10071"/>
                  </a:lnTo>
                  <a:lnTo>
                    <a:pt x="6430" y="9824"/>
                  </a:lnTo>
                  <a:lnTo>
                    <a:pt x="6452" y="9531"/>
                  </a:lnTo>
                  <a:lnTo>
                    <a:pt x="6475" y="9172"/>
                  </a:lnTo>
                  <a:lnTo>
                    <a:pt x="6475" y="8767"/>
                  </a:lnTo>
                  <a:lnTo>
                    <a:pt x="6452" y="8273"/>
                  </a:lnTo>
                  <a:lnTo>
                    <a:pt x="6407" y="7733"/>
                  </a:lnTo>
                  <a:lnTo>
                    <a:pt x="6340" y="7126"/>
                  </a:lnTo>
                  <a:lnTo>
                    <a:pt x="6228" y="6452"/>
                  </a:lnTo>
                  <a:lnTo>
                    <a:pt x="6093" y="5710"/>
                  </a:lnTo>
                  <a:lnTo>
                    <a:pt x="5890" y="4901"/>
                  </a:lnTo>
                  <a:lnTo>
                    <a:pt x="5666" y="4024"/>
                  </a:lnTo>
                  <a:lnTo>
                    <a:pt x="5373" y="3058"/>
                  </a:lnTo>
                  <a:lnTo>
                    <a:pt x="5261" y="2765"/>
                  </a:lnTo>
                  <a:lnTo>
                    <a:pt x="5126" y="2473"/>
                  </a:lnTo>
                  <a:lnTo>
                    <a:pt x="4946" y="2158"/>
                  </a:lnTo>
                  <a:lnTo>
                    <a:pt x="4766" y="1866"/>
                  </a:lnTo>
                  <a:lnTo>
                    <a:pt x="4542" y="1574"/>
                  </a:lnTo>
                  <a:lnTo>
                    <a:pt x="4317" y="1282"/>
                  </a:lnTo>
                  <a:lnTo>
                    <a:pt x="4047" y="1012"/>
                  </a:lnTo>
                  <a:lnTo>
                    <a:pt x="3777" y="765"/>
                  </a:lnTo>
                  <a:lnTo>
                    <a:pt x="3485" y="562"/>
                  </a:lnTo>
                  <a:lnTo>
                    <a:pt x="3170" y="360"/>
                  </a:lnTo>
                  <a:lnTo>
                    <a:pt x="2856" y="203"/>
                  </a:lnTo>
                  <a:lnTo>
                    <a:pt x="2519" y="90"/>
                  </a:lnTo>
                  <a:lnTo>
                    <a:pt x="2181" y="23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230;p15">
              <a:extLst>
                <a:ext uri="{FF2B5EF4-FFF2-40B4-BE49-F238E27FC236}">
                  <a16:creationId xmlns:a16="http://schemas.microsoft.com/office/drawing/2014/main" id="{94121FE2-F322-0074-9A65-2025FB845B71}"/>
                </a:ext>
              </a:extLst>
            </p:cNvPr>
            <p:cNvSpPr/>
            <p:nvPr/>
          </p:nvSpPr>
          <p:spPr>
            <a:xfrm>
              <a:off x="2284200" y="2534925"/>
              <a:ext cx="206275" cy="386650"/>
            </a:xfrm>
            <a:custGeom>
              <a:avLst/>
              <a:gdLst/>
              <a:ahLst/>
              <a:cxnLst/>
              <a:rect l="l" t="t" r="r" b="b"/>
              <a:pathLst>
                <a:path w="8251" h="15466" extrusionOk="0">
                  <a:moveTo>
                    <a:pt x="6273" y="0"/>
                  </a:moveTo>
                  <a:lnTo>
                    <a:pt x="6070" y="22"/>
                  </a:lnTo>
                  <a:lnTo>
                    <a:pt x="5868" y="67"/>
                  </a:lnTo>
                  <a:lnTo>
                    <a:pt x="5666" y="157"/>
                  </a:lnTo>
                  <a:lnTo>
                    <a:pt x="5441" y="247"/>
                  </a:lnTo>
                  <a:lnTo>
                    <a:pt x="5239" y="360"/>
                  </a:lnTo>
                  <a:lnTo>
                    <a:pt x="5036" y="495"/>
                  </a:lnTo>
                  <a:lnTo>
                    <a:pt x="4812" y="652"/>
                  </a:lnTo>
                  <a:lnTo>
                    <a:pt x="4384" y="1012"/>
                  </a:lnTo>
                  <a:lnTo>
                    <a:pt x="3980" y="1416"/>
                  </a:lnTo>
                  <a:lnTo>
                    <a:pt x="3575" y="1866"/>
                  </a:lnTo>
                  <a:lnTo>
                    <a:pt x="3193" y="2360"/>
                  </a:lnTo>
                  <a:lnTo>
                    <a:pt x="2811" y="2900"/>
                  </a:lnTo>
                  <a:lnTo>
                    <a:pt x="2474" y="3439"/>
                  </a:lnTo>
                  <a:lnTo>
                    <a:pt x="2137" y="3979"/>
                  </a:lnTo>
                  <a:lnTo>
                    <a:pt x="1844" y="4518"/>
                  </a:lnTo>
                  <a:lnTo>
                    <a:pt x="1575" y="5058"/>
                  </a:lnTo>
                  <a:lnTo>
                    <a:pt x="1350" y="5552"/>
                  </a:lnTo>
                  <a:lnTo>
                    <a:pt x="1170" y="5957"/>
                  </a:lnTo>
                  <a:lnTo>
                    <a:pt x="1013" y="6384"/>
                  </a:lnTo>
                  <a:lnTo>
                    <a:pt x="878" y="6789"/>
                  </a:lnTo>
                  <a:lnTo>
                    <a:pt x="743" y="7216"/>
                  </a:lnTo>
                  <a:lnTo>
                    <a:pt x="518" y="8070"/>
                  </a:lnTo>
                  <a:lnTo>
                    <a:pt x="361" y="8924"/>
                  </a:lnTo>
                  <a:lnTo>
                    <a:pt x="226" y="9756"/>
                  </a:lnTo>
                  <a:lnTo>
                    <a:pt x="113" y="10588"/>
                  </a:lnTo>
                  <a:lnTo>
                    <a:pt x="46" y="11374"/>
                  </a:lnTo>
                  <a:lnTo>
                    <a:pt x="23" y="12139"/>
                  </a:lnTo>
                  <a:lnTo>
                    <a:pt x="1" y="12836"/>
                  </a:lnTo>
                  <a:lnTo>
                    <a:pt x="1" y="13465"/>
                  </a:lnTo>
                  <a:lnTo>
                    <a:pt x="23" y="14521"/>
                  </a:lnTo>
                  <a:lnTo>
                    <a:pt x="68" y="15218"/>
                  </a:lnTo>
                  <a:lnTo>
                    <a:pt x="91" y="15466"/>
                  </a:lnTo>
                  <a:lnTo>
                    <a:pt x="675" y="15151"/>
                  </a:lnTo>
                  <a:lnTo>
                    <a:pt x="1215" y="14791"/>
                  </a:lnTo>
                  <a:lnTo>
                    <a:pt x="1754" y="14409"/>
                  </a:lnTo>
                  <a:lnTo>
                    <a:pt x="2271" y="14004"/>
                  </a:lnTo>
                  <a:lnTo>
                    <a:pt x="2766" y="13577"/>
                  </a:lnTo>
                  <a:lnTo>
                    <a:pt x="3260" y="13128"/>
                  </a:lnTo>
                  <a:lnTo>
                    <a:pt x="3710" y="12656"/>
                  </a:lnTo>
                  <a:lnTo>
                    <a:pt x="4160" y="12161"/>
                  </a:lnTo>
                  <a:lnTo>
                    <a:pt x="4564" y="11644"/>
                  </a:lnTo>
                  <a:lnTo>
                    <a:pt x="4969" y="11127"/>
                  </a:lnTo>
                  <a:lnTo>
                    <a:pt x="5351" y="10588"/>
                  </a:lnTo>
                  <a:lnTo>
                    <a:pt x="5711" y="10026"/>
                  </a:lnTo>
                  <a:lnTo>
                    <a:pt x="6048" y="9464"/>
                  </a:lnTo>
                  <a:lnTo>
                    <a:pt x="6363" y="8902"/>
                  </a:lnTo>
                  <a:lnTo>
                    <a:pt x="6677" y="8317"/>
                  </a:lnTo>
                  <a:lnTo>
                    <a:pt x="6947" y="7710"/>
                  </a:lnTo>
                  <a:lnTo>
                    <a:pt x="7239" y="6969"/>
                  </a:lnTo>
                  <a:lnTo>
                    <a:pt x="7576" y="6047"/>
                  </a:lnTo>
                  <a:lnTo>
                    <a:pt x="7734" y="5552"/>
                  </a:lnTo>
                  <a:lnTo>
                    <a:pt x="7891" y="5013"/>
                  </a:lnTo>
                  <a:lnTo>
                    <a:pt x="8026" y="4473"/>
                  </a:lnTo>
                  <a:lnTo>
                    <a:pt x="8138" y="3911"/>
                  </a:lnTo>
                  <a:lnTo>
                    <a:pt x="8206" y="3372"/>
                  </a:lnTo>
                  <a:lnTo>
                    <a:pt x="8251" y="2832"/>
                  </a:lnTo>
                  <a:lnTo>
                    <a:pt x="8228" y="2293"/>
                  </a:lnTo>
                  <a:lnTo>
                    <a:pt x="8206" y="2046"/>
                  </a:lnTo>
                  <a:lnTo>
                    <a:pt x="8161" y="1821"/>
                  </a:lnTo>
                  <a:lnTo>
                    <a:pt x="8116" y="1574"/>
                  </a:lnTo>
                  <a:lnTo>
                    <a:pt x="8048" y="1349"/>
                  </a:lnTo>
                  <a:lnTo>
                    <a:pt x="7959" y="1146"/>
                  </a:lnTo>
                  <a:lnTo>
                    <a:pt x="7869" y="944"/>
                  </a:lnTo>
                  <a:lnTo>
                    <a:pt x="7734" y="764"/>
                  </a:lnTo>
                  <a:lnTo>
                    <a:pt x="7599" y="584"/>
                  </a:lnTo>
                  <a:lnTo>
                    <a:pt x="7442" y="427"/>
                  </a:lnTo>
                  <a:lnTo>
                    <a:pt x="7262" y="292"/>
                  </a:lnTo>
                  <a:lnTo>
                    <a:pt x="7082" y="180"/>
                  </a:lnTo>
                  <a:lnTo>
                    <a:pt x="6880" y="90"/>
                  </a:lnTo>
                  <a:lnTo>
                    <a:pt x="6677" y="22"/>
                  </a:lnTo>
                  <a:lnTo>
                    <a:pt x="64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231;p15">
              <a:extLst>
                <a:ext uri="{FF2B5EF4-FFF2-40B4-BE49-F238E27FC236}">
                  <a16:creationId xmlns:a16="http://schemas.microsoft.com/office/drawing/2014/main" id="{0C8C922F-74A3-2923-E22B-723FB32DE721}"/>
                </a:ext>
              </a:extLst>
            </p:cNvPr>
            <p:cNvSpPr/>
            <p:nvPr/>
          </p:nvSpPr>
          <p:spPr>
            <a:xfrm>
              <a:off x="3574500" y="2647875"/>
              <a:ext cx="161875" cy="261900"/>
            </a:xfrm>
            <a:custGeom>
              <a:avLst/>
              <a:gdLst/>
              <a:ahLst/>
              <a:cxnLst/>
              <a:rect l="l" t="t" r="r" b="b"/>
              <a:pathLst>
                <a:path w="6475" h="10476" extrusionOk="0">
                  <a:moveTo>
                    <a:pt x="1642" y="0"/>
                  </a:moveTo>
                  <a:lnTo>
                    <a:pt x="1462" y="23"/>
                  </a:lnTo>
                  <a:lnTo>
                    <a:pt x="1282" y="68"/>
                  </a:lnTo>
                  <a:lnTo>
                    <a:pt x="1102" y="113"/>
                  </a:lnTo>
                  <a:lnTo>
                    <a:pt x="945" y="180"/>
                  </a:lnTo>
                  <a:lnTo>
                    <a:pt x="810" y="248"/>
                  </a:lnTo>
                  <a:lnTo>
                    <a:pt x="675" y="315"/>
                  </a:lnTo>
                  <a:lnTo>
                    <a:pt x="563" y="405"/>
                  </a:lnTo>
                  <a:lnTo>
                    <a:pt x="450" y="495"/>
                  </a:lnTo>
                  <a:lnTo>
                    <a:pt x="360" y="585"/>
                  </a:lnTo>
                  <a:lnTo>
                    <a:pt x="226" y="810"/>
                  </a:lnTo>
                  <a:lnTo>
                    <a:pt x="113" y="1057"/>
                  </a:lnTo>
                  <a:lnTo>
                    <a:pt x="46" y="1304"/>
                  </a:lnTo>
                  <a:lnTo>
                    <a:pt x="1" y="1596"/>
                  </a:lnTo>
                  <a:lnTo>
                    <a:pt x="1" y="1889"/>
                  </a:lnTo>
                  <a:lnTo>
                    <a:pt x="23" y="2181"/>
                  </a:lnTo>
                  <a:lnTo>
                    <a:pt x="68" y="2473"/>
                  </a:lnTo>
                  <a:lnTo>
                    <a:pt x="136" y="2765"/>
                  </a:lnTo>
                  <a:lnTo>
                    <a:pt x="226" y="3057"/>
                  </a:lnTo>
                  <a:lnTo>
                    <a:pt x="405" y="3619"/>
                  </a:lnTo>
                  <a:lnTo>
                    <a:pt x="585" y="4114"/>
                  </a:lnTo>
                  <a:lnTo>
                    <a:pt x="810" y="4564"/>
                  </a:lnTo>
                  <a:lnTo>
                    <a:pt x="1057" y="5036"/>
                  </a:lnTo>
                  <a:lnTo>
                    <a:pt x="1327" y="5485"/>
                  </a:lnTo>
                  <a:lnTo>
                    <a:pt x="1619" y="5935"/>
                  </a:lnTo>
                  <a:lnTo>
                    <a:pt x="1956" y="6384"/>
                  </a:lnTo>
                  <a:lnTo>
                    <a:pt x="2294" y="6811"/>
                  </a:lnTo>
                  <a:lnTo>
                    <a:pt x="2676" y="7239"/>
                  </a:lnTo>
                  <a:lnTo>
                    <a:pt x="3058" y="7666"/>
                  </a:lnTo>
                  <a:lnTo>
                    <a:pt x="3440" y="8070"/>
                  </a:lnTo>
                  <a:lnTo>
                    <a:pt x="3845" y="8475"/>
                  </a:lnTo>
                  <a:lnTo>
                    <a:pt x="4249" y="8857"/>
                  </a:lnTo>
                  <a:lnTo>
                    <a:pt x="4676" y="9217"/>
                  </a:lnTo>
                  <a:lnTo>
                    <a:pt x="5081" y="9576"/>
                  </a:lnTo>
                  <a:lnTo>
                    <a:pt x="5486" y="9891"/>
                  </a:lnTo>
                  <a:lnTo>
                    <a:pt x="6295" y="10476"/>
                  </a:lnTo>
                  <a:lnTo>
                    <a:pt x="6317" y="10386"/>
                  </a:lnTo>
                  <a:lnTo>
                    <a:pt x="6385" y="10071"/>
                  </a:lnTo>
                  <a:lnTo>
                    <a:pt x="6430" y="9824"/>
                  </a:lnTo>
                  <a:lnTo>
                    <a:pt x="6452" y="9531"/>
                  </a:lnTo>
                  <a:lnTo>
                    <a:pt x="6475" y="9172"/>
                  </a:lnTo>
                  <a:lnTo>
                    <a:pt x="6475" y="8767"/>
                  </a:lnTo>
                  <a:lnTo>
                    <a:pt x="6452" y="8295"/>
                  </a:lnTo>
                  <a:lnTo>
                    <a:pt x="6407" y="7733"/>
                  </a:lnTo>
                  <a:lnTo>
                    <a:pt x="6340" y="7126"/>
                  </a:lnTo>
                  <a:lnTo>
                    <a:pt x="6227" y="6452"/>
                  </a:lnTo>
                  <a:lnTo>
                    <a:pt x="6070" y="5710"/>
                  </a:lnTo>
                  <a:lnTo>
                    <a:pt x="5890" y="4901"/>
                  </a:lnTo>
                  <a:lnTo>
                    <a:pt x="5643" y="4024"/>
                  </a:lnTo>
                  <a:lnTo>
                    <a:pt x="5351" y="3080"/>
                  </a:lnTo>
                  <a:lnTo>
                    <a:pt x="5261" y="2765"/>
                  </a:lnTo>
                  <a:lnTo>
                    <a:pt x="5104" y="2473"/>
                  </a:lnTo>
                  <a:lnTo>
                    <a:pt x="4946" y="2158"/>
                  </a:lnTo>
                  <a:lnTo>
                    <a:pt x="4766" y="1866"/>
                  </a:lnTo>
                  <a:lnTo>
                    <a:pt x="4542" y="1574"/>
                  </a:lnTo>
                  <a:lnTo>
                    <a:pt x="4317" y="1282"/>
                  </a:lnTo>
                  <a:lnTo>
                    <a:pt x="4047" y="1012"/>
                  </a:lnTo>
                  <a:lnTo>
                    <a:pt x="3777" y="787"/>
                  </a:lnTo>
                  <a:lnTo>
                    <a:pt x="3485" y="562"/>
                  </a:lnTo>
                  <a:lnTo>
                    <a:pt x="3170" y="360"/>
                  </a:lnTo>
                  <a:lnTo>
                    <a:pt x="2856" y="225"/>
                  </a:lnTo>
                  <a:lnTo>
                    <a:pt x="2518" y="90"/>
                  </a:lnTo>
                  <a:lnTo>
                    <a:pt x="2181" y="23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232;p15">
              <a:extLst>
                <a:ext uri="{FF2B5EF4-FFF2-40B4-BE49-F238E27FC236}">
                  <a16:creationId xmlns:a16="http://schemas.microsoft.com/office/drawing/2014/main" id="{9ADD3830-6A9C-B17C-C326-7FB22B07B159}"/>
                </a:ext>
              </a:extLst>
            </p:cNvPr>
            <p:cNvSpPr/>
            <p:nvPr/>
          </p:nvSpPr>
          <p:spPr>
            <a:xfrm>
              <a:off x="3745900" y="2523100"/>
              <a:ext cx="205725" cy="386675"/>
            </a:xfrm>
            <a:custGeom>
              <a:avLst/>
              <a:gdLst/>
              <a:ahLst/>
              <a:cxnLst/>
              <a:rect l="l" t="t" r="r" b="b"/>
              <a:pathLst>
                <a:path w="8229" h="15467" extrusionOk="0">
                  <a:moveTo>
                    <a:pt x="6273" y="1"/>
                  </a:moveTo>
                  <a:lnTo>
                    <a:pt x="6070" y="23"/>
                  </a:lnTo>
                  <a:lnTo>
                    <a:pt x="5868" y="91"/>
                  </a:lnTo>
                  <a:lnTo>
                    <a:pt x="5643" y="158"/>
                  </a:lnTo>
                  <a:lnTo>
                    <a:pt x="5441" y="248"/>
                  </a:lnTo>
                  <a:lnTo>
                    <a:pt x="5239" y="361"/>
                  </a:lnTo>
                  <a:lnTo>
                    <a:pt x="5014" y="495"/>
                  </a:lnTo>
                  <a:lnTo>
                    <a:pt x="4811" y="653"/>
                  </a:lnTo>
                  <a:lnTo>
                    <a:pt x="4384" y="1013"/>
                  </a:lnTo>
                  <a:lnTo>
                    <a:pt x="3980" y="1417"/>
                  </a:lnTo>
                  <a:lnTo>
                    <a:pt x="3575" y="1867"/>
                  </a:lnTo>
                  <a:lnTo>
                    <a:pt x="3193" y="2384"/>
                  </a:lnTo>
                  <a:lnTo>
                    <a:pt x="2811" y="2901"/>
                  </a:lnTo>
                  <a:lnTo>
                    <a:pt x="2451" y="3440"/>
                  </a:lnTo>
                  <a:lnTo>
                    <a:pt x="2136" y="3980"/>
                  </a:lnTo>
                  <a:lnTo>
                    <a:pt x="1844" y="4519"/>
                  </a:lnTo>
                  <a:lnTo>
                    <a:pt x="1574" y="5059"/>
                  </a:lnTo>
                  <a:lnTo>
                    <a:pt x="1327" y="5553"/>
                  </a:lnTo>
                  <a:lnTo>
                    <a:pt x="1170" y="5958"/>
                  </a:lnTo>
                  <a:lnTo>
                    <a:pt x="1012" y="6385"/>
                  </a:lnTo>
                  <a:lnTo>
                    <a:pt x="878" y="6790"/>
                  </a:lnTo>
                  <a:lnTo>
                    <a:pt x="743" y="7217"/>
                  </a:lnTo>
                  <a:lnTo>
                    <a:pt x="518" y="8071"/>
                  </a:lnTo>
                  <a:lnTo>
                    <a:pt x="338" y="8925"/>
                  </a:lnTo>
                  <a:lnTo>
                    <a:pt x="226" y="9757"/>
                  </a:lnTo>
                  <a:lnTo>
                    <a:pt x="113" y="10589"/>
                  </a:lnTo>
                  <a:lnTo>
                    <a:pt x="46" y="11375"/>
                  </a:lnTo>
                  <a:lnTo>
                    <a:pt x="1" y="12140"/>
                  </a:lnTo>
                  <a:lnTo>
                    <a:pt x="1" y="12837"/>
                  </a:lnTo>
                  <a:lnTo>
                    <a:pt x="1" y="13466"/>
                  </a:lnTo>
                  <a:lnTo>
                    <a:pt x="23" y="14522"/>
                  </a:lnTo>
                  <a:lnTo>
                    <a:pt x="68" y="15219"/>
                  </a:lnTo>
                  <a:lnTo>
                    <a:pt x="91" y="15467"/>
                  </a:lnTo>
                  <a:lnTo>
                    <a:pt x="675" y="15152"/>
                  </a:lnTo>
                  <a:lnTo>
                    <a:pt x="1215" y="14792"/>
                  </a:lnTo>
                  <a:lnTo>
                    <a:pt x="1754" y="14410"/>
                  </a:lnTo>
                  <a:lnTo>
                    <a:pt x="2271" y="14005"/>
                  </a:lnTo>
                  <a:lnTo>
                    <a:pt x="2766" y="13578"/>
                  </a:lnTo>
                  <a:lnTo>
                    <a:pt x="3238" y="13129"/>
                  </a:lnTo>
                  <a:lnTo>
                    <a:pt x="3710" y="12657"/>
                  </a:lnTo>
                  <a:lnTo>
                    <a:pt x="4137" y="12162"/>
                  </a:lnTo>
                  <a:lnTo>
                    <a:pt x="4564" y="11645"/>
                  </a:lnTo>
                  <a:lnTo>
                    <a:pt x="4969" y="11128"/>
                  </a:lnTo>
                  <a:lnTo>
                    <a:pt x="5351" y="10589"/>
                  </a:lnTo>
                  <a:lnTo>
                    <a:pt x="5711" y="10049"/>
                  </a:lnTo>
                  <a:lnTo>
                    <a:pt x="6048" y="9465"/>
                  </a:lnTo>
                  <a:lnTo>
                    <a:pt x="6362" y="8903"/>
                  </a:lnTo>
                  <a:lnTo>
                    <a:pt x="6655" y="8318"/>
                  </a:lnTo>
                  <a:lnTo>
                    <a:pt x="6947" y="7711"/>
                  </a:lnTo>
                  <a:lnTo>
                    <a:pt x="7239" y="6969"/>
                  </a:lnTo>
                  <a:lnTo>
                    <a:pt x="7576" y="6048"/>
                  </a:lnTo>
                  <a:lnTo>
                    <a:pt x="7734" y="5553"/>
                  </a:lnTo>
                  <a:lnTo>
                    <a:pt x="7891" y="5014"/>
                  </a:lnTo>
                  <a:lnTo>
                    <a:pt x="8026" y="4474"/>
                  </a:lnTo>
                  <a:lnTo>
                    <a:pt x="8116" y="3912"/>
                  </a:lnTo>
                  <a:lnTo>
                    <a:pt x="8206" y="3373"/>
                  </a:lnTo>
                  <a:lnTo>
                    <a:pt x="8228" y="2833"/>
                  </a:lnTo>
                  <a:lnTo>
                    <a:pt x="8228" y="2316"/>
                  </a:lnTo>
                  <a:lnTo>
                    <a:pt x="8206" y="2069"/>
                  </a:lnTo>
                  <a:lnTo>
                    <a:pt x="8161" y="1822"/>
                  </a:lnTo>
                  <a:lnTo>
                    <a:pt x="8116" y="1574"/>
                  </a:lnTo>
                  <a:lnTo>
                    <a:pt x="8048" y="1372"/>
                  </a:lnTo>
                  <a:lnTo>
                    <a:pt x="7958" y="1147"/>
                  </a:lnTo>
                  <a:lnTo>
                    <a:pt x="7846" y="945"/>
                  </a:lnTo>
                  <a:lnTo>
                    <a:pt x="7734" y="765"/>
                  </a:lnTo>
                  <a:lnTo>
                    <a:pt x="7599" y="585"/>
                  </a:lnTo>
                  <a:lnTo>
                    <a:pt x="7441" y="428"/>
                  </a:lnTo>
                  <a:lnTo>
                    <a:pt x="7262" y="293"/>
                  </a:lnTo>
                  <a:lnTo>
                    <a:pt x="7082" y="181"/>
                  </a:lnTo>
                  <a:lnTo>
                    <a:pt x="6879" y="91"/>
                  </a:lnTo>
                  <a:lnTo>
                    <a:pt x="6677" y="23"/>
                  </a:lnTo>
                  <a:lnTo>
                    <a:pt x="647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233;p15">
              <a:extLst>
                <a:ext uri="{FF2B5EF4-FFF2-40B4-BE49-F238E27FC236}">
                  <a16:creationId xmlns:a16="http://schemas.microsoft.com/office/drawing/2014/main" id="{DAD93B12-4299-7234-3FDE-19E4DB7A0B34}"/>
                </a:ext>
              </a:extLst>
            </p:cNvPr>
            <p:cNvSpPr/>
            <p:nvPr/>
          </p:nvSpPr>
          <p:spPr>
            <a:xfrm>
              <a:off x="5221650" y="2644500"/>
              <a:ext cx="161325" cy="261900"/>
            </a:xfrm>
            <a:custGeom>
              <a:avLst/>
              <a:gdLst/>
              <a:ahLst/>
              <a:cxnLst/>
              <a:rect l="l" t="t" r="r" b="b"/>
              <a:pathLst>
                <a:path w="6453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7" y="90"/>
                  </a:lnTo>
                  <a:lnTo>
                    <a:pt x="3620" y="203"/>
                  </a:lnTo>
                  <a:lnTo>
                    <a:pt x="3305" y="360"/>
                  </a:lnTo>
                  <a:lnTo>
                    <a:pt x="2990" y="562"/>
                  </a:lnTo>
                  <a:lnTo>
                    <a:pt x="2698" y="765"/>
                  </a:lnTo>
                  <a:lnTo>
                    <a:pt x="2429" y="1012"/>
                  </a:lnTo>
                  <a:lnTo>
                    <a:pt x="2159" y="1282"/>
                  </a:lnTo>
                  <a:lnTo>
                    <a:pt x="1934" y="1574"/>
                  </a:lnTo>
                  <a:lnTo>
                    <a:pt x="1709" y="1866"/>
                  </a:lnTo>
                  <a:lnTo>
                    <a:pt x="1529" y="2158"/>
                  </a:lnTo>
                  <a:lnTo>
                    <a:pt x="1350" y="2473"/>
                  </a:lnTo>
                  <a:lnTo>
                    <a:pt x="1215" y="2765"/>
                  </a:lnTo>
                  <a:lnTo>
                    <a:pt x="1102" y="3058"/>
                  </a:lnTo>
                  <a:lnTo>
                    <a:pt x="810" y="4024"/>
                  </a:lnTo>
                  <a:lnTo>
                    <a:pt x="585" y="4901"/>
                  </a:lnTo>
                  <a:lnTo>
                    <a:pt x="383" y="5710"/>
                  </a:lnTo>
                  <a:lnTo>
                    <a:pt x="248" y="6452"/>
                  </a:lnTo>
                  <a:lnTo>
                    <a:pt x="136" y="7126"/>
                  </a:lnTo>
                  <a:lnTo>
                    <a:pt x="68" y="7733"/>
                  </a:lnTo>
                  <a:lnTo>
                    <a:pt x="23" y="8273"/>
                  </a:lnTo>
                  <a:lnTo>
                    <a:pt x="1" y="8767"/>
                  </a:lnTo>
                  <a:lnTo>
                    <a:pt x="1" y="9172"/>
                  </a:lnTo>
                  <a:lnTo>
                    <a:pt x="23" y="9532"/>
                  </a:lnTo>
                  <a:lnTo>
                    <a:pt x="46" y="9824"/>
                  </a:lnTo>
                  <a:lnTo>
                    <a:pt x="68" y="10071"/>
                  </a:lnTo>
                  <a:lnTo>
                    <a:pt x="136" y="10386"/>
                  </a:lnTo>
                  <a:lnTo>
                    <a:pt x="181" y="10476"/>
                  </a:lnTo>
                  <a:lnTo>
                    <a:pt x="967" y="9891"/>
                  </a:lnTo>
                  <a:lnTo>
                    <a:pt x="1394" y="9554"/>
                  </a:lnTo>
                  <a:lnTo>
                    <a:pt x="1799" y="9217"/>
                  </a:lnTo>
                  <a:lnTo>
                    <a:pt x="2204" y="8857"/>
                  </a:lnTo>
                  <a:lnTo>
                    <a:pt x="2631" y="8475"/>
                  </a:lnTo>
                  <a:lnTo>
                    <a:pt x="3013" y="8070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59" y="6812"/>
                  </a:lnTo>
                  <a:lnTo>
                    <a:pt x="4519" y="6362"/>
                  </a:lnTo>
                  <a:lnTo>
                    <a:pt x="4834" y="5935"/>
                  </a:lnTo>
                  <a:lnTo>
                    <a:pt x="5148" y="5485"/>
                  </a:lnTo>
                  <a:lnTo>
                    <a:pt x="5418" y="5013"/>
                  </a:lnTo>
                  <a:lnTo>
                    <a:pt x="5665" y="4564"/>
                  </a:lnTo>
                  <a:lnTo>
                    <a:pt x="5868" y="4114"/>
                  </a:lnTo>
                  <a:lnTo>
                    <a:pt x="6070" y="3620"/>
                  </a:lnTo>
                  <a:lnTo>
                    <a:pt x="6250" y="3058"/>
                  </a:lnTo>
                  <a:lnTo>
                    <a:pt x="6340" y="2765"/>
                  </a:lnTo>
                  <a:lnTo>
                    <a:pt x="6385" y="2473"/>
                  </a:lnTo>
                  <a:lnTo>
                    <a:pt x="6430" y="2158"/>
                  </a:lnTo>
                  <a:lnTo>
                    <a:pt x="6452" y="1866"/>
                  </a:lnTo>
                  <a:lnTo>
                    <a:pt x="6452" y="1574"/>
                  </a:lnTo>
                  <a:lnTo>
                    <a:pt x="6430" y="1304"/>
                  </a:lnTo>
                  <a:lnTo>
                    <a:pt x="6362" y="1034"/>
                  </a:lnTo>
                  <a:lnTo>
                    <a:pt x="6250" y="810"/>
                  </a:lnTo>
                  <a:lnTo>
                    <a:pt x="6093" y="585"/>
                  </a:lnTo>
                  <a:lnTo>
                    <a:pt x="6003" y="495"/>
                  </a:lnTo>
                  <a:lnTo>
                    <a:pt x="5913" y="383"/>
                  </a:lnTo>
                  <a:lnTo>
                    <a:pt x="5800" y="315"/>
                  </a:lnTo>
                  <a:lnTo>
                    <a:pt x="5665" y="225"/>
                  </a:lnTo>
                  <a:lnTo>
                    <a:pt x="5508" y="158"/>
                  </a:lnTo>
                  <a:lnTo>
                    <a:pt x="5351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0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234;p15">
              <a:extLst>
                <a:ext uri="{FF2B5EF4-FFF2-40B4-BE49-F238E27FC236}">
                  <a16:creationId xmlns:a16="http://schemas.microsoft.com/office/drawing/2014/main" id="{D22C3171-EBCC-B47D-9712-397AC2AA2543}"/>
                </a:ext>
              </a:extLst>
            </p:cNvPr>
            <p:cNvSpPr/>
            <p:nvPr/>
          </p:nvSpPr>
          <p:spPr>
            <a:xfrm>
              <a:off x="5005850" y="2519750"/>
              <a:ext cx="206275" cy="386650"/>
            </a:xfrm>
            <a:custGeom>
              <a:avLst/>
              <a:gdLst/>
              <a:ahLst/>
              <a:cxnLst/>
              <a:rect l="l" t="t" r="r" b="b"/>
              <a:pathLst>
                <a:path w="8251" h="15466" extrusionOk="0">
                  <a:moveTo>
                    <a:pt x="1754" y="0"/>
                  </a:moveTo>
                  <a:lnTo>
                    <a:pt x="1552" y="23"/>
                  </a:lnTo>
                  <a:lnTo>
                    <a:pt x="1372" y="90"/>
                  </a:lnTo>
                  <a:lnTo>
                    <a:pt x="1170" y="180"/>
                  </a:lnTo>
                  <a:lnTo>
                    <a:pt x="990" y="292"/>
                  </a:lnTo>
                  <a:lnTo>
                    <a:pt x="810" y="427"/>
                  </a:lnTo>
                  <a:lnTo>
                    <a:pt x="653" y="585"/>
                  </a:lnTo>
                  <a:lnTo>
                    <a:pt x="518" y="764"/>
                  </a:lnTo>
                  <a:lnTo>
                    <a:pt x="383" y="944"/>
                  </a:lnTo>
                  <a:lnTo>
                    <a:pt x="293" y="1147"/>
                  </a:lnTo>
                  <a:lnTo>
                    <a:pt x="203" y="1349"/>
                  </a:lnTo>
                  <a:lnTo>
                    <a:pt x="136" y="1574"/>
                  </a:lnTo>
                  <a:lnTo>
                    <a:pt x="91" y="1821"/>
                  </a:lnTo>
                  <a:lnTo>
                    <a:pt x="46" y="2046"/>
                  </a:lnTo>
                  <a:lnTo>
                    <a:pt x="23" y="2293"/>
                  </a:lnTo>
                  <a:lnTo>
                    <a:pt x="1" y="2832"/>
                  </a:lnTo>
                  <a:lnTo>
                    <a:pt x="46" y="3349"/>
                  </a:lnTo>
                  <a:lnTo>
                    <a:pt x="113" y="3911"/>
                  </a:lnTo>
                  <a:lnTo>
                    <a:pt x="226" y="4451"/>
                  </a:lnTo>
                  <a:lnTo>
                    <a:pt x="361" y="5013"/>
                  </a:lnTo>
                  <a:lnTo>
                    <a:pt x="495" y="5530"/>
                  </a:lnTo>
                  <a:lnTo>
                    <a:pt x="675" y="6047"/>
                  </a:lnTo>
                  <a:lnTo>
                    <a:pt x="1012" y="6969"/>
                  </a:lnTo>
                  <a:lnTo>
                    <a:pt x="1305" y="7710"/>
                  </a:lnTo>
                  <a:lnTo>
                    <a:pt x="1574" y="8295"/>
                  </a:lnTo>
                  <a:lnTo>
                    <a:pt x="1889" y="8902"/>
                  </a:lnTo>
                  <a:lnTo>
                    <a:pt x="2204" y="9464"/>
                  </a:lnTo>
                  <a:lnTo>
                    <a:pt x="2541" y="10026"/>
                  </a:lnTo>
                  <a:lnTo>
                    <a:pt x="2901" y="10588"/>
                  </a:lnTo>
                  <a:lnTo>
                    <a:pt x="3283" y="11127"/>
                  </a:lnTo>
                  <a:lnTo>
                    <a:pt x="3687" y="11644"/>
                  </a:lnTo>
                  <a:lnTo>
                    <a:pt x="4092" y="12161"/>
                  </a:lnTo>
                  <a:lnTo>
                    <a:pt x="4542" y="12656"/>
                  </a:lnTo>
                  <a:lnTo>
                    <a:pt x="4991" y="13105"/>
                  </a:lnTo>
                  <a:lnTo>
                    <a:pt x="5486" y="13555"/>
                  </a:lnTo>
                  <a:lnTo>
                    <a:pt x="5980" y="14005"/>
                  </a:lnTo>
                  <a:lnTo>
                    <a:pt x="6497" y="14409"/>
                  </a:lnTo>
                  <a:lnTo>
                    <a:pt x="7037" y="14791"/>
                  </a:lnTo>
                  <a:lnTo>
                    <a:pt x="7576" y="15128"/>
                  </a:lnTo>
                  <a:lnTo>
                    <a:pt x="8138" y="15466"/>
                  </a:lnTo>
                  <a:lnTo>
                    <a:pt x="8183" y="15218"/>
                  </a:lnTo>
                  <a:lnTo>
                    <a:pt x="8228" y="14522"/>
                  </a:lnTo>
                  <a:lnTo>
                    <a:pt x="8251" y="13465"/>
                  </a:lnTo>
                  <a:lnTo>
                    <a:pt x="8251" y="12836"/>
                  </a:lnTo>
                  <a:lnTo>
                    <a:pt x="8228" y="12116"/>
                  </a:lnTo>
                  <a:lnTo>
                    <a:pt x="8183" y="11374"/>
                  </a:lnTo>
                  <a:lnTo>
                    <a:pt x="8138" y="10588"/>
                  </a:lnTo>
                  <a:lnTo>
                    <a:pt x="8026" y="9756"/>
                  </a:lnTo>
                  <a:lnTo>
                    <a:pt x="7891" y="8924"/>
                  </a:lnTo>
                  <a:lnTo>
                    <a:pt x="7711" y="8070"/>
                  </a:lnTo>
                  <a:lnTo>
                    <a:pt x="7509" y="7216"/>
                  </a:lnTo>
                  <a:lnTo>
                    <a:pt x="7374" y="6789"/>
                  </a:lnTo>
                  <a:lnTo>
                    <a:pt x="7239" y="6384"/>
                  </a:lnTo>
                  <a:lnTo>
                    <a:pt x="7082" y="5957"/>
                  </a:lnTo>
                  <a:lnTo>
                    <a:pt x="6902" y="5552"/>
                  </a:lnTo>
                  <a:lnTo>
                    <a:pt x="6677" y="5058"/>
                  </a:lnTo>
                  <a:lnTo>
                    <a:pt x="6407" y="4518"/>
                  </a:lnTo>
                  <a:lnTo>
                    <a:pt x="6115" y="3979"/>
                  </a:lnTo>
                  <a:lnTo>
                    <a:pt x="5778" y="3439"/>
                  </a:lnTo>
                  <a:lnTo>
                    <a:pt x="5441" y="2900"/>
                  </a:lnTo>
                  <a:lnTo>
                    <a:pt x="5059" y="2360"/>
                  </a:lnTo>
                  <a:lnTo>
                    <a:pt x="4676" y="1866"/>
                  </a:lnTo>
                  <a:lnTo>
                    <a:pt x="4272" y="1416"/>
                  </a:lnTo>
                  <a:lnTo>
                    <a:pt x="3845" y="989"/>
                  </a:lnTo>
                  <a:lnTo>
                    <a:pt x="3440" y="652"/>
                  </a:lnTo>
                  <a:lnTo>
                    <a:pt x="3215" y="495"/>
                  </a:lnTo>
                  <a:lnTo>
                    <a:pt x="3013" y="360"/>
                  </a:lnTo>
                  <a:lnTo>
                    <a:pt x="2811" y="247"/>
                  </a:lnTo>
                  <a:lnTo>
                    <a:pt x="2586" y="157"/>
                  </a:lnTo>
                  <a:lnTo>
                    <a:pt x="2384" y="68"/>
                  </a:lnTo>
                  <a:lnTo>
                    <a:pt x="2181" y="23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235;p15">
              <a:extLst>
                <a:ext uri="{FF2B5EF4-FFF2-40B4-BE49-F238E27FC236}">
                  <a16:creationId xmlns:a16="http://schemas.microsoft.com/office/drawing/2014/main" id="{3314C657-6616-A892-32B1-935BE24F1A62}"/>
                </a:ext>
              </a:extLst>
            </p:cNvPr>
            <p:cNvSpPr/>
            <p:nvPr/>
          </p:nvSpPr>
          <p:spPr>
            <a:xfrm>
              <a:off x="5986500" y="2661925"/>
              <a:ext cx="161325" cy="261900"/>
            </a:xfrm>
            <a:custGeom>
              <a:avLst/>
              <a:gdLst/>
              <a:ahLst/>
              <a:cxnLst/>
              <a:rect l="l" t="t" r="r" b="b"/>
              <a:pathLst>
                <a:path w="6453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7" y="113"/>
                  </a:lnTo>
                  <a:lnTo>
                    <a:pt x="3620" y="225"/>
                  </a:lnTo>
                  <a:lnTo>
                    <a:pt x="3305" y="382"/>
                  </a:lnTo>
                  <a:lnTo>
                    <a:pt x="2990" y="562"/>
                  </a:lnTo>
                  <a:lnTo>
                    <a:pt x="2698" y="787"/>
                  </a:lnTo>
                  <a:lnTo>
                    <a:pt x="2428" y="1012"/>
                  </a:lnTo>
                  <a:lnTo>
                    <a:pt x="2159" y="1282"/>
                  </a:lnTo>
                  <a:lnTo>
                    <a:pt x="1934" y="1574"/>
                  </a:lnTo>
                  <a:lnTo>
                    <a:pt x="1709" y="1866"/>
                  </a:lnTo>
                  <a:lnTo>
                    <a:pt x="1529" y="2158"/>
                  </a:lnTo>
                  <a:lnTo>
                    <a:pt x="1349" y="2473"/>
                  </a:lnTo>
                  <a:lnTo>
                    <a:pt x="1215" y="2765"/>
                  </a:lnTo>
                  <a:lnTo>
                    <a:pt x="1102" y="3080"/>
                  </a:lnTo>
                  <a:lnTo>
                    <a:pt x="810" y="4024"/>
                  </a:lnTo>
                  <a:lnTo>
                    <a:pt x="585" y="4901"/>
                  </a:lnTo>
                  <a:lnTo>
                    <a:pt x="383" y="5710"/>
                  </a:lnTo>
                  <a:lnTo>
                    <a:pt x="248" y="6452"/>
                  </a:lnTo>
                  <a:lnTo>
                    <a:pt x="136" y="7126"/>
                  </a:lnTo>
                  <a:lnTo>
                    <a:pt x="68" y="7733"/>
                  </a:lnTo>
                  <a:lnTo>
                    <a:pt x="23" y="8295"/>
                  </a:lnTo>
                  <a:lnTo>
                    <a:pt x="1" y="8767"/>
                  </a:lnTo>
                  <a:lnTo>
                    <a:pt x="1" y="9172"/>
                  </a:lnTo>
                  <a:lnTo>
                    <a:pt x="23" y="9531"/>
                  </a:lnTo>
                  <a:lnTo>
                    <a:pt x="46" y="9846"/>
                  </a:lnTo>
                  <a:lnTo>
                    <a:pt x="68" y="10071"/>
                  </a:lnTo>
                  <a:lnTo>
                    <a:pt x="136" y="10386"/>
                  </a:lnTo>
                  <a:lnTo>
                    <a:pt x="181" y="10476"/>
                  </a:lnTo>
                  <a:lnTo>
                    <a:pt x="967" y="9891"/>
                  </a:lnTo>
                  <a:lnTo>
                    <a:pt x="1394" y="9576"/>
                  </a:lnTo>
                  <a:lnTo>
                    <a:pt x="1799" y="9217"/>
                  </a:lnTo>
                  <a:lnTo>
                    <a:pt x="2204" y="8857"/>
                  </a:lnTo>
                  <a:lnTo>
                    <a:pt x="2631" y="8475"/>
                  </a:lnTo>
                  <a:lnTo>
                    <a:pt x="3013" y="8070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59" y="6811"/>
                  </a:lnTo>
                  <a:lnTo>
                    <a:pt x="4519" y="6384"/>
                  </a:lnTo>
                  <a:lnTo>
                    <a:pt x="4834" y="5935"/>
                  </a:lnTo>
                  <a:lnTo>
                    <a:pt x="5148" y="5485"/>
                  </a:lnTo>
                  <a:lnTo>
                    <a:pt x="5418" y="5036"/>
                  </a:lnTo>
                  <a:lnTo>
                    <a:pt x="5665" y="4564"/>
                  </a:lnTo>
                  <a:lnTo>
                    <a:pt x="5868" y="4114"/>
                  </a:lnTo>
                  <a:lnTo>
                    <a:pt x="6070" y="3619"/>
                  </a:lnTo>
                  <a:lnTo>
                    <a:pt x="6250" y="3080"/>
                  </a:lnTo>
                  <a:lnTo>
                    <a:pt x="6340" y="2765"/>
                  </a:lnTo>
                  <a:lnTo>
                    <a:pt x="6385" y="2473"/>
                  </a:lnTo>
                  <a:lnTo>
                    <a:pt x="6430" y="2181"/>
                  </a:lnTo>
                  <a:lnTo>
                    <a:pt x="6452" y="1889"/>
                  </a:lnTo>
                  <a:lnTo>
                    <a:pt x="6452" y="1596"/>
                  </a:lnTo>
                  <a:lnTo>
                    <a:pt x="6430" y="1304"/>
                  </a:lnTo>
                  <a:lnTo>
                    <a:pt x="6362" y="1057"/>
                  </a:lnTo>
                  <a:lnTo>
                    <a:pt x="6250" y="810"/>
                  </a:lnTo>
                  <a:lnTo>
                    <a:pt x="6093" y="585"/>
                  </a:lnTo>
                  <a:lnTo>
                    <a:pt x="6003" y="495"/>
                  </a:lnTo>
                  <a:lnTo>
                    <a:pt x="5913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08" y="180"/>
                  </a:lnTo>
                  <a:lnTo>
                    <a:pt x="5351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2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236;p15">
              <a:extLst>
                <a:ext uri="{FF2B5EF4-FFF2-40B4-BE49-F238E27FC236}">
                  <a16:creationId xmlns:a16="http://schemas.microsoft.com/office/drawing/2014/main" id="{5FF8EA91-B058-A8FC-89DA-4E72727C255D}"/>
                </a:ext>
              </a:extLst>
            </p:cNvPr>
            <p:cNvSpPr/>
            <p:nvPr/>
          </p:nvSpPr>
          <p:spPr>
            <a:xfrm>
              <a:off x="5770700" y="2537150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1"/>
                  </a:moveTo>
                  <a:lnTo>
                    <a:pt x="1552" y="46"/>
                  </a:lnTo>
                  <a:lnTo>
                    <a:pt x="1372" y="91"/>
                  </a:lnTo>
                  <a:lnTo>
                    <a:pt x="1170" y="181"/>
                  </a:lnTo>
                  <a:lnTo>
                    <a:pt x="990" y="293"/>
                  </a:lnTo>
                  <a:lnTo>
                    <a:pt x="810" y="428"/>
                  </a:lnTo>
                  <a:lnTo>
                    <a:pt x="653" y="585"/>
                  </a:lnTo>
                  <a:lnTo>
                    <a:pt x="518" y="765"/>
                  </a:lnTo>
                  <a:lnTo>
                    <a:pt x="383" y="945"/>
                  </a:lnTo>
                  <a:lnTo>
                    <a:pt x="293" y="1147"/>
                  </a:lnTo>
                  <a:lnTo>
                    <a:pt x="203" y="1372"/>
                  </a:lnTo>
                  <a:lnTo>
                    <a:pt x="136" y="1574"/>
                  </a:lnTo>
                  <a:lnTo>
                    <a:pt x="91" y="1822"/>
                  </a:lnTo>
                  <a:lnTo>
                    <a:pt x="46" y="2069"/>
                  </a:lnTo>
                  <a:lnTo>
                    <a:pt x="23" y="2316"/>
                  </a:lnTo>
                  <a:lnTo>
                    <a:pt x="1" y="2833"/>
                  </a:lnTo>
                  <a:lnTo>
                    <a:pt x="46" y="3373"/>
                  </a:lnTo>
                  <a:lnTo>
                    <a:pt x="113" y="3912"/>
                  </a:lnTo>
                  <a:lnTo>
                    <a:pt x="226" y="4474"/>
                  </a:lnTo>
                  <a:lnTo>
                    <a:pt x="360" y="5014"/>
                  </a:lnTo>
                  <a:lnTo>
                    <a:pt x="495" y="5553"/>
                  </a:lnTo>
                  <a:lnTo>
                    <a:pt x="675" y="6048"/>
                  </a:lnTo>
                  <a:lnTo>
                    <a:pt x="1012" y="6992"/>
                  </a:lnTo>
                  <a:lnTo>
                    <a:pt x="1305" y="7711"/>
                  </a:lnTo>
                  <a:lnTo>
                    <a:pt x="1574" y="8318"/>
                  </a:lnTo>
                  <a:lnTo>
                    <a:pt x="1889" y="8903"/>
                  </a:lnTo>
                  <a:lnTo>
                    <a:pt x="2204" y="9487"/>
                  </a:lnTo>
                  <a:lnTo>
                    <a:pt x="2541" y="10049"/>
                  </a:lnTo>
                  <a:lnTo>
                    <a:pt x="2901" y="10589"/>
                  </a:lnTo>
                  <a:lnTo>
                    <a:pt x="3283" y="11128"/>
                  </a:lnTo>
                  <a:lnTo>
                    <a:pt x="3687" y="11645"/>
                  </a:lnTo>
                  <a:lnTo>
                    <a:pt x="4092" y="12162"/>
                  </a:lnTo>
                  <a:lnTo>
                    <a:pt x="4542" y="12657"/>
                  </a:lnTo>
                  <a:lnTo>
                    <a:pt x="4991" y="13129"/>
                  </a:lnTo>
                  <a:lnTo>
                    <a:pt x="5486" y="13578"/>
                  </a:lnTo>
                  <a:lnTo>
                    <a:pt x="5980" y="14005"/>
                  </a:lnTo>
                  <a:lnTo>
                    <a:pt x="6497" y="14410"/>
                  </a:lnTo>
                  <a:lnTo>
                    <a:pt x="7037" y="14792"/>
                  </a:lnTo>
                  <a:lnTo>
                    <a:pt x="7576" y="15152"/>
                  </a:lnTo>
                  <a:lnTo>
                    <a:pt x="8138" y="15467"/>
                  </a:lnTo>
                  <a:lnTo>
                    <a:pt x="8183" y="15219"/>
                  </a:lnTo>
                  <a:lnTo>
                    <a:pt x="8228" y="14522"/>
                  </a:lnTo>
                  <a:lnTo>
                    <a:pt x="8251" y="13466"/>
                  </a:lnTo>
                  <a:lnTo>
                    <a:pt x="8251" y="12836"/>
                  </a:lnTo>
                  <a:lnTo>
                    <a:pt x="8228" y="12140"/>
                  </a:lnTo>
                  <a:lnTo>
                    <a:pt x="8183" y="11375"/>
                  </a:lnTo>
                  <a:lnTo>
                    <a:pt x="8138" y="10589"/>
                  </a:lnTo>
                  <a:lnTo>
                    <a:pt x="8026" y="9779"/>
                  </a:lnTo>
                  <a:lnTo>
                    <a:pt x="7891" y="8925"/>
                  </a:lnTo>
                  <a:lnTo>
                    <a:pt x="7711" y="8071"/>
                  </a:lnTo>
                  <a:lnTo>
                    <a:pt x="7509" y="7217"/>
                  </a:lnTo>
                  <a:lnTo>
                    <a:pt x="7374" y="6812"/>
                  </a:lnTo>
                  <a:lnTo>
                    <a:pt x="7239" y="6385"/>
                  </a:lnTo>
                  <a:lnTo>
                    <a:pt x="7082" y="5958"/>
                  </a:lnTo>
                  <a:lnTo>
                    <a:pt x="6902" y="5553"/>
                  </a:lnTo>
                  <a:lnTo>
                    <a:pt x="6677" y="5059"/>
                  </a:lnTo>
                  <a:lnTo>
                    <a:pt x="6407" y="4519"/>
                  </a:lnTo>
                  <a:lnTo>
                    <a:pt x="6115" y="3980"/>
                  </a:lnTo>
                  <a:lnTo>
                    <a:pt x="5778" y="3440"/>
                  </a:lnTo>
                  <a:lnTo>
                    <a:pt x="5441" y="2901"/>
                  </a:lnTo>
                  <a:lnTo>
                    <a:pt x="5059" y="2384"/>
                  </a:lnTo>
                  <a:lnTo>
                    <a:pt x="4676" y="1889"/>
                  </a:lnTo>
                  <a:lnTo>
                    <a:pt x="4272" y="1417"/>
                  </a:lnTo>
                  <a:lnTo>
                    <a:pt x="3845" y="1012"/>
                  </a:lnTo>
                  <a:lnTo>
                    <a:pt x="3440" y="653"/>
                  </a:lnTo>
                  <a:lnTo>
                    <a:pt x="3215" y="495"/>
                  </a:lnTo>
                  <a:lnTo>
                    <a:pt x="3013" y="361"/>
                  </a:lnTo>
                  <a:lnTo>
                    <a:pt x="2811" y="248"/>
                  </a:lnTo>
                  <a:lnTo>
                    <a:pt x="2586" y="158"/>
                  </a:lnTo>
                  <a:lnTo>
                    <a:pt x="2384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237;p15">
              <a:extLst>
                <a:ext uri="{FF2B5EF4-FFF2-40B4-BE49-F238E27FC236}">
                  <a16:creationId xmlns:a16="http://schemas.microsoft.com/office/drawing/2014/main" id="{5632E02F-602F-374F-A202-1EFA5D7C6E18}"/>
                </a:ext>
              </a:extLst>
            </p:cNvPr>
            <p:cNvSpPr/>
            <p:nvPr/>
          </p:nvSpPr>
          <p:spPr>
            <a:xfrm>
              <a:off x="4385450" y="2661925"/>
              <a:ext cx="161300" cy="261900"/>
            </a:xfrm>
            <a:custGeom>
              <a:avLst/>
              <a:gdLst/>
              <a:ahLst/>
              <a:cxnLst/>
              <a:rect l="l" t="t" r="r" b="b"/>
              <a:pathLst>
                <a:path w="6452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6" y="113"/>
                  </a:lnTo>
                  <a:lnTo>
                    <a:pt x="3619" y="225"/>
                  </a:lnTo>
                  <a:lnTo>
                    <a:pt x="3304" y="382"/>
                  </a:lnTo>
                  <a:lnTo>
                    <a:pt x="2990" y="562"/>
                  </a:lnTo>
                  <a:lnTo>
                    <a:pt x="2697" y="787"/>
                  </a:lnTo>
                  <a:lnTo>
                    <a:pt x="2428" y="1012"/>
                  </a:lnTo>
                  <a:lnTo>
                    <a:pt x="2158" y="1282"/>
                  </a:lnTo>
                  <a:lnTo>
                    <a:pt x="1933" y="1574"/>
                  </a:lnTo>
                  <a:lnTo>
                    <a:pt x="1708" y="1866"/>
                  </a:lnTo>
                  <a:lnTo>
                    <a:pt x="1529" y="2158"/>
                  </a:lnTo>
                  <a:lnTo>
                    <a:pt x="1349" y="2473"/>
                  </a:lnTo>
                  <a:lnTo>
                    <a:pt x="1214" y="2765"/>
                  </a:lnTo>
                  <a:lnTo>
                    <a:pt x="1101" y="3080"/>
                  </a:lnTo>
                  <a:lnTo>
                    <a:pt x="809" y="4024"/>
                  </a:lnTo>
                  <a:lnTo>
                    <a:pt x="584" y="4901"/>
                  </a:lnTo>
                  <a:lnTo>
                    <a:pt x="382" y="5710"/>
                  </a:lnTo>
                  <a:lnTo>
                    <a:pt x="247" y="6452"/>
                  </a:lnTo>
                  <a:lnTo>
                    <a:pt x="135" y="7126"/>
                  </a:lnTo>
                  <a:lnTo>
                    <a:pt x="67" y="7733"/>
                  </a:lnTo>
                  <a:lnTo>
                    <a:pt x="22" y="8295"/>
                  </a:lnTo>
                  <a:lnTo>
                    <a:pt x="0" y="8767"/>
                  </a:lnTo>
                  <a:lnTo>
                    <a:pt x="0" y="9172"/>
                  </a:lnTo>
                  <a:lnTo>
                    <a:pt x="22" y="9531"/>
                  </a:lnTo>
                  <a:lnTo>
                    <a:pt x="45" y="9846"/>
                  </a:lnTo>
                  <a:lnTo>
                    <a:pt x="67" y="10071"/>
                  </a:lnTo>
                  <a:lnTo>
                    <a:pt x="135" y="10386"/>
                  </a:lnTo>
                  <a:lnTo>
                    <a:pt x="180" y="10476"/>
                  </a:lnTo>
                  <a:lnTo>
                    <a:pt x="967" y="9891"/>
                  </a:lnTo>
                  <a:lnTo>
                    <a:pt x="1394" y="9576"/>
                  </a:lnTo>
                  <a:lnTo>
                    <a:pt x="1798" y="9217"/>
                  </a:lnTo>
                  <a:lnTo>
                    <a:pt x="2203" y="8857"/>
                  </a:lnTo>
                  <a:lnTo>
                    <a:pt x="2630" y="8475"/>
                  </a:lnTo>
                  <a:lnTo>
                    <a:pt x="3012" y="8070"/>
                  </a:lnTo>
                  <a:lnTo>
                    <a:pt x="3417" y="7666"/>
                  </a:lnTo>
                  <a:lnTo>
                    <a:pt x="3799" y="7239"/>
                  </a:lnTo>
                  <a:lnTo>
                    <a:pt x="4159" y="6811"/>
                  </a:lnTo>
                  <a:lnTo>
                    <a:pt x="4518" y="6384"/>
                  </a:lnTo>
                  <a:lnTo>
                    <a:pt x="4833" y="5935"/>
                  </a:lnTo>
                  <a:lnTo>
                    <a:pt x="5148" y="5485"/>
                  </a:lnTo>
                  <a:lnTo>
                    <a:pt x="5417" y="5036"/>
                  </a:lnTo>
                  <a:lnTo>
                    <a:pt x="5665" y="4564"/>
                  </a:lnTo>
                  <a:lnTo>
                    <a:pt x="5867" y="4114"/>
                  </a:lnTo>
                  <a:lnTo>
                    <a:pt x="6069" y="3619"/>
                  </a:lnTo>
                  <a:lnTo>
                    <a:pt x="6249" y="3080"/>
                  </a:lnTo>
                  <a:lnTo>
                    <a:pt x="6339" y="2765"/>
                  </a:lnTo>
                  <a:lnTo>
                    <a:pt x="6384" y="2473"/>
                  </a:lnTo>
                  <a:lnTo>
                    <a:pt x="6429" y="2181"/>
                  </a:lnTo>
                  <a:lnTo>
                    <a:pt x="6451" y="1889"/>
                  </a:lnTo>
                  <a:lnTo>
                    <a:pt x="6451" y="1596"/>
                  </a:lnTo>
                  <a:lnTo>
                    <a:pt x="6429" y="1304"/>
                  </a:lnTo>
                  <a:lnTo>
                    <a:pt x="6362" y="1057"/>
                  </a:lnTo>
                  <a:lnTo>
                    <a:pt x="6249" y="810"/>
                  </a:lnTo>
                  <a:lnTo>
                    <a:pt x="6092" y="585"/>
                  </a:lnTo>
                  <a:lnTo>
                    <a:pt x="6002" y="495"/>
                  </a:lnTo>
                  <a:lnTo>
                    <a:pt x="5912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07" y="180"/>
                  </a:lnTo>
                  <a:lnTo>
                    <a:pt x="5350" y="113"/>
                  </a:lnTo>
                  <a:lnTo>
                    <a:pt x="5170" y="68"/>
                  </a:lnTo>
                  <a:lnTo>
                    <a:pt x="4990" y="23"/>
                  </a:lnTo>
                  <a:lnTo>
                    <a:pt x="4811" y="2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238;p15">
              <a:extLst>
                <a:ext uri="{FF2B5EF4-FFF2-40B4-BE49-F238E27FC236}">
                  <a16:creationId xmlns:a16="http://schemas.microsoft.com/office/drawing/2014/main" id="{3EBACD61-4A69-D43A-369D-2FA9652FF958}"/>
                </a:ext>
              </a:extLst>
            </p:cNvPr>
            <p:cNvSpPr/>
            <p:nvPr/>
          </p:nvSpPr>
          <p:spPr>
            <a:xfrm>
              <a:off x="4169650" y="2537150"/>
              <a:ext cx="206250" cy="386675"/>
            </a:xfrm>
            <a:custGeom>
              <a:avLst/>
              <a:gdLst/>
              <a:ahLst/>
              <a:cxnLst/>
              <a:rect l="l" t="t" r="r" b="b"/>
              <a:pathLst>
                <a:path w="8250" h="15467" extrusionOk="0">
                  <a:moveTo>
                    <a:pt x="1753" y="1"/>
                  </a:moveTo>
                  <a:lnTo>
                    <a:pt x="1551" y="46"/>
                  </a:lnTo>
                  <a:lnTo>
                    <a:pt x="1371" y="91"/>
                  </a:lnTo>
                  <a:lnTo>
                    <a:pt x="1169" y="181"/>
                  </a:lnTo>
                  <a:lnTo>
                    <a:pt x="989" y="293"/>
                  </a:lnTo>
                  <a:lnTo>
                    <a:pt x="809" y="428"/>
                  </a:lnTo>
                  <a:lnTo>
                    <a:pt x="652" y="585"/>
                  </a:lnTo>
                  <a:lnTo>
                    <a:pt x="517" y="765"/>
                  </a:lnTo>
                  <a:lnTo>
                    <a:pt x="382" y="945"/>
                  </a:lnTo>
                  <a:lnTo>
                    <a:pt x="292" y="1147"/>
                  </a:lnTo>
                  <a:lnTo>
                    <a:pt x="202" y="1372"/>
                  </a:lnTo>
                  <a:lnTo>
                    <a:pt x="135" y="1574"/>
                  </a:lnTo>
                  <a:lnTo>
                    <a:pt x="90" y="1822"/>
                  </a:lnTo>
                  <a:lnTo>
                    <a:pt x="45" y="2069"/>
                  </a:lnTo>
                  <a:lnTo>
                    <a:pt x="23" y="2316"/>
                  </a:lnTo>
                  <a:lnTo>
                    <a:pt x="0" y="2833"/>
                  </a:lnTo>
                  <a:lnTo>
                    <a:pt x="45" y="3373"/>
                  </a:lnTo>
                  <a:lnTo>
                    <a:pt x="112" y="3912"/>
                  </a:lnTo>
                  <a:lnTo>
                    <a:pt x="225" y="4474"/>
                  </a:lnTo>
                  <a:lnTo>
                    <a:pt x="360" y="5014"/>
                  </a:lnTo>
                  <a:lnTo>
                    <a:pt x="495" y="5553"/>
                  </a:lnTo>
                  <a:lnTo>
                    <a:pt x="674" y="6048"/>
                  </a:lnTo>
                  <a:lnTo>
                    <a:pt x="1012" y="6992"/>
                  </a:lnTo>
                  <a:lnTo>
                    <a:pt x="1304" y="7711"/>
                  </a:lnTo>
                  <a:lnTo>
                    <a:pt x="1574" y="8318"/>
                  </a:lnTo>
                  <a:lnTo>
                    <a:pt x="1866" y="8903"/>
                  </a:lnTo>
                  <a:lnTo>
                    <a:pt x="2203" y="9487"/>
                  </a:lnTo>
                  <a:lnTo>
                    <a:pt x="2540" y="10049"/>
                  </a:lnTo>
                  <a:lnTo>
                    <a:pt x="2900" y="10589"/>
                  </a:lnTo>
                  <a:lnTo>
                    <a:pt x="3282" y="11128"/>
                  </a:lnTo>
                  <a:lnTo>
                    <a:pt x="3687" y="11645"/>
                  </a:lnTo>
                  <a:lnTo>
                    <a:pt x="4091" y="12162"/>
                  </a:lnTo>
                  <a:lnTo>
                    <a:pt x="4541" y="12657"/>
                  </a:lnTo>
                  <a:lnTo>
                    <a:pt x="4990" y="13129"/>
                  </a:lnTo>
                  <a:lnTo>
                    <a:pt x="5485" y="13578"/>
                  </a:lnTo>
                  <a:lnTo>
                    <a:pt x="5979" y="14005"/>
                  </a:lnTo>
                  <a:lnTo>
                    <a:pt x="6497" y="14410"/>
                  </a:lnTo>
                  <a:lnTo>
                    <a:pt x="7036" y="14792"/>
                  </a:lnTo>
                  <a:lnTo>
                    <a:pt x="7575" y="15152"/>
                  </a:lnTo>
                  <a:lnTo>
                    <a:pt x="8137" y="15467"/>
                  </a:lnTo>
                  <a:lnTo>
                    <a:pt x="8182" y="15219"/>
                  </a:lnTo>
                  <a:lnTo>
                    <a:pt x="8227" y="14522"/>
                  </a:lnTo>
                  <a:lnTo>
                    <a:pt x="8250" y="13466"/>
                  </a:lnTo>
                  <a:lnTo>
                    <a:pt x="8250" y="12836"/>
                  </a:lnTo>
                  <a:lnTo>
                    <a:pt x="8227" y="12140"/>
                  </a:lnTo>
                  <a:lnTo>
                    <a:pt x="8182" y="11375"/>
                  </a:lnTo>
                  <a:lnTo>
                    <a:pt x="8137" y="10589"/>
                  </a:lnTo>
                  <a:lnTo>
                    <a:pt x="8025" y="9779"/>
                  </a:lnTo>
                  <a:lnTo>
                    <a:pt x="7890" y="8925"/>
                  </a:lnTo>
                  <a:lnTo>
                    <a:pt x="7710" y="8071"/>
                  </a:lnTo>
                  <a:lnTo>
                    <a:pt x="7508" y="7217"/>
                  </a:lnTo>
                  <a:lnTo>
                    <a:pt x="7373" y="6812"/>
                  </a:lnTo>
                  <a:lnTo>
                    <a:pt x="7238" y="6385"/>
                  </a:lnTo>
                  <a:lnTo>
                    <a:pt x="7081" y="5958"/>
                  </a:lnTo>
                  <a:lnTo>
                    <a:pt x="6901" y="5553"/>
                  </a:lnTo>
                  <a:lnTo>
                    <a:pt x="6676" y="5059"/>
                  </a:lnTo>
                  <a:lnTo>
                    <a:pt x="6407" y="4519"/>
                  </a:lnTo>
                  <a:lnTo>
                    <a:pt x="6114" y="3980"/>
                  </a:lnTo>
                  <a:lnTo>
                    <a:pt x="5777" y="3440"/>
                  </a:lnTo>
                  <a:lnTo>
                    <a:pt x="5440" y="2901"/>
                  </a:lnTo>
                  <a:lnTo>
                    <a:pt x="5058" y="2384"/>
                  </a:lnTo>
                  <a:lnTo>
                    <a:pt x="4676" y="1889"/>
                  </a:lnTo>
                  <a:lnTo>
                    <a:pt x="4271" y="1417"/>
                  </a:lnTo>
                  <a:lnTo>
                    <a:pt x="3844" y="1012"/>
                  </a:lnTo>
                  <a:lnTo>
                    <a:pt x="3439" y="653"/>
                  </a:lnTo>
                  <a:lnTo>
                    <a:pt x="3215" y="495"/>
                  </a:lnTo>
                  <a:lnTo>
                    <a:pt x="3012" y="361"/>
                  </a:lnTo>
                  <a:lnTo>
                    <a:pt x="2810" y="248"/>
                  </a:lnTo>
                  <a:lnTo>
                    <a:pt x="2585" y="158"/>
                  </a:lnTo>
                  <a:lnTo>
                    <a:pt x="2383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239;p15">
              <a:extLst>
                <a:ext uri="{FF2B5EF4-FFF2-40B4-BE49-F238E27FC236}">
                  <a16:creationId xmlns:a16="http://schemas.microsoft.com/office/drawing/2014/main" id="{A1D38B86-4567-2D18-7120-C0A0ADACA865}"/>
                </a:ext>
              </a:extLst>
            </p:cNvPr>
            <p:cNvSpPr/>
            <p:nvPr/>
          </p:nvSpPr>
          <p:spPr>
            <a:xfrm>
              <a:off x="3329475" y="2674275"/>
              <a:ext cx="161875" cy="261925"/>
            </a:xfrm>
            <a:custGeom>
              <a:avLst/>
              <a:gdLst/>
              <a:ahLst/>
              <a:cxnLst/>
              <a:rect l="l" t="t" r="r" b="b"/>
              <a:pathLst>
                <a:path w="6475" h="10477" extrusionOk="0">
                  <a:moveTo>
                    <a:pt x="4654" y="1"/>
                  </a:moveTo>
                  <a:lnTo>
                    <a:pt x="4294" y="23"/>
                  </a:lnTo>
                  <a:lnTo>
                    <a:pt x="3957" y="91"/>
                  </a:lnTo>
                  <a:lnTo>
                    <a:pt x="3620" y="203"/>
                  </a:lnTo>
                  <a:lnTo>
                    <a:pt x="3305" y="360"/>
                  </a:lnTo>
                  <a:lnTo>
                    <a:pt x="2991" y="540"/>
                  </a:lnTo>
                  <a:lnTo>
                    <a:pt x="2698" y="765"/>
                  </a:lnTo>
                  <a:lnTo>
                    <a:pt x="2429" y="1012"/>
                  </a:lnTo>
                  <a:lnTo>
                    <a:pt x="2181" y="1282"/>
                  </a:lnTo>
                  <a:lnTo>
                    <a:pt x="1934" y="1552"/>
                  </a:lnTo>
                  <a:lnTo>
                    <a:pt x="1732" y="1844"/>
                  </a:lnTo>
                  <a:lnTo>
                    <a:pt x="1530" y="2159"/>
                  </a:lnTo>
                  <a:lnTo>
                    <a:pt x="1372" y="2451"/>
                  </a:lnTo>
                  <a:lnTo>
                    <a:pt x="1237" y="2766"/>
                  </a:lnTo>
                  <a:lnTo>
                    <a:pt x="1125" y="3058"/>
                  </a:lnTo>
                  <a:lnTo>
                    <a:pt x="833" y="4002"/>
                  </a:lnTo>
                  <a:lnTo>
                    <a:pt x="585" y="4901"/>
                  </a:lnTo>
                  <a:lnTo>
                    <a:pt x="406" y="5711"/>
                  </a:lnTo>
                  <a:lnTo>
                    <a:pt x="248" y="6452"/>
                  </a:lnTo>
                  <a:lnTo>
                    <a:pt x="136" y="7127"/>
                  </a:lnTo>
                  <a:lnTo>
                    <a:pt x="68" y="7734"/>
                  </a:lnTo>
                  <a:lnTo>
                    <a:pt x="23" y="8273"/>
                  </a:lnTo>
                  <a:lnTo>
                    <a:pt x="1" y="8745"/>
                  </a:lnTo>
                  <a:lnTo>
                    <a:pt x="1" y="9172"/>
                  </a:lnTo>
                  <a:lnTo>
                    <a:pt x="23" y="9532"/>
                  </a:lnTo>
                  <a:lnTo>
                    <a:pt x="46" y="9824"/>
                  </a:lnTo>
                  <a:lnTo>
                    <a:pt x="91" y="10071"/>
                  </a:lnTo>
                  <a:lnTo>
                    <a:pt x="158" y="10364"/>
                  </a:lnTo>
                  <a:lnTo>
                    <a:pt x="181" y="10476"/>
                  </a:lnTo>
                  <a:lnTo>
                    <a:pt x="990" y="9892"/>
                  </a:lnTo>
                  <a:lnTo>
                    <a:pt x="1395" y="9554"/>
                  </a:lnTo>
                  <a:lnTo>
                    <a:pt x="1799" y="9217"/>
                  </a:lnTo>
                  <a:lnTo>
                    <a:pt x="2226" y="8835"/>
                  </a:lnTo>
                  <a:lnTo>
                    <a:pt x="2631" y="8453"/>
                  </a:lnTo>
                  <a:lnTo>
                    <a:pt x="3036" y="8071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82" y="6812"/>
                  </a:lnTo>
                  <a:lnTo>
                    <a:pt x="4519" y="6362"/>
                  </a:lnTo>
                  <a:lnTo>
                    <a:pt x="4856" y="5913"/>
                  </a:lnTo>
                  <a:lnTo>
                    <a:pt x="5149" y="5463"/>
                  </a:lnTo>
                  <a:lnTo>
                    <a:pt x="5418" y="5014"/>
                  </a:lnTo>
                  <a:lnTo>
                    <a:pt x="5666" y="4564"/>
                  </a:lnTo>
                  <a:lnTo>
                    <a:pt x="5890" y="4092"/>
                  </a:lnTo>
                  <a:lnTo>
                    <a:pt x="6070" y="3620"/>
                  </a:lnTo>
                  <a:lnTo>
                    <a:pt x="6273" y="3058"/>
                  </a:lnTo>
                  <a:lnTo>
                    <a:pt x="6340" y="2766"/>
                  </a:lnTo>
                  <a:lnTo>
                    <a:pt x="6407" y="2451"/>
                  </a:lnTo>
                  <a:lnTo>
                    <a:pt x="6452" y="2159"/>
                  </a:lnTo>
                  <a:lnTo>
                    <a:pt x="6475" y="1867"/>
                  </a:lnTo>
                  <a:lnTo>
                    <a:pt x="6475" y="1574"/>
                  </a:lnTo>
                  <a:lnTo>
                    <a:pt x="6430" y="1305"/>
                  </a:lnTo>
                  <a:lnTo>
                    <a:pt x="6363" y="1035"/>
                  </a:lnTo>
                  <a:lnTo>
                    <a:pt x="6250" y="788"/>
                  </a:lnTo>
                  <a:lnTo>
                    <a:pt x="6115" y="585"/>
                  </a:lnTo>
                  <a:lnTo>
                    <a:pt x="6025" y="473"/>
                  </a:lnTo>
                  <a:lnTo>
                    <a:pt x="5913" y="383"/>
                  </a:lnTo>
                  <a:lnTo>
                    <a:pt x="5801" y="293"/>
                  </a:lnTo>
                  <a:lnTo>
                    <a:pt x="5666" y="226"/>
                  </a:lnTo>
                  <a:lnTo>
                    <a:pt x="5531" y="158"/>
                  </a:lnTo>
                  <a:lnTo>
                    <a:pt x="5373" y="113"/>
                  </a:lnTo>
                  <a:lnTo>
                    <a:pt x="5194" y="46"/>
                  </a:lnTo>
                  <a:lnTo>
                    <a:pt x="5014" y="23"/>
                  </a:lnTo>
                  <a:lnTo>
                    <a:pt x="4834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240;p15">
              <a:extLst>
                <a:ext uri="{FF2B5EF4-FFF2-40B4-BE49-F238E27FC236}">
                  <a16:creationId xmlns:a16="http://schemas.microsoft.com/office/drawing/2014/main" id="{9B876658-0C85-D3D9-ED19-D551FBCE65F5}"/>
                </a:ext>
              </a:extLst>
            </p:cNvPr>
            <p:cNvSpPr/>
            <p:nvPr/>
          </p:nvSpPr>
          <p:spPr>
            <a:xfrm>
              <a:off x="3114250" y="2549525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0"/>
                  </a:moveTo>
                  <a:lnTo>
                    <a:pt x="1552" y="23"/>
                  </a:lnTo>
                  <a:lnTo>
                    <a:pt x="1349" y="68"/>
                  </a:lnTo>
                  <a:lnTo>
                    <a:pt x="1169" y="158"/>
                  </a:lnTo>
                  <a:lnTo>
                    <a:pt x="967" y="270"/>
                  </a:lnTo>
                  <a:lnTo>
                    <a:pt x="787" y="428"/>
                  </a:lnTo>
                  <a:lnTo>
                    <a:pt x="630" y="585"/>
                  </a:lnTo>
                  <a:lnTo>
                    <a:pt x="495" y="742"/>
                  </a:lnTo>
                  <a:lnTo>
                    <a:pt x="383" y="945"/>
                  </a:lnTo>
                  <a:lnTo>
                    <a:pt x="270" y="1124"/>
                  </a:lnTo>
                  <a:lnTo>
                    <a:pt x="180" y="1349"/>
                  </a:lnTo>
                  <a:lnTo>
                    <a:pt x="113" y="1574"/>
                  </a:lnTo>
                  <a:lnTo>
                    <a:pt x="68" y="1799"/>
                  </a:lnTo>
                  <a:lnTo>
                    <a:pt x="23" y="2046"/>
                  </a:lnTo>
                  <a:lnTo>
                    <a:pt x="0" y="2293"/>
                  </a:lnTo>
                  <a:lnTo>
                    <a:pt x="0" y="2810"/>
                  </a:lnTo>
                  <a:lnTo>
                    <a:pt x="23" y="3350"/>
                  </a:lnTo>
                  <a:lnTo>
                    <a:pt x="113" y="3889"/>
                  </a:lnTo>
                  <a:lnTo>
                    <a:pt x="203" y="4451"/>
                  </a:lnTo>
                  <a:lnTo>
                    <a:pt x="338" y="4991"/>
                  </a:lnTo>
                  <a:lnTo>
                    <a:pt x="495" y="5530"/>
                  </a:lnTo>
                  <a:lnTo>
                    <a:pt x="652" y="6047"/>
                  </a:lnTo>
                  <a:lnTo>
                    <a:pt x="990" y="6969"/>
                  </a:lnTo>
                  <a:lnTo>
                    <a:pt x="1304" y="7711"/>
                  </a:lnTo>
                  <a:lnTo>
                    <a:pt x="1574" y="8295"/>
                  </a:lnTo>
                  <a:lnTo>
                    <a:pt x="1866" y="8880"/>
                  </a:lnTo>
                  <a:lnTo>
                    <a:pt x="2181" y="9464"/>
                  </a:lnTo>
                  <a:lnTo>
                    <a:pt x="2518" y="10026"/>
                  </a:lnTo>
                  <a:lnTo>
                    <a:pt x="2878" y="10588"/>
                  </a:lnTo>
                  <a:lnTo>
                    <a:pt x="3260" y="11128"/>
                  </a:lnTo>
                  <a:lnTo>
                    <a:pt x="3665" y="11645"/>
                  </a:lnTo>
                  <a:lnTo>
                    <a:pt x="4092" y="12139"/>
                  </a:lnTo>
                  <a:lnTo>
                    <a:pt x="4519" y="12634"/>
                  </a:lnTo>
                  <a:lnTo>
                    <a:pt x="4991" y="13106"/>
                  </a:lnTo>
                  <a:lnTo>
                    <a:pt x="5463" y="13555"/>
                  </a:lnTo>
                  <a:lnTo>
                    <a:pt x="5957" y="13982"/>
                  </a:lnTo>
                  <a:lnTo>
                    <a:pt x="6474" y="14387"/>
                  </a:lnTo>
                  <a:lnTo>
                    <a:pt x="7014" y="14769"/>
                  </a:lnTo>
                  <a:lnTo>
                    <a:pt x="7576" y="15129"/>
                  </a:lnTo>
                  <a:lnTo>
                    <a:pt x="8138" y="15466"/>
                  </a:lnTo>
                  <a:lnTo>
                    <a:pt x="8160" y="15219"/>
                  </a:lnTo>
                  <a:lnTo>
                    <a:pt x="8205" y="14522"/>
                  </a:lnTo>
                  <a:lnTo>
                    <a:pt x="8250" y="13465"/>
                  </a:lnTo>
                  <a:lnTo>
                    <a:pt x="8250" y="12814"/>
                  </a:lnTo>
                  <a:lnTo>
                    <a:pt x="8228" y="12117"/>
                  </a:lnTo>
                  <a:lnTo>
                    <a:pt x="8183" y="11375"/>
                  </a:lnTo>
                  <a:lnTo>
                    <a:pt x="8115" y="10566"/>
                  </a:lnTo>
                  <a:lnTo>
                    <a:pt x="8026" y="9756"/>
                  </a:lnTo>
                  <a:lnTo>
                    <a:pt x="7891" y="8902"/>
                  </a:lnTo>
                  <a:lnTo>
                    <a:pt x="7711" y="8070"/>
                  </a:lnTo>
                  <a:lnTo>
                    <a:pt x="7486" y="7216"/>
                  </a:lnTo>
                  <a:lnTo>
                    <a:pt x="7351" y="6789"/>
                  </a:lnTo>
                  <a:lnTo>
                    <a:pt x="7216" y="6362"/>
                  </a:lnTo>
                  <a:lnTo>
                    <a:pt x="7059" y="5957"/>
                  </a:lnTo>
                  <a:lnTo>
                    <a:pt x="6902" y="5553"/>
                  </a:lnTo>
                  <a:lnTo>
                    <a:pt x="6677" y="5036"/>
                  </a:lnTo>
                  <a:lnTo>
                    <a:pt x="6407" y="4519"/>
                  </a:lnTo>
                  <a:lnTo>
                    <a:pt x="6092" y="3979"/>
                  </a:lnTo>
                  <a:lnTo>
                    <a:pt x="5778" y="3417"/>
                  </a:lnTo>
                  <a:lnTo>
                    <a:pt x="5418" y="2878"/>
                  </a:lnTo>
                  <a:lnTo>
                    <a:pt x="5058" y="2361"/>
                  </a:lnTo>
                  <a:lnTo>
                    <a:pt x="4654" y="1866"/>
                  </a:lnTo>
                  <a:lnTo>
                    <a:pt x="4249" y="1394"/>
                  </a:lnTo>
                  <a:lnTo>
                    <a:pt x="3844" y="990"/>
                  </a:lnTo>
                  <a:lnTo>
                    <a:pt x="3417" y="630"/>
                  </a:lnTo>
                  <a:lnTo>
                    <a:pt x="3215" y="495"/>
                  </a:lnTo>
                  <a:lnTo>
                    <a:pt x="2990" y="360"/>
                  </a:lnTo>
                  <a:lnTo>
                    <a:pt x="2788" y="225"/>
                  </a:lnTo>
                  <a:lnTo>
                    <a:pt x="2586" y="135"/>
                  </a:lnTo>
                  <a:lnTo>
                    <a:pt x="2361" y="68"/>
                  </a:lnTo>
                  <a:lnTo>
                    <a:pt x="2158" y="23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241;p15">
              <a:extLst>
                <a:ext uri="{FF2B5EF4-FFF2-40B4-BE49-F238E27FC236}">
                  <a16:creationId xmlns:a16="http://schemas.microsoft.com/office/drawing/2014/main" id="{AFA53852-C22C-0C6F-6A33-C49500EF2737}"/>
                </a:ext>
              </a:extLst>
            </p:cNvPr>
            <p:cNvSpPr/>
            <p:nvPr/>
          </p:nvSpPr>
          <p:spPr>
            <a:xfrm>
              <a:off x="2867550" y="2614150"/>
              <a:ext cx="161875" cy="262475"/>
            </a:xfrm>
            <a:custGeom>
              <a:avLst/>
              <a:gdLst/>
              <a:ahLst/>
              <a:cxnLst/>
              <a:rect l="l" t="t" r="r" b="b"/>
              <a:pathLst>
                <a:path w="6475" h="10499" extrusionOk="0">
                  <a:moveTo>
                    <a:pt x="4653" y="1"/>
                  </a:moveTo>
                  <a:lnTo>
                    <a:pt x="4294" y="23"/>
                  </a:lnTo>
                  <a:lnTo>
                    <a:pt x="3957" y="113"/>
                  </a:lnTo>
                  <a:lnTo>
                    <a:pt x="3619" y="225"/>
                  </a:lnTo>
                  <a:lnTo>
                    <a:pt x="3305" y="383"/>
                  </a:lnTo>
                  <a:lnTo>
                    <a:pt x="2990" y="563"/>
                  </a:lnTo>
                  <a:lnTo>
                    <a:pt x="2698" y="787"/>
                  </a:lnTo>
                  <a:lnTo>
                    <a:pt x="2428" y="1035"/>
                  </a:lnTo>
                  <a:lnTo>
                    <a:pt x="2181" y="1282"/>
                  </a:lnTo>
                  <a:lnTo>
                    <a:pt x="1933" y="1574"/>
                  </a:lnTo>
                  <a:lnTo>
                    <a:pt x="1731" y="1866"/>
                  </a:lnTo>
                  <a:lnTo>
                    <a:pt x="1529" y="2159"/>
                  </a:lnTo>
                  <a:lnTo>
                    <a:pt x="1371" y="2473"/>
                  </a:lnTo>
                  <a:lnTo>
                    <a:pt x="1237" y="2765"/>
                  </a:lnTo>
                  <a:lnTo>
                    <a:pt x="1124" y="3080"/>
                  </a:lnTo>
                  <a:lnTo>
                    <a:pt x="832" y="4024"/>
                  </a:lnTo>
                  <a:lnTo>
                    <a:pt x="585" y="4901"/>
                  </a:lnTo>
                  <a:lnTo>
                    <a:pt x="405" y="5733"/>
                  </a:lnTo>
                  <a:lnTo>
                    <a:pt x="247" y="6475"/>
                  </a:lnTo>
                  <a:lnTo>
                    <a:pt x="135" y="7149"/>
                  </a:lnTo>
                  <a:lnTo>
                    <a:pt x="68" y="7756"/>
                  </a:lnTo>
                  <a:lnTo>
                    <a:pt x="23" y="8295"/>
                  </a:lnTo>
                  <a:lnTo>
                    <a:pt x="0" y="8767"/>
                  </a:lnTo>
                  <a:lnTo>
                    <a:pt x="0" y="9195"/>
                  </a:lnTo>
                  <a:lnTo>
                    <a:pt x="23" y="9532"/>
                  </a:lnTo>
                  <a:lnTo>
                    <a:pt x="45" y="9846"/>
                  </a:lnTo>
                  <a:lnTo>
                    <a:pt x="90" y="10071"/>
                  </a:lnTo>
                  <a:lnTo>
                    <a:pt x="158" y="10386"/>
                  </a:lnTo>
                  <a:lnTo>
                    <a:pt x="180" y="10498"/>
                  </a:lnTo>
                  <a:lnTo>
                    <a:pt x="989" y="9891"/>
                  </a:lnTo>
                  <a:lnTo>
                    <a:pt x="1394" y="9577"/>
                  </a:lnTo>
                  <a:lnTo>
                    <a:pt x="1799" y="9217"/>
                  </a:lnTo>
                  <a:lnTo>
                    <a:pt x="2226" y="8857"/>
                  </a:lnTo>
                  <a:lnTo>
                    <a:pt x="2630" y="8475"/>
                  </a:lnTo>
                  <a:lnTo>
                    <a:pt x="3035" y="8093"/>
                  </a:lnTo>
                  <a:lnTo>
                    <a:pt x="3417" y="7666"/>
                  </a:lnTo>
                  <a:lnTo>
                    <a:pt x="3799" y="7261"/>
                  </a:lnTo>
                  <a:lnTo>
                    <a:pt x="4181" y="6812"/>
                  </a:lnTo>
                  <a:lnTo>
                    <a:pt x="4518" y="6385"/>
                  </a:lnTo>
                  <a:lnTo>
                    <a:pt x="4856" y="5935"/>
                  </a:lnTo>
                  <a:lnTo>
                    <a:pt x="5148" y="5485"/>
                  </a:lnTo>
                  <a:lnTo>
                    <a:pt x="5418" y="5036"/>
                  </a:lnTo>
                  <a:lnTo>
                    <a:pt x="5665" y="4586"/>
                  </a:lnTo>
                  <a:lnTo>
                    <a:pt x="5890" y="4114"/>
                  </a:lnTo>
                  <a:lnTo>
                    <a:pt x="6070" y="3620"/>
                  </a:lnTo>
                  <a:lnTo>
                    <a:pt x="6272" y="3080"/>
                  </a:lnTo>
                  <a:lnTo>
                    <a:pt x="6339" y="2788"/>
                  </a:lnTo>
                  <a:lnTo>
                    <a:pt x="6407" y="2473"/>
                  </a:lnTo>
                  <a:lnTo>
                    <a:pt x="6452" y="2181"/>
                  </a:lnTo>
                  <a:lnTo>
                    <a:pt x="6474" y="1889"/>
                  </a:lnTo>
                  <a:lnTo>
                    <a:pt x="6474" y="1597"/>
                  </a:lnTo>
                  <a:lnTo>
                    <a:pt x="6429" y="1304"/>
                  </a:lnTo>
                  <a:lnTo>
                    <a:pt x="6362" y="1057"/>
                  </a:lnTo>
                  <a:lnTo>
                    <a:pt x="6249" y="810"/>
                  </a:lnTo>
                  <a:lnTo>
                    <a:pt x="6114" y="585"/>
                  </a:lnTo>
                  <a:lnTo>
                    <a:pt x="6025" y="495"/>
                  </a:lnTo>
                  <a:lnTo>
                    <a:pt x="5912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30" y="180"/>
                  </a:lnTo>
                  <a:lnTo>
                    <a:pt x="5373" y="113"/>
                  </a:lnTo>
                  <a:lnTo>
                    <a:pt x="5193" y="68"/>
                  </a:lnTo>
                  <a:lnTo>
                    <a:pt x="5013" y="46"/>
                  </a:lnTo>
                  <a:lnTo>
                    <a:pt x="4833" y="23"/>
                  </a:lnTo>
                  <a:lnTo>
                    <a:pt x="4653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242;p15">
              <a:extLst>
                <a:ext uri="{FF2B5EF4-FFF2-40B4-BE49-F238E27FC236}">
                  <a16:creationId xmlns:a16="http://schemas.microsoft.com/office/drawing/2014/main" id="{7E72F2DC-B573-93E2-6075-5569D56B03B5}"/>
                </a:ext>
              </a:extLst>
            </p:cNvPr>
            <p:cNvSpPr/>
            <p:nvPr/>
          </p:nvSpPr>
          <p:spPr>
            <a:xfrm>
              <a:off x="2652300" y="2489400"/>
              <a:ext cx="205725" cy="387225"/>
            </a:xfrm>
            <a:custGeom>
              <a:avLst/>
              <a:gdLst/>
              <a:ahLst/>
              <a:cxnLst/>
              <a:rect l="l" t="t" r="r" b="b"/>
              <a:pathLst>
                <a:path w="8229" h="15489" extrusionOk="0">
                  <a:moveTo>
                    <a:pt x="1754" y="0"/>
                  </a:moveTo>
                  <a:lnTo>
                    <a:pt x="1552" y="45"/>
                  </a:lnTo>
                  <a:lnTo>
                    <a:pt x="1349" y="90"/>
                  </a:lnTo>
                  <a:lnTo>
                    <a:pt x="1147" y="180"/>
                  </a:lnTo>
                  <a:lnTo>
                    <a:pt x="967" y="292"/>
                  </a:lnTo>
                  <a:lnTo>
                    <a:pt x="788" y="427"/>
                  </a:lnTo>
                  <a:lnTo>
                    <a:pt x="630" y="585"/>
                  </a:lnTo>
                  <a:lnTo>
                    <a:pt x="495" y="764"/>
                  </a:lnTo>
                  <a:lnTo>
                    <a:pt x="383" y="944"/>
                  </a:lnTo>
                  <a:lnTo>
                    <a:pt x="270" y="1147"/>
                  </a:lnTo>
                  <a:lnTo>
                    <a:pt x="181" y="1371"/>
                  </a:lnTo>
                  <a:lnTo>
                    <a:pt x="113" y="1596"/>
                  </a:lnTo>
                  <a:lnTo>
                    <a:pt x="68" y="1821"/>
                  </a:lnTo>
                  <a:lnTo>
                    <a:pt x="23" y="2068"/>
                  </a:lnTo>
                  <a:lnTo>
                    <a:pt x="1" y="2316"/>
                  </a:lnTo>
                  <a:lnTo>
                    <a:pt x="1" y="2833"/>
                  </a:lnTo>
                  <a:lnTo>
                    <a:pt x="23" y="3372"/>
                  </a:lnTo>
                  <a:lnTo>
                    <a:pt x="113" y="3912"/>
                  </a:lnTo>
                  <a:lnTo>
                    <a:pt x="203" y="4474"/>
                  </a:lnTo>
                  <a:lnTo>
                    <a:pt x="338" y="5013"/>
                  </a:lnTo>
                  <a:lnTo>
                    <a:pt x="495" y="5553"/>
                  </a:lnTo>
                  <a:lnTo>
                    <a:pt x="653" y="6070"/>
                  </a:lnTo>
                  <a:lnTo>
                    <a:pt x="990" y="6991"/>
                  </a:lnTo>
                  <a:lnTo>
                    <a:pt x="1305" y="7711"/>
                  </a:lnTo>
                  <a:lnTo>
                    <a:pt x="1574" y="8317"/>
                  </a:lnTo>
                  <a:lnTo>
                    <a:pt x="1867" y="8902"/>
                  </a:lnTo>
                  <a:lnTo>
                    <a:pt x="2181" y="9486"/>
                  </a:lnTo>
                  <a:lnTo>
                    <a:pt x="2518" y="10048"/>
                  </a:lnTo>
                  <a:lnTo>
                    <a:pt x="2878" y="10588"/>
                  </a:lnTo>
                  <a:lnTo>
                    <a:pt x="3260" y="11127"/>
                  </a:lnTo>
                  <a:lnTo>
                    <a:pt x="3665" y="11667"/>
                  </a:lnTo>
                  <a:lnTo>
                    <a:pt x="4092" y="12161"/>
                  </a:lnTo>
                  <a:lnTo>
                    <a:pt x="4519" y="12656"/>
                  </a:lnTo>
                  <a:lnTo>
                    <a:pt x="4991" y="13128"/>
                  </a:lnTo>
                  <a:lnTo>
                    <a:pt x="5463" y="13578"/>
                  </a:lnTo>
                  <a:lnTo>
                    <a:pt x="5958" y="14005"/>
                  </a:lnTo>
                  <a:lnTo>
                    <a:pt x="6475" y="14409"/>
                  </a:lnTo>
                  <a:lnTo>
                    <a:pt x="7014" y="14791"/>
                  </a:lnTo>
                  <a:lnTo>
                    <a:pt x="7576" y="15151"/>
                  </a:lnTo>
                  <a:lnTo>
                    <a:pt x="8138" y="15488"/>
                  </a:lnTo>
                  <a:lnTo>
                    <a:pt x="8161" y="15219"/>
                  </a:lnTo>
                  <a:lnTo>
                    <a:pt x="8206" y="14544"/>
                  </a:lnTo>
                  <a:lnTo>
                    <a:pt x="8228" y="13465"/>
                  </a:lnTo>
                  <a:lnTo>
                    <a:pt x="8228" y="12836"/>
                  </a:lnTo>
                  <a:lnTo>
                    <a:pt x="8228" y="12139"/>
                  </a:lnTo>
                  <a:lnTo>
                    <a:pt x="8183" y="11375"/>
                  </a:lnTo>
                  <a:lnTo>
                    <a:pt x="8116" y="10588"/>
                  </a:lnTo>
                  <a:lnTo>
                    <a:pt x="8026" y="9779"/>
                  </a:lnTo>
                  <a:lnTo>
                    <a:pt x="7891" y="8924"/>
                  </a:lnTo>
                  <a:lnTo>
                    <a:pt x="7711" y="8070"/>
                  </a:lnTo>
                  <a:lnTo>
                    <a:pt x="7486" y="7216"/>
                  </a:lnTo>
                  <a:lnTo>
                    <a:pt x="7351" y="6811"/>
                  </a:lnTo>
                  <a:lnTo>
                    <a:pt x="7217" y="6384"/>
                  </a:lnTo>
                  <a:lnTo>
                    <a:pt x="7059" y="5980"/>
                  </a:lnTo>
                  <a:lnTo>
                    <a:pt x="6902" y="5553"/>
                  </a:lnTo>
                  <a:lnTo>
                    <a:pt x="6655" y="5058"/>
                  </a:lnTo>
                  <a:lnTo>
                    <a:pt x="6407" y="4519"/>
                  </a:lnTo>
                  <a:lnTo>
                    <a:pt x="6093" y="3979"/>
                  </a:lnTo>
                  <a:lnTo>
                    <a:pt x="5778" y="3440"/>
                  </a:lnTo>
                  <a:lnTo>
                    <a:pt x="5418" y="2900"/>
                  </a:lnTo>
                  <a:lnTo>
                    <a:pt x="5059" y="2383"/>
                  </a:lnTo>
                  <a:lnTo>
                    <a:pt x="4654" y="1888"/>
                  </a:lnTo>
                  <a:lnTo>
                    <a:pt x="4249" y="1416"/>
                  </a:lnTo>
                  <a:lnTo>
                    <a:pt x="3845" y="1012"/>
                  </a:lnTo>
                  <a:lnTo>
                    <a:pt x="3418" y="652"/>
                  </a:lnTo>
                  <a:lnTo>
                    <a:pt x="3215" y="495"/>
                  </a:lnTo>
                  <a:lnTo>
                    <a:pt x="2990" y="360"/>
                  </a:lnTo>
                  <a:lnTo>
                    <a:pt x="2788" y="247"/>
                  </a:lnTo>
                  <a:lnTo>
                    <a:pt x="2586" y="158"/>
                  </a:lnTo>
                  <a:lnTo>
                    <a:pt x="2361" y="90"/>
                  </a:lnTo>
                  <a:lnTo>
                    <a:pt x="2159" y="45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243;p15">
              <a:extLst>
                <a:ext uri="{FF2B5EF4-FFF2-40B4-BE49-F238E27FC236}">
                  <a16:creationId xmlns:a16="http://schemas.microsoft.com/office/drawing/2014/main" id="{2FCE73ED-E916-DB3F-8C2A-E74D7A9530FF}"/>
                </a:ext>
              </a:extLst>
            </p:cNvPr>
            <p:cNvSpPr/>
            <p:nvPr/>
          </p:nvSpPr>
          <p:spPr>
            <a:xfrm>
              <a:off x="1844750" y="2669775"/>
              <a:ext cx="161300" cy="261925"/>
            </a:xfrm>
            <a:custGeom>
              <a:avLst/>
              <a:gdLst/>
              <a:ahLst/>
              <a:cxnLst/>
              <a:rect l="l" t="t" r="r" b="b"/>
              <a:pathLst>
                <a:path w="6452" h="10477" extrusionOk="0">
                  <a:moveTo>
                    <a:pt x="4631" y="1"/>
                  </a:moveTo>
                  <a:lnTo>
                    <a:pt x="4294" y="23"/>
                  </a:lnTo>
                  <a:lnTo>
                    <a:pt x="3957" y="91"/>
                  </a:lnTo>
                  <a:lnTo>
                    <a:pt x="3620" y="226"/>
                  </a:lnTo>
                  <a:lnTo>
                    <a:pt x="3282" y="361"/>
                  </a:lnTo>
                  <a:lnTo>
                    <a:pt x="2990" y="563"/>
                  </a:lnTo>
                  <a:lnTo>
                    <a:pt x="2698" y="788"/>
                  </a:lnTo>
                  <a:lnTo>
                    <a:pt x="2428" y="1013"/>
                  </a:lnTo>
                  <a:lnTo>
                    <a:pt x="2158" y="1282"/>
                  </a:lnTo>
                  <a:lnTo>
                    <a:pt x="1934" y="1575"/>
                  </a:lnTo>
                  <a:lnTo>
                    <a:pt x="1709" y="1867"/>
                  </a:lnTo>
                  <a:lnTo>
                    <a:pt x="1529" y="2159"/>
                  </a:lnTo>
                  <a:lnTo>
                    <a:pt x="1349" y="2474"/>
                  </a:lnTo>
                  <a:lnTo>
                    <a:pt x="1214" y="2766"/>
                  </a:lnTo>
                  <a:lnTo>
                    <a:pt x="1102" y="3081"/>
                  </a:lnTo>
                  <a:lnTo>
                    <a:pt x="810" y="4025"/>
                  </a:lnTo>
                  <a:lnTo>
                    <a:pt x="585" y="4901"/>
                  </a:lnTo>
                  <a:lnTo>
                    <a:pt x="383" y="5711"/>
                  </a:lnTo>
                  <a:lnTo>
                    <a:pt x="248" y="6452"/>
                  </a:lnTo>
                  <a:lnTo>
                    <a:pt x="135" y="7127"/>
                  </a:lnTo>
                  <a:lnTo>
                    <a:pt x="68" y="7734"/>
                  </a:lnTo>
                  <a:lnTo>
                    <a:pt x="23" y="8296"/>
                  </a:lnTo>
                  <a:lnTo>
                    <a:pt x="0" y="8768"/>
                  </a:lnTo>
                  <a:lnTo>
                    <a:pt x="0" y="9172"/>
                  </a:lnTo>
                  <a:lnTo>
                    <a:pt x="23" y="9532"/>
                  </a:lnTo>
                  <a:lnTo>
                    <a:pt x="45" y="9824"/>
                  </a:lnTo>
                  <a:lnTo>
                    <a:pt x="68" y="10072"/>
                  </a:lnTo>
                  <a:lnTo>
                    <a:pt x="135" y="10386"/>
                  </a:lnTo>
                  <a:lnTo>
                    <a:pt x="180" y="10476"/>
                  </a:lnTo>
                  <a:lnTo>
                    <a:pt x="967" y="9892"/>
                  </a:lnTo>
                  <a:lnTo>
                    <a:pt x="1394" y="9577"/>
                  </a:lnTo>
                  <a:lnTo>
                    <a:pt x="1799" y="9217"/>
                  </a:lnTo>
                  <a:lnTo>
                    <a:pt x="2203" y="8858"/>
                  </a:lnTo>
                  <a:lnTo>
                    <a:pt x="2608" y="8476"/>
                  </a:lnTo>
                  <a:lnTo>
                    <a:pt x="3013" y="8071"/>
                  </a:lnTo>
                  <a:lnTo>
                    <a:pt x="3417" y="7666"/>
                  </a:lnTo>
                  <a:lnTo>
                    <a:pt x="3799" y="7239"/>
                  </a:lnTo>
                  <a:lnTo>
                    <a:pt x="4159" y="6812"/>
                  </a:lnTo>
                  <a:lnTo>
                    <a:pt x="4519" y="6385"/>
                  </a:lnTo>
                  <a:lnTo>
                    <a:pt x="4833" y="5935"/>
                  </a:lnTo>
                  <a:lnTo>
                    <a:pt x="5148" y="5486"/>
                  </a:lnTo>
                  <a:lnTo>
                    <a:pt x="5418" y="5036"/>
                  </a:lnTo>
                  <a:lnTo>
                    <a:pt x="5665" y="4564"/>
                  </a:lnTo>
                  <a:lnTo>
                    <a:pt x="5867" y="4115"/>
                  </a:lnTo>
                  <a:lnTo>
                    <a:pt x="6070" y="3620"/>
                  </a:lnTo>
                  <a:lnTo>
                    <a:pt x="6250" y="3058"/>
                  </a:lnTo>
                  <a:lnTo>
                    <a:pt x="6339" y="2766"/>
                  </a:lnTo>
                  <a:lnTo>
                    <a:pt x="6384" y="2474"/>
                  </a:lnTo>
                  <a:lnTo>
                    <a:pt x="6429" y="2181"/>
                  </a:lnTo>
                  <a:lnTo>
                    <a:pt x="6452" y="1867"/>
                  </a:lnTo>
                  <a:lnTo>
                    <a:pt x="6452" y="1597"/>
                  </a:lnTo>
                  <a:lnTo>
                    <a:pt x="6429" y="1305"/>
                  </a:lnTo>
                  <a:lnTo>
                    <a:pt x="6362" y="1058"/>
                  </a:lnTo>
                  <a:lnTo>
                    <a:pt x="6250" y="810"/>
                  </a:lnTo>
                  <a:lnTo>
                    <a:pt x="6092" y="585"/>
                  </a:lnTo>
                  <a:lnTo>
                    <a:pt x="6002" y="496"/>
                  </a:lnTo>
                  <a:lnTo>
                    <a:pt x="5912" y="406"/>
                  </a:lnTo>
                  <a:lnTo>
                    <a:pt x="5778" y="316"/>
                  </a:lnTo>
                  <a:lnTo>
                    <a:pt x="5665" y="248"/>
                  </a:lnTo>
                  <a:lnTo>
                    <a:pt x="5508" y="181"/>
                  </a:lnTo>
                  <a:lnTo>
                    <a:pt x="5350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244;p15">
              <a:extLst>
                <a:ext uri="{FF2B5EF4-FFF2-40B4-BE49-F238E27FC236}">
                  <a16:creationId xmlns:a16="http://schemas.microsoft.com/office/drawing/2014/main" id="{E774A818-1DEF-A695-12D3-09B10E5E68F6}"/>
                </a:ext>
              </a:extLst>
            </p:cNvPr>
            <p:cNvSpPr/>
            <p:nvPr/>
          </p:nvSpPr>
          <p:spPr>
            <a:xfrm>
              <a:off x="1628950" y="2545025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1"/>
                  </a:moveTo>
                  <a:lnTo>
                    <a:pt x="1552" y="23"/>
                  </a:lnTo>
                  <a:lnTo>
                    <a:pt x="1372" y="91"/>
                  </a:lnTo>
                  <a:lnTo>
                    <a:pt x="1169" y="180"/>
                  </a:lnTo>
                  <a:lnTo>
                    <a:pt x="990" y="293"/>
                  </a:lnTo>
                  <a:lnTo>
                    <a:pt x="810" y="428"/>
                  </a:lnTo>
                  <a:lnTo>
                    <a:pt x="652" y="585"/>
                  </a:lnTo>
                  <a:lnTo>
                    <a:pt x="495" y="765"/>
                  </a:lnTo>
                  <a:lnTo>
                    <a:pt x="383" y="945"/>
                  </a:lnTo>
                  <a:lnTo>
                    <a:pt x="293" y="1147"/>
                  </a:lnTo>
                  <a:lnTo>
                    <a:pt x="203" y="1349"/>
                  </a:lnTo>
                  <a:lnTo>
                    <a:pt x="135" y="1574"/>
                  </a:lnTo>
                  <a:lnTo>
                    <a:pt x="90" y="1821"/>
                  </a:lnTo>
                  <a:lnTo>
                    <a:pt x="45" y="2046"/>
                  </a:lnTo>
                  <a:lnTo>
                    <a:pt x="23" y="2316"/>
                  </a:lnTo>
                  <a:lnTo>
                    <a:pt x="0" y="2833"/>
                  </a:lnTo>
                  <a:lnTo>
                    <a:pt x="45" y="3372"/>
                  </a:lnTo>
                  <a:lnTo>
                    <a:pt x="113" y="3912"/>
                  </a:lnTo>
                  <a:lnTo>
                    <a:pt x="225" y="4474"/>
                  </a:lnTo>
                  <a:lnTo>
                    <a:pt x="360" y="5013"/>
                  </a:lnTo>
                  <a:lnTo>
                    <a:pt x="495" y="5553"/>
                  </a:lnTo>
                  <a:lnTo>
                    <a:pt x="675" y="6048"/>
                  </a:lnTo>
                  <a:lnTo>
                    <a:pt x="1012" y="6969"/>
                  </a:lnTo>
                  <a:lnTo>
                    <a:pt x="1304" y="7711"/>
                  </a:lnTo>
                  <a:lnTo>
                    <a:pt x="1574" y="8318"/>
                  </a:lnTo>
                  <a:lnTo>
                    <a:pt x="1866" y="8902"/>
                  </a:lnTo>
                  <a:lnTo>
                    <a:pt x="2203" y="9464"/>
                  </a:lnTo>
                  <a:lnTo>
                    <a:pt x="2541" y="10049"/>
                  </a:lnTo>
                  <a:lnTo>
                    <a:pt x="2900" y="10588"/>
                  </a:lnTo>
                  <a:lnTo>
                    <a:pt x="3282" y="11128"/>
                  </a:lnTo>
                  <a:lnTo>
                    <a:pt x="3665" y="11645"/>
                  </a:lnTo>
                  <a:lnTo>
                    <a:pt x="4092" y="12162"/>
                  </a:lnTo>
                  <a:lnTo>
                    <a:pt x="4541" y="12656"/>
                  </a:lnTo>
                  <a:lnTo>
                    <a:pt x="4991" y="13128"/>
                  </a:lnTo>
                  <a:lnTo>
                    <a:pt x="5485" y="13578"/>
                  </a:lnTo>
                  <a:lnTo>
                    <a:pt x="5980" y="14005"/>
                  </a:lnTo>
                  <a:lnTo>
                    <a:pt x="6497" y="14410"/>
                  </a:lnTo>
                  <a:lnTo>
                    <a:pt x="7036" y="14792"/>
                  </a:lnTo>
                  <a:lnTo>
                    <a:pt x="7576" y="15152"/>
                  </a:lnTo>
                  <a:lnTo>
                    <a:pt x="8138" y="15466"/>
                  </a:lnTo>
                  <a:lnTo>
                    <a:pt x="8183" y="15219"/>
                  </a:lnTo>
                  <a:lnTo>
                    <a:pt x="8228" y="14522"/>
                  </a:lnTo>
                  <a:lnTo>
                    <a:pt x="8250" y="13466"/>
                  </a:lnTo>
                  <a:lnTo>
                    <a:pt x="8250" y="12836"/>
                  </a:lnTo>
                  <a:lnTo>
                    <a:pt x="8228" y="12139"/>
                  </a:lnTo>
                  <a:lnTo>
                    <a:pt x="8183" y="11375"/>
                  </a:lnTo>
                  <a:lnTo>
                    <a:pt x="8115" y="10588"/>
                  </a:lnTo>
                  <a:lnTo>
                    <a:pt x="8025" y="9757"/>
                  </a:lnTo>
                  <a:lnTo>
                    <a:pt x="7891" y="8925"/>
                  </a:lnTo>
                  <a:lnTo>
                    <a:pt x="7711" y="8071"/>
                  </a:lnTo>
                  <a:lnTo>
                    <a:pt x="7508" y="7216"/>
                  </a:lnTo>
                  <a:lnTo>
                    <a:pt x="7374" y="6789"/>
                  </a:lnTo>
                  <a:lnTo>
                    <a:pt x="7239" y="6385"/>
                  </a:lnTo>
                  <a:lnTo>
                    <a:pt x="7081" y="5958"/>
                  </a:lnTo>
                  <a:lnTo>
                    <a:pt x="6902" y="5553"/>
                  </a:lnTo>
                  <a:lnTo>
                    <a:pt x="6677" y="5058"/>
                  </a:lnTo>
                  <a:lnTo>
                    <a:pt x="6407" y="4519"/>
                  </a:lnTo>
                  <a:lnTo>
                    <a:pt x="6115" y="3979"/>
                  </a:lnTo>
                  <a:lnTo>
                    <a:pt x="5778" y="3440"/>
                  </a:lnTo>
                  <a:lnTo>
                    <a:pt x="5440" y="2900"/>
                  </a:lnTo>
                  <a:lnTo>
                    <a:pt x="5058" y="2383"/>
                  </a:lnTo>
                  <a:lnTo>
                    <a:pt x="4676" y="1866"/>
                  </a:lnTo>
                  <a:lnTo>
                    <a:pt x="4271" y="1417"/>
                  </a:lnTo>
                  <a:lnTo>
                    <a:pt x="3844" y="1012"/>
                  </a:lnTo>
                  <a:lnTo>
                    <a:pt x="3440" y="653"/>
                  </a:lnTo>
                  <a:lnTo>
                    <a:pt x="3215" y="495"/>
                  </a:lnTo>
                  <a:lnTo>
                    <a:pt x="3013" y="360"/>
                  </a:lnTo>
                  <a:lnTo>
                    <a:pt x="2810" y="248"/>
                  </a:lnTo>
                  <a:lnTo>
                    <a:pt x="2586" y="158"/>
                  </a:lnTo>
                  <a:lnTo>
                    <a:pt x="2383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245;p15">
              <a:extLst>
                <a:ext uri="{FF2B5EF4-FFF2-40B4-BE49-F238E27FC236}">
                  <a16:creationId xmlns:a16="http://schemas.microsoft.com/office/drawing/2014/main" id="{A147466B-6408-B32F-64B2-7D4820E0C5A0}"/>
                </a:ext>
              </a:extLst>
            </p:cNvPr>
            <p:cNvSpPr/>
            <p:nvPr/>
          </p:nvSpPr>
          <p:spPr>
            <a:xfrm>
              <a:off x="2014475" y="1441875"/>
              <a:ext cx="100600" cy="538950"/>
            </a:xfrm>
            <a:custGeom>
              <a:avLst/>
              <a:gdLst/>
              <a:ahLst/>
              <a:cxnLst/>
              <a:rect l="l" t="t" r="r" b="b"/>
              <a:pathLst>
                <a:path w="4024" h="21558" extrusionOk="0">
                  <a:moveTo>
                    <a:pt x="2001" y="0"/>
                  </a:moveTo>
                  <a:lnTo>
                    <a:pt x="1821" y="517"/>
                  </a:lnTo>
                  <a:lnTo>
                    <a:pt x="1619" y="1124"/>
                  </a:lnTo>
                  <a:lnTo>
                    <a:pt x="1371" y="1933"/>
                  </a:lnTo>
                  <a:lnTo>
                    <a:pt x="1102" y="2945"/>
                  </a:lnTo>
                  <a:lnTo>
                    <a:pt x="809" y="4114"/>
                  </a:lnTo>
                  <a:lnTo>
                    <a:pt x="674" y="4766"/>
                  </a:lnTo>
                  <a:lnTo>
                    <a:pt x="540" y="5463"/>
                  </a:lnTo>
                  <a:lnTo>
                    <a:pt x="427" y="6182"/>
                  </a:lnTo>
                  <a:lnTo>
                    <a:pt x="315" y="6946"/>
                  </a:lnTo>
                  <a:lnTo>
                    <a:pt x="202" y="7733"/>
                  </a:lnTo>
                  <a:lnTo>
                    <a:pt x="135" y="8542"/>
                  </a:lnTo>
                  <a:lnTo>
                    <a:pt x="68" y="9374"/>
                  </a:lnTo>
                  <a:lnTo>
                    <a:pt x="23" y="10228"/>
                  </a:lnTo>
                  <a:lnTo>
                    <a:pt x="0" y="11127"/>
                  </a:lnTo>
                  <a:lnTo>
                    <a:pt x="0" y="12027"/>
                  </a:lnTo>
                  <a:lnTo>
                    <a:pt x="45" y="12926"/>
                  </a:lnTo>
                  <a:lnTo>
                    <a:pt x="90" y="13870"/>
                  </a:lnTo>
                  <a:lnTo>
                    <a:pt x="202" y="14814"/>
                  </a:lnTo>
                  <a:lnTo>
                    <a:pt x="337" y="15758"/>
                  </a:lnTo>
                  <a:lnTo>
                    <a:pt x="495" y="16725"/>
                  </a:lnTo>
                  <a:lnTo>
                    <a:pt x="697" y="17691"/>
                  </a:lnTo>
                  <a:lnTo>
                    <a:pt x="967" y="18658"/>
                  </a:lnTo>
                  <a:lnTo>
                    <a:pt x="1259" y="19624"/>
                  </a:lnTo>
                  <a:lnTo>
                    <a:pt x="1619" y="20591"/>
                  </a:lnTo>
                  <a:lnTo>
                    <a:pt x="2001" y="21558"/>
                  </a:lnTo>
                  <a:lnTo>
                    <a:pt x="2405" y="20591"/>
                  </a:lnTo>
                  <a:lnTo>
                    <a:pt x="2743" y="19624"/>
                  </a:lnTo>
                  <a:lnTo>
                    <a:pt x="3057" y="18658"/>
                  </a:lnTo>
                  <a:lnTo>
                    <a:pt x="3304" y="17691"/>
                  </a:lnTo>
                  <a:lnTo>
                    <a:pt x="3507" y="16725"/>
                  </a:lnTo>
                  <a:lnTo>
                    <a:pt x="3687" y="15758"/>
                  </a:lnTo>
                  <a:lnTo>
                    <a:pt x="3822" y="14814"/>
                  </a:lnTo>
                  <a:lnTo>
                    <a:pt x="3911" y="13870"/>
                  </a:lnTo>
                  <a:lnTo>
                    <a:pt x="3979" y="12926"/>
                  </a:lnTo>
                  <a:lnTo>
                    <a:pt x="4001" y="12027"/>
                  </a:lnTo>
                  <a:lnTo>
                    <a:pt x="4024" y="11127"/>
                  </a:lnTo>
                  <a:lnTo>
                    <a:pt x="4001" y="10228"/>
                  </a:lnTo>
                  <a:lnTo>
                    <a:pt x="3956" y="9374"/>
                  </a:lnTo>
                  <a:lnTo>
                    <a:pt x="3889" y="8542"/>
                  </a:lnTo>
                  <a:lnTo>
                    <a:pt x="3799" y="7733"/>
                  </a:lnTo>
                  <a:lnTo>
                    <a:pt x="3709" y="6946"/>
                  </a:lnTo>
                  <a:lnTo>
                    <a:pt x="3597" y="6182"/>
                  </a:lnTo>
                  <a:lnTo>
                    <a:pt x="3462" y="5463"/>
                  </a:lnTo>
                  <a:lnTo>
                    <a:pt x="3327" y="4766"/>
                  </a:lnTo>
                  <a:lnTo>
                    <a:pt x="3192" y="4114"/>
                  </a:lnTo>
                  <a:lnTo>
                    <a:pt x="2922" y="2945"/>
                  </a:lnTo>
                  <a:lnTo>
                    <a:pt x="2653" y="1933"/>
                  </a:lnTo>
                  <a:lnTo>
                    <a:pt x="2383" y="1124"/>
                  </a:lnTo>
                  <a:lnTo>
                    <a:pt x="2181" y="517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246;p15">
              <a:extLst>
                <a:ext uri="{FF2B5EF4-FFF2-40B4-BE49-F238E27FC236}">
                  <a16:creationId xmlns:a16="http://schemas.microsoft.com/office/drawing/2014/main" id="{40AC7C5F-2C9D-A626-BD2A-A4C8EECFF8C5}"/>
                </a:ext>
              </a:extLst>
            </p:cNvPr>
            <p:cNvSpPr/>
            <p:nvPr/>
          </p:nvSpPr>
          <p:spPr>
            <a:xfrm>
              <a:off x="1603650" y="1980800"/>
              <a:ext cx="460850" cy="278775"/>
            </a:xfrm>
            <a:custGeom>
              <a:avLst/>
              <a:gdLst/>
              <a:ahLst/>
              <a:cxnLst/>
              <a:rect l="l" t="t" r="r" b="b"/>
              <a:pathLst>
                <a:path w="18434" h="11151" extrusionOk="0">
                  <a:moveTo>
                    <a:pt x="18434" y="1"/>
                  </a:moveTo>
                  <a:lnTo>
                    <a:pt x="17400" y="158"/>
                  </a:lnTo>
                  <a:lnTo>
                    <a:pt x="16411" y="360"/>
                  </a:lnTo>
                  <a:lnTo>
                    <a:pt x="15422" y="608"/>
                  </a:lnTo>
                  <a:lnTo>
                    <a:pt x="14455" y="900"/>
                  </a:lnTo>
                  <a:lnTo>
                    <a:pt x="13511" y="1215"/>
                  </a:lnTo>
                  <a:lnTo>
                    <a:pt x="12612" y="1552"/>
                  </a:lnTo>
                  <a:lnTo>
                    <a:pt x="11735" y="1934"/>
                  </a:lnTo>
                  <a:lnTo>
                    <a:pt x="10858" y="2338"/>
                  </a:lnTo>
                  <a:lnTo>
                    <a:pt x="10049" y="2766"/>
                  </a:lnTo>
                  <a:lnTo>
                    <a:pt x="9240" y="3215"/>
                  </a:lnTo>
                  <a:lnTo>
                    <a:pt x="8453" y="3687"/>
                  </a:lnTo>
                  <a:lnTo>
                    <a:pt x="7711" y="4159"/>
                  </a:lnTo>
                  <a:lnTo>
                    <a:pt x="7014" y="4631"/>
                  </a:lnTo>
                  <a:lnTo>
                    <a:pt x="6318" y="5126"/>
                  </a:lnTo>
                  <a:lnTo>
                    <a:pt x="5666" y="5620"/>
                  </a:lnTo>
                  <a:lnTo>
                    <a:pt x="5059" y="6115"/>
                  </a:lnTo>
                  <a:lnTo>
                    <a:pt x="4452" y="6587"/>
                  </a:lnTo>
                  <a:lnTo>
                    <a:pt x="3912" y="7082"/>
                  </a:lnTo>
                  <a:lnTo>
                    <a:pt x="3395" y="7554"/>
                  </a:lnTo>
                  <a:lnTo>
                    <a:pt x="2901" y="8003"/>
                  </a:lnTo>
                  <a:lnTo>
                    <a:pt x="2024" y="8857"/>
                  </a:lnTo>
                  <a:lnTo>
                    <a:pt x="1305" y="9599"/>
                  </a:lnTo>
                  <a:lnTo>
                    <a:pt x="743" y="10251"/>
                  </a:lnTo>
                  <a:lnTo>
                    <a:pt x="338" y="10723"/>
                  </a:lnTo>
                  <a:lnTo>
                    <a:pt x="1" y="11150"/>
                  </a:lnTo>
                  <a:lnTo>
                    <a:pt x="518" y="11038"/>
                  </a:lnTo>
                  <a:lnTo>
                    <a:pt x="1147" y="10903"/>
                  </a:lnTo>
                  <a:lnTo>
                    <a:pt x="1979" y="10701"/>
                  </a:lnTo>
                  <a:lnTo>
                    <a:pt x="2968" y="10408"/>
                  </a:lnTo>
                  <a:lnTo>
                    <a:pt x="4137" y="10049"/>
                  </a:lnTo>
                  <a:lnTo>
                    <a:pt x="4766" y="9824"/>
                  </a:lnTo>
                  <a:lnTo>
                    <a:pt x="5418" y="9577"/>
                  </a:lnTo>
                  <a:lnTo>
                    <a:pt x="6093" y="9307"/>
                  </a:lnTo>
                  <a:lnTo>
                    <a:pt x="6812" y="9015"/>
                  </a:lnTo>
                  <a:lnTo>
                    <a:pt x="7531" y="8700"/>
                  </a:lnTo>
                  <a:lnTo>
                    <a:pt x="8273" y="8340"/>
                  </a:lnTo>
                  <a:lnTo>
                    <a:pt x="9015" y="7958"/>
                  </a:lnTo>
                  <a:lnTo>
                    <a:pt x="9779" y="7554"/>
                  </a:lnTo>
                  <a:lnTo>
                    <a:pt x="10544" y="7127"/>
                  </a:lnTo>
                  <a:lnTo>
                    <a:pt x="11308" y="6654"/>
                  </a:lnTo>
                  <a:lnTo>
                    <a:pt x="12072" y="6137"/>
                  </a:lnTo>
                  <a:lnTo>
                    <a:pt x="12836" y="5620"/>
                  </a:lnTo>
                  <a:lnTo>
                    <a:pt x="13601" y="5036"/>
                  </a:lnTo>
                  <a:lnTo>
                    <a:pt x="14343" y="4429"/>
                  </a:lnTo>
                  <a:lnTo>
                    <a:pt x="15084" y="3800"/>
                  </a:lnTo>
                  <a:lnTo>
                    <a:pt x="15804" y="3103"/>
                  </a:lnTo>
                  <a:lnTo>
                    <a:pt x="16501" y="2406"/>
                  </a:lnTo>
                  <a:lnTo>
                    <a:pt x="17175" y="1642"/>
                  </a:lnTo>
                  <a:lnTo>
                    <a:pt x="17827" y="832"/>
                  </a:lnTo>
                  <a:lnTo>
                    <a:pt x="18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247;p15">
              <a:extLst>
                <a:ext uri="{FF2B5EF4-FFF2-40B4-BE49-F238E27FC236}">
                  <a16:creationId xmlns:a16="http://schemas.microsoft.com/office/drawing/2014/main" id="{2A7A8CA0-0FFE-B3C3-6CC7-9EDF8FD43D4C}"/>
                </a:ext>
              </a:extLst>
            </p:cNvPr>
            <p:cNvSpPr/>
            <p:nvPr/>
          </p:nvSpPr>
          <p:spPr>
            <a:xfrm>
              <a:off x="2064475" y="1980800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1" y="1"/>
                  </a:moveTo>
                  <a:lnTo>
                    <a:pt x="630" y="832"/>
                  </a:lnTo>
                  <a:lnTo>
                    <a:pt x="1282" y="1642"/>
                  </a:lnTo>
                  <a:lnTo>
                    <a:pt x="1956" y="2406"/>
                  </a:lnTo>
                  <a:lnTo>
                    <a:pt x="2653" y="3103"/>
                  </a:lnTo>
                  <a:lnTo>
                    <a:pt x="3373" y="3800"/>
                  </a:lnTo>
                  <a:lnTo>
                    <a:pt x="4092" y="4429"/>
                  </a:lnTo>
                  <a:lnTo>
                    <a:pt x="4856" y="5036"/>
                  </a:lnTo>
                  <a:lnTo>
                    <a:pt x="5598" y="5620"/>
                  </a:lnTo>
                  <a:lnTo>
                    <a:pt x="6362" y="6137"/>
                  </a:lnTo>
                  <a:lnTo>
                    <a:pt x="7127" y="6654"/>
                  </a:lnTo>
                  <a:lnTo>
                    <a:pt x="7913" y="7127"/>
                  </a:lnTo>
                  <a:lnTo>
                    <a:pt x="8678" y="7554"/>
                  </a:lnTo>
                  <a:lnTo>
                    <a:pt x="9419" y="7958"/>
                  </a:lnTo>
                  <a:lnTo>
                    <a:pt x="10184" y="8340"/>
                  </a:lnTo>
                  <a:lnTo>
                    <a:pt x="10926" y="8700"/>
                  </a:lnTo>
                  <a:lnTo>
                    <a:pt x="11645" y="9015"/>
                  </a:lnTo>
                  <a:lnTo>
                    <a:pt x="12342" y="9307"/>
                  </a:lnTo>
                  <a:lnTo>
                    <a:pt x="13039" y="9577"/>
                  </a:lnTo>
                  <a:lnTo>
                    <a:pt x="13690" y="9824"/>
                  </a:lnTo>
                  <a:lnTo>
                    <a:pt x="14320" y="10049"/>
                  </a:lnTo>
                  <a:lnTo>
                    <a:pt x="15466" y="10408"/>
                  </a:lnTo>
                  <a:lnTo>
                    <a:pt x="16478" y="10701"/>
                  </a:lnTo>
                  <a:lnTo>
                    <a:pt x="17310" y="10903"/>
                  </a:lnTo>
                  <a:lnTo>
                    <a:pt x="17916" y="11038"/>
                  </a:lnTo>
                  <a:lnTo>
                    <a:pt x="18456" y="11150"/>
                  </a:lnTo>
                  <a:lnTo>
                    <a:pt x="18119" y="10723"/>
                  </a:lnTo>
                  <a:lnTo>
                    <a:pt x="17714" y="10251"/>
                  </a:lnTo>
                  <a:lnTo>
                    <a:pt x="17130" y="9599"/>
                  </a:lnTo>
                  <a:lnTo>
                    <a:pt x="16410" y="8857"/>
                  </a:lnTo>
                  <a:lnTo>
                    <a:pt x="15556" y="8003"/>
                  </a:lnTo>
                  <a:lnTo>
                    <a:pt x="15062" y="7554"/>
                  </a:lnTo>
                  <a:lnTo>
                    <a:pt x="14545" y="7082"/>
                  </a:lnTo>
                  <a:lnTo>
                    <a:pt x="13983" y="6587"/>
                  </a:lnTo>
                  <a:lnTo>
                    <a:pt x="13398" y="6115"/>
                  </a:lnTo>
                  <a:lnTo>
                    <a:pt x="12769" y="5620"/>
                  </a:lnTo>
                  <a:lnTo>
                    <a:pt x="12117" y="5126"/>
                  </a:lnTo>
                  <a:lnTo>
                    <a:pt x="11443" y="4631"/>
                  </a:lnTo>
                  <a:lnTo>
                    <a:pt x="10723" y="4159"/>
                  </a:lnTo>
                  <a:lnTo>
                    <a:pt x="9981" y="3687"/>
                  </a:lnTo>
                  <a:lnTo>
                    <a:pt x="9217" y="3215"/>
                  </a:lnTo>
                  <a:lnTo>
                    <a:pt x="8408" y="2766"/>
                  </a:lnTo>
                  <a:lnTo>
                    <a:pt x="7576" y="2338"/>
                  </a:lnTo>
                  <a:lnTo>
                    <a:pt x="6722" y="1934"/>
                  </a:lnTo>
                  <a:lnTo>
                    <a:pt x="5845" y="1552"/>
                  </a:lnTo>
                  <a:lnTo>
                    <a:pt x="4924" y="1215"/>
                  </a:lnTo>
                  <a:lnTo>
                    <a:pt x="3979" y="900"/>
                  </a:lnTo>
                  <a:lnTo>
                    <a:pt x="3035" y="608"/>
                  </a:lnTo>
                  <a:lnTo>
                    <a:pt x="2046" y="360"/>
                  </a:lnTo>
                  <a:lnTo>
                    <a:pt x="1035" y="1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248;p15">
              <a:extLst>
                <a:ext uri="{FF2B5EF4-FFF2-40B4-BE49-F238E27FC236}">
                  <a16:creationId xmlns:a16="http://schemas.microsoft.com/office/drawing/2014/main" id="{1AA01F55-4F17-42BA-3C25-D801C35C322D}"/>
                </a:ext>
              </a:extLst>
            </p:cNvPr>
            <p:cNvSpPr/>
            <p:nvPr/>
          </p:nvSpPr>
          <p:spPr>
            <a:xfrm>
              <a:off x="1998175" y="1914500"/>
              <a:ext cx="133200" cy="133200"/>
            </a:xfrm>
            <a:custGeom>
              <a:avLst/>
              <a:gdLst/>
              <a:ahLst/>
              <a:cxnLst/>
              <a:rect l="l" t="t" r="r" b="b"/>
              <a:pathLst>
                <a:path w="5328" h="5328" extrusionOk="0">
                  <a:moveTo>
                    <a:pt x="2383" y="0"/>
                  </a:moveTo>
                  <a:lnTo>
                    <a:pt x="2113" y="45"/>
                  </a:lnTo>
                  <a:lnTo>
                    <a:pt x="1866" y="113"/>
                  </a:lnTo>
                  <a:lnTo>
                    <a:pt x="1619" y="202"/>
                  </a:lnTo>
                  <a:lnTo>
                    <a:pt x="1394" y="315"/>
                  </a:lnTo>
                  <a:lnTo>
                    <a:pt x="1169" y="450"/>
                  </a:lnTo>
                  <a:lnTo>
                    <a:pt x="967" y="607"/>
                  </a:lnTo>
                  <a:lnTo>
                    <a:pt x="764" y="764"/>
                  </a:lnTo>
                  <a:lnTo>
                    <a:pt x="607" y="967"/>
                  </a:lnTo>
                  <a:lnTo>
                    <a:pt x="450" y="1169"/>
                  </a:lnTo>
                  <a:lnTo>
                    <a:pt x="315" y="1394"/>
                  </a:lnTo>
                  <a:lnTo>
                    <a:pt x="202" y="1619"/>
                  </a:lnTo>
                  <a:lnTo>
                    <a:pt x="113" y="1866"/>
                  </a:lnTo>
                  <a:lnTo>
                    <a:pt x="45" y="2113"/>
                  </a:lnTo>
                  <a:lnTo>
                    <a:pt x="0" y="2383"/>
                  </a:lnTo>
                  <a:lnTo>
                    <a:pt x="0" y="2653"/>
                  </a:lnTo>
                  <a:lnTo>
                    <a:pt x="0" y="2922"/>
                  </a:lnTo>
                  <a:lnTo>
                    <a:pt x="45" y="3192"/>
                  </a:lnTo>
                  <a:lnTo>
                    <a:pt x="113" y="3439"/>
                  </a:lnTo>
                  <a:lnTo>
                    <a:pt x="202" y="3687"/>
                  </a:lnTo>
                  <a:lnTo>
                    <a:pt x="315" y="3934"/>
                  </a:lnTo>
                  <a:lnTo>
                    <a:pt x="450" y="4136"/>
                  </a:lnTo>
                  <a:lnTo>
                    <a:pt x="607" y="4339"/>
                  </a:lnTo>
                  <a:lnTo>
                    <a:pt x="764" y="4541"/>
                  </a:lnTo>
                  <a:lnTo>
                    <a:pt x="967" y="4698"/>
                  </a:lnTo>
                  <a:lnTo>
                    <a:pt x="1169" y="4856"/>
                  </a:lnTo>
                  <a:lnTo>
                    <a:pt x="1394" y="4990"/>
                  </a:lnTo>
                  <a:lnTo>
                    <a:pt x="1619" y="5103"/>
                  </a:lnTo>
                  <a:lnTo>
                    <a:pt x="1866" y="5193"/>
                  </a:lnTo>
                  <a:lnTo>
                    <a:pt x="2113" y="5260"/>
                  </a:lnTo>
                  <a:lnTo>
                    <a:pt x="2383" y="5305"/>
                  </a:lnTo>
                  <a:lnTo>
                    <a:pt x="2653" y="5328"/>
                  </a:lnTo>
                  <a:lnTo>
                    <a:pt x="2922" y="5305"/>
                  </a:lnTo>
                  <a:lnTo>
                    <a:pt x="3192" y="5260"/>
                  </a:lnTo>
                  <a:lnTo>
                    <a:pt x="3439" y="5193"/>
                  </a:lnTo>
                  <a:lnTo>
                    <a:pt x="3687" y="5103"/>
                  </a:lnTo>
                  <a:lnTo>
                    <a:pt x="3934" y="4990"/>
                  </a:lnTo>
                  <a:lnTo>
                    <a:pt x="4136" y="4856"/>
                  </a:lnTo>
                  <a:lnTo>
                    <a:pt x="4361" y="4698"/>
                  </a:lnTo>
                  <a:lnTo>
                    <a:pt x="4541" y="4541"/>
                  </a:lnTo>
                  <a:lnTo>
                    <a:pt x="4721" y="4339"/>
                  </a:lnTo>
                  <a:lnTo>
                    <a:pt x="4856" y="4136"/>
                  </a:lnTo>
                  <a:lnTo>
                    <a:pt x="4991" y="3934"/>
                  </a:lnTo>
                  <a:lnTo>
                    <a:pt x="5103" y="3687"/>
                  </a:lnTo>
                  <a:lnTo>
                    <a:pt x="5193" y="3439"/>
                  </a:lnTo>
                  <a:lnTo>
                    <a:pt x="5260" y="3192"/>
                  </a:lnTo>
                  <a:lnTo>
                    <a:pt x="5305" y="2922"/>
                  </a:lnTo>
                  <a:lnTo>
                    <a:pt x="5328" y="2653"/>
                  </a:lnTo>
                  <a:lnTo>
                    <a:pt x="5305" y="2383"/>
                  </a:lnTo>
                  <a:lnTo>
                    <a:pt x="5260" y="2113"/>
                  </a:lnTo>
                  <a:lnTo>
                    <a:pt x="5193" y="1866"/>
                  </a:lnTo>
                  <a:lnTo>
                    <a:pt x="5103" y="1619"/>
                  </a:lnTo>
                  <a:lnTo>
                    <a:pt x="4991" y="1394"/>
                  </a:lnTo>
                  <a:lnTo>
                    <a:pt x="4856" y="1169"/>
                  </a:lnTo>
                  <a:lnTo>
                    <a:pt x="4721" y="967"/>
                  </a:lnTo>
                  <a:lnTo>
                    <a:pt x="4541" y="764"/>
                  </a:lnTo>
                  <a:lnTo>
                    <a:pt x="4361" y="607"/>
                  </a:lnTo>
                  <a:lnTo>
                    <a:pt x="4136" y="450"/>
                  </a:lnTo>
                  <a:lnTo>
                    <a:pt x="3934" y="315"/>
                  </a:lnTo>
                  <a:lnTo>
                    <a:pt x="3687" y="202"/>
                  </a:lnTo>
                  <a:lnTo>
                    <a:pt x="3439" y="113"/>
                  </a:lnTo>
                  <a:lnTo>
                    <a:pt x="3192" y="45"/>
                  </a:lnTo>
                  <a:lnTo>
                    <a:pt x="2922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249;p15">
              <a:extLst>
                <a:ext uri="{FF2B5EF4-FFF2-40B4-BE49-F238E27FC236}">
                  <a16:creationId xmlns:a16="http://schemas.microsoft.com/office/drawing/2014/main" id="{F0D80D7F-E872-4734-2291-1EBCDF7C8DA7}"/>
                </a:ext>
              </a:extLst>
            </p:cNvPr>
            <p:cNvSpPr/>
            <p:nvPr/>
          </p:nvSpPr>
          <p:spPr>
            <a:xfrm>
              <a:off x="1992550" y="2033625"/>
              <a:ext cx="143900" cy="832875"/>
            </a:xfrm>
            <a:custGeom>
              <a:avLst/>
              <a:gdLst/>
              <a:ahLst/>
              <a:cxnLst/>
              <a:rect l="l" t="t" r="r" b="b"/>
              <a:pathLst>
                <a:path w="5756" h="33315" extrusionOk="0">
                  <a:moveTo>
                    <a:pt x="1821" y="1"/>
                  </a:moveTo>
                  <a:lnTo>
                    <a:pt x="0" y="33315"/>
                  </a:lnTo>
                  <a:lnTo>
                    <a:pt x="5755" y="33315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250;p15">
              <a:extLst>
                <a:ext uri="{FF2B5EF4-FFF2-40B4-BE49-F238E27FC236}">
                  <a16:creationId xmlns:a16="http://schemas.microsoft.com/office/drawing/2014/main" id="{DF806738-6590-C752-222F-B4E120F71FEA}"/>
                </a:ext>
              </a:extLst>
            </p:cNvPr>
            <p:cNvSpPr/>
            <p:nvPr/>
          </p:nvSpPr>
          <p:spPr>
            <a:xfrm>
              <a:off x="4341600" y="1431200"/>
              <a:ext cx="100050" cy="538950"/>
            </a:xfrm>
            <a:custGeom>
              <a:avLst/>
              <a:gdLst/>
              <a:ahLst/>
              <a:cxnLst/>
              <a:rect l="l" t="t" r="r" b="b"/>
              <a:pathLst>
                <a:path w="4002" h="21558" extrusionOk="0">
                  <a:moveTo>
                    <a:pt x="2001" y="0"/>
                  </a:moveTo>
                  <a:lnTo>
                    <a:pt x="1821" y="517"/>
                  </a:lnTo>
                  <a:lnTo>
                    <a:pt x="1619" y="1102"/>
                  </a:lnTo>
                  <a:lnTo>
                    <a:pt x="1372" y="1933"/>
                  </a:lnTo>
                  <a:lnTo>
                    <a:pt x="1080" y="2945"/>
                  </a:lnTo>
                  <a:lnTo>
                    <a:pt x="810" y="4114"/>
                  </a:lnTo>
                  <a:lnTo>
                    <a:pt x="675" y="4766"/>
                  </a:lnTo>
                  <a:lnTo>
                    <a:pt x="540" y="5463"/>
                  </a:lnTo>
                  <a:lnTo>
                    <a:pt x="405" y="6182"/>
                  </a:lnTo>
                  <a:lnTo>
                    <a:pt x="293" y="6946"/>
                  </a:lnTo>
                  <a:lnTo>
                    <a:pt x="203" y="7710"/>
                  </a:lnTo>
                  <a:lnTo>
                    <a:pt x="113" y="8542"/>
                  </a:lnTo>
                  <a:lnTo>
                    <a:pt x="46" y="9374"/>
                  </a:lnTo>
                  <a:lnTo>
                    <a:pt x="1" y="10228"/>
                  </a:lnTo>
                  <a:lnTo>
                    <a:pt x="1" y="11105"/>
                  </a:lnTo>
                  <a:lnTo>
                    <a:pt x="1" y="12004"/>
                  </a:lnTo>
                  <a:lnTo>
                    <a:pt x="23" y="12926"/>
                  </a:lnTo>
                  <a:lnTo>
                    <a:pt x="91" y="13870"/>
                  </a:lnTo>
                  <a:lnTo>
                    <a:pt x="180" y="14814"/>
                  </a:lnTo>
                  <a:lnTo>
                    <a:pt x="315" y="15758"/>
                  </a:lnTo>
                  <a:lnTo>
                    <a:pt x="495" y="16725"/>
                  </a:lnTo>
                  <a:lnTo>
                    <a:pt x="697" y="17691"/>
                  </a:lnTo>
                  <a:lnTo>
                    <a:pt x="945" y="18658"/>
                  </a:lnTo>
                  <a:lnTo>
                    <a:pt x="1259" y="19624"/>
                  </a:lnTo>
                  <a:lnTo>
                    <a:pt x="1597" y="20591"/>
                  </a:lnTo>
                  <a:lnTo>
                    <a:pt x="2001" y="21558"/>
                  </a:lnTo>
                  <a:lnTo>
                    <a:pt x="2406" y="20591"/>
                  </a:lnTo>
                  <a:lnTo>
                    <a:pt x="2743" y="19624"/>
                  </a:lnTo>
                  <a:lnTo>
                    <a:pt x="3035" y="18658"/>
                  </a:lnTo>
                  <a:lnTo>
                    <a:pt x="3305" y="17691"/>
                  </a:lnTo>
                  <a:lnTo>
                    <a:pt x="3507" y="16725"/>
                  </a:lnTo>
                  <a:lnTo>
                    <a:pt x="3687" y="15758"/>
                  </a:lnTo>
                  <a:lnTo>
                    <a:pt x="3800" y="14814"/>
                  </a:lnTo>
                  <a:lnTo>
                    <a:pt x="3912" y="13870"/>
                  </a:lnTo>
                  <a:lnTo>
                    <a:pt x="3979" y="12926"/>
                  </a:lnTo>
                  <a:lnTo>
                    <a:pt x="4002" y="12004"/>
                  </a:lnTo>
                  <a:lnTo>
                    <a:pt x="4002" y="11105"/>
                  </a:lnTo>
                  <a:lnTo>
                    <a:pt x="3979" y="10228"/>
                  </a:lnTo>
                  <a:lnTo>
                    <a:pt x="3934" y="9374"/>
                  </a:lnTo>
                  <a:lnTo>
                    <a:pt x="3867" y="8542"/>
                  </a:lnTo>
                  <a:lnTo>
                    <a:pt x="3800" y="7710"/>
                  </a:lnTo>
                  <a:lnTo>
                    <a:pt x="3687" y="6946"/>
                  </a:lnTo>
                  <a:lnTo>
                    <a:pt x="3575" y="6182"/>
                  </a:lnTo>
                  <a:lnTo>
                    <a:pt x="3462" y="5463"/>
                  </a:lnTo>
                  <a:lnTo>
                    <a:pt x="3328" y="4766"/>
                  </a:lnTo>
                  <a:lnTo>
                    <a:pt x="3193" y="4114"/>
                  </a:lnTo>
                  <a:lnTo>
                    <a:pt x="2900" y="2945"/>
                  </a:lnTo>
                  <a:lnTo>
                    <a:pt x="2631" y="1933"/>
                  </a:lnTo>
                  <a:lnTo>
                    <a:pt x="2383" y="1102"/>
                  </a:lnTo>
                  <a:lnTo>
                    <a:pt x="2181" y="517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251;p15">
              <a:extLst>
                <a:ext uri="{FF2B5EF4-FFF2-40B4-BE49-F238E27FC236}">
                  <a16:creationId xmlns:a16="http://schemas.microsoft.com/office/drawing/2014/main" id="{6ED63477-DDE4-C462-9BDD-79ABEC41F59B}"/>
                </a:ext>
              </a:extLst>
            </p:cNvPr>
            <p:cNvSpPr/>
            <p:nvPr/>
          </p:nvSpPr>
          <p:spPr>
            <a:xfrm>
              <a:off x="3930250" y="1970125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18455" y="1"/>
                  </a:moveTo>
                  <a:lnTo>
                    <a:pt x="17421" y="158"/>
                  </a:lnTo>
                  <a:lnTo>
                    <a:pt x="16410" y="360"/>
                  </a:lnTo>
                  <a:lnTo>
                    <a:pt x="15421" y="607"/>
                  </a:lnTo>
                  <a:lnTo>
                    <a:pt x="14476" y="877"/>
                  </a:lnTo>
                  <a:lnTo>
                    <a:pt x="13532" y="1214"/>
                  </a:lnTo>
                  <a:lnTo>
                    <a:pt x="12633" y="1552"/>
                  </a:lnTo>
                  <a:lnTo>
                    <a:pt x="11734" y="1934"/>
                  </a:lnTo>
                  <a:lnTo>
                    <a:pt x="10880" y="2338"/>
                  </a:lnTo>
                  <a:lnTo>
                    <a:pt x="10048" y="2765"/>
                  </a:lnTo>
                  <a:lnTo>
                    <a:pt x="9261" y="3215"/>
                  </a:lnTo>
                  <a:lnTo>
                    <a:pt x="8475" y="3687"/>
                  </a:lnTo>
                  <a:lnTo>
                    <a:pt x="7733" y="4159"/>
                  </a:lnTo>
                  <a:lnTo>
                    <a:pt x="7013" y="4631"/>
                  </a:lnTo>
                  <a:lnTo>
                    <a:pt x="6339" y="5126"/>
                  </a:lnTo>
                  <a:lnTo>
                    <a:pt x="5687" y="5620"/>
                  </a:lnTo>
                  <a:lnTo>
                    <a:pt x="5058" y="6115"/>
                  </a:lnTo>
                  <a:lnTo>
                    <a:pt x="4473" y="6587"/>
                  </a:lnTo>
                  <a:lnTo>
                    <a:pt x="3911" y="7081"/>
                  </a:lnTo>
                  <a:lnTo>
                    <a:pt x="3394" y="7531"/>
                  </a:lnTo>
                  <a:lnTo>
                    <a:pt x="2922" y="8003"/>
                  </a:lnTo>
                  <a:lnTo>
                    <a:pt x="2046" y="8857"/>
                  </a:lnTo>
                  <a:lnTo>
                    <a:pt x="1326" y="9599"/>
                  </a:lnTo>
                  <a:lnTo>
                    <a:pt x="764" y="10229"/>
                  </a:lnTo>
                  <a:lnTo>
                    <a:pt x="337" y="10723"/>
                  </a:lnTo>
                  <a:lnTo>
                    <a:pt x="0" y="11150"/>
                  </a:lnTo>
                  <a:lnTo>
                    <a:pt x="540" y="11038"/>
                  </a:lnTo>
                  <a:lnTo>
                    <a:pt x="1146" y="10903"/>
                  </a:lnTo>
                  <a:lnTo>
                    <a:pt x="1978" y="10701"/>
                  </a:lnTo>
                  <a:lnTo>
                    <a:pt x="2990" y="10408"/>
                  </a:lnTo>
                  <a:lnTo>
                    <a:pt x="4136" y="10026"/>
                  </a:lnTo>
                  <a:lnTo>
                    <a:pt x="4766" y="9824"/>
                  </a:lnTo>
                  <a:lnTo>
                    <a:pt x="5440" y="9577"/>
                  </a:lnTo>
                  <a:lnTo>
                    <a:pt x="6114" y="9307"/>
                  </a:lnTo>
                  <a:lnTo>
                    <a:pt x="6811" y="9015"/>
                  </a:lnTo>
                  <a:lnTo>
                    <a:pt x="7530" y="8677"/>
                  </a:lnTo>
                  <a:lnTo>
                    <a:pt x="8272" y="8340"/>
                  </a:lnTo>
                  <a:lnTo>
                    <a:pt x="9037" y="7958"/>
                  </a:lnTo>
                  <a:lnTo>
                    <a:pt x="9778" y="7554"/>
                  </a:lnTo>
                  <a:lnTo>
                    <a:pt x="10543" y="7126"/>
                  </a:lnTo>
                  <a:lnTo>
                    <a:pt x="11329" y="6654"/>
                  </a:lnTo>
                  <a:lnTo>
                    <a:pt x="12094" y="6137"/>
                  </a:lnTo>
                  <a:lnTo>
                    <a:pt x="12858" y="5598"/>
                  </a:lnTo>
                  <a:lnTo>
                    <a:pt x="13622" y="5036"/>
                  </a:lnTo>
                  <a:lnTo>
                    <a:pt x="14364" y="4429"/>
                  </a:lnTo>
                  <a:lnTo>
                    <a:pt x="15083" y="3799"/>
                  </a:lnTo>
                  <a:lnTo>
                    <a:pt x="15803" y="3103"/>
                  </a:lnTo>
                  <a:lnTo>
                    <a:pt x="16500" y="2383"/>
                  </a:lnTo>
                  <a:lnTo>
                    <a:pt x="17174" y="1642"/>
                  </a:lnTo>
                  <a:lnTo>
                    <a:pt x="17826" y="832"/>
                  </a:lnTo>
                  <a:lnTo>
                    <a:pt x="18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252;p15">
              <a:extLst>
                <a:ext uri="{FF2B5EF4-FFF2-40B4-BE49-F238E27FC236}">
                  <a16:creationId xmlns:a16="http://schemas.microsoft.com/office/drawing/2014/main" id="{B748A830-8B40-E133-3D8F-4CCFE918BAFD}"/>
                </a:ext>
              </a:extLst>
            </p:cNvPr>
            <p:cNvSpPr/>
            <p:nvPr/>
          </p:nvSpPr>
          <p:spPr>
            <a:xfrm>
              <a:off x="4391625" y="1970125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0" y="1"/>
                  </a:moveTo>
                  <a:lnTo>
                    <a:pt x="607" y="832"/>
                  </a:lnTo>
                  <a:lnTo>
                    <a:pt x="1259" y="1642"/>
                  </a:lnTo>
                  <a:lnTo>
                    <a:pt x="1933" y="2383"/>
                  </a:lnTo>
                  <a:lnTo>
                    <a:pt x="2630" y="3103"/>
                  </a:lnTo>
                  <a:lnTo>
                    <a:pt x="3350" y="3799"/>
                  </a:lnTo>
                  <a:lnTo>
                    <a:pt x="4091" y="4429"/>
                  </a:lnTo>
                  <a:lnTo>
                    <a:pt x="4833" y="5036"/>
                  </a:lnTo>
                  <a:lnTo>
                    <a:pt x="5598" y="5598"/>
                  </a:lnTo>
                  <a:lnTo>
                    <a:pt x="6362" y="6137"/>
                  </a:lnTo>
                  <a:lnTo>
                    <a:pt x="7126" y="6654"/>
                  </a:lnTo>
                  <a:lnTo>
                    <a:pt x="7890" y="7126"/>
                  </a:lnTo>
                  <a:lnTo>
                    <a:pt x="8655" y="7554"/>
                  </a:lnTo>
                  <a:lnTo>
                    <a:pt x="9419" y="7958"/>
                  </a:lnTo>
                  <a:lnTo>
                    <a:pt x="10183" y="8340"/>
                  </a:lnTo>
                  <a:lnTo>
                    <a:pt x="10903" y="8677"/>
                  </a:lnTo>
                  <a:lnTo>
                    <a:pt x="11644" y="9015"/>
                  </a:lnTo>
                  <a:lnTo>
                    <a:pt x="12341" y="9307"/>
                  </a:lnTo>
                  <a:lnTo>
                    <a:pt x="13016" y="9577"/>
                  </a:lnTo>
                  <a:lnTo>
                    <a:pt x="13668" y="9824"/>
                  </a:lnTo>
                  <a:lnTo>
                    <a:pt x="14297" y="10026"/>
                  </a:lnTo>
                  <a:lnTo>
                    <a:pt x="15466" y="10408"/>
                  </a:lnTo>
                  <a:lnTo>
                    <a:pt x="16477" y="10701"/>
                  </a:lnTo>
                  <a:lnTo>
                    <a:pt x="17287" y="10903"/>
                  </a:lnTo>
                  <a:lnTo>
                    <a:pt x="17916" y="11038"/>
                  </a:lnTo>
                  <a:lnTo>
                    <a:pt x="18456" y="11150"/>
                  </a:lnTo>
                  <a:lnTo>
                    <a:pt x="18118" y="10723"/>
                  </a:lnTo>
                  <a:lnTo>
                    <a:pt x="17691" y="10229"/>
                  </a:lnTo>
                  <a:lnTo>
                    <a:pt x="17129" y="9599"/>
                  </a:lnTo>
                  <a:lnTo>
                    <a:pt x="16410" y="8857"/>
                  </a:lnTo>
                  <a:lnTo>
                    <a:pt x="15533" y="8003"/>
                  </a:lnTo>
                  <a:lnTo>
                    <a:pt x="15061" y="7531"/>
                  </a:lnTo>
                  <a:lnTo>
                    <a:pt x="14522" y="7081"/>
                  </a:lnTo>
                  <a:lnTo>
                    <a:pt x="13982" y="6587"/>
                  </a:lnTo>
                  <a:lnTo>
                    <a:pt x="13398" y="6115"/>
                  </a:lnTo>
                  <a:lnTo>
                    <a:pt x="12768" y="5620"/>
                  </a:lnTo>
                  <a:lnTo>
                    <a:pt x="12116" y="5126"/>
                  </a:lnTo>
                  <a:lnTo>
                    <a:pt x="11420" y="4631"/>
                  </a:lnTo>
                  <a:lnTo>
                    <a:pt x="10723" y="4159"/>
                  </a:lnTo>
                  <a:lnTo>
                    <a:pt x="9981" y="3687"/>
                  </a:lnTo>
                  <a:lnTo>
                    <a:pt x="9194" y="3215"/>
                  </a:lnTo>
                  <a:lnTo>
                    <a:pt x="8407" y="2765"/>
                  </a:lnTo>
                  <a:lnTo>
                    <a:pt x="7576" y="2338"/>
                  </a:lnTo>
                  <a:lnTo>
                    <a:pt x="6699" y="1934"/>
                  </a:lnTo>
                  <a:lnTo>
                    <a:pt x="5822" y="1552"/>
                  </a:lnTo>
                  <a:lnTo>
                    <a:pt x="4923" y="1214"/>
                  </a:lnTo>
                  <a:lnTo>
                    <a:pt x="3979" y="877"/>
                  </a:lnTo>
                  <a:lnTo>
                    <a:pt x="3012" y="607"/>
                  </a:lnTo>
                  <a:lnTo>
                    <a:pt x="2046" y="360"/>
                  </a:lnTo>
                  <a:lnTo>
                    <a:pt x="1034" y="1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253;p15">
              <a:extLst>
                <a:ext uri="{FF2B5EF4-FFF2-40B4-BE49-F238E27FC236}">
                  <a16:creationId xmlns:a16="http://schemas.microsoft.com/office/drawing/2014/main" id="{312D6B47-9C74-CC10-E870-714895F6E7DF}"/>
                </a:ext>
              </a:extLst>
            </p:cNvPr>
            <p:cNvSpPr/>
            <p:nvPr/>
          </p:nvSpPr>
          <p:spPr>
            <a:xfrm>
              <a:off x="4324750" y="1903250"/>
              <a:ext cx="133200" cy="133225"/>
            </a:xfrm>
            <a:custGeom>
              <a:avLst/>
              <a:gdLst/>
              <a:ahLst/>
              <a:cxnLst/>
              <a:rect l="l" t="t" r="r" b="b"/>
              <a:pathLst>
                <a:path w="5328" h="5329" extrusionOk="0">
                  <a:moveTo>
                    <a:pt x="2675" y="1"/>
                  </a:moveTo>
                  <a:lnTo>
                    <a:pt x="2406" y="23"/>
                  </a:lnTo>
                  <a:lnTo>
                    <a:pt x="2136" y="68"/>
                  </a:lnTo>
                  <a:lnTo>
                    <a:pt x="1889" y="135"/>
                  </a:lnTo>
                  <a:lnTo>
                    <a:pt x="1641" y="225"/>
                  </a:lnTo>
                  <a:lnTo>
                    <a:pt x="1394" y="338"/>
                  </a:lnTo>
                  <a:lnTo>
                    <a:pt x="1192" y="473"/>
                  </a:lnTo>
                  <a:lnTo>
                    <a:pt x="989" y="607"/>
                  </a:lnTo>
                  <a:lnTo>
                    <a:pt x="787" y="787"/>
                  </a:lnTo>
                  <a:lnTo>
                    <a:pt x="607" y="990"/>
                  </a:lnTo>
                  <a:lnTo>
                    <a:pt x="472" y="1192"/>
                  </a:lnTo>
                  <a:lnTo>
                    <a:pt x="337" y="1394"/>
                  </a:lnTo>
                  <a:lnTo>
                    <a:pt x="225" y="1641"/>
                  </a:lnTo>
                  <a:lnTo>
                    <a:pt x="135" y="1889"/>
                  </a:lnTo>
                  <a:lnTo>
                    <a:pt x="68" y="2136"/>
                  </a:lnTo>
                  <a:lnTo>
                    <a:pt x="23" y="2406"/>
                  </a:lnTo>
                  <a:lnTo>
                    <a:pt x="0" y="2676"/>
                  </a:lnTo>
                  <a:lnTo>
                    <a:pt x="23" y="2945"/>
                  </a:lnTo>
                  <a:lnTo>
                    <a:pt x="68" y="3215"/>
                  </a:lnTo>
                  <a:lnTo>
                    <a:pt x="135" y="3462"/>
                  </a:lnTo>
                  <a:lnTo>
                    <a:pt x="225" y="3710"/>
                  </a:lnTo>
                  <a:lnTo>
                    <a:pt x="337" y="3934"/>
                  </a:lnTo>
                  <a:lnTo>
                    <a:pt x="472" y="4159"/>
                  </a:lnTo>
                  <a:lnTo>
                    <a:pt x="607" y="4361"/>
                  </a:lnTo>
                  <a:lnTo>
                    <a:pt x="787" y="4564"/>
                  </a:lnTo>
                  <a:lnTo>
                    <a:pt x="989" y="4721"/>
                  </a:lnTo>
                  <a:lnTo>
                    <a:pt x="1192" y="4878"/>
                  </a:lnTo>
                  <a:lnTo>
                    <a:pt x="1394" y="5013"/>
                  </a:lnTo>
                  <a:lnTo>
                    <a:pt x="1641" y="5126"/>
                  </a:lnTo>
                  <a:lnTo>
                    <a:pt x="1889" y="5216"/>
                  </a:lnTo>
                  <a:lnTo>
                    <a:pt x="2136" y="5283"/>
                  </a:lnTo>
                  <a:lnTo>
                    <a:pt x="2406" y="5328"/>
                  </a:lnTo>
                  <a:lnTo>
                    <a:pt x="2945" y="5328"/>
                  </a:lnTo>
                  <a:lnTo>
                    <a:pt x="3215" y="5283"/>
                  </a:lnTo>
                  <a:lnTo>
                    <a:pt x="3462" y="5216"/>
                  </a:lnTo>
                  <a:lnTo>
                    <a:pt x="3709" y="5126"/>
                  </a:lnTo>
                  <a:lnTo>
                    <a:pt x="3934" y="5013"/>
                  </a:lnTo>
                  <a:lnTo>
                    <a:pt x="4159" y="4878"/>
                  </a:lnTo>
                  <a:lnTo>
                    <a:pt x="4361" y="4721"/>
                  </a:lnTo>
                  <a:lnTo>
                    <a:pt x="4564" y="4564"/>
                  </a:lnTo>
                  <a:lnTo>
                    <a:pt x="4721" y="4361"/>
                  </a:lnTo>
                  <a:lnTo>
                    <a:pt x="4878" y="4159"/>
                  </a:lnTo>
                  <a:lnTo>
                    <a:pt x="5013" y="3934"/>
                  </a:lnTo>
                  <a:lnTo>
                    <a:pt x="5125" y="3710"/>
                  </a:lnTo>
                  <a:lnTo>
                    <a:pt x="5215" y="3462"/>
                  </a:lnTo>
                  <a:lnTo>
                    <a:pt x="5283" y="3215"/>
                  </a:lnTo>
                  <a:lnTo>
                    <a:pt x="5328" y="2945"/>
                  </a:lnTo>
                  <a:lnTo>
                    <a:pt x="5328" y="2676"/>
                  </a:lnTo>
                  <a:lnTo>
                    <a:pt x="5328" y="2406"/>
                  </a:lnTo>
                  <a:lnTo>
                    <a:pt x="5283" y="2136"/>
                  </a:lnTo>
                  <a:lnTo>
                    <a:pt x="5215" y="1889"/>
                  </a:lnTo>
                  <a:lnTo>
                    <a:pt x="5125" y="1641"/>
                  </a:lnTo>
                  <a:lnTo>
                    <a:pt x="5013" y="1394"/>
                  </a:lnTo>
                  <a:lnTo>
                    <a:pt x="4878" y="1192"/>
                  </a:lnTo>
                  <a:lnTo>
                    <a:pt x="4721" y="990"/>
                  </a:lnTo>
                  <a:lnTo>
                    <a:pt x="4564" y="787"/>
                  </a:lnTo>
                  <a:lnTo>
                    <a:pt x="4361" y="607"/>
                  </a:lnTo>
                  <a:lnTo>
                    <a:pt x="4159" y="473"/>
                  </a:lnTo>
                  <a:lnTo>
                    <a:pt x="3934" y="338"/>
                  </a:lnTo>
                  <a:lnTo>
                    <a:pt x="3709" y="225"/>
                  </a:lnTo>
                  <a:lnTo>
                    <a:pt x="3462" y="135"/>
                  </a:lnTo>
                  <a:lnTo>
                    <a:pt x="3215" y="68"/>
                  </a:lnTo>
                  <a:lnTo>
                    <a:pt x="2945" y="23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254;p15">
              <a:extLst>
                <a:ext uri="{FF2B5EF4-FFF2-40B4-BE49-F238E27FC236}">
                  <a16:creationId xmlns:a16="http://schemas.microsoft.com/office/drawing/2014/main" id="{62AF86A6-1517-4E15-37B0-201AB878FD4F}"/>
                </a:ext>
              </a:extLst>
            </p:cNvPr>
            <p:cNvSpPr/>
            <p:nvPr/>
          </p:nvSpPr>
          <p:spPr>
            <a:xfrm>
              <a:off x="4319675" y="2022950"/>
              <a:ext cx="143900" cy="832875"/>
            </a:xfrm>
            <a:custGeom>
              <a:avLst/>
              <a:gdLst/>
              <a:ahLst/>
              <a:cxnLst/>
              <a:rect l="l" t="t" r="r" b="b"/>
              <a:pathLst>
                <a:path w="5756" h="33315" extrusionOk="0">
                  <a:moveTo>
                    <a:pt x="1799" y="1"/>
                  </a:moveTo>
                  <a:lnTo>
                    <a:pt x="1" y="33315"/>
                  </a:lnTo>
                  <a:lnTo>
                    <a:pt x="5756" y="33315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255;p15">
              <a:extLst>
                <a:ext uri="{FF2B5EF4-FFF2-40B4-BE49-F238E27FC236}">
                  <a16:creationId xmlns:a16="http://schemas.microsoft.com/office/drawing/2014/main" id="{E67C0A8B-0312-F10A-55CB-826211A038BE}"/>
                </a:ext>
              </a:extLst>
            </p:cNvPr>
            <p:cNvSpPr/>
            <p:nvPr/>
          </p:nvSpPr>
          <p:spPr>
            <a:xfrm>
              <a:off x="5262125" y="2486025"/>
              <a:ext cx="201775" cy="369800"/>
            </a:xfrm>
            <a:custGeom>
              <a:avLst/>
              <a:gdLst/>
              <a:ahLst/>
              <a:cxnLst/>
              <a:rect l="l" t="t" r="r" b="b"/>
              <a:pathLst>
                <a:path w="8071" h="14792" extrusionOk="0">
                  <a:moveTo>
                    <a:pt x="922" y="0"/>
                  </a:moveTo>
                  <a:lnTo>
                    <a:pt x="0" y="14792"/>
                  </a:lnTo>
                  <a:lnTo>
                    <a:pt x="8070" y="14792"/>
                  </a:lnTo>
                  <a:lnTo>
                    <a:pt x="714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256;p15">
              <a:extLst>
                <a:ext uri="{FF2B5EF4-FFF2-40B4-BE49-F238E27FC236}">
                  <a16:creationId xmlns:a16="http://schemas.microsoft.com/office/drawing/2014/main" id="{18B9C396-5091-5025-4E35-75B26AE2224C}"/>
                </a:ext>
              </a:extLst>
            </p:cNvPr>
            <p:cNvSpPr/>
            <p:nvPr/>
          </p:nvSpPr>
          <p:spPr>
            <a:xfrm>
              <a:off x="4910875" y="2003275"/>
              <a:ext cx="903700" cy="577750"/>
            </a:xfrm>
            <a:custGeom>
              <a:avLst/>
              <a:gdLst/>
              <a:ahLst/>
              <a:cxnLst/>
              <a:rect l="l" t="t" r="r" b="b"/>
              <a:pathLst>
                <a:path w="36148" h="23110" extrusionOk="0">
                  <a:moveTo>
                    <a:pt x="7441" y="1"/>
                  </a:moveTo>
                  <a:lnTo>
                    <a:pt x="6902" y="23"/>
                  </a:lnTo>
                  <a:lnTo>
                    <a:pt x="6362" y="91"/>
                  </a:lnTo>
                  <a:lnTo>
                    <a:pt x="5823" y="203"/>
                  </a:lnTo>
                  <a:lnTo>
                    <a:pt x="5328" y="338"/>
                  </a:lnTo>
                  <a:lnTo>
                    <a:pt x="4856" y="518"/>
                  </a:lnTo>
                  <a:lnTo>
                    <a:pt x="4384" y="743"/>
                  </a:lnTo>
                  <a:lnTo>
                    <a:pt x="3957" y="990"/>
                  </a:lnTo>
                  <a:lnTo>
                    <a:pt x="3553" y="1282"/>
                  </a:lnTo>
                  <a:lnTo>
                    <a:pt x="3170" y="1597"/>
                  </a:lnTo>
                  <a:lnTo>
                    <a:pt x="2833" y="1934"/>
                  </a:lnTo>
                  <a:lnTo>
                    <a:pt x="2541" y="2294"/>
                  </a:lnTo>
                  <a:lnTo>
                    <a:pt x="2271" y="2698"/>
                  </a:lnTo>
                  <a:lnTo>
                    <a:pt x="2046" y="3103"/>
                  </a:lnTo>
                  <a:lnTo>
                    <a:pt x="1867" y="3530"/>
                  </a:lnTo>
                  <a:lnTo>
                    <a:pt x="1732" y="4002"/>
                  </a:lnTo>
                  <a:lnTo>
                    <a:pt x="1664" y="4452"/>
                  </a:lnTo>
                  <a:lnTo>
                    <a:pt x="46" y="17602"/>
                  </a:lnTo>
                  <a:lnTo>
                    <a:pt x="23" y="17872"/>
                  </a:lnTo>
                  <a:lnTo>
                    <a:pt x="1" y="18141"/>
                  </a:lnTo>
                  <a:lnTo>
                    <a:pt x="23" y="18389"/>
                  </a:lnTo>
                  <a:lnTo>
                    <a:pt x="46" y="18658"/>
                  </a:lnTo>
                  <a:lnTo>
                    <a:pt x="68" y="18906"/>
                  </a:lnTo>
                  <a:lnTo>
                    <a:pt x="136" y="19175"/>
                  </a:lnTo>
                  <a:lnTo>
                    <a:pt x="203" y="19423"/>
                  </a:lnTo>
                  <a:lnTo>
                    <a:pt x="293" y="19670"/>
                  </a:lnTo>
                  <a:lnTo>
                    <a:pt x="383" y="19917"/>
                  </a:lnTo>
                  <a:lnTo>
                    <a:pt x="518" y="20165"/>
                  </a:lnTo>
                  <a:lnTo>
                    <a:pt x="630" y="20389"/>
                  </a:lnTo>
                  <a:lnTo>
                    <a:pt x="788" y="20614"/>
                  </a:lnTo>
                  <a:lnTo>
                    <a:pt x="945" y="20839"/>
                  </a:lnTo>
                  <a:lnTo>
                    <a:pt x="1125" y="21064"/>
                  </a:lnTo>
                  <a:lnTo>
                    <a:pt x="1305" y="21266"/>
                  </a:lnTo>
                  <a:lnTo>
                    <a:pt x="1507" y="21468"/>
                  </a:lnTo>
                  <a:lnTo>
                    <a:pt x="1709" y="21648"/>
                  </a:lnTo>
                  <a:lnTo>
                    <a:pt x="1934" y="21828"/>
                  </a:lnTo>
                  <a:lnTo>
                    <a:pt x="2159" y="22008"/>
                  </a:lnTo>
                  <a:lnTo>
                    <a:pt x="2406" y="22165"/>
                  </a:lnTo>
                  <a:lnTo>
                    <a:pt x="2653" y="22323"/>
                  </a:lnTo>
                  <a:lnTo>
                    <a:pt x="2923" y="22457"/>
                  </a:lnTo>
                  <a:lnTo>
                    <a:pt x="3193" y="22570"/>
                  </a:lnTo>
                  <a:lnTo>
                    <a:pt x="3463" y="22682"/>
                  </a:lnTo>
                  <a:lnTo>
                    <a:pt x="3732" y="22795"/>
                  </a:lnTo>
                  <a:lnTo>
                    <a:pt x="4025" y="22862"/>
                  </a:lnTo>
                  <a:lnTo>
                    <a:pt x="4317" y="22952"/>
                  </a:lnTo>
                  <a:lnTo>
                    <a:pt x="4609" y="22997"/>
                  </a:lnTo>
                  <a:lnTo>
                    <a:pt x="4924" y="23064"/>
                  </a:lnTo>
                  <a:lnTo>
                    <a:pt x="5216" y="23087"/>
                  </a:lnTo>
                  <a:lnTo>
                    <a:pt x="5531" y="23109"/>
                  </a:lnTo>
                  <a:lnTo>
                    <a:pt x="30640" y="23109"/>
                  </a:lnTo>
                  <a:lnTo>
                    <a:pt x="30932" y="23087"/>
                  </a:lnTo>
                  <a:lnTo>
                    <a:pt x="31247" y="23064"/>
                  </a:lnTo>
                  <a:lnTo>
                    <a:pt x="31539" y="22997"/>
                  </a:lnTo>
                  <a:lnTo>
                    <a:pt x="31831" y="22952"/>
                  </a:lnTo>
                  <a:lnTo>
                    <a:pt x="32123" y="22862"/>
                  </a:lnTo>
                  <a:lnTo>
                    <a:pt x="32416" y="22795"/>
                  </a:lnTo>
                  <a:lnTo>
                    <a:pt x="32708" y="22682"/>
                  </a:lnTo>
                  <a:lnTo>
                    <a:pt x="32978" y="22570"/>
                  </a:lnTo>
                  <a:lnTo>
                    <a:pt x="33247" y="22457"/>
                  </a:lnTo>
                  <a:lnTo>
                    <a:pt x="33495" y="22323"/>
                  </a:lnTo>
                  <a:lnTo>
                    <a:pt x="33742" y="22165"/>
                  </a:lnTo>
                  <a:lnTo>
                    <a:pt x="33989" y="22008"/>
                  </a:lnTo>
                  <a:lnTo>
                    <a:pt x="34214" y="21828"/>
                  </a:lnTo>
                  <a:lnTo>
                    <a:pt x="34439" y="21648"/>
                  </a:lnTo>
                  <a:lnTo>
                    <a:pt x="34664" y="21468"/>
                  </a:lnTo>
                  <a:lnTo>
                    <a:pt x="34866" y="21266"/>
                  </a:lnTo>
                  <a:lnTo>
                    <a:pt x="35046" y="21064"/>
                  </a:lnTo>
                  <a:lnTo>
                    <a:pt x="35225" y="20839"/>
                  </a:lnTo>
                  <a:lnTo>
                    <a:pt x="35383" y="20614"/>
                  </a:lnTo>
                  <a:lnTo>
                    <a:pt x="35518" y="20389"/>
                  </a:lnTo>
                  <a:lnTo>
                    <a:pt x="35653" y="20165"/>
                  </a:lnTo>
                  <a:lnTo>
                    <a:pt x="35765" y="19917"/>
                  </a:lnTo>
                  <a:lnTo>
                    <a:pt x="35877" y="19670"/>
                  </a:lnTo>
                  <a:lnTo>
                    <a:pt x="35945" y="19423"/>
                  </a:lnTo>
                  <a:lnTo>
                    <a:pt x="36035" y="19175"/>
                  </a:lnTo>
                  <a:lnTo>
                    <a:pt x="36080" y="18906"/>
                  </a:lnTo>
                  <a:lnTo>
                    <a:pt x="36125" y="18658"/>
                  </a:lnTo>
                  <a:lnTo>
                    <a:pt x="36147" y="18389"/>
                  </a:lnTo>
                  <a:lnTo>
                    <a:pt x="36147" y="18141"/>
                  </a:lnTo>
                  <a:lnTo>
                    <a:pt x="36147" y="17872"/>
                  </a:lnTo>
                  <a:lnTo>
                    <a:pt x="36125" y="17602"/>
                  </a:lnTo>
                  <a:lnTo>
                    <a:pt x="34506" y="4452"/>
                  </a:lnTo>
                  <a:lnTo>
                    <a:pt x="34416" y="4002"/>
                  </a:lnTo>
                  <a:lnTo>
                    <a:pt x="34281" y="3530"/>
                  </a:lnTo>
                  <a:lnTo>
                    <a:pt x="34102" y="3103"/>
                  </a:lnTo>
                  <a:lnTo>
                    <a:pt x="33877" y="2698"/>
                  </a:lnTo>
                  <a:lnTo>
                    <a:pt x="33629" y="2294"/>
                  </a:lnTo>
                  <a:lnTo>
                    <a:pt x="33315" y="1934"/>
                  </a:lnTo>
                  <a:lnTo>
                    <a:pt x="32978" y="1597"/>
                  </a:lnTo>
                  <a:lnTo>
                    <a:pt x="32618" y="1282"/>
                  </a:lnTo>
                  <a:lnTo>
                    <a:pt x="32213" y="990"/>
                  </a:lnTo>
                  <a:lnTo>
                    <a:pt x="31764" y="743"/>
                  </a:lnTo>
                  <a:lnTo>
                    <a:pt x="31314" y="518"/>
                  </a:lnTo>
                  <a:lnTo>
                    <a:pt x="30820" y="338"/>
                  </a:lnTo>
                  <a:lnTo>
                    <a:pt x="30325" y="203"/>
                  </a:lnTo>
                  <a:lnTo>
                    <a:pt x="29808" y="91"/>
                  </a:lnTo>
                  <a:lnTo>
                    <a:pt x="29269" y="23"/>
                  </a:lnTo>
                  <a:lnTo>
                    <a:pt x="2870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257;p15">
              <a:extLst>
                <a:ext uri="{FF2B5EF4-FFF2-40B4-BE49-F238E27FC236}">
                  <a16:creationId xmlns:a16="http://schemas.microsoft.com/office/drawing/2014/main" id="{A8C30535-4DEC-7888-F5EB-A9A19A8C0F9D}"/>
                </a:ext>
              </a:extLst>
            </p:cNvPr>
            <p:cNvSpPr/>
            <p:nvPr/>
          </p:nvSpPr>
          <p:spPr>
            <a:xfrm>
              <a:off x="4964275" y="2048800"/>
              <a:ext cx="796900" cy="486700"/>
            </a:xfrm>
            <a:custGeom>
              <a:avLst/>
              <a:gdLst/>
              <a:ahLst/>
              <a:cxnLst/>
              <a:rect l="l" t="t" r="r" b="b"/>
              <a:pathLst>
                <a:path w="31876" h="19468" extrusionOk="0">
                  <a:moveTo>
                    <a:pt x="5305" y="1"/>
                  </a:moveTo>
                  <a:lnTo>
                    <a:pt x="4968" y="23"/>
                  </a:lnTo>
                  <a:lnTo>
                    <a:pt x="4631" y="68"/>
                  </a:lnTo>
                  <a:lnTo>
                    <a:pt x="4294" y="135"/>
                  </a:lnTo>
                  <a:lnTo>
                    <a:pt x="3979" y="225"/>
                  </a:lnTo>
                  <a:lnTo>
                    <a:pt x="3664" y="338"/>
                  </a:lnTo>
                  <a:lnTo>
                    <a:pt x="3372" y="473"/>
                  </a:lnTo>
                  <a:lnTo>
                    <a:pt x="3102" y="630"/>
                  </a:lnTo>
                  <a:lnTo>
                    <a:pt x="2855" y="810"/>
                  </a:lnTo>
                  <a:lnTo>
                    <a:pt x="2608" y="1012"/>
                  </a:lnTo>
                  <a:lnTo>
                    <a:pt x="2383" y="1237"/>
                  </a:lnTo>
                  <a:lnTo>
                    <a:pt x="2203" y="1462"/>
                  </a:lnTo>
                  <a:lnTo>
                    <a:pt x="2024" y="1709"/>
                  </a:lnTo>
                  <a:lnTo>
                    <a:pt x="1889" y="1979"/>
                  </a:lnTo>
                  <a:lnTo>
                    <a:pt x="1776" y="2249"/>
                  </a:lnTo>
                  <a:lnTo>
                    <a:pt x="1686" y="2541"/>
                  </a:lnTo>
                  <a:lnTo>
                    <a:pt x="1641" y="2833"/>
                  </a:lnTo>
                  <a:lnTo>
                    <a:pt x="23" y="15983"/>
                  </a:lnTo>
                  <a:lnTo>
                    <a:pt x="0" y="16320"/>
                  </a:lnTo>
                  <a:lnTo>
                    <a:pt x="23" y="16658"/>
                  </a:lnTo>
                  <a:lnTo>
                    <a:pt x="90" y="16995"/>
                  </a:lnTo>
                  <a:lnTo>
                    <a:pt x="180" y="17309"/>
                  </a:lnTo>
                  <a:lnTo>
                    <a:pt x="338" y="17624"/>
                  </a:lnTo>
                  <a:lnTo>
                    <a:pt x="495" y="17894"/>
                  </a:lnTo>
                  <a:lnTo>
                    <a:pt x="720" y="18164"/>
                  </a:lnTo>
                  <a:lnTo>
                    <a:pt x="945" y="18433"/>
                  </a:lnTo>
                  <a:lnTo>
                    <a:pt x="1214" y="18658"/>
                  </a:lnTo>
                  <a:lnTo>
                    <a:pt x="1506" y="18861"/>
                  </a:lnTo>
                  <a:lnTo>
                    <a:pt x="1821" y="19040"/>
                  </a:lnTo>
                  <a:lnTo>
                    <a:pt x="2158" y="19198"/>
                  </a:lnTo>
                  <a:lnTo>
                    <a:pt x="2518" y="19310"/>
                  </a:lnTo>
                  <a:lnTo>
                    <a:pt x="2900" y="19400"/>
                  </a:lnTo>
                  <a:lnTo>
                    <a:pt x="3282" y="19445"/>
                  </a:lnTo>
                  <a:lnTo>
                    <a:pt x="3687" y="19467"/>
                  </a:lnTo>
                  <a:lnTo>
                    <a:pt x="28189" y="19467"/>
                  </a:lnTo>
                  <a:lnTo>
                    <a:pt x="28594" y="19445"/>
                  </a:lnTo>
                  <a:lnTo>
                    <a:pt x="28998" y="19400"/>
                  </a:lnTo>
                  <a:lnTo>
                    <a:pt x="29358" y="19310"/>
                  </a:lnTo>
                  <a:lnTo>
                    <a:pt x="29718" y="19198"/>
                  </a:lnTo>
                  <a:lnTo>
                    <a:pt x="30055" y="19040"/>
                  </a:lnTo>
                  <a:lnTo>
                    <a:pt x="30370" y="18861"/>
                  </a:lnTo>
                  <a:lnTo>
                    <a:pt x="30662" y="18658"/>
                  </a:lnTo>
                  <a:lnTo>
                    <a:pt x="30932" y="18433"/>
                  </a:lnTo>
                  <a:lnTo>
                    <a:pt x="31179" y="18164"/>
                  </a:lnTo>
                  <a:lnTo>
                    <a:pt x="31381" y="17894"/>
                  </a:lnTo>
                  <a:lnTo>
                    <a:pt x="31561" y="17624"/>
                  </a:lnTo>
                  <a:lnTo>
                    <a:pt x="31696" y="17309"/>
                  </a:lnTo>
                  <a:lnTo>
                    <a:pt x="31808" y="16995"/>
                  </a:lnTo>
                  <a:lnTo>
                    <a:pt x="31853" y="16658"/>
                  </a:lnTo>
                  <a:lnTo>
                    <a:pt x="31876" y="16320"/>
                  </a:lnTo>
                  <a:lnTo>
                    <a:pt x="31876" y="15983"/>
                  </a:lnTo>
                  <a:lnTo>
                    <a:pt x="30235" y="2833"/>
                  </a:lnTo>
                  <a:lnTo>
                    <a:pt x="30190" y="2541"/>
                  </a:lnTo>
                  <a:lnTo>
                    <a:pt x="30100" y="2249"/>
                  </a:lnTo>
                  <a:lnTo>
                    <a:pt x="29987" y="1979"/>
                  </a:lnTo>
                  <a:lnTo>
                    <a:pt x="29853" y="1709"/>
                  </a:lnTo>
                  <a:lnTo>
                    <a:pt x="29695" y="1462"/>
                  </a:lnTo>
                  <a:lnTo>
                    <a:pt x="29493" y="1237"/>
                  </a:lnTo>
                  <a:lnTo>
                    <a:pt x="29268" y="1012"/>
                  </a:lnTo>
                  <a:lnTo>
                    <a:pt x="29043" y="810"/>
                  </a:lnTo>
                  <a:lnTo>
                    <a:pt x="28796" y="630"/>
                  </a:lnTo>
                  <a:lnTo>
                    <a:pt x="28504" y="473"/>
                  </a:lnTo>
                  <a:lnTo>
                    <a:pt x="28212" y="338"/>
                  </a:lnTo>
                  <a:lnTo>
                    <a:pt x="27919" y="225"/>
                  </a:lnTo>
                  <a:lnTo>
                    <a:pt x="27605" y="135"/>
                  </a:lnTo>
                  <a:lnTo>
                    <a:pt x="27267" y="68"/>
                  </a:lnTo>
                  <a:lnTo>
                    <a:pt x="26930" y="23"/>
                  </a:lnTo>
                  <a:lnTo>
                    <a:pt x="26571" y="1"/>
                  </a:lnTo>
                  <a:close/>
                </a:path>
              </a:pathLst>
            </a:custGeom>
            <a:solidFill>
              <a:srgbClr val="EA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258;p15">
              <a:extLst>
                <a:ext uri="{FF2B5EF4-FFF2-40B4-BE49-F238E27FC236}">
                  <a16:creationId xmlns:a16="http://schemas.microsoft.com/office/drawing/2014/main" id="{105487AB-7F8E-2338-854B-3F69DB82C156}"/>
                </a:ext>
              </a:extLst>
            </p:cNvPr>
            <p:cNvSpPr/>
            <p:nvPr/>
          </p:nvSpPr>
          <p:spPr>
            <a:xfrm>
              <a:off x="4996300" y="2167375"/>
              <a:ext cx="733400" cy="26450"/>
            </a:xfrm>
            <a:custGeom>
              <a:avLst/>
              <a:gdLst/>
              <a:ahLst/>
              <a:cxnLst/>
              <a:rect l="l" t="t" r="r" b="b"/>
              <a:pathLst>
                <a:path w="29336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29336" y="1057"/>
                  </a:lnTo>
                  <a:lnTo>
                    <a:pt x="29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259;p15">
              <a:extLst>
                <a:ext uri="{FF2B5EF4-FFF2-40B4-BE49-F238E27FC236}">
                  <a16:creationId xmlns:a16="http://schemas.microsoft.com/office/drawing/2014/main" id="{C6E81B7A-40C6-90EE-9B7F-58655837D37C}"/>
                </a:ext>
              </a:extLst>
            </p:cNvPr>
            <p:cNvSpPr/>
            <p:nvPr/>
          </p:nvSpPr>
          <p:spPr>
            <a:xfrm>
              <a:off x="4970450" y="2376425"/>
              <a:ext cx="785100" cy="26450"/>
            </a:xfrm>
            <a:custGeom>
              <a:avLst/>
              <a:gdLst/>
              <a:ahLst/>
              <a:cxnLst/>
              <a:rect l="l" t="t" r="r" b="b"/>
              <a:pathLst>
                <a:path w="31404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31404" y="1057"/>
                  </a:lnTo>
                  <a:lnTo>
                    <a:pt x="31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260;p15">
              <a:extLst>
                <a:ext uri="{FF2B5EF4-FFF2-40B4-BE49-F238E27FC236}">
                  <a16:creationId xmlns:a16="http://schemas.microsoft.com/office/drawing/2014/main" id="{D014082C-E441-6289-F1F5-1DD1767333DC}"/>
                </a:ext>
              </a:extLst>
            </p:cNvPr>
            <p:cNvSpPr/>
            <p:nvPr/>
          </p:nvSpPr>
          <p:spPr>
            <a:xfrm>
              <a:off x="5489725" y="2048800"/>
              <a:ext cx="30925" cy="486700"/>
            </a:xfrm>
            <a:custGeom>
              <a:avLst/>
              <a:gdLst/>
              <a:ahLst/>
              <a:cxnLst/>
              <a:rect l="l" t="t" r="r" b="b"/>
              <a:pathLst>
                <a:path w="1237" h="19468" extrusionOk="0">
                  <a:moveTo>
                    <a:pt x="0" y="1"/>
                  </a:moveTo>
                  <a:lnTo>
                    <a:pt x="0" y="19467"/>
                  </a:lnTo>
                  <a:lnTo>
                    <a:pt x="1237" y="19467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261;p15">
              <a:extLst>
                <a:ext uri="{FF2B5EF4-FFF2-40B4-BE49-F238E27FC236}">
                  <a16:creationId xmlns:a16="http://schemas.microsoft.com/office/drawing/2014/main" id="{46607423-7907-4AF7-FE88-AD29F254B4DB}"/>
                </a:ext>
              </a:extLst>
            </p:cNvPr>
            <p:cNvSpPr/>
            <p:nvPr/>
          </p:nvSpPr>
          <p:spPr>
            <a:xfrm>
              <a:off x="5177250" y="2048800"/>
              <a:ext cx="31500" cy="486700"/>
            </a:xfrm>
            <a:custGeom>
              <a:avLst/>
              <a:gdLst/>
              <a:ahLst/>
              <a:cxnLst/>
              <a:rect l="l" t="t" r="r" b="b"/>
              <a:pathLst>
                <a:path w="1260" h="19468" extrusionOk="0">
                  <a:moveTo>
                    <a:pt x="1" y="1"/>
                  </a:moveTo>
                  <a:lnTo>
                    <a:pt x="1" y="19467"/>
                  </a:lnTo>
                  <a:lnTo>
                    <a:pt x="1260" y="19467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262;p15">
              <a:extLst>
                <a:ext uri="{FF2B5EF4-FFF2-40B4-BE49-F238E27FC236}">
                  <a16:creationId xmlns:a16="http://schemas.microsoft.com/office/drawing/2014/main" id="{0ADBE3B3-8BE0-AC58-4A23-364643B3F391}"/>
                </a:ext>
              </a:extLst>
            </p:cNvPr>
            <p:cNvSpPr/>
            <p:nvPr/>
          </p:nvSpPr>
          <p:spPr>
            <a:xfrm>
              <a:off x="3144025" y="2486025"/>
              <a:ext cx="201225" cy="369800"/>
            </a:xfrm>
            <a:custGeom>
              <a:avLst/>
              <a:gdLst/>
              <a:ahLst/>
              <a:cxnLst/>
              <a:rect l="l" t="t" r="r" b="b"/>
              <a:pathLst>
                <a:path w="8049" h="14792" extrusionOk="0">
                  <a:moveTo>
                    <a:pt x="900" y="0"/>
                  </a:moveTo>
                  <a:lnTo>
                    <a:pt x="1" y="14792"/>
                  </a:lnTo>
                  <a:lnTo>
                    <a:pt x="8048" y="14792"/>
                  </a:lnTo>
                  <a:lnTo>
                    <a:pt x="714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263;p15">
              <a:extLst>
                <a:ext uri="{FF2B5EF4-FFF2-40B4-BE49-F238E27FC236}">
                  <a16:creationId xmlns:a16="http://schemas.microsoft.com/office/drawing/2014/main" id="{D0F6E1FC-FF45-77CC-1916-F211049EABD6}"/>
                </a:ext>
              </a:extLst>
            </p:cNvPr>
            <p:cNvSpPr/>
            <p:nvPr/>
          </p:nvSpPr>
          <p:spPr>
            <a:xfrm>
              <a:off x="2792800" y="2003275"/>
              <a:ext cx="903675" cy="577750"/>
            </a:xfrm>
            <a:custGeom>
              <a:avLst/>
              <a:gdLst/>
              <a:ahLst/>
              <a:cxnLst/>
              <a:rect l="l" t="t" r="r" b="b"/>
              <a:pathLst>
                <a:path w="36147" h="23110" extrusionOk="0">
                  <a:moveTo>
                    <a:pt x="7441" y="1"/>
                  </a:moveTo>
                  <a:lnTo>
                    <a:pt x="6879" y="23"/>
                  </a:lnTo>
                  <a:lnTo>
                    <a:pt x="6340" y="91"/>
                  </a:lnTo>
                  <a:lnTo>
                    <a:pt x="5823" y="203"/>
                  </a:lnTo>
                  <a:lnTo>
                    <a:pt x="5328" y="338"/>
                  </a:lnTo>
                  <a:lnTo>
                    <a:pt x="4833" y="518"/>
                  </a:lnTo>
                  <a:lnTo>
                    <a:pt x="4384" y="743"/>
                  </a:lnTo>
                  <a:lnTo>
                    <a:pt x="3934" y="990"/>
                  </a:lnTo>
                  <a:lnTo>
                    <a:pt x="3552" y="1282"/>
                  </a:lnTo>
                  <a:lnTo>
                    <a:pt x="3170" y="1597"/>
                  </a:lnTo>
                  <a:lnTo>
                    <a:pt x="2833" y="1934"/>
                  </a:lnTo>
                  <a:lnTo>
                    <a:pt x="2518" y="2294"/>
                  </a:lnTo>
                  <a:lnTo>
                    <a:pt x="2271" y="2698"/>
                  </a:lnTo>
                  <a:lnTo>
                    <a:pt x="2046" y="3103"/>
                  </a:lnTo>
                  <a:lnTo>
                    <a:pt x="1866" y="3530"/>
                  </a:lnTo>
                  <a:lnTo>
                    <a:pt x="1731" y="4002"/>
                  </a:lnTo>
                  <a:lnTo>
                    <a:pt x="1641" y="4452"/>
                  </a:lnTo>
                  <a:lnTo>
                    <a:pt x="23" y="17602"/>
                  </a:lnTo>
                  <a:lnTo>
                    <a:pt x="0" y="17872"/>
                  </a:lnTo>
                  <a:lnTo>
                    <a:pt x="0" y="18141"/>
                  </a:lnTo>
                  <a:lnTo>
                    <a:pt x="0" y="18389"/>
                  </a:lnTo>
                  <a:lnTo>
                    <a:pt x="23" y="18658"/>
                  </a:lnTo>
                  <a:lnTo>
                    <a:pt x="68" y="18906"/>
                  </a:lnTo>
                  <a:lnTo>
                    <a:pt x="113" y="19175"/>
                  </a:lnTo>
                  <a:lnTo>
                    <a:pt x="203" y="19423"/>
                  </a:lnTo>
                  <a:lnTo>
                    <a:pt x="270" y="19670"/>
                  </a:lnTo>
                  <a:lnTo>
                    <a:pt x="383" y="19917"/>
                  </a:lnTo>
                  <a:lnTo>
                    <a:pt x="495" y="20165"/>
                  </a:lnTo>
                  <a:lnTo>
                    <a:pt x="630" y="20389"/>
                  </a:lnTo>
                  <a:lnTo>
                    <a:pt x="765" y="20614"/>
                  </a:lnTo>
                  <a:lnTo>
                    <a:pt x="922" y="20839"/>
                  </a:lnTo>
                  <a:lnTo>
                    <a:pt x="1102" y="21064"/>
                  </a:lnTo>
                  <a:lnTo>
                    <a:pt x="1282" y="21266"/>
                  </a:lnTo>
                  <a:lnTo>
                    <a:pt x="1484" y="21468"/>
                  </a:lnTo>
                  <a:lnTo>
                    <a:pt x="1709" y="21648"/>
                  </a:lnTo>
                  <a:lnTo>
                    <a:pt x="1934" y="21828"/>
                  </a:lnTo>
                  <a:lnTo>
                    <a:pt x="2158" y="22008"/>
                  </a:lnTo>
                  <a:lnTo>
                    <a:pt x="2406" y="22165"/>
                  </a:lnTo>
                  <a:lnTo>
                    <a:pt x="2653" y="22323"/>
                  </a:lnTo>
                  <a:lnTo>
                    <a:pt x="2900" y="22457"/>
                  </a:lnTo>
                  <a:lnTo>
                    <a:pt x="3170" y="22570"/>
                  </a:lnTo>
                  <a:lnTo>
                    <a:pt x="3440" y="22682"/>
                  </a:lnTo>
                  <a:lnTo>
                    <a:pt x="3732" y="22795"/>
                  </a:lnTo>
                  <a:lnTo>
                    <a:pt x="4024" y="22862"/>
                  </a:lnTo>
                  <a:lnTo>
                    <a:pt x="4316" y="22952"/>
                  </a:lnTo>
                  <a:lnTo>
                    <a:pt x="4609" y="22997"/>
                  </a:lnTo>
                  <a:lnTo>
                    <a:pt x="4901" y="23064"/>
                  </a:lnTo>
                  <a:lnTo>
                    <a:pt x="5216" y="23087"/>
                  </a:lnTo>
                  <a:lnTo>
                    <a:pt x="5508" y="23109"/>
                  </a:lnTo>
                  <a:lnTo>
                    <a:pt x="30617" y="23109"/>
                  </a:lnTo>
                  <a:lnTo>
                    <a:pt x="30932" y="23087"/>
                  </a:lnTo>
                  <a:lnTo>
                    <a:pt x="31246" y="23064"/>
                  </a:lnTo>
                  <a:lnTo>
                    <a:pt x="31539" y="22997"/>
                  </a:lnTo>
                  <a:lnTo>
                    <a:pt x="31831" y="22952"/>
                  </a:lnTo>
                  <a:lnTo>
                    <a:pt x="32123" y="22862"/>
                  </a:lnTo>
                  <a:lnTo>
                    <a:pt x="32415" y="22795"/>
                  </a:lnTo>
                  <a:lnTo>
                    <a:pt x="32685" y="22682"/>
                  </a:lnTo>
                  <a:lnTo>
                    <a:pt x="32955" y="22570"/>
                  </a:lnTo>
                  <a:lnTo>
                    <a:pt x="33224" y="22457"/>
                  </a:lnTo>
                  <a:lnTo>
                    <a:pt x="33494" y="22323"/>
                  </a:lnTo>
                  <a:lnTo>
                    <a:pt x="33741" y="22165"/>
                  </a:lnTo>
                  <a:lnTo>
                    <a:pt x="33989" y="22008"/>
                  </a:lnTo>
                  <a:lnTo>
                    <a:pt x="34214" y="21828"/>
                  </a:lnTo>
                  <a:lnTo>
                    <a:pt x="34438" y="21648"/>
                  </a:lnTo>
                  <a:lnTo>
                    <a:pt x="34641" y="21468"/>
                  </a:lnTo>
                  <a:lnTo>
                    <a:pt x="34843" y="21266"/>
                  </a:lnTo>
                  <a:lnTo>
                    <a:pt x="35045" y="21064"/>
                  </a:lnTo>
                  <a:lnTo>
                    <a:pt x="35203" y="20839"/>
                  </a:lnTo>
                  <a:lnTo>
                    <a:pt x="35360" y="20614"/>
                  </a:lnTo>
                  <a:lnTo>
                    <a:pt x="35517" y="20389"/>
                  </a:lnTo>
                  <a:lnTo>
                    <a:pt x="35652" y="20165"/>
                  </a:lnTo>
                  <a:lnTo>
                    <a:pt x="35765" y="19917"/>
                  </a:lnTo>
                  <a:lnTo>
                    <a:pt x="35855" y="19670"/>
                  </a:lnTo>
                  <a:lnTo>
                    <a:pt x="35944" y="19423"/>
                  </a:lnTo>
                  <a:lnTo>
                    <a:pt x="36012" y="19175"/>
                  </a:lnTo>
                  <a:lnTo>
                    <a:pt x="36079" y="18906"/>
                  </a:lnTo>
                  <a:lnTo>
                    <a:pt x="36102" y="18658"/>
                  </a:lnTo>
                  <a:lnTo>
                    <a:pt x="36147" y="18389"/>
                  </a:lnTo>
                  <a:lnTo>
                    <a:pt x="36147" y="18141"/>
                  </a:lnTo>
                  <a:lnTo>
                    <a:pt x="36147" y="17872"/>
                  </a:lnTo>
                  <a:lnTo>
                    <a:pt x="36102" y="17602"/>
                  </a:lnTo>
                  <a:lnTo>
                    <a:pt x="34483" y="4452"/>
                  </a:lnTo>
                  <a:lnTo>
                    <a:pt x="34416" y="4002"/>
                  </a:lnTo>
                  <a:lnTo>
                    <a:pt x="34281" y="3530"/>
                  </a:lnTo>
                  <a:lnTo>
                    <a:pt x="34101" y="3103"/>
                  </a:lnTo>
                  <a:lnTo>
                    <a:pt x="33876" y="2698"/>
                  </a:lnTo>
                  <a:lnTo>
                    <a:pt x="33607" y="2294"/>
                  </a:lnTo>
                  <a:lnTo>
                    <a:pt x="33314" y="1934"/>
                  </a:lnTo>
                  <a:lnTo>
                    <a:pt x="32977" y="1597"/>
                  </a:lnTo>
                  <a:lnTo>
                    <a:pt x="32595" y="1282"/>
                  </a:lnTo>
                  <a:lnTo>
                    <a:pt x="32190" y="990"/>
                  </a:lnTo>
                  <a:lnTo>
                    <a:pt x="31763" y="743"/>
                  </a:lnTo>
                  <a:lnTo>
                    <a:pt x="31314" y="518"/>
                  </a:lnTo>
                  <a:lnTo>
                    <a:pt x="30819" y="338"/>
                  </a:lnTo>
                  <a:lnTo>
                    <a:pt x="30325" y="203"/>
                  </a:lnTo>
                  <a:lnTo>
                    <a:pt x="29785" y="91"/>
                  </a:lnTo>
                  <a:lnTo>
                    <a:pt x="29246" y="23"/>
                  </a:lnTo>
                  <a:lnTo>
                    <a:pt x="28706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264;p15">
              <a:extLst>
                <a:ext uri="{FF2B5EF4-FFF2-40B4-BE49-F238E27FC236}">
                  <a16:creationId xmlns:a16="http://schemas.microsoft.com/office/drawing/2014/main" id="{C3B03605-B4A0-9603-1252-E2E9AB4E7337}"/>
                </a:ext>
              </a:extLst>
            </p:cNvPr>
            <p:cNvSpPr/>
            <p:nvPr/>
          </p:nvSpPr>
          <p:spPr>
            <a:xfrm>
              <a:off x="2846200" y="2048800"/>
              <a:ext cx="796900" cy="486700"/>
            </a:xfrm>
            <a:custGeom>
              <a:avLst/>
              <a:gdLst/>
              <a:ahLst/>
              <a:cxnLst/>
              <a:rect l="l" t="t" r="r" b="b"/>
              <a:pathLst>
                <a:path w="31876" h="19468" extrusionOk="0">
                  <a:moveTo>
                    <a:pt x="5305" y="1"/>
                  </a:moveTo>
                  <a:lnTo>
                    <a:pt x="4945" y="23"/>
                  </a:lnTo>
                  <a:lnTo>
                    <a:pt x="4608" y="68"/>
                  </a:lnTo>
                  <a:lnTo>
                    <a:pt x="4271" y="135"/>
                  </a:lnTo>
                  <a:lnTo>
                    <a:pt x="3956" y="225"/>
                  </a:lnTo>
                  <a:lnTo>
                    <a:pt x="3664" y="338"/>
                  </a:lnTo>
                  <a:lnTo>
                    <a:pt x="3372" y="473"/>
                  </a:lnTo>
                  <a:lnTo>
                    <a:pt x="3080" y="630"/>
                  </a:lnTo>
                  <a:lnTo>
                    <a:pt x="2832" y="810"/>
                  </a:lnTo>
                  <a:lnTo>
                    <a:pt x="2608" y="1012"/>
                  </a:lnTo>
                  <a:lnTo>
                    <a:pt x="2383" y="1237"/>
                  </a:lnTo>
                  <a:lnTo>
                    <a:pt x="2203" y="1462"/>
                  </a:lnTo>
                  <a:lnTo>
                    <a:pt x="2023" y="1709"/>
                  </a:lnTo>
                  <a:lnTo>
                    <a:pt x="1888" y="1979"/>
                  </a:lnTo>
                  <a:lnTo>
                    <a:pt x="1776" y="2249"/>
                  </a:lnTo>
                  <a:lnTo>
                    <a:pt x="1686" y="2541"/>
                  </a:lnTo>
                  <a:lnTo>
                    <a:pt x="1641" y="2833"/>
                  </a:lnTo>
                  <a:lnTo>
                    <a:pt x="22" y="15983"/>
                  </a:lnTo>
                  <a:lnTo>
                    <a:pt x="0" y="16320"/>
                  </a:lnTo>
                  <a:lnTo>
                    <a:pt x="22" y="16658"/>
                  </a:lnTo>
                  <a:lnTo>
                    <a:pt x="67" y="16995"/>
                  </a:lnTo>
                  <a:lnTo>
                    <a:pt x="180" y="17309"/>
                  </a:lnTo>
                  <a:lnTo>
                    <a:pt x="315" y="17624"/>
                  </a:lnTo>
                  <a:lnTo>
                    <a:pt x="495" y="17894"/>
                  </a:lnTo>
                  <a:lnTo>
                    <a:pt x="697" y="18164"/>
                  </a:lnTo>
                  <a:lnTo>
                    <a:pt x="944" y="18433"/>
                  </a:lnTo>
                  <a:lnTo>
                    <a:pt x="1214" y="18658"/>
                  </a:lnTo>
                  <a:lnTo>
                    <a:pt x="1506" y="18861"/>
                  </a:lnTo>
                  <a:lnTo>
                    <a:pt x="1821" y="19040"/>
                  </a:lnTo>
                  <a:lnTo>
                    <a:pt x="2158" y="19198"/>
                  </a:lnTo>
                  <a:lnTo>
                    <a:pt x="2518" y="19310"/>
                  </a:lnTo>
                  <a:lnTo>
                    <a:pt x="2877" y="19400"/>
                  </a:lnTo>
                  <a:lnTo>
                    <a:pt x="3282" y="19445"/>
                  </a:lnTo>
                  <a:lnTo>
                    <a:pt x="3687" y="19467"/>
                  </a:lnTo>
                  <a:lnTo>
                    <a:pt x="28189" y="19467"/>
                  </a:lnTo>
                  <a:lnTo>
                    <a:pt x="28593" y="19445"/>
                  </a:lnTo>
                  <a:lnTo>
                    <a:pt x="28975" y="19400"/>
                  </a:lnTo>
                  <a:lnTo>
                    <a:pt x="29358" y="19310"/>
                  </a:lnTo>
                  <a:lnTo>
                    <a:pt x="29717" y="19198"/>
                  </a:lnTo>
                  <a:lnTo>
                    <a:pt x="30054" y="19040"/>
                  </a:lnTo>
                  <a:lnTo>
                    <a:pt x="30369" y="18861"/>
                  </a:lnTo>
                  <a:lnTo>
                    <a:pt x="30661" y="18658"/>
                  </a:lnTo>
                  <a:lnTo>
                    <a:pt x="30931" y="18433"/>
                  </a:lnTo>
                  <a:lnTo>
                    <a:pt x="31156" y="18164"/>
                  </a:lnTo>
                  <a:lnTo>
                    <a:pt x="31381" y="17894"/>
                  </a:lnTo>
                  <a:lnTo>
                    <a:pt x="31538" y="17624"/>
                  </a:lnTo>
                  <a:lnTo>
                    <a:pt x="31695" y="17309"/>
                  </a:lnTo>
                  <a:lnTo>
                    <a:pt x="31785" y="16995"/>
                  </a:lnTo>
                  <a:lnTo>
                    <a:pt x="31853" y="16658"/>
                  </a:lnTo>
                  <a:lnTo>
                    <a:pt x="31875" y="16320"/>
                  </a:lnTo>
                  <a:lnTo>
                    <a:pt x="31853" y="15983"/>
                  </a:lnTo>
                  <a:lnTo>
                    <a:pt x="30234" y="2833"/>
                  </a:lnTo>
                  <a:lnTo>
                    <a:pt x="30189" y="2541"/>
                  </a:lnTo>
                  <a:lnTo>
                    <a:pt x="30099" y="2249"/>
                  </a:lnTo>
                  <a:lnTo>
                    <a:pt x="29987" y="1979"/>
                  </a:lnTo>
                  <a:lnTo>
                    <a:pt x="29852" y="1709"/>
                  </a:lnTo>
                  <a:lnTo>
                    <a:pt x="29672" y="1462"/>
                  </a:lnTo>
                  <a:lnTo>
                    <a:pt x="29492" y="1237"/>
                  </a:lnTo>
                  <a:lnTo>
                    <a:pt x="29268" y="1012"/>
                  </a:lnTo>
                  <a:lnTo>
                    <a:pt x="29043" y="810"/>
                  </a:lnTo>
                  <a:lnTo>
                    <a:pt x="28773" y="630"/>
                  </a:lnTo>
                  <a:lnTo>
                    <a:pt x="28503" y="473"/>
                  </a:lnTo>
                  <a:lnTo>
                    <a:pt x="28211" y="338"/>
                  </a:lnTo>
                  <a:lnTo>
                    <a:pt x="27896" y="225"/>
                  </a:lnTo>
                  <a:lnTo>
                    <a:pt x="27582" y="135"/>
                  </a:lnTo>
                  <a:lnTo>
                    <a:pt x="27245" y="68"/>
                  </a:lnTo>
                  <a:lnTo>
                    <a:pt x="26907" y="23"/>
                  </a:lnTo>
                  <a:lnTo>
                    <a:pt x="26570" y="1"/>
                  </a:lnTo>
                  <a:close/>
                </a:path>
              </a:pathLst>
            </a:custGeom>
            <a:solidFill>
              <a:srgbClr val="EA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265;p15">
              <a:extLst>
                <a:ext uri="{FF2B5EF4-FFF2-40B4-BE49-F238E27FC236}">
                  <a16:creationId xmlns:a16="http://schemas.microsoft.com/office/drawing/2014/main" id="{0A5B092F-7A5D-80E2-C008-EACE2C21D5B5}"/>
                </a:ext>
              </a:extLst>
            </p:cNvPr>
            <p:cNvSpPr/>
            <p:nvPr/>
          </p:nvSpPr>
          <p:spPr>
            <a:xfrm>
              <a:off x="2877650" y="2167375"/>
              <a:ext cx="733400" cy="26450"/>
            </a:xfrm>
            <a:custGeom>
              <a:avLst/>
              <a:gdLst/>
              <a:ahLst/>
              <a:cxnLst/>
              <a:rect l="l" t="t" r="r" b="b"/>
              <a:pathLst>
                <a:path w="29336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29336" y="1057"/>
                  </a:lnTo>
                  <a:lnTo>
                    <a:pt x="29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266;p15">
              <a:extLst>
                <a:ext uri="{FF2B5EF4-FFF2-40B4-BE49-F238E27FC236}">
                  <a16:creationId xmlns:a16="http://schemas.microsoft.com/office/drawing/2014/main" id="{7D1813EE-9AA5-3403-5A35-CE808ED535B1}"/>
                </a:ext>
              </a:extLst>
            </p:cNvPr>
            <p:cNvSpPr/>
            <p:nvPr/>
          </p:nvSpPr>
          <p:spPr>
            <a:xfrm>
              <a:off x="2851800" y="2376425"/>
              <a:ext cx="785100" cy="26450"/>
            </a:xfrm>
            <a:custGeom>
              <a:avLst/>
              <a:gdLst/>
              <a:ahLst/>
              <a:cxnLst/>
              <a:rect l="l" t="t" r="r" b="b"/>
              <a:pathLst>
                <a:path w="31404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31404" y="1057"/>
                  </a:lnTo>
                  <a:lnTo>
                    <a:pt x="31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267;p15">
              <a:extLst>
                <a:ext uri="{FF2B5EF4-FFF2-40B4-BE49-F238E27FC236}">
                  <a16:creationId xmlns:a16="http://schemas.microsoft.com/office/drawing/2014/main" id="{AACA8E60-41BD-974E-09FC-BB48FA47EEDE}"/>
                </a:ext>
              </a:extLst>
            </p:cNvPr>
            <p:cNvSpPr/>
            <p:nvPr/>
          </p:nvSpPr>
          <p:spPr>
            <a:xfrm>
              <a:off x="3371075" y="2048800"/>
              <a:ext cx="31500" cy="486700"/>
            </a:xfrm>
            <a:custGeom>
              <a:avLst/>
              <a:gdLst/>
              <a:ahLst/>
              <a:cxnLst/>
              <a:rect l="l" t="t" r="r" b="b"/>
              <a:pathLst>
                <a:path w="1260" h="19468" extrusionOk="0">
                  <a:moveTo>
                    <a:pt x="0" y="1"/>
                  </a:moveTo>
                  <a:lnTo>
                    <a:pt x="0" y="19467"/>
                  </a:lnTo>
                  <a:lnTo>
                    <a:pt x="1259" y="19467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268;p15">
              <a:extLst>
                <a:ext uri="{FF2B5EF4-FFF2-40B4-BE49-F238E27FC236}">
                  <a16:creationId xmlns:a16="http://schemas.microsoft.com/office/drawing/2014/main" id="{CE1212F5-E3F3-ED73-FC4B-76CD327F9798}"/>
                </a:ext>
              </a:extLst>
            </p:cNvPr>
            <p:cNvSpPr/>
            <p:nvPr/>
          </p:nvSpPr>
          <p:spPr>
            <a:xfrm>
              <a:off x="3059175" y="2048800"/>
              <a:ext cx="30925" cy="486700"/>
            </a:xfrm>
            <a:custGeom>
              <a:avLst/>
              <a:gdLst/>
              <a:ahLst/>
              <a:cxnLst/>
              <a:rect l="l" t="t" r="r" b="b"/>
              <a:pathLst>
                <a:path w="1237" h="19468" extrusionOk="0">
                  <a:moveTo>
                    <a:pt x="1" y="1"/>
                  </a:moveTo>
                  <a:lnTo>
                    <a:pt x="1" y="19467"/>
                  </a:lnTo>
                  <a:lnTo>
                    <a:pt x="1237" y="19467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269;p15">
              <a:extLst>
                <a:ext uri="{FF2B5EF4-FFF2-40B4-BE49-F238E27FC236}">
                  <a16:creationId xmlns:a16="http://schemas.microsoft.com/office/drawing/2014/main" id="{3EDBA6FE-3F34-AF13-D289-96B55204F77B}"/>
                </a:ext>
              </a:extLst>
            </p:cNvPr>
            <p:cNvSpPr/>
            <p:nvPr/>
          </p:nvSpPr>
          <p:spPr>
            <a:xfrm>
              <a:off x="3993750" y="264525"/>
              <a:ext cx="739575" cy="739025"/>
            </a:xfrm>
            <a:custGeom>
              <a:avLst/>
              <a:gdLst/>
              <a:ahLst/>
              <a:cxnLst/>
              <a:rect l="l" t="t" r="r" b="b"/>
              <a:pathLst>
                <a:path w="29583" h="29561" extrusionOk="0">
                  <a:moveTo>
                    <a:pt x="14027" y="1"/>
                  </a:moveTo>
                  <a:lnTo>
                    <a:pt x="13285" y="68"/>
                  </a:lnTo>
                  <a:lnTo>
                    <a:pt x="12543" y="158"/>
                  </a:lnTo>
                  <a:lnTo>
                    <a:pt x="11802" y="293"/>
                  </a:lnTo>
                  <a:lnTo>
                    <a:pt x="11082" y="450"/>
                  </a:lnTo>
                  <a:lnTo>
                    <a:pt x="10385" y="652"/>
                  </a:lnTo>
                  <a:lnTo>
                    <a:pt x="9711" y="877"/>
                  </a:lnTo>
                  <a:lnTo>
                    <a:pt x="9037" y="1147"/>
                  </a:lnTo>
                  <a:lnTo>
                    <a:pt x="8385" y="1439"/>
                  </a:lnTo>
                  <a:lnTo>
                    <a:pt x="7733" y="1776"/>
                  </a:lnTo>
                  <a:lnTo>
                    <a:pt x="7126" y="2136"/>
                  </a:lnTo>
                  <a:lnTo>
                    <a:pt x="6519" y="2518"/>
                  </a:lnTo>
                  <a:lnTo>
                    <a:pt x="5935" y="2923"/>
                  </a:lnTo>
                  <a:lnTo>
                    <a:pt x="5373" y="3372"/>
                  </a:lnTo>
                  <a:lnTo>
                    <a:pt x="4833" y="3822"/>
                  </a:lnTo>
                  <a:lnTo>
                    <a:pt x="4339" y="4317"/>
                  </a:lnTo>
                  <a:lnTo>
                    <a:pt x="3844" y="4834"/>
                  </a:lnTo>
                  <a:lnTo>
                    <a:pt x="3372" y="5373"/>
                  </a:lnTo>
                  <a:lnTo>
                    <a:pt x="2945" y="5935"/>
                  </a:lnTo>
                  <a:lnTo>
                    <a:pt x="2518" y="6519"/>
                  </a:lnTo>
                  <a:lnTo>
                    <a:pt x="2136" y="7104"/>
                  </a:lnTo>
                  <a:lnTo>
                    <a:pt x="1776" y="7733"/>
                  </a:lnTo>
                  <a:lnTo>
                    <a:pt x="1461" y="8363"/>
                  </a:lnTo>
                  <a:lnTo>
                    <a:pt x="1169" y="9015"/>
                  </a:lnTo>
                  <a:lnTo>
                    <a:pt x="899" y="9689"/>
                  </a:lnTo>
                  <a:lnTo>
                    <a:pt x="675" y="10386"/>
                  </a:lnTo>
                  <a:lnTo>
                    <a:pt x="472" y="11083"/>
                  </a:lnTo>
                  <a:lnTo>
                    <a:pt x="292" y="11802"/>
                  </a:lnTo>
                  <a:lnTo>
                    <a:pt x="180" y="12521"/>
                  </a:lnTo>
                  <a:lnTo>
                    <a:pt x="68" y="13263"/>
                  </a:lnTo>
                  <a:lnTo>
                    <a:pt x="23" y="14027"/>
                  </a:lnTo>
                  <a:lnTo>
                    <a:pt x="0" y="14769"/>
                  </a:lnTo>
                  <a:lnTo>
                    <a:pt x="23" y="15534"/>
                  </a:lnTo>
                  <a:lnTo>
                    <a:pt x="68" y="16298"/>
                  </a:lnTo>
                  <a:lnTo>
                    <a:pt x="180" y="17040"/>
                  </a:lnTo>
                  <a:lnTo>
                    <a:pt x="292" y="17759"/>
                  </a:lnTo>
                  <a:lnTo>
                    <a:pt x="472" y="18478"/>
                  </a:lnTo>
                  <a:lnTo>
                    <a:pt x="675" y="19175"/>
                  </a:lnTo>
                  <a:lnTo>
                    <a:pt x="899" y="19872"/>
                  </a:lnTo>
                  <a:lnTo>
                    <a:pt x="1169" y="20524"/>
                  </a:lnTo>
                  <a:lnTo>
                    <a:pt x="1461" y="21198"/>
                  </a:lnTo>
                  <a:lnTo>
                    <a:pt x="1776" y="21828"/>
                  </a:lnTo>
                  <a:lnTo>
                    <a:pt x="2136" y="22435"/>
                  </a:lnTo>
                  <a:lnTo>
                    <a:pt x="2518" y="23042"/>
                  </a:lnTo>
                  <a:lnTo>
                    <a:pt x="2945" y="23626"/>
                  </a:lnTo>
                  <a:lnTo>
                    <a:pt x="3372" y="24188"/>
                  </a:lnTo>
                  <a:lnTo>
                    <a:pt x="3844" y="24728"/>
                  </a:lnTo>
                  <a:lnTo>
                    <a:pt x="4339" y="25245"/>
                  </a:lnTo>
                  <a:lnTo>
                    <a:pt x="4833" y="25717"/>
                  </a:lnTo>
                  <a:lnTo>
                    <a:pt x="5373" y="26189"/>
                  </a:lnTo>
                  <a:lnTo>
                    <a:pt x="5935" y="26638"/>
                  </a:lnTo>
                  <a:lnTo>
                    <a:pt x="6519" y="27043"/>
                  </a:lnTo>
                  <a:lnTo>
                    <a:pt x="7126" y="27425"/>
                  </a:lnTo>
                  <a:lnTo>
                    <a:pt x="7733" y="27785"/>
                  </a:lnTo>
                  <a:lnTo>
                    <a:pt x="8385" y="28099"/>
                  </a:lnTo>
                  <a:lnTo>
                    <a:pt x="9037" y="28414"/>
                  </a:lnTo>
                  <a:lnTo>
                    <a:pt x="9711" y="28661"/>
                  </a:lnTo>
                  <a:lnTo>
                    <a:pt x="10385" y="28909"/>
                  </a:lnTo>
                  <a:lnTo>
                    <a:pt x="11082" y="29088"/>
                  </a:lnTo>
                  <a:lnTo>
                    <a:pt x="11802" y="29268"/>
                  </a:lnTo>
                  <a:lnTo>
                    <a:pt x="12543" y="29403"/>
                  </a:lnTo>
                  <a:lnTo>
                    <a:pt x="13285" y="29493"/>
                  </a:lnTo>
                  <a:lnTo>
                    <a:pt x="14027" y="29538"/>
                  </a:lnTo>
                  <a:lnTo>
                    <a:pt x="14791" y="29561"/>
                  </a:lnTo>
                  <a:lnTo>
                    <a:pt x="15556" y="29538"/>
                  </a:lnTo>
                  <a:lnTo>
                    <a:pt x="16297" y="29493"/>
                  </a:lnTo>
                  <a:lnTo>
                    <a:pt x="17039" y="29403"/>
                  </a:lnTo>
                  <a:lnTo>
                    <a:pt x="17759" y="29268"/>
                  </a:lnTo>
                  <a:lnTo>
                    <a:pt x="18478" y="29088"/>
                  </a:lnTo>
                  <a:lnTo>
                    <a:pt x="19175" y="28909"/>
                  </a:lnTo>
                  <a:lnTo>
                    <a:pt x="19872" y="28661"/>
                  </a:lnTo>
                  <a:lnTo>
                    <a:pt x="20546" y="28414"/>
                  </a:lnTo>
                  <a:lnTo>
                    <a:pt x="21198" y="28099"/>
                  </a:lnTo>
                  <a:lnTo>
                    <a:pt x="21827" y="27785"/>
                  </a:lnTo>
                  <a:lnTo>
                    <a:pt x="22457" y="27425"/>
                  </a:lnTo>
                  <a:lnTo>
                    <a:pt x="23064" y="27043"/>
                  </a:lnTo>
                  <a:lnTo>
                    <a:pt x="23626" y="26638"/>
                  </a:lnTo>
                  <a:lnTo>
                    <a:pt x="24188" y="26189"/>
                  </a:lnTo>
                  <a:lnTo>
                    <a:pt x="24727" y="25717"/>
                  </a:lnTo>
                  <a:lnTo>
                    <a:pt x="25244" y="25245"/>
                  </a:lnTo>
                  <a:lnTo>
                    <a:pt x="25739" y="24728"/>
                  </a:lnTo>
                  <a:lnTo>
                    <a:pt x="26188" y="24188"/>
                  </a:lnTo>
                  <a:lnTo>
                    <a:pt x="26638" y="23626"/>
                  </a:lnTo>
                  <a:lnTo>
                    <a:pt x="27042" y="23042"/>
                  </a:lnTo>
                  <a:lnTo>
                    <a:pt x="27425" y="22435"/>
                  </a:lnTo>
                  <a:lnTo>
                    <a:pt x="27784" y="21828"/>
                  </a:lnTo>
                  <a:lnTo>
                    <a:pt x="28121" y="21198"/>
                  </a:lnTo>
                  <a:lnTo>
                    <a:pt x="28414" y="20524"/>
                  </a:lnTo>
                  <a:lnTo>
                    <a:pt x="28683" y="19872"/>
                  </a:lnTo>
                  <a:lnTo>
                    <a:pt x="28908" y="19175"/>
                  </a:lnTo>
                  <a:lnTo>
                    <a:pt x="29110" y="18478"/>
                  </a:lnTo>
                  <a:lnTo>
                    <a:pt x="29268" y="17759"/>
                  </a:lnTo>
                  <a:lnTo>
                    <a:pt x="29403" y="17040"/>
                  </a:lnTo>
                  <a:lnTo>
                    <a:pt x="29493" y="16298"/>
                  </a:lnTo>
                  <a:lnTo>
                    <a:pt x="29560" y="15534"/>
                  </a:lnTo>
                  <a:lnTo>
                    <a:pt x="29583" y="14769"/>
                  </a:lnTo>
                  <a:lnTo>
                    <a:pt x="29560" y="14027"/>
                  </a:lnTo>
                  <a:lnTo>
                    <a:pt x="29493" y="13263"/>
                  </a:lnTo>
                  <a:lnTo>
                    <a:pt x="29403" y="12521"/>
                  </a:lnTo>
                  <a:lnTo>
                    <a:pt x="29268" y="11802"/>
                  </a:lnTo>
                  <a:lnTo>
                    <a:pt x="29110" y="11083"/>
                  </a:lnTo>
                  <a:lnTo>
                    <a:pt x="28908" y="10386"/>
                  </a:lnTo>
                  <a:lnTo>
                    <a:pt x="28683" y="9689"/>
                  </a:lnTo>
                  <a:lnTo>
                    <a:pt x="28414" y="9015"/>
                  </a:lnTo>
                  <a:lnTo>
                    <a:pt x="28121" y="8363"/>
                  </a:lnTo>
                  <a:lnTo>
                    <a:pt x="27784" y="7733"/>
                  </a:lnTo>
                  <a:lnTo>
                    <a:pt x="27425" y="7104"/>
                  </a:lnTo>
                  <a:lnTo>
                    <a:pt x="27042" y="6519"/>
                  </a:lnTo>
                  <a:lnTo>
                    <a:pt x="26638" y="5935"/>
                  </a:lnTo>
                  <a:lnTo>
                    <a:pt x="26188" y="5373"/>
                  </a:lnTo>
                  <a:lnTo>
                    <a:pt x="25739" y="4834"/>
                  </a:lnTo>
                  <a:lnTo>
                    <a:pt x="25244" y="4317"/>
                  </a:lnTo>
                  <a:lnTo>
                    <a:pt x="24727" y="3822"/>
                  </a:lnTo>
                  <a:lnTo>
                    <a:pt x="24188" y="3372"/>
                  </a:lnTo>
                  <a:lnTo>
                    <a:pt x="23626" y="2923"/>
                  </a:lnTo>
                  <a:lnTo>
                    <a:pt x="23064" y="2518"/>
                  </a:lnTo>
                  <a:lnTo>
                    <a:pt x="22457" y="2136"/>
                  </a:lnTo>
                  <a:lnTo>
                    <a:pt x="21827" y="1776"/>
                  </a:lnTo>
                  <a:lnTo>
                    <a:pt x="21198" y="1439"/>
                  </a:lnTo>
                  <a:lnTo>
                    <a:pt x="20546" y="1147"/>
                  </a:lnTo>
                  <a:lnTo>
                    <a:pt x="19872" y="877"/>
                  </a:lnTo>
                  <a:lnTo>
                    <a:pt x="19175" y="652"/>
                  </a:lnTo>
                  <a:lnTo>
                    <a:pt x="18478" y="450"/>
                  </a:lnTo>
                  <a:lnTo>
                    <a:pt x="17759" y="293"/>
                  </a:lnTo>
                  <a:lnTo>
                    <a:pt x="17039" y="158"/>
                  </a:lnTo>
                  <a:lnTo>
                    <a:pt x="16297" y="68"/>
                  </a:lnTo>
                  <a:lnTo>
                    <a:pt x="155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270;p15">
              <a:extLst>
                <a:ext uri="{FF2B5EF4-FFF2-40B4-BE49-F238E27FC236}">
                  <a16:creationId xmlns:a16="http://schemas.microsoft.com/office/drawing/2014/main" id="{4505D73B-B1ED-9ABF-25CB-0287585C0D1D}"/>
                </a:ext>
              </a:extLst>
            </p:cNvPr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48" y="1597"/>
                  </a:lnTo>
                  <a:lnTo>
                    <a:pt x="540" y="3170"/>
                  </a:lnTo>
                  <a:lnTo>
                    <a:pt x="855" y="4766"/>
                  </a:lnTo>
                  <a:lnTo>
                    <a:pt x="1192" y="6340"/>
                  </a:lnTo>
                  <a:lnTo>
                    <a:pt x="1551" y="7913"/>
                  </a:lnTo>
                  <a:lnTo>
                    <a:pt x="1956" y="9464"/>
                  </a:lnTo>
                  <a:lnTo>
                    <a:pt x="2361" y="11015"/>
                  </a:lnTo>
                  <a:lnTo>
                    <a:pt x="2810" y="12544"/>
                  </a:lnTo>
                  <a:lnTo>
                    <a:pt x="3282" y="14095"/>
                  </a:lnTo>
                  <a:lnTo>
                    <a:pt x="3799" y="15601"/>
                  </a:lnTo>
                  <a:lnTo>
                    <a:pt x="4316" y="17107"/>
                  </a:lnTo>
                  <a:lnTo>
                    <a:pt x="4878" y="18613"/>
                  </a:lnTo>
                  <a:lnTo>
                    <a:pt x="5463" y="20097"/>
                  </a:lnTo>
                  <a:lnTo>
                    <a:pt x="6070" y="21581"/>
                  </a:lnTo>
                  <a:lnTo>
                    <a:pt x="6699" y="23042"/>
                  </a:lnTo>
                  <a:lnTo>
                    <a:pt x="7374" y="24503"/>
                  </a:lnTo>
                  <a:lnTo>
                    <a:pt x="8048" y="25941"/>
                  </a:lnTo>
                  <a:lnTo>
                    <a:pt x="8767" y="27380"/>
                  </a:lnTo>
                  <a:lnTo>
                    <a:pt x="9509" y="28796"/>
                  </a:lnTo>
                  <a:lnTo>
                    <a:pt x="10251" y="30190"/>
                  </a:lnTo>
                  <a:lnTo>
                    <a:pt x="11038" y="31584"/>
                  </a:lnTo>
                  <a:lnTo>
                    <a:pt x="11847" y="32955"/>
                  </a:lnTo>
                  <a:lnTo>
                    <a:pt x="12701" y="34326"/>
                  </a:lnTo>
                  <a:lnTo>
                    <a:pt x="13555" y="35675"/>
                  </a:lnTo>
                  <a:lnTo>
                    <a:pt x="14432" y="37001"/>
                  </a:lnTo>
                  <a:lnTo>
                    <a:pt x="15331" y="38305"/>
                  </a:lnTo>
                  <a:lnTo>
                    <a:pt x="16275" y="39609"/>
                  </a:lnTo>
                  <a:lnTo>
                    <a:pt x="17219" y="40890"/>
                  </a:lnTo>
                  <a:lnTo>
                    <a:pt x="18208" y="42149"/>
                  </a:lnTo>
                  <a:lnTo>
                    <a:pt x="19198" y="43408"/>
                  </a:lnTo>
                  <a:lnTo>
                    <a:pt x="20209" y="44644"/>
                  </a:lnTo>
                  <a:lnTo>
                    <a:pt x="21266" y="45858"/>
                  </a:lnTo>
                  <a:lnTo>
                    <a:pt x="22322" y="47049"/>
                  </a:lnTo>
                  <a:lnTo>
                    <a:pt x="23424" y="48218"/>
                  </a:lnTo>
                  <a:lnTo>
                    <a:pt x="24525" y="49387"/>
                  </a:lnTo>
                  <a:lnTo>
                    <a:pt x="25649" y="50534"/>
                  </a:lnTo>
                  <a:lnTo>
                    <a:pt x="26818" y="51658"/>
                  </a:lnTo>
                  <a:lnTo>
                    <a:pt x="27987" y="52759"/>
                  </a:lnTo>
                  <a:lnTo>
                    <a:pt x="29178" y="53838"/>
                  </a:lnTo>
                  <a:lnTo>
                    <a:pt x="30392" y="54895"/>
                  </a:lnTo>
                  <a:lnTo>
                    <a:pt x="31628" y="55929"/>
                  </a:lnTo>
                  <a:lnTo>
                    <a:pt x="32887" y="56940"/>
                  </a:lnTo>
                  <a:lnTo>
                    <a:pt x="34169" y="57952"/>
                  </a:lnTo>
                  <a:lnTo>
                    <a:pt x="35472" y="58918"/>
                  </a:lnTo>
                  <a:lnTo>
                    <a:pt x="36776" y="59862"/>
                  </a:lnTo>
                  <a:lnTo>
                    <a:pt x="38125" y="60807"/>
                  </a:lnTo>
                  <a:lnTo>
                    <a:pt x="39474" y="61706"/>
                  </a:lnTo>
                  <a:lnTo>
                    <a:pt x="40845" y="62582"/>
                  </a:lnTo>
                  <a:lnTo>
                    <a:pt x="42238" y="63459"/>
                  </a:lnTo>
                  <a:lnTo>
                    <a:pt x="43655" y="64291"/>
                  </a:lnTo>
                  <a:lnTo>
                    <a:pt x="45093" y="65100"/>
                  </a:lnTo>
                  <a:lnTo>
                    <a:pt x="46532" y="65887"/>
                  </a:lnTo>
                  <a:lnTo>
                    <a:pt x="48016" y="66651"/>
                  </a:lnTo>
                  <a:lnTo>
                    <a:pt x="49499" y="67370"/>
                  </a:lnTo>
                  <a:lnTo>
                    <a:pt x="51005" y="68090"/>
                  </a:lnTo>
                  <a:lnTo>
                    <a:pt x="52511" y="68764"/>
                  </a:lnTo>
                  <a:lnTo>
                    <a:pt x="54062" y="69438"/>
                  </a:lnTo>
                  <a:lnTo>
                    <a:pt x="55614" y="70068"/>
                  </a:lnTo>
                  <a:lnTo>
                    <a:pt x="57187" y="70675"/>
                  </a:lnTo>
                  <a:lnTo>
                    <a:pt x="58783" y="71237"/>
                  </a:lnTo>
                  <a:lnTo>
                    <a:pt x="60379" y="71799"/>
                  </a:lnTo>
                  <a:lnTo>
                    <a:pt x="61998" y="72316"/>
                  </a:lnTo>
                  <a:lnTo>
                    <a:pt x="63639" y="72810"/>
                  </a:lnTo>
                  <a:lnTo>
                    <a:pt x="65302" y="73260"/>
                  </a:lnTo>
                  <a:lnTo>
                    <a:pt x="66426" y="73552"/>
                  </a:lnTo>
                  <a:lnTo>
                    <a:pt x="67550" y="73844"/>
                  </a:lnTo>
                  <a:lnTo>
                    <a:pt x="68651" y="74092"/>
                  </a:lnTo>
                  <a:lnTo>
                    <a:pt x="69775" y="74339"/>
                  </a:lnTo>
                  <a:lnTo>
                    <a:pt x="70899" y="74586"/>
                  </a:lnTo>
                  <a:lnTo>
                    <a:pt x="72023" y="74811"/>
                  </a:lnTo>
                  <a:lnTo>
                    <a:pt x="73147" y="75013"/>
                  </a:lnTo>
                  <a:lnTo>
                    <a:pt x="74249" y="75193"/>
                  </a:lnTo>
                  <a:lnTo>
                    <a:pt x="75373" y="75373"/>
                  </a:lnTo>
                  <a:lnTo>
                    <a:pt x="76497" y="75530"/>
                  </a:lnTo>
                  <a:lnTo>
                    <a:pt x="77620" y="75688"/>
                  </a:lnTo>
                  <a:lnTo>
                    <a:pt x="78722" y="75800"/>
                  </a:lnTo>
                  <a:lnTo>
                    <a:pt x="79846" y="75935"/>
                  </a:lnTo>
                  <a:lnTo>
                    <a:pt x="80970" y="76025"/>
                  </a:lnTo>
                  <a:lnTo>
                    <a:pt x="82071" y="76115"/>
                  </a:lnTo>
                  <a:lnTo>
                    <a:pt x="83195" y="76205"/>
                  </a:lnTo>
                  <a:lnTo>
                    <a:pt x="84297" y="76250"/>
                  </a:lnTo>
                  <a:lnTo>
                    <a:pt x="85421" y="76295"/>
                  </a:lnTo>
                  <a:lnTo>
                    <a:pt x="86522" y="76340"/>
                  </a:lnTo>
                  <a:lnTo>
                    <a:pt x="87624" y="76362"/>
                  </a:lnTo>
                  <a:lnTo>
                    <a:pt x="88748" y="76362"/>
                  </a:lnTo>
                  <a:lnTo>
                    <a:pt x="89849" y="76340"/>
                  </a:lnTo>
                  <a:lnTo>
                    <a:pt x="90951" y="76340"/>
                  </a:lnTo>
                  <a:lnTo>
                    <a:pt x="92052" y="76295"/>
                  </a:lnTo>
                  <a:lnTo>
                    <a:pt x="93153" y="76250"/>
                  </a:lnTo>
                  <a:lnTo>
                    <a:pt x="94232" y="76182"/>
                  </a:lnTo>
                  <a:lnTo>
                    <a:pt x="95334" y="76115"/>
                  </a:lnTo>
                  <a:lnTo>
                    <a:pt x="96435" y="76025"/>
                  </a:lnTo>
                  <a:lnTo>
                    <a:pt x="98593" y="75800"/>
                  </a:lnTo>
                  <a:lnTo>
                    <a:pt x="100774" y="75530"/>
                  </a:lnTo>
                  <a:lnTo>
                    <a:pt x="102932" y="75193"/>
                  </a:lnTo>
                  <a:lnTo>
                    <a:pt x="105067" y="74811"/>
                  </a:lnTo>
                  <a:lnTo>
                    <a:pt x="107180" y="74384"/>
                  </a:lnTo>
                  <a:lnTo>
                    <a:pt x="109293" y="73912"/>
                  </a:lnTo>
                  <a:lnTo>
                    <a:pt x="111406" y="73395"/>
                  </a:lnTo>
                  <a:lnTo>
                    <a:pt x="113474" y="72810"/>
                  </a:lnTo>
                  <a:lnTo>
                    <a:pt x="115543" y="72181"/>
                  </a:lnTo>
                  <a:lnTo>
                    <a:pt x="117588" y="71507"/>
                  </a:lnTo>
                  <a:lnTo>
                    <a:pt x="119611" y="70787"/>
                  </a:lnTo>
                  <a:lnTo>
                    <a:pt x="121634" y="70000"/>
                  </a:lnTo>
                  <a:lnTo>
                    <a:pt x="123613" y="69191"/>
                  </a:lnTo>
                  <a:lnTo>
                    <a:pt x="125591" y="68315"/>
                  </a:lnTo>
                  <a:lnTo>
                    <a:pt x="127524" y="67393"/>
                  </a:lnTo>
                  <a:lnTo>
                    <a:pt x="129457" y="66449"/>
                  </a:lnTo>
                  <a:lnTo>
                    <a:pt x="131345" y="65437"/>
                  </a:lnTo>
                  <a:lnTo>
                    <a:pt x="133211" y="64381"/>
                  </a:lnTo>
                  <a:lnTo>
                    <a:pt x="135077" y="63302"/>
                  </a:lnTo>
                  <a:lnTo>
                    <a:pt x="136898" y="62155"/>
                  </a:lnTo>
                  <a:lnTo>
                    <a:pt x="138696" y="60986"/>
                  </a:lnTo>
                  <a:lnTo>
                    <a:pt x="140449" y="59750"/>
                  </a:lnTo>
                  <a:lnTo>
                    <a:pt x="142180" y="58491"/>
                  </a:lnTo>
                  <a:lnTo>
                    <a:pt x="143889" y="57187"/>
                  </a:lnTo>
                  <a:lnTo>
                    <a:pt x="145575" y="55839"/>
                  </a:lnTo>
                  <a:lnTo>
                    <a:pt x="147215" y="54445"/>
                  </a:lnTo>
                  <a:lnTo>
                    <a:pt x="148834" y="53006"/>
                  </a:lnTo>
                  <a:lnTo>
                    <a:pt x="150407" y="51545"/>
                  </a:lnTo>
                  <a:lnTo>
                    <a:pt x="151959" y="50017"/>
                  </a:lnTo>
                  <a:lnTo>
                    <a:pt x="153465" y="48488"/>
                  </a:lnTo>
                  <a:lnTo>
                    <a:pt x="154926" y="46892"/>
                  </a:lnTo>
                  <a:lnTo>
                    <a:pt x="156364" y="45273"/>
                  </a:lnTo>
                  <a:lnTo>
                    <a:pt x="157781" y="43610"/>
                  </a:lnTo>
                  <a:lnTo>
                    <a:pt x="159129" y="41902"/>
                  </a:lnTo>
                  <a:lnTo>
                    <a:pt x="160456" y="40171"/>
                  </a:lnTo>
                  <a:lnTo>
                    <a:pt x="161107" y="39294"/>
                  </a:lnTo>
                  <a:lnTo>
                    <a:pt x="161737" y="38395"/>
                  </a:lnTo>
                  <a:lnTo>
                    <a:pt x="162366" y="37496"/>
                  </a:lnTo>
                  <a:lnTo>
                    <a:pt x="162973" y="36597"/>
                  </a:lnTo>
                  <a:lnTo>
                    <a:pt x="163580" y="35675"/>
                  </a:lnTo>
                  <a:lnTo>
                    <a:pt x="164187" y="34753"/>
                  </a:lnTo>
                  <a:lnTo>
                    <a:pt x="164749" y="33809"/>
                  </a:lnTo>
                  <a:lnTo>
                    <a:pt x="165334" y="32865"/>
                  </a:lnTo>
                  <a:lnTo>
                    <a:pt x="165896" y="31921"/>
                  </a:lnTo>
                  <a:lnTo>
                    <a:pt x="166435" y="30954"/>
                  </a:lnTo>
                  <a:lnTo>
                    <a:pt x="166975" y="29988"/>
                  </a:lnTo>
                  <a:lnTo>
                    <a:pt x="167514" y="29021"/>
                  </a:lnTo>
                  <a:lnTo>
                    <a:pt x="168031" y="28032"/>
                  </a:lnTo>
                  <a:lnTo>
                    <a:pt x="168526" y="27043"/>
                  </a:lnTo>
                  <a:lnTo>
                    <a:pt x="169020" y="26031"/>
                  </a:lnTo>
                  <a:lnTo>
                    <a:pt x="169515" y="25020"/>
                  </a:lnTo>
                  <a:lnTo>
                    <a:pt x="169987" y="24008"/>
                  </a:lnTo>
                  <a:lnTo>
                    <a:pt x="170436" y="22974"/>
                  </a:lnTo>
                  <a:lnTo>
                    <a:pt x="170886" y="21940"/>
                  </a:lnTo>
                  <a:lnTo>
                    <a:pt x="171313" y="20906"/>
                  </a:lnTo>
                  <a:lnTo>
                    <a:pt x="171740" y="19872"/>
                  </a:lnTo>
                  <a:lnTo>
                    <a:pt x="172145" y="18816"/>
                  </a:lnTo>
                  <a:lnTo>
                    <a:pt x="172549" y="17737"/>
                  </a:lnTo>
                  <a:lnTo>
                    <a:pt x="172931" y="16680"/>
                  </a:lnTo>
                  <a:lnTo>
                    <a:pt x="173314" y="15601"/>
                  </a:lnTo>
                  <a:lnTo>
                    <a:pt x="173673" y="14500"/>
                  </a:lnTo>
                  <a:lnTo>
                    <a:pt x="174010" y="13421"/>
                  </a:lnTo>
                  <a:lnTo>
                    <a:pt x="174348" y="12319"/>
                  </a:lnTo>
                  <a:lnTo>
                    <a:pt x="174662" y="11195"/>
                  </a:lnTo>
                  <a:lnTo>
                    <a:pt x="174977" y="10094"/>
                  </a:lnTo>
                  <a:lnTo>
                    <a:pt x="175314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91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271;p15">
              <a:extLst>
                <a:ext uri="{FF2B5EF4-FFF2-40B4-BE49-F238E27FC236}">
                  <a16:creationId xmlns:a16="http://schemas.microsoft.com/office/drawing/2014/main" id="{B5486C78-280C-CD42-3AC5-511C82A9ED50}"/>
                </a:ext>
              </a:extLst>
            </p:cNvPr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48" y="1597"/>
                  </a:lnTo>
                  <a:lnTo>
                    <a:pt x="540" y="3170"/>
                  </a:lnTo>
                  <a:lnTo>
                    <a:pt x="855" y="4766"/>
                  </a:lnTo>
                  <a:lnTo>
                    <a:pt x="1192" y="6340"/>
                  </a:lnTo>
                  <a:lnTo>
                    <a:pt x="1551" y="7913"/>
                  </a:lnTo>
                  <a:lnTo>
                    <a:pt x="1956" y="9464"/>
                  </a:lnTo>
                  <a:lnTo>
                    <a:pt x="2361" y="11015"/>
                  </a:lnTo>
                  <a:lnTo>
                    <a:pt x="2810" y="12544"/>
                  </a:lnTo>
                  <a:lnTo>
                    <a:pt x="3282" y="14095"/>
                  </a:lnTo>
                  <a:lnTo>
                    <a:pt x="3799" y="15601"/>
                  </a:lnTo>
                  <a:lnTo>
                    <a:pt x="4316" y="17107"/>
                  </a:lnTo>
                  <a:lnTo>
                    <a:pt x="4878" y="18613"/>
                  </a:lnTo>
                  <a:lnTo>
                    <a:pt x="5463" y="20097"/>
                  </a:lnTo>
                  <a:lnTo>
                    <a:pt x="6070" y="21581"/>
                  </a:lnTo>
                  <a:lnTo>
                    <a:pt x="6699" y="23042"/>
                  </a:lnTo>
                  <a:lnTo>
                    <a:pt x="7374" y="24503"/>
                  </a:lnTo>
                  <a:lnTo>
                    <a:pt x="8048" y="25941"/>
                  </a:lnTo>
                  <a:lnTo>
                    <a:pt x="8767" y="27380"/>
                  </a:lnTo>
                  <a:lnTo>
                    <a:pt x="9509" y="28796"/>
                  </a:lnTo>
                  <a:lnTo>
                    <a:pt x="10251" y="30190"/>
                  </a:lnTo>
                  <a:lnTo>
                    <a:pt x="11038" y="31584"/>
                  </a:lnTo>
                  <a:lnTo>
                    <a:pt x="11847" y="32955"/>
                  </a:lnTo>
                  <a:lnTo>
                    <a:pt x="12701" y="34326"/>
                  </a:lnTo>
                  <a:lnTo>
                    <a:pt x="13555" y="35675"/>
                  </a:lnTo>
                  <a:lnTo>
                    <a:pt x="14432" y="37001"/>
                  </a:lnTo>
                  <a:lnTo>
                    <a:pt x="15331" y="38305"/>
                  </a:lnTo>
                  <a:lnTo>
                    <a:pt x="16275" y="39609"/>
                  </a:lnTo>
                  <a:lnTo>
                    <a:pt x="17219" y="40890"/>
                  </a:lnTo>
                  <a:lnTo>
                    <a:pt x="18186" y="42149"/>
                  </a:lnTo>
                  <a:lnTo>
                    <a:pt x="19198" y="43408"/>
                  </a:lnTo>
                  <a:lnTo>
                    <a:pt x="20209" y="44644"/>
                  </a:lnTo>
                  <a:lnTo>
                    <a:pt x="21266" y="45858"/>
                  </a:lnTo>
                  <a:lnTo>
                    <a:pt x="22322" y="47049"/>
                  </a:lnTo>
                  <a:lnTo>
                    <a:pt x="23424" y="48218"/>
                  </a:lnTo>
                  <a:lnTo>
                    <a:pt x="24525" y="49387"/>
                  </a:lnTo>
                  <a:lnTo>
                    <a:pt x="25649" y="50534"/>
                  </a:lnTo>
                  <a:lnTo>
                    <a:pt x="26818" y="51658"/>
                  </a:lnTo>
                  <a:lnTo>
                    <a:pt x="27987" y="52759"/>
                  </a:lnTo>
                  <a:lnTo>
                    <a:pt x="29178" y="53838"/>
                  </a:lnTo>
                  <a:lnTo>
                    <a:pt x="30392" y="54895"/>
                  </a:lnTo>
                  <a:lnTo>
                    <a:pt x="31628" y="55929"/>
                  </a:lnTo>
                  <a:lnTo>
                    <a:pt x="32887" y="56940"/>
                  </a:lnTo>
                  <a:lnTo>
                    <a:pt x="34169" y="57952"/>
                  </a:lnTo>
                  <a:lnTo>
                    <a:pt x="35472" y="58918"/>
                  </a:lnTo>
                  <a:lnTo>
                    <a:pt x="36776" y="59862"/>
                  </a:lnTo>
                  <a:lnTo>
                    <a:pt x="38125" y="60807"/>
                  </a:lnTo>
                  <a:lnTo>
                    <a:pt x="39474" y="61706"/>
                  </a:lnTo>
                  <a:lnTo>
                    <a:pt x="40845" y="62582"/>
                  </a:lnTo>
                  <a:lnTo>
                    <a:pt x="42238" y="63459"/>
                  </a:lnTo>
                  <a:lnTo>
                    <a:pt x="43655" y="64291"/>
                  </a:lnTo>
                  <a:lnTo>
                    <a:pt x="45093" y="65100"/>
                  </a:lnTo>
                  <a:lnTo>
                    <a:pt x="46532" y="65887"/>
                  </a:lnTo>
                  <a:lnTo>
                    <a:pt x="48016" y="66651"/>
                  </a:lnTo>
                  <a:lnTo>
                    <a:pt x="49499" y="67370"/>
                  </a:lnTo>
                  <a:lnTo>
                    <a:pt x="51005" y="68090"/>
                  </a:lnTo>
                  <a:lnTo>
                    <a:pt x="52511" y="68764"/>
                  </a:lnTo>
                  <a:lnTo>
                    <a:pt x="54062" y="69438"/>
                  </a:lnTo>
                  <a:lnTo>
                    <a:pt x="55614" y="70068"/>
                  </a:lnTo>
                  <a:lnTo>
                    <a:pt x="57187" y="70675"/>
                  </a:lnTo>
                  <a:lnTo>
                    <a:pt x="58783" y="71237"/>
                  </a:lnTo>
                  <a:lnTo>
                    <a:pt x="60379" y="71799"/>
                  </a:lnTo>
                  <a:lnTo>
                    <a:pt x="61998" y="72316"/>
                  </a:lnTo>
                  <a:lnTo>
                    <a:pt x="63639" y="72810"/>
                  </a:lnTo>
                  <a:lnTo>
                    <a:pt x="65302" y="73260"/>
                  </a:lnTo>
                  <a:lnTo>
                    <a:pt x="66426" y="73552"/>
                  </a:lnTo>
                  <a:lnTo>
                    <a:pt x="67527" y="73844"/>
                  </a:lnTo>
                  <a:lnTo>
                    <a:pt x="68651" y="74092"/>
                  </a:lnTo>
                  <a:lnTo>
                    <a:pt x="69775" y="74339"/>
                  </a:lnTo>
                  <a:lnTo>
                    <a:pt x="70899" y="74586"/>
                  </a:lnTo>
                  <a:lnTo>
                    <a:pt x="72023" y="74811"/>
                  </a:lnTo>
                  <a:lnTo>
                    <a:pt x="73147" y="75013"/>
                  </a:lnTo>
                  <a:lnTo>
                    <a:pt x="74249" y="75193"/>
                  </a:lnTo>
                  <a:lnTo>
                    <a:pt x="75373" y="75373"/>
                  </a:lnTo>
                  <a:lnTo>
                    <a:pt x="76497" y="75530"/>
                  </a:lnTo>
                  <a:lnTo>
                    <a:pt x="77620" y="75688"/>
                  </a:lnTo>
                  <a:lnTo>
                    <a:pt x="78722" y="75800"/>
                  </a:lnTo>
                  <a:lnTo>
                    <a:pt x="79846" y="75935"/>
                  </a:lnTo>
                  <a:lnTo>
                    <a:pt x="80970" y="76025"/>
                  </a:lnTo>
                  <a:lnTo>
                    <a:pt x="82071" y="76115"/>
                  </a:lnTo>
                  <a:lnTo>
                    <a:pt x="83195" y="76205"/>
                  </a:lnTo>
                  <a:lnTo>
                    <a:pt x="84297" y="76250"/>
                  </a:lnTo>
                  <a:lnTo>
                    <a:pt x="85421" y="76295"/>
                  </a:lnTo>
                  <a:lnTo>
                    <a:pt x="86522" y="76340"/>
                  </a:lnTo>
                  <a:lnTo>
                    <a:pt x="87624" y="76362"/>
                  </a:lnTo>
                  <a:lnTo>
                    <a:pt x="88748" y="76362"/>
                  </a:lnTo>
                  <a:lnTo>
                    <a:pt x="89849" y="76340"/>
                  </a:lnTo>
                  <a:lnTo>
                    <a:pt x="90951" y="76340"/>
                  </a:lnTo>
                  <a:lnTo>
                    <a:pt x="92052" y="76295"/>
                  </a:lnTo>
                  <a:lnTo>
                    <a:pt x="93153" y="76250"/>
                  </a:lnTo>
                  <a:lnTo>
                    <a:pt x="94232" y="76182"/>
                  </a:lnTo>
                  <a:lnTo>
                    <a:pt x="95334" y="76115"/>
                  </a:lnTo>
                  <a:lnTo>
                    <a:pt x="96435" y="76025"/>
                  </a:lnTo>
                  <a:lnTo>
                    <a:pt x="98593" y="75800"/>
                  </a:lnTo>
                  <a:lnTo>
                    <a:pt x="100774" y="75530"/>
                  </a:lnTo>
                  <a:lnTo>
                    <a:pt x="102909" y="75193"/>
                  </a:lnTo>
                  <a:lnTo>
                    <a:pt x="105067" y="74811"/>
                  </a:lnTo>
                  <a:lnTo>
                    <a:pt x="107180" y="74384"/>
                  </a:lnTo>
                  <a:lnTo>
                    <a:pt x="109293" y="73912"/>
                  </a:lnTo>
                  <a:lnTo>
                    <a:pt x="111406" y="73395"/>
                  </a:lnTo>
                  <a:lnTo>
                    <a:pt x="113474" y="72810"/>
                  </a:lnTo>
                  <a:lnTo>
                    <a:pt x="115543" y="72181"/>
                  </a:lnTo>
                  <a:lnTo>
                    <a:pt x="117588" y="71507"/>
                  </a:lnTo>
                  <a:lnTo>
                    <a:pt x="119611" y="70787"/>
                  </a:lnTo>
                  <a:lnTo>
                    <a:pt x="121634" y="70000"/>
                  </a:lnTo>
                  <a:lnTo>
                    <a:pt x="123613" y="69191"/>
                  </a:lnTo>
                  <a:lnTo>
                    <a:pt x="125591" y="68315"/>
                  </a:lnTo>
                  <a:lnTo>
                    <a:pt x="127524" y="67393"/>
                  </a:lnTo>
                  <a:lnTo>
                    <a:pt x="129457" y="66449"/>
                  </a:lnTo>
                  <a:lnTo>
                    <a:pt x="131345" y="65437"/>
                  </a:lnTo>
                  <a:lnTo>
                    <a:pt x="133211" y="64381"/>
                  </a:lnTo>
                  <a:lnTo>
                    <a:pt x="135077" y="63302"/>
                  </a:lnTo>
                  <a:lnTo>
                    <a:pt x="136898" y="62155"/>
                  </a:lnTo>
                  <a:lnTo>
                    <a:pt x="138673" y="60986"/>
                  </a:lnTo>
                  <a:lnTo>
                    <a:pt x="140449" y="59750"/>
                  </a:lnTo>
                  <a:lnTo>
                    <a:pt x="142180" y="58491"/>
                  </a:lnTo>
                  <a:lnTo>
                    <a:pt x="143889" y="57187"/>
                  </a:lnTo>
                  <a:lnTo>
                    <a:pt x="145575" y="55839"/>
                  </a:lnTo>
                  <a:lnTo>
                    <a:pt x="147215" y="54445"/>
                  </a:lnTo>
                  <a:lnTo>
                    <a:pt x="148834" y="53006"/>
                  </a:lnTo>
                  <a:lnTo>
                    <a:pt x="150407" y="51545"/>
                  </a:lnTo>
                  <a:lnTo>
                    <a:pt x="151959" y="50017"/>
                  </a:lnTo>
                  <a:lnTo>
                    <a:pt x="153465" y="48488"/>
                  </a:lnTo>
                  <a:lnTo>
                    <a:pt x="154926" y="46892"/>
                  </a:lnTo>
                  <a:lnTo>
                    <a:pt x="156364" y="45273"/>
                  </a:lnTo>
                  <a:lnTo>
                    <a:pt x="157781" y="43610"/>
                  </a:lnTo>
                  <a:lnTo>
                    <a:pt x="159129" y="41902"/>
                  </a:lnTo>
                  <a:lnTo>
                    <a:pt x="160456" y="40171"/>
                  </a:lnTo>
                  <a:lnTo>
                    <a:pt x="161107" y="39294"/>
                  </a:lnTo>
                  <a:lnTo>
                    <a:pt x="161737" y="38395"/>
                  </a:lnTo>
                  <a:lnTo>
                    <a:pt x="162366" y="37496"/>
                  </a:lnTo>
                  <a:lnTo>
                    <a:pt x="162973" y="36597"/>
                  </a:lnTo>
                  <a:lnTo>
                    <a:pt x="163580" y="35675"/>
                  </a:lnTo>
                  <a:lnTo>
                    <a:pt x="164165" y="34753"/>
                  </a:lnTo>
                  <a:lnTo>
                    <a:pt x="164749" y="33809"/>
                  </a:lnTo>
                  <a:lnTo>
                    <a:pt x="165334" y="32865"/>
                  </a:lnTo>
                  <a:lnTo>
                    <a:pt x="165896" y="31921"/>
                  </a:lnTo>
                  <a:lnTo>
                    <a:pt x="166435" y="30954"/>
                  </a:lnTo>
                  <a:lnTo>
                    <a:pt x="166975" y="29988"/>
                  </a:lnTo>
                  <a:lnTo>
                    <a:pt x="167514" y="29021"/>
                  </a:lnTo>
                  <a:lnTo>
                    <a:pt x="168031" y="28032"/>
                  </a:lnTo>
                  <a:lnTo>
                    <a:pt x="168526" y="27043"/>
                  </a:lnTo>
                  <a:lnTo>
                    <a:pt x="169020" y="26031"/>
                  </a:lnTo>
                  <a:lnTo>
                    <a:pt x="169515" y="25020"/>
                  </a:lnTo>
                  <a:lnTo>
                    <a:pt x="169987" y="24008"/>
                  </a:lnTo>
                  <a:lnTo>
                    <a:pt x="170436" y="22974"/>
                  </a:lnTo>
                  <a:lnTo>
                    <a:pt x="170886" y="21940"/>
                  </a:lnTo>
                  <a:lnTo>
                    <a:pt x="171313" y="20906"/>
                  </a:lnTo>
                  <a:lnTo>
                    <a:pt x="171740" y="19872"/>
                  </a:lnTo>
                  <a:lnTo>
                    <a:pt x="172145" y="18816"/>
                  </a:lnTo>
                  <a:lnTo>
                    <a:pt x="172549" y="17737"/>
                  </a:lnTo>
                  <a:lnTo>
                    <a:pt x="172931" y="16680"/>
                  </a:lnTo>
                  <a:lnTo>
                    <a:pt x="173314" y="15601"/>
                  </a:lnTo>
                  <a:lnTo>
                    <a:pt x="173673" y="14500"/>
                  </a:lnTo>
                  <a:lnTo>
                    <a:pt x="174010" y="13421"/>
                  </a:lnTo>
                  <a:lnTo>
                    <a:pt x="174348" y="12319"/>
                  </a:lnTo>
                  <a:lnTo>
                    <a:pt x="174662" y="11195"/>
                  </a:lnTo>
                  <a:lnTo>
                    <a:pt x="174977" y="10094"/>
                  </a:lnTo>
                  <a:lnTo>
                    <a:pt x="175292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68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lnTo>
                    <a:pt x="166188" y="1"/>
                  </a:lnTo>
                  <a:lnTo>
                    <a:pt x="166435" y="1192"/>
                  </a:lnTo>
                  <a:lnTo>
                    <a:pt x="166682" y="2406"/>
                  </a:lnTo>
                  <a:lnTo>
                    <a:pt x="166975" y="3597"/>
                  </a:lnTo>
                  <a:lnTo>
                    <a:pt x="167289" y="4766"/>
                  </a:lnTo>
                  <a:lnTo>
                    <a:pt x="167964" y="7216"/>
                  </a:lnTo>
                  <a:lnTo>
                    <a:pt x="168278" y="8475"/>
                  </a:lnTo>
                  <a:lnTo>
                    <a:pt x="168571" y="9734"/>
                  </a:lnTo>
                  <a:lnTo>
                    <a:pt x="168863" y="10993"/>
                  </a:lnTo>
                  <a:lnTo>
                    <a:pt x="169088" y="12274"/>
                  </a:lnTo>
                  <a:lnTo>
                    <a:pt x="169177" y="12904"/>
                  </a:lnTo>
                  <a:lnTo>
                    <a:pt x="169267" y="13533"/>
                  </a:lnTo>
                  <a:lnTo>
                    <a:pt x="169335" y="14162"/>
                  </a:lnTo>
                  <a:lnTo>
                    <a:pt x="169380" y="14792"/>
                  </a:lnTo>
                  <a:lnTo>
                    <a:pt x="169425" y="15399"/>
                  </a:lnTo>
                  <a:lnTo>
                    <a:pt x="169447" y="16028"/>
                  </a:lnTo>
                  <a:lnTo>
                    <a:pt x="169425" y="16635"/>
                  </a:lnTo>
                  <a:lnTo>
                    <a:pt x="169402" y="17242"/>
                  </a:lnTo>
                  <a:lnTo>
                    <a:pt x="169357" y="17849"/>
                  </a:lnTo>
                  <a:lnTo>
                    <a:pt x="169267" y="18433"/>
                  </a:lnTo>
                  <a:lnTo>
                    <a:pt x="169155" y="19018"/>
                  </a:lnTo>
                  <a:lnTo>
                    <a:pt x="169043" y="19602"/>
                  </a:lnTo>
                  <a:lnTo>
                    <a:pt x="168863" y="20187"/>
                  </a:lnTo>
                  <a:lnTo>
                    <a:pt x="168683" y="20749"/>
                  </a:lnTo>
                  <a:lnTo>
                    <a:pt x="168458" y="21288"/>
                  </a:lnTo>
                  <a:lnTo>
                    <a:pt x="168211" y="21828"/>
                  </a:lnTo>
                  <a:lnTo>
                    <a:pt x="167919" y="22367"/>
                  </a:lnTo>
                  <a:lnTo>
                    <a:pt x="167604" y="22884"/>
                  </a:lnTo>
                  <a:lnTo>
                    <a:pt x="167222" y="23401"/>
                  </a:lnTo>
                  <a:lnTo>
                    <a:pt x="166840" y="23896"/>
                  </a:lnTo>
                  <a:lnTo>
                    <a:pt x="166323" y="24458"/>
                  </a:lnTo>
                  <a:lnTo>
                    <a:pt x="165761" y="24975"/>
                  </a:lnTo>
                  <a:lnTo>
                    <a:pt x="165199" y="25447"/>
                  </a:lnTo>
                  <a:lnTo>
                    <a:pt x="164592" y="25874"/>
                  </a:lnTo>
                  <a:lnTo>
                    <a:pt x="163962" y="26279"/>
                  </a:lnTo>
                  <a:lnTo>
                    <a:pt x="163310" y="26638"/>
                  </a:lnTo>
                  <a:lnTo>
                    <a:pt x="162636" y="26976"/>
                  </a:lnTo>
                  <a:lnTo>
                    <a:pt x="161939" y="27290"/>
                  </a:lnTo>
                  <a:lnTo>
                    <a:pt x="161220" y="27560"/>
                  </a:lnTo>
                  <a:lnTo>
                    <a:pt x="160501" y="27807"/>
                  </a:lnTo>
                  <a:lnTo>
                    <a:pt x="159736" y="28032"/>
                  </a:lnTo>
                  <a:lnTo>
                    <a:pt x="158972" y="28234"/>
                  </a:lnTo>
                  <a:lnTo>
                    <a:pt x="158208" y="28414"/>
                  </a:lnTo>
                  <a:lnTo>
                    <a:pt x="157421" y="28572"/>
                  </a:lnTo>
                  <a:lnTo>
                    <a:pt x="156612" y="28729"/>
                  </a:lnTo>
                  <a:lnTo>
                    <a:pt x="155802" y="28886"/>
                  </a:lnTo>
                  <a:lnTo>
                    <a:pt x="154161" y="29134"/>
                  </a:lnTo>
                  <a:lnTo>
                    <a:pt x="152498" y="29381"/>
                  </a:lnTo>
                  <a:lnTo>
                    <a:pt x="150812" y="29628"/>
                  </a:lnTo>
                  <a:lnTo>
                    <a:pt x="149149" y="29875"/>
                  </a:lnTo>
                  <a:lnTo>
                    <a:pt x="147508" y="30190"/>
                  </a:lnTo>
                  <a:lnTo>
                    <a:pt x="146698" y="30347"/>
                  </a:lnTo>
                  <a:lnTo>
                    <a:pt x="145889" y="30527"/>
                  </a:lnTo>
                  <a:lnTo>
                    <a:pt x="145080" y="30752"/>
                  </a:lnTo>
                  <a:lnTo>
                    <a:pt x="144293" y="30977"/>
                  </a:lnTo>
                  <a:lnTo>
                    <a:pt x="143529" y="31224"/>
                  </a:lnTo>
                  <a:lnTo>
                    <a:pt x="142765" y="31494"/>
                  </a:lnTo>
                  <a:lnTo>
                    <a:pt x="142090" y="31764"/>
                  </a:lnTo>
                  <a:lnTo>
                    <a:pt x="141416" y="32056"/>
                  </a:lnTo>
                  <a:lnTo>
                    <a:pt x="140786" y="32393"/>
                  </a:lnTo>
                  <a:lnTo>
                    <a:pt x="140135" y="32730"/>
                  </a:lnTo>
                  <a:lnTo>
                    <a:pt x="139528" y="33067"/>
                  </a:lnTo>
                  <a:lnTo>
                    <a:pt x="138943" y="33449"/>
                  </a:lnTo>
                  <a:lnTo>
                    <a:pt x="138359" y="33832"/>
                  </a:lnTo>
                  <a:lnTo>
                    <a:pt x="137797" y="34236"/>
                  </a:lnTo>
                  <a:lnTo>
                    <a:pt x="137235" y="34663"/>
                  </a:lnTo>
                  <a:lnTo>
                    <a:pt x="136695" y="35113"/>
                  </a:lnTo>
                  <a:lnTo>
                    <a:pt x="136178" y="35563"/>
                  </a:lnTo>
                  <a:lnTo>
                    <a:pt x="135661" y="36035"/>
                  </a:lnTo>
                  <a:lnTo>
                    <a:pt x="135167" y="36507"/>
                  </a:lnTo>
                  <a:lnTo>
                    <a:pt x="134672" y="37001"/>
                  </a:lnTo>
                  <a:lnTo>
                    <a:pt x="134200" y="37518"/>
                  </a:lnTo>
                  <a:lnTo>
                    <a:pt x="133728" y="38035"/>
                  </a:lnTo>
                  <a:lnTo>
                    <a:pt x="133278" y="38575"/>
                  </a:lnTo>
                  <a:lnTo>
                    <a:pt x="132829" y="39114"/>
                  </a:lnTo>
                  <a:lnTo>
                    <a:pt x="131975" y="40216"/>
                  </a:lnTo>
                  <a:lnTo>
                    <a:pt x="131143" y="41362"/>
                  </a:lnTo>
                  <a:lnTo>
                    <a:pt x="130311" y="42554"/>
                  </a:lnTo>
                  <a:lnTo>
                    <a:pt x="129524" y="43745"/>
                  </a:lnTo>
                  <a:lnTo>
                    <a:pt x="128760" y="44959"/>
                  </a:lnTo>
                  <a:lnTo>
                    <a:pt x="127996" y="46195"/>
                  </a:lnTo>
                  <a:lnTo>
                    <a:pt x="127254" y="47454"/>
                  </a:lnTo>
                  <a:lnTo>
                    <a:pt x="125748" y="49949"/>
                  </a:lnTo>
                  <a:lnTo>
                    <a:pt x="124984" y="51208"/>
                  </a:lnTo>
                  <a:lnTo>
                    <a:pt x="124219" y="52444"/>
                  </a:lnTo>
                  <a:lnTo>
                    <a:pt x="123433" y="53658"/>
                  </a:lnTo>
                  <a:lnTo>
                    <a:pt x="122646" y="54872"/>
                  </a:lnTo>
                  <a:lnTo>
                    <a:pt x="121814" y="56041"/>
                  </a:lnTo>
                  <a:lnTo>
                    <a:pt x="120938" y="57187"/>
                  </a:lnTo>
                  <a:lnTo>
                    <a:pt x="120061" y="58311"/>
                  </a:lnTo>
                  <a:lnTo>
                    <a:pt x="119589" y="58851"/>
                  </a:lnTo>
                  <a:lnTo>
                    <a:pt x="119117" y="59390"/>
                  </a:lnTo>
                  <a:lnTo>
                    <a:pt x="118645" y="59907"/>
                  </a:lnTo>
                  <a:lnTo>
                    <a:pt x="118150" y="60402"/>
                  </a:lnTo>
                  <a:lnTo>
                    <a:pt x="117633" y="60896"/>
                  </a:lnTo>
                  <a:lnTo>
                    <a:pt x="117116" y="61391"/>
                  </a:lnTo>
                  <a:lnTo>
                    <a:pt x="116599" y="61863"/>
                  </a:lnTo>
                  <a:lnTo>
                    <a:pt x="116037" y="62313"/>
                  </a:lnTo>
                  <a:lnTo>
                    <a:pt x="115475" y="62762"/>
                  </a:lnTo>
                  <a:lnTo>
                    <a:pt x="114913" y="63189"/>
                  </a:lnTo>
                  <a:lnTo>
                    <a:pt x="114329" y="63594"/>
                  </a:lnTo>
                  <a:lnTo>
                    <a:pt x="113722" y="63999"/>
                  </a:lnTo>
                  <a:lnTo>
                    <a:pt x="113092" y="64358"/>
                  </a:lnTo>
                  <a:lnTo>
                    <a:pt x="112440" y="64718"/>
                  </a:lnTo>
                  <a:lnTo>
                    <a:pt x="111878" y="65010"/>
                  </a:lnTo>
                  <a:lnTo>
                    <a:pt x="111294" y="65302"/>
                  </a:lnTo>
                  <a:lnTo>
                    <a:pt x="110687" y="65572"/>
                  </a:lnTo>
                  <a:lnTo>
                    <a:pt x="110103" y="65819"/>
                  </a:lnTo>
                  <a:lnTo>
                    <a:pt x="109496" y="66044"/>
                  </a:lnTo>
                  <a:lnTo>
                    <a:pt x="108866" y="66269"/>
                  </a:lnTo>
                  <a:lnTo>
                    <a:pt x="108259" y="66449"/>
                  </a:lnTo>
                  <a:lnTo>
                    <a:pt x="107630" y="66651"/>
                  </a:lnTo>
                  <a:lnTo>
                    <a:pt x="107001" y="66808"/>
                  </a:lnTo>
                  <a:lnTo>
                    <a:pt x="106349" y="66966"/>
                  </a:lnTo>
                  <a:lnTo>
                    <a:pt x="105719" y="67101"/>
                  </a:lnTo>
                  <a:lnTo>
                    <a:pt x="105067" y="67236"/>
                  </a:lnTo>
                  <a:lnTo>
                    <a:pt x="104415" y="67348"/>
                  </a:lnTo>
                  <a:lnTo>
                    <a:pt x="103764" y="67438"/>
                  </a:lnTo>
                  <a:lnTo>
                    <a:pt x="102460" y="67618"/>
                  </a:lnTo>
                  <a:lnTo>
                    <a:pt x="101134" y="67730"/>
                  </a:lnTo>
                  <a:lnTo>
                    <a:pt x="99785" y="67798"/>
                  </a:lnTo>
                  <a:lnTo>
                    <a:pt x="98459" y="67842"/>
                  </a:lnTo>
                  <a:lnTo>
                    <a:pt x="97110" y="67820"/>
                  </a:lnTo>
                  <a:lnTo>
                    <a:pt x="95761" y="67798"/>
                  </a:lnTo>
                  <a:lnTo>
                    <a:pt x="94412" y="67730"/>
                  </a:lnTo>
                  <a:lnTo>
                    <a:pt x="93086" y="67618"/>
                  </a:lnTo>
                  <a:lnTo>
                    <a:pt x="91760" y="67505"/>
                  </a:lnTo>
                  <a:lnTo>
                    <a:pt x="90703" y="67393"/>
                  </a:lnTo>
                  <a:lnTo>
                    <a:pt x="89647" y="67258"/>
                  </a:lnTo>
                  <a:lnTo>
                    <a:pt x="88590" y="67101"/>
                  </a:lnTo>
                  <a:lnTo>
                    <a:pt x="87511" y="66921"/>
                  </a:lnTo>
                  <a:lnTo>
                    <a:pt x="86455" y="66719"/>
                  </a:lnTo>
                  <a:lnTo>
                    <a:pt x="85398" y="66494"/>
                  </a:lnTo>
                  <a:lnTo>
                    <a:pt x="84342" y="66269"/>
                  </a:lnTo>
                  <a:lnTo>
                    <a:pt x="83285" y="65999"/>
                  </a:lnTo>
                  <a:lnTo>
                    <a:pt x="82251" y="65729"/>
                  </a:lnTo>
                  <a:lnTo>
                    <a:pt x="81217" y="65415"/>
                  </a:lnTo>
                  <a:lnTo>
                    <a:pt x="80206" y="65078"/>
                  </a:lnTo>
                  <a:lnTo>
                    <a:pt x="79194" y="64740"/>
                  </a:lnTo>
                  <a:lnTo>
                    <a:pt x="78205" y="64358"/>
                  </a:lnTo>
                  <a:lnTo>
                    <a:pt x="77216" y="63954"/>
                  </a:lnTo>
                  <a:lnTo>
                    <a:pt x="76249" y="63526"/>
                  </a:lnTo>
                  <a:lnTo>
                    <a:pt x="75328" y="63077"/>
                  </a:lnTo>
                  <a:lnTo>
                    <a:pt x="74406" y="62605"/>
                  </a:lnTo>
                  <a:lnTo>
                    <a:pt x="73507" y="62110"/>
                  </a:lnTo>
                  <a:lnTo>
                    <a:pt x="72653" y="61571"/>
                  </a:lnTo>
                  <a:lnTo>
                    <a:pt x="71798" y="61031"/>
                  </a:lnTo>
                  <a:lnTo>
                    <a:pt x="70989" y="60447"/>
                  </a:lnTo>
                  <a:lnTo>
                    <a:pt x="70225" y="59840"/>
                  </a:lnTo>
                  <a:lnTo>
                    <a:pt x="69461" y="59211"/>
                  </a:lnTo>
                  <a:lnTo>
                    <a:pt x="68764" y="58536"/>
                  </a:lnTo>
                  <a:lnTo>
                    <a:pt x="68089" y="57839"/>
                  </a:lnTo>
                  <a:lnTo>
                    <a:pt x="67460" y="57120"/>
                  </a:lnTo>
                  <a:lnTo>
                    <a:pt x="66853" y="56378"/>
                  </a:lnTo>
                  <a:lnTo>
                    <a:pt x="66291" y="55614"/>
                  </a:lnTo>
                  <a:lnTo>
                    <a:pt x="66044" y="55209"/>
                  </a:lnTo>
                  <a:lnTo>
                    <a:pt x="65797" y="54805"/>
                  </a:lnTo>
                  <a:lnTo>
                    <a:pt x="65549" y="54378"/>
                  </a:lnTo>
                  <a:lnTo>
                    <a:pt x="65324" y="53973"/>
                  </a:lnTo>
                  <a:lnTo>
                    <a:pt x="65122" y="53546"/>
                  </a:lnTo>
                  <a:lnTo>
                    <a:pt x="64920" y="53096"/>
                  </a:lnTo>
                  <a:lnTo>
                    <a:pt x="64718" y="52647"/>
                  </a:lnTo>
                  <a:lnTo>
                    <a:pt x="64538" y="52197"/>
                  </a:lnTo>
                  <a:lnTo>
                    <a:pt x="64290" y="51478"/>
                  </a:lnTo>
                  <a:lnTo>
                    <a:pt x="64088" y="50758"/>
                  </a:lnTo>
                  <a:lnTo>
                    <a:pt x="63908" y="50039"/>
                  </a:lnTo>
                  <a:lnTo>
                    <a:pt x="63751" y="49320"/>
                  </a:lnTo>
                  <a:lnTo>
                    <a:pt x="63639" y="48578"/>
                  </a:lnTo>
                  <a:lnTo>
                    <a:pt x="63526" y="47859"/>
                  </a:lnTo>
                  <a:lnTo>
                    <a:pt x="63459" y="47117"/>
                  </a:lnTo>
                  <a:lnTo>
                    <a:pt x="63414" y="46375"/>
                  </a:lnTo>
                  <a:lnTo>
                    <a:pt x="63391" y="45633"/>
                  </a:lnTo>
                  <a:lnTo>
                    <a:pt x="63391" y="44891"/>
                  </a:lnTo>
                  <a:lnTo>
                    <a:pt x="63391" y="44127"/>
                  </a:lnTo>
                  <a:lnTo>
                    <a:pt x="63414" y="43385"/>
                  </a:lnTo>
                  <a:lnTo>
                    <a:pt x="63504" y="41879"/>
                  </a:lnTo>
                  <a:lnTo>
                    <a:pt x="63639" y="40351"/>
                  </a:lnTo>
                  <a:lnTo>
                    <a:pt x="63931" y="37316"/>
                  </a:lnTo>
                  <a:lnTo>
                    <a:pt x="64088" y="35787"/>
                  </a:lnTo>
                  <a:lnTo>
                    <a:pt x="64200" y="34281"/>
                  </a:lnTo>
                  <a:lnTo>
                    <a:pt x="64268" y="32753"/>
                  </a:lnTo>
                  <a:lnTo>
                    <a:pt x="64290" y="31988"/>
                  </a:lnTo>
                  <a:lnTo>
                    <a:pt x="64290" y="31247"/>
                  </a:lnTo>
                  <a:lnTo>
                    <a:pt x="64268" y="30482"/>
                  </a:lnTo>
                  <a:lnTo>
                    <a:pt x="64223" y="29740"/>
                  </a:lnTo>
                  <a:lnTo>
                    <a:pt x="64178" y="28976"/>
                  </a:lnTo>
                  <a:lnTo>
                    <a:pt x="64088" y="28234"/>
                  </a:lnTo>
                  <a:lnTo>
                    <a:pt x="63998" y="27672"/>
                  </a:lnTo>
                  <a:lnTo>
                    <a:pt x="63908" y="27110"/>
                  </a:lnTo>
                  <a:lnTo>
                    <a:pt x="63796" y="26548"/>
                  </a:lnTo>
                  <a:lnTo>
                    <a:pt x="63661" y="25986"/>
                  </a:lnTo>
                  <a:lnTo>
                    <a:pt x="63526" y="25447"/>
                  </a:lnTo>
                  <a:lnTo>
                    <a:pt x="63369" y="24907"/>
                  </a:lnTo>
                  <a:lnTo>
                    <a:pt x="63189" y="24345"/>
                  </a:lnTo>
                  <a:lnTo>
                    <a:pt x="63009" y="23806"/>
                  </a:lnTo>
                  <a:lnTo>
                    <a:pt x="62807" y="23289"/>
                  </a:lnTo>
                  <a:lnTo>
                    <a:pt x="62582" y="22749"/>
                  </a:lnTo>
                  <a:lnTo>
                    <a:pt x="62357" y="22232"/>
                  </a:lnTo>
                  <a:lnTo>
                    <a:pt x="62110" y="21693"/>
                  </a:lnTo>
                  <a:lnTo>
                    <a:pt x="61863" y="21176"/>
                  </a:lnTo>
                  <a:lnTo>
                    <a:pt x="61593" y="20681"/>
                  </a:lnTo>
                  <a:lnTo>
                    <a:pt x="61301" y="20164"/>
                  </a:lnTo>
                  <a:lnTo>
                    <a:pt x="61008" y="19670"/>
                  </a:lnTo>
                  <a:lnTo>
                    <a:pt x="60694" y="19175"/>
                  </a:lnTo>
                  <a:lnTo>
                    <a:pt x="60379" y="18703"/>
                  </a:lnTo>
                  <a:lnTo>
                    <a:pt x="60042" y="18209"/>
                  </a:lnTo>
                  <a:lnTo>
                    <a:pt x="59705" y="17759"/>
                  </a:lnTo>
                  <a:lnTo>
                    <a:pt x="59345" y="17287"/>
                  </a:lnTo>
                  <a:lnTo>
                    <a:pt x="58963" y="16837"/>
                  </a:lnTo>
                  <a:lnTo>
                    <a:pt x="58581" y="16388"/>
                  </a:lnTo>
                  <a:lnTo>
                    <a:pt x="58199" y="15938"/>
                  </a:lnTo>
                  <a:lnTo>
                    <a:pt x="57794" y="15511"/>
                  </a:lnTo>
                  <a:lnTo>
                    <a:pt x="57367" y="15107"/>
                  </a:lnTo>
                  <a:lnTo>
                    <a:pt x="56940" y="14679"/>
                  </a:lnTo>
                  <a:lnTo>
                    <a:pt x="56513" y="14297"/>
                  </a:lnTo>
                  <a:lnTo>
                    <a:pt x="56063" y="13893"/>
                  </a:lnTo>
                  <a:lnTo>
                    <a:pt x="55614" y="13511"/>
                  </a:lnTo>
                  <a:lnTo>
                    <a:pt x="55141" y="13151"/>
                  </a:lnTo>
                  <a:lnTo>
                    <a:pt x="54647" y="12791"/>
                  </a:lnTo>
                  <a:lnTo>
                    <a:pt x="54062" y="12364"/>
                  </a:lnTo>
                  <a:lnTo>
                    <a:pt x="53456" y="11959"/>
                  </a:lnTo>
                  <a:lnTo>
                    <a:pt x="52849" y="11577"/>
                  </a:lnTo>
                  <a:lnTo>
                    <a:pt x="52219" y="11195"/>
                  </a:lnTo>
                  <a:lnTo>
                    <a:pt x="51590" y="10836"/>
                  </a:lnTo>
                  <a:lnTo>
                    <a:pt x="50938" y="10498"/>
                  </a:lnTo>
                  <a:lnTo>
                    <a:pt x="49634" y="9824"/>
                  </a:lnTo>
                  <a:lnTo>
                    <a:pt x="48308" y="9195"/>
                  </a:lnTo>
                  <a:lnTo>
                    <a:pt x="46959" y="8588"/>
                  </a:lnTo>
                  <a:lnTo>
                    <a:pt x="45588" y="8003"/>
                  </a:lnTo>
                  <a:lnTo>
                    <a:pt x="44217" y="7441"/>
                  </a:lnTo>
                  <a:lnTo>
                    <a:pt x="41474" y="6295"/>
                  </a:lnTo>
                  <a:lnTo>
                    <a:pt x="40103" y="5710"/>
                  </a:lnTo>
                  <a:lnTo>
                    <a:pt x="38754" y="5103"/>
                  </a:lnTo>
                  <a:lnTo>
                    <a:pt x="37428" y="4451"/>
                  </a:lnTo>
                  <a:lnTo>
                    <a:pt x="36124" y="3777"/>
                  </a:lnTo>
                  <a:lnTo>
                    <a:pt x="35472" y="3440"/>
                  </a:lnTo>
                  <a:lnTo>
                    <a:pt x="34843" y="3058"/>
                  </a:lnTo>
                  <a:lnTo>
                    <a:pt x="34213" y="2698"/>
                  </a:lnTo>
                  <a:lnTo>
                    <a:pt x="33607" y="2293"/>
                  </a:lnTo>
                  <a:lnTo>
                    <a:pt x="32820" y="1754"/>
                  </a:lnTo>
                  <a:lnTo>
                    <a:pt x="32056" y="1192"/>
                  </a:lnTo>
                  <a:lnTo>
                    <a:pt x="31314" y="608"/>
                  </a:lnTo>
                  <a:lnTo>
                    <a:pt x="30594" y="1"/>
                  </a:lnTo>
                  <a:close/>
                </a:path>
              </a:pathLst>
            </a:custGeom>
            <a:solidFill>
              <a:srgbClr val="7CB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272;p15">
              <a:extLst>
                <a:ext uri="{FF2B5EF4-FFF2-40B4-BE49-F238E27FC236}">
                  <a16:creationId xmlns:a16="http://schemas.microsoft.com/office/drawing/2014/main" id="{75CCD3E3-83E5-B605-DFCF-7B48D9B0919E}"/>
                </a:ext>
              </a:extLst>
            </p:cNvPr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03" y="1304"/>
                  </a:lnTo>
                  <a:lnTo>
                    <a:pt x="428" y="2608"/>
                  </a:lnTo>
                  <a:lnTo>
                    <a:pt x="675" y="3912"/>
                  </a:lnTo>
                  <a:lnTo>
                    <a:pt x="945" y="5193"/>
                  </a:lnTo>
                  <a:lnTo>
                    <a:pt x="1214" y="6475"/>
                  </a:lnTo>
                  <a:lnTo>
                    <a:pt x="1507" y="7756"/>
                  </a:lnTo>
                  <a:lnTo>
                    <a:pt x="1844" y="9037"/>
                  </a:lnTo>
                  <a:lnTo>
                    <a:pt x="2158" y="10319"/>
                  </a:lnTo>
                  <a:lnTo>
                    <a:pt x="2518" y="11577"/>
                  </a:lnTo>
                  <a:lnTo>
                    <a:pt x="2900" y="12836"/>
                  </a:lnTo>
                  <a:lnTo>
                    <a:pt x="3282" y="14095"/>
                  </a:lnTo>
                  <a:lnTo>
                    <a:pt x="3709" y="15331"/>
                  </a:lnTo>
                  <a:lnTo>
                    <a:pt x="4137" y="16568"/>
                  </a:lnTo>
                  <a:lnTo>
                    <a:pt x="4564" y="17804"/>
                  </a:lnTo>
                  <a:lnTo>
                    <a:pt x="5036" y="19018"/>
                  </a:lnTo>
                  <a:lnTo>
                    <a:pt x="5508" y="20232"/>
                  </a:lnTo>
                  <a:lnTo>
                    <a:pt x="6002" y="21446"/>
                  </a:lnTo>
                  <a:lnTo>
                    <a:pt x="6519" y="22660"/>
                  </a:lnTo>
                  <a:lnTo>
                    <a:pt x="7059" y="23851"/>
                  </a:lnTo>
                  <a:lnTo>
                    <a:pt x="7621" y="25042"/>
                  </a:lnTo>
                  <a:lnTo>
                    <a:pt x="8183" y="26211"/>
                  </a:lnTo>
                  <a:lnTo>
                    <a:pt x="8767" y="27380"/>
                  </a:lnTo>
                  <a:lnTo>
                    <a:pt x="9352" y="28527"/>
                  </a:lnTo>
                  <a:lnTo>
                    <a:pt x="9981" y="29695"/>
                  </a:lnTo>
                  <a:lnTo>
                    <a:pt x="10611" y="30819"/>
                  </a:lnTo>
                  <a:lnTo>
                    <a:pt x="11262" y="31966"/>
                  </a:lnTo>
                  <a:lnTo>
                    <a:pt x="11937" y="33090"/>
                  </a:lnTo>
                  <a:lnTo>
                    <a:pt x="12611" y="34191"/>
                  </a:lnTo>
                  <a:lnTo>
                    <a:pt x="13308" y="35293"/>
                  </a:lnTo>
                  <a:lnTo>
                    <a:pt x="14027" y="36394"/>
                  </a:lnTo>
                  <a:lnTo>
                    <a:pt x="14747" y="37473"/>
                  </a:lnTo>
                  <a:lnTo>
                    <a:pt x="15511" y="38552"/>
                  </a:lnTo>
                  <a:lnTo>
                    <a:pt x="16410" y="39834"/>
                  </a:lnTo>
                  <a:lnTo>
                    <a:pt x="17354" y="41092"/>
                  </a:lnTo>
                  <a:lnTo>
                    <a:pt x="18321" y="42329"/>
                  </a:lnTo>
                  <a:lnTo>
                    <a:pt x="19310" y="43565"/>
                  </a:lnTo>
                  <a:lnTo>
                    <a:pt x="20209" y="44622"/>
                  </a:lnTo>
                  <a:lnTo>
                    <a:pt x="21513" y="46150"/>
                  </a:lnTo>
                  <a:lnTo>
                    <a:pt x="22862" y="47634"/>
                  </a:lnTo>
                  <a:lnTo>
                    <a:pt x="23918" y="48758"/>
                  </a:lnTo>
                  <a:lnTo>
                    <a:pt x="24975" y="49837"/>
                  </a:lnTo>
                  <a:lnTo>
                    <a:pt x="26054" y="50938"/>
                  </a:lnTo>
                  <a:lnTo>
                    <a:pt x="27178" y="51995"/>
                  </a:lnTo>
                  <a:lnTo>
                    <a:pt x="28302" y="53029"/>
                  </a:lnTo>
                  <a:lnTo>
                    <a:pt x="29448" y="54063"/>
                  </a:lnTo>
                  <a:lnTo>
                    <a:pt x="30594" y="55074"/>
                  </a:lnTo>
                  <a:lnTo>
                    <a:pt x="31786" y="56063"/>
                  </a:lnTo>
                  <a:lnTo>
                    <a:pt x="32977" y="57030"/>
                  </a:lnTo>
                  <a:lnTo>
                    <a:pt x="34213" y="57974"/>
                  </a:lnTo>
                  <a:lnTo>
                    <a:pt x="35450" y="58896"/>
                  </a:lnTo>
                  <a:lnTo>
                    <a:pt x="36686" y="59817"/>
                  </a:lnTo>
                  <a:lnTo>
                    <a:pt x="37967" y="60694"/>
                  </a:lnTo>
                  <a:lnTo>
                    <a:pt x="39249" y="61571"/>
                  </a:lnTo>
                  <a:lnTo>
                    <a:pt x="40575" y="62403"/>
                  </a:lnTo>
                  <a:lnTo>
                    <a:pt x="41901" y="63234"/>
                  </a:lnTo>
                  <a:lnTo>
                    <a:pt x="43228" y="64044"/>
                  </a:lnTo>
                  <a:lnTo>
                    <a:pt x="44599" y="64830"/>
                  </a:lnTo>
                  <a:lnTo>
                    <a:pt x="45970" y="65572"/>
                  </a:lnTo>
                  <a:lnTo>
                    <a:pt x="47364" y="66314"/>
                  </a:lnTo>
                  <a:lnTo>
                    <a:pt x="48780" y="67033"/>
                  </a:lnTo>
                  <a:lnTo>
                    <a:pt x="50196" y="67708"/>
                  </a:lnTo>
                  <a:lnTo>
                    <a:pt x="51635" y="68382"/>
                  </a:lnTo>
                  <a:lnTo>
                    <a:pt x="53096" y="69034"/>
                  </a:lnTo>
                  <a:lnTo>
                    <a:pt x="54557" y="69641"/>
                  </a:lnTo>
                  <a:lnTo>
                    <a:pt x="56063" y="70225"/>
                  </a:lnTo>
                  <a:lnTo>
                    <a:pt x="57547" y="70810"/>
                  </a:lnTo>
                  <a:lnTo>
                    <a:pt x="59075" y="71349"/>
                  </a:lnTo>
                  <a:lnTo>
                    <a:pt x="60604" y="71866"/>
                  </a:lnTo>
                  <a:lnTo>
                    <a:pt x="62155" y="72361"/>
                  </a:lnTo>
                  <a:lnTo>
                    <a:pt x="63728" y="72833"/>
                  </a:lnTo>
                  <a:lnTo>
                    <a:pt x="65302" y="73260"/>
                  </a:lnTo>
                  <a:lnTo>
                    <a:pt x="66920" y="73687"/>
                  </a:lnTo>
                  <a:lnTo>
                    <a:pt x="68561" y="74069"/>
                  </a:lnTo>
                  <a:lnTo>
                    <a:pt x="70180" y="74429"/>
                  </a:lnTo>
                  <a:lnTo>
                    <a:pt x="71821" y="74766"/>
                  </a:lnTo>
                  <a:lnTo>
                    <a:pt x="73439" y="75058"/>
                  </a:lnTo>
                  <a:lnTo>
                    <a:pt x="75080" y="75328"/>
                  </a:lnTo>
                  <a:lnTo>
                    <a:pt x="76699" y="75553"/>
                  </a:lnTo>
                  <a:lnTo>
                    <a:pt x="78340" y="75755"/>
                  </a:lnTo>
                  <a:lnTo>
                    <a:pt x="79958" y="75935"/>
                  </a:lnTo>
                  <a:lnTo>
                    <a:pt x="81577" y="76092"/>
                  </a:lnTo>
                  <a:lnTo>
                    <a:pt x="83195" y="76205"/>
                  </a:lnTo>
                  <a:lnTo>
                    <a:pt x="84814" y="76272"/>
                  </a:lnTo>
                  <a:lnTo>
                    <a:pt x="86432" y="76340"/>
                  </a:lnTo>
                  <a:lnTo>
                    <a:pt x="88051" y="76362"/>
                  </a:lnTo>
                  <a:lnTo>
                    <a:pt x="89669" y="76362"/>
                  </a:lnTo>
                  <a:lnTo>
                    <a:pt x="91265" y="76317"/>
                  </a:lnTo>
                  <a:lnTo>
                    <a:pt x="92861" y="76250"/>
                  </a:lnTo>
                  <a:lnTo>
                    <a:pt x="94457" y="76160"/>
                  </a:lnTo>
                  <a:lnTo>
                    <a:pt x="96053" y="76047"/>
                  </a:lnTo>
                  <a:lnTo>
                    <a:pt x="97649" y="75890"/>
                  </a:lnTo>
                  <a:lnTo>
                    <a:pt x="99223" y="75710"/>
                  </a:lnTo>
                  <a:lnTo>
                    <a:pt x="100796" y="75508"/>
                  </a:lnTo>
                  <a:lnTo>
                    <a:pt x="102370" y="75283"/>
                  </a:lnTo>
                  <a:lnTo>
                    <a:pt x="103921" y="75036"/>
                  </a:lnTo>
                  <a:lnTo>
                    <a:pt x="105472" y="74744"/>
                  </a:lnTo>
                  <a:lnTo>
                    <a:pt x="107023" y="74429"/>
                  </a:lnTo>
                  <a:lnTo>
                    <a:pt x="108574" y="74092"/>
                  </a:lnTo>
                  <a:lnTo>
                    <a:pt x="110103" y="73710"/>
                  </a:lnTo>
                  <a:lnTo>
                    <a:pt x="111631" y="73327"/>
                  </a:lnTo>
                  <a:lnTo>
                    <a:pt x="113137" y="72900"/>
                  </a:lnTo>
                  <a:lnTo>
                    <a:pt x="114643" y="72451"/>
                  </a:lnTo>
                  <a:lnTo>
                    <a:pt x="116149" y="71979"/>
                  </a:lnTo>
                  <a:lnTo>
                    <a:pt x="117633" y="71484"/>
                  </a:lnTo>
                  <a:lnTo>
                    <a:pt x="119094" y="70967"/>
                  </a:lnTo>
                  <a:lnTo>
                    <a:pt x="120578" y="70405"/>
                  </a:lnTo>
                  <a:lnTo>
                    <a:pt x="122039" y="69843"/>
                  </a:lnTo>
                  <a:lnTo>
                    <a:pt x="123478" y="69236"/>
                  </a:lnTo>
                  <a:lnTo>
                    <a:pt x="124916" y="68607"/>
                  </a:lnTo>
                  <a:lnTo>
                    <a:pt x="126332" y="67955"/>
                  </a:lnTo>
                  <a:lnTo>
                    <a:pt x="127749" y="67281"/>
                  </a:lnTo>
                  <a:lnTo>
                    <a:pt x="129142" y="66584"/>
                  </a:lnTo>
                  <a:lnTo>
                    <a:pt x="130536" y="65864"/>
                  </a:lnTo>
                  <a:lnTo>
                    <a:pt x="131907" y="65123"/>
                  </a:lnTo>
                  <a:lnTo>
                    <a:pt x="133256" y="64358"/>
                  </a:lnTo>
                  <a:lnTo>
                    <a:pt x="134605" y="63571"/>
                  </a:lnTo>
                  <a:lnTo>
                    <a:pt x="135931" y="62740"/>
                  </a:lnTo>
                  <a:lnTo>
                    <a:pt x="137257" y="61908"/>
                  </a:lnTo>
                  <a:lnTo>
                    <a:pt x="138561" y="61054"/>
                  </a:lnTo>
                  <a:lnTo>
                    <a:pt x="139842" y="60155"/>
                  </a:lnTo>
                  <a:lnTo>
                    <a:pt x="141124" y="59255"/>
                  </a:lnTo>
                  <a:lnTo>
                    <a:pt x="142382" y="58311"/>
                  </a:lnTo>
                  <a:lnTo>
                    <a:pt x="143619" y="57367"/>
                  </a:lnTo>
                  <a:lnTo>
                    <a:pt x="144855" y="56401"/>
                  </a:lnTo>
                  <a:lnTo>
                    <a:pt x="146069" y="55389"/>
                  </a:lnTo>
                  <a:lnTo>
                    <a:pt x="147260" y="54378"/>
                  </a:lnTo>
                  <a:lnTo>
                    <a:pt x="148429" y="53343"/>
                  </a:lnTo>
                  <a:lnTo>
                    <a:pt x="149598" y="52287"/>
                  </a:lnTo>
                  <a:lnTo>
                    <a:pt x="150722" y="51208"/>
                  </a:lnTo>
                  <a:lnTo>
                    <a:pt x="151846" y="50106"/>
                  </a:lnTo>
                  <a:lnTo>
                    <a:pt x="152948" y="48983"/>
                  </a:lnTo>
                  <a:lnTo>
                    <a:pt x="154049" y="47836"/>
                  </a:lnTo>
                  <a:lnTo>
                    <a:pt x="155106" y="46667"/>
                  </a:lnTo>
                  <a:lnTo>
                    <a:pt x="156140" y="45498"/>
                  </a:lnTo>
                  <a:lnTo>
                    <a:pt x="157174" y="44284"/>
                  </a:lnTo>
                  <a:lnTo>
                    <a:pt x="157938" y="43385"/>
                  </a:lnTo>
                  <a:lnTo>
                    <a:pt x="158680" y="42464"/>
                  </a:lnTo>
                  <a:lnTo>
                    <a:pt x="159422" y="41519"/>
                  </a:lnTo>
                  <a:lnTo>
                    <a:pt x="160141" y="40575"/>
                  </a:lnTo>
                  <a:lnTo>
                    <a:pt x="160838" y="39631"/>
                  </a:lnTo>
                  <a:lnTo>
                    <a:pt x="161894" y="38170"/>
                  </a:lnTo>
                  <a:lnTo>
                    <a:pt x="162906" y="36686"/>
                  </a:lnTo>
                  <a:lnTo>
                    <a:pt x="163535" y="35742"/>
                  </a:lnTo>
                  <a:lnTo>
                    <a:pt x="164142" y="34776"/>
                  </a:lnTo>
                  <a:lnTo>
                    <a:pt x="164210" y="34663"/>
                  </a:lnTo>
                  <a:lnTo>
                    <a:pt x="164794" y="33719"/>
                  </a:lnTo>
                  <a:lnTo>
                    <a:pt x="165468" y="32640"/>
                  </a:lnTo>
                  <a:lnTo>
                    <a:pt x="165873" y="31921"/>
                  </a:lnTo>
                  <a:lnTo>
                    <a:pt x="166278" y="31224"/>
                  </a:lnTo>
                  <a:lnTo>
                    <a:pt x="166885" y="30168"/>
                  </a:lnTo>
                  <a:lnTo>
                    <a:pt x="167447" y="29111"/>
                  </a:lnTo>
                  <a:lnTo>
                    <a:pt x="167806" y="28437"/>
                  </a:lnTo>
                  <a:lnTo>
                    <a:pt x="168166" y="27762"/>
                  </a:lnTo>
                  <a:lnTo>
                    <a:pt x="168526" y="27020"/>
                  </a:lnTo>
                  <a:lnTo>
                    <a:pt x="168908" y="26279"/>
                  </a:lnTo>
                  <a:lnTo>
                    <a:pt x="169447" y="25132"/>
                  </a:lnTo>
                  <a:lnTo>
                    <a:pt x="169987" y="23963"/>
                  </a:lnTo>
                  <a:lnTo>
                    <a:pt x="170526" y="22794"/>
                  </a:lnTo>
                  <a:lnTo>
                    <a:pt x="171021" y="21603"/>
                  </a:lnTo>
                  <a:lnTo>
                    <a:pt x="171403" y="20704"/>
                  </a:lnTo>
                  <a:lnTo>
                    <a:pt x="171875" y="19535"/>
                  </a:lnTo>
                  <a:lnTo>
                    <a:pt x="172190" y="18681"/>
                  </a:lnTo>
                  <a:lnTo>
                    <a:pt x="172684" y="17377"/>
                  </a:lnTo>
                  <a:lnTo>
                    <a:pt x="173134" y="16073"/>
                  </a:lnTo>
                  <a:lnTo>
                    <a:pt x="173538" y="14904"/>
                  </a:lnTo>
                  <a:lnTo>
                    <a:pt x="173921" y="13713"/>
                  </a:lnTo>
                  <a:lnTo>
                    <a:pt x="174280" y="12499"/>
                  </a:lnTo>
                  <a:lnTo>
                    <a:pt x="174640" y="11308"/>
                  </a:lnTo>
                  <a:lnTo>
                    <a:pt x="174977" y="10094"/>
                  </a:lnTo>
                  <a:lnTo>
                    <a:pt x="175292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68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lnTo>
                    <a:pt x="166188" y="1"/>
                  </a:lnTo>
                  <a:lnTo>
                    <a:pt x="166435" y="1192"/>
                  </a:lnTo>
                  <a:lnTo>
                    <a:pt x="166682" y="2406"/>
                  </a:lnTo>
                  <a:lnTo>
                    <a:pt x="166975" y="3597"/>
                  </a:lnTo>
                  <a:lnTo>
                    <a:pt x="167289" y="4766"/>
                  </a:lnTo>
                  <a:lnTo>
                    <a:pt x="167964" y="7216"/>
                  </a:lnTo>
                  <a:lnTo>
                    <a:pt x="168278" y="8475"/>
                  </a:lnTo>
                  <a:lnTo>
                    <a:pt x="168571" y="9734"/>
                  </a:lnTo>
                  <a:lnTo>
                    <a:pt x="168863" y="10993"/>
                  </a:lnTo>
                  <a:lnTo>
                    <a:pt x="169088" y="12274"/>
                  </a:lnTo>
                  <a:lnTo>
                    <a:pt x="169177" y="12904"/>
                  </a:lnTo>
                  <a:lnTo>
                    <a:pt x="169267" y="13533"/>
                  </a:lnTo>
                  <a:lnTo>
                    <a:pt x="169335" y="14162"/>
                  </a:lnTo>
                  <a:lnTo>
                    <a:pt x="169380" y="14792"/>
                  </a:lnTo>
                  <a:lnTo>
                    <a:pt x="169425" y="15399"/>
                  </a:lnTo>
                  <a:lnTo>
                    <a:pt x="169447" y="16028"/>
                  </a:lnTo>
                  <a:lnTo>
                    <a:pt x="169425" y="16635"/>
                  </a:lnTo>
                  <a:lnTo>
                    <a:pt x="169402" y="17242"/>
                  </a:lnTo>
                  <a:lnTo>
                    <a:pt x="169357" y="17849"/>
                  </a:lnTo>
                  <a:lnTo>
                    <a:pt x="169267" y="18433"/>
                  </a:lnTo>
                  <a:lnTo>
                    <a:pt x="169155" y="19018"/>
                  </a:lnTo>
                  <a:lnTo>
                    <a:pt x="169043" y="19602"/>
                  </a:lnTo>
                  <a:lnTo>
                    <a:pt x="168863" y="20187"/>
                  </a:lnTo>
                  <a:lnTo>
                    <a:pt x="168683" y="20749"/>
                  </a:lnTo>
                  <a:lnTo>
                    <a:pt x="168458" y="21288"/>
                  </a:lnTo>
                  <a:lnTo>
                    <a:pt x="168211" y="21828"/>
                  </a:lnTo>
                  <a:lnTo>
                    <a:pt x="167919" y="22367"/>
                  </a:lnTo>
                  <a:lnTo>
                    <a:pt x="167604" y="22884"/>
                  </a:lnTo>
                  <a:lnTo>
                    <a:pt x="167222" y="23401"/>
                  </a:lnTo>
                  <a:lnTo>
                    <a:pt x="166840" y="23896"/>
                  </a:lnTo>
                  <a:lnTo>
                    <a:pt x="166390" y="24368"/>
                  </a:lnTo>
                  <a:lnTo>
                    <a:pt x="165940" y="24818"/>
                  </a:lnTo>
                  <a:lnTo>
                    <a:pt x="165468" y="25222"/>
                  </a:lnTo>
                  <a:lnTo>
                    <a:pt x="164974" y="25627"/>
                  </a:lnTo>
                  <a:lnTo>
                    <a:pt x="164457" y="25986"/>
                  </a:lnTo>
                  <a:lnTo>
                    <a:pt x="163917" y="26301"/>
                  </a:lnTo>
                  <a:lnTo>
                    <a:pt x="163378" y="26616"/>
                  </a:lnTo>
                  <a:lnTo>
                    <a:pt x="162816" y="26908"/>
                  </a:lnTo>
                  <a:lnTo>
                    <a:pt x="162231" y="27155"/>
                  </a:lnTo>
                  <a:lnTo>
                    <a:pt x="161625" y="27403"/>
                  </a:lnTo>
                  <a:lnTo>
                    <a:pt x="161018" y="27627"/>
                  </a:lnTo>
                  <a:lnTo>
                    <a:pt x="160388" y="27830"/>
                  </a:lnTo>
                  <a:lnTo>
                    <a:pt x="159759" y="28032"/>
                  </a:lnTo>
                  <a:lnTo>
                    <a:pt x="159107" y="28189"/>
                  </a:lnTo>
                  <a:lnTo>
                    <a:pt x="158455" y="28347"/>
                  </a:lnTo>
                  <a:lnTo>
                    <a:pt x="157803" y="28504"/>
                  </a:lnTo>
                  <a:lnTo>
                    <a:pt x="156454" y="28774"/>
                  </a:lnTo>
                  <a:lnTo>
                    <a:pt x="155061" y="28999"/>
                  </a:lnTo>
                  <a:lnTo>
                    <a:pt x="153667" y="29201"/>
                  </a:lnTo>
                  <a:lnTo>
                    <a:pt x="152273" y="29426"/>
                  </a:lnTo>
                  <a:lnTo>
                    <a:pt x="150857" y="29628"/>
                  </a:lnTo>
                  <a:lnTo>
                    <a:pt x="149441" y="29830"/>
                  </a:lnTo>
                  <a:lnTo>
                    <a:pt x="148047" y="30078"/>
                  </a:lnTo>
                  <a:lnTo>
                    <a:pt x="146653" y="30347"/>
                  </a:lnTo>
                  <a:lnTo>
                    <a:pt x="145664" y="30595"/>
                  </a:lnTo>
                  <a:lnTo>
                    <a:pt x="144675" y="30864"/>
                  </a:lnTo>
                  <a:lnTo>
                    <a:pt x="143709" y="31157"/>
                  </a:lnTo>
                  <a:lnTo>
                    <a:pt x="142765" y="31494"/>
                  </a:lnTo>
                  <a:lnTo>
                    <a:pt x="142090" y="31764"/>
                  </a:lnTo>
                  <a:lnTo>
                    <a:pt x="141416" y="32056"/>
                  </a:lnTo>
                  <a:lnTo>
                    <a:pt x="140786" y="32393"/>
                  </a:lnTo>
                  <a:lnTo>
                    <a:pt x="140135" y="32730"/>
                  </a:lnTo>
                  <a:lnTo>
                    <a:pt x="139528" y="33067"/>
                  </a:lnTo>
                  <a:lnTo>
                    <a:pt x="138943" y="33449"/>
                  </a:lnTo>
                  <a:lnTo>
                    <a:pt x="138359" y="33832"/>
                  </a:lnTo>
                  <a:lnTo>
                    <a:pt x="137797" y="34236"/>
                  </a:lnTo>
                  <a:lnTo>
                    <a:pt x="137235" y="34663"/>
                  </a:lnTo>
                  <a:lnTo>
                    <a:pt x="136695" y="35113"/>
                  </a:lnTo>
                  <a:lnTo>
                    <a:pt x="136178" y="35563"/>
                  </a:lnTo>
                  <a:lnTo>
                    <a:pt x="135661" y="36035"/>
                  </a:lnTo>
                  <a:lnTo>
                    <a:pt x="135167" y="36507"/>
                  </a:lnTo>
                  <a:lnTo>
                    <a:pt x="134672" y="37001"/>
                  </a:lnTo>
                  <a:lnTo>
                    <a:pt x="134200" y="37518"/>
                  </a:lnTo>
                  <a:lnTo>
                    <a:pt x="133728" y="38035"/>
                  </a:lnTo>
                  <a:lnTo>
                    <a:pt x="133278" y="38575"/>
                  </a:lnTo>
                  <a:lnTo>
                    <a:pt x="132829" y="39114"/>
                  </a:lnTo>
                  <a:lnTo>
                    <a:pt x="131975" y="40216"/>
                  </a:lnTo>
                  <a:lnTo>
                    <a:pt x="131143" y="41362"/>
                  </a:lnTo>
                  <a:lnTo>
                    <a:pt x="130311" y="42554"/>
                  </a:lnTo>
                  <a:lnTo>
                    <a:pt x="129524" y="43745"/>
                  </a:lnTo>
                  <a:lnTo>
                    <a:pt x="128760" y="44959"/>
                  </a:lnTo>
                  <a:lnTo>
                    <a:pt x="127996" y="46195"/>
                  </a:lnTo>
                  <a:lnTo>
                    <a:pt x="127254" y="47454"/>
                  </a:lnTo>
                  <a:lnTo>
                    <a:pt x="125748" y="49949"/>
                  </a:lnTo>
                  <a:lnTo>
                    <a:pt x="124984" y="51208"/>
                  </a:lnTo>
                  <a:lnTo>
                    <a:pt x="124219" y="52444"/>
                  </a:lnTo>
                  <a:lnTo>
                    <a:pt x="123433" y="53658"/>
                  </a:lnTo>
                  <a:lnTo>
                    <a:pt x="122646" y="54872"/>
                  </a:lnTo>
                  <a:lnTo>
                    <a:pt x="121814" y="56041"/>
                  </a:lnTo>
                  <a:lnTo>
                    <a:pt x="120938" y="57187"/>
                  </a:lnTo>
                  <a:lnTo>
                    <a:pt x="120061" y="58311"/>
                  </a:lnTo>
                  <a:lnTo>
                    <a:pt x="119589" y="58851"/>
                  </a:lnTo>
                  <a:lnTo>
                    <a:pt x="119117" y="59390"/>
                  </a:lnTo>
                  <a:lnTo>
                    <a:pt x="118645" y="59907"/>
                  </a:lnTo>
                  <a:lnTo>
                    <a:pt x="118150" y="60402"/>
                  </a:lnTo>
                  <a:lnTo>
                    <a:pt x="117633" y="60896"/>
                  </a:lnTo>
                  <a:lnTo>
                    <a:pt x="117116" y="61391"/>
                  </a:lnTo>
                  <a:lnTo>
                    <a:pt x="116599" y="61863"/>
                  </a:lnTo>
                  <a:lnTo>
                    <a:pt x="116037" y="62313"/>
                  </a:lnTo>
                  <a:lnTo>
                    <a:pt x="115475" y="62762"/>
                  </a:lnTo>
                  <a:lnTo>
                    <a:pt x="114913" y="63189"/>
                  </a:lnTo>
                  <a:lnTo>
                    <a:pt x="114329" y="63594"/>
                  </a:lnTo>
                  <a:lnTo>
                    <a:pt x="113722" y="63999"/>
                  </a:lnTo>
                  <a:lnTo>
                    <a:pt x="113092" y="64358"/>
                  </a:lnTo>
                  <a:lnTo>
                    <a:pt x="112440" y="64718"/>
                  </a:lnTo>
                  <a:lnTo>
                    <a:pt x="111878" y="65010"/>
                  </a:lnTo>
                  <a:lnTo>
                    <a:pt x="111294" y="65302"/>
                  </a:lnTo>
                  <a:lnTo>
                    <a:pt x="110687" y="65572"/>
                  </a:lnTo>
                  <a:lnTo>
                    <a:pt x="110103" y="65819"/>
                  </a:lnTo>
                  <a:lnTo>
                    <a:pt x="109496" y="66044"/>
                  </a:lnTo>
                  <a:lnTo>
                    <a:pt x="108866" y="66269"/>
                  </a:lnTo>
                  <a:lnTo>
                    <a:pt x="108259" y="66449"/>
                  </a:lnTo>
                  <a:lnTo>
                    <a:pt x="107630" y="66651"/>
                  </a:lnTo>
                  <a:lnTo>
                    <a:pt x="107001" y="66808"/>
                  </a:lnTo>
                  <a:lnTo>
                    <a:pt x="106349" y="66966"/>
                  </a:lnTo>
                  <a:lnTo>
                    <a:pt x="105719" y="67101"/>
                  </a:lnTo>
                  <a:lnTo>
                    <a:pt x="105067" y="67236"/>
                  </a:lnTo>
                  <a:lnTo>
                    <a:pt x="104415" y="67348"/>
                  </a:lnTo>
                  <a:lnTo>
                    <a:pt x="103764" y="67438"/>
                  </a:lnTo>
                  <a:lnTo>
                    <a:pt x="102460" y="67618"/>
                  </a:lnTo>
                  <a:lnTo>
                    <a:pt x="101134" y="67730"/>
                  </a:lnTo>
                  <a:lnTo>
                    <a:pt x="99785" y="67798"/>
                  </a:lnTo>
                  <a:lnTo>
                    <a:pt x="98459" y="67842"/>
                  </a:lnTo>
                  <a:lnTo>
                    <a:pt x="97110" y="67820"/>
                  </a:lnTo>
                  <a:lnTo>
                    <a:pt x="95761" y="67798"/>
                  </a:lnTo>
                  <a:lnTo>
                    <a:pt x="94412" y="67730"/>
                  </a:lnTo>
                  <a:lnTo>
                    <a:pt x="93086" y="67618"/>
                  </a:lnTo>
                  <a:lnTo>
                    <a:pt x="91760" y="67505"/>
                  </a:lnTo>
                  <a:lnTo>
                    <a:pt x="90703" y="67393"/>
                  </a:lnTo>
                  <a:lnTo>
                    <a:pt x="89647" y="67258"/>
                  </a:lnTo>
                  <a:lnTo>
                    <a:pt x="88590" y="67101"/>
                  </a:lnTo>
                  <a:lnTo>
                    <a:pt x="87511" y="66921"/>
                  </a:lnTo>
                  <a:lnTo>
                    <a:pt x="86455" y="66719"/>
                  </a:lnTo>
                  <a:lnTo>
                    <a:pt x="85398" y="66494"/>
                  </a:lnTo>
                  <a:lnTo>
                    <a:pt x="84342" y="66269"/>
                  </a:lnTo>
                  <a:lnTo>
                    <a:pt x="83285" y="65999"/>
                  </a:lnTo>
                  <a:lnTo>
                    <a:pt x="82251" y="65729"/>
                  </a:lnTo>
                  <a:lnTo>
                    <a:pt x="81217" y="65415"/>
                  </a:lnTo>
                  <a:lnTo>
                    <a:pt x="80206" y="65078"/>
                  </a:lnTo>
                  <a:lnTo>
                    <a:pt x="79194" y="64740"/>
                  </a:lnTo>
                  <a:lnTo>
                    <a:pt x="78205" y="64358"/>
                  </a:lnTo>
                  <a:lnTo>
                    <a:pt x="77216" y="63954"/>
                  </a:lnTo>
                  <a:lnTo>
                    <a:pt x="76249" y="63526"/>
                  </a:lnTo>
                  <a:lnTo>
                    <a:pt x="75328" y="63077"/>
                  </a:lnTo>
                  <a:lnTo>
                    <a:pt x="74406" y="62605"/>
                  </a:lnTo>
                  <a:lnTo>
                    <a:pt x="73507" y="62110"/>
                  </a:lnTo>
                  <a:lnTo>
                    <a:pt x="72653" y="61571"/>
                  </a:lnTo>
                  <a:lnTo>
                    <a:pt x="71798" y="61031"/>
                  </a:lnTo>
                  <a:lnTo>
                    <a:pt x="70989" y="60447"/>
                  </a:lnTo>
                  <a:lnTo>
                    <a:pt x="70225" y="59840"/>
                  </a:lnTo>
                  <a:lnTo>
                    <a:pt x="69461" y="59211"/>
                  </a:lnTo>
                  <a:lnTo>
                    <a:pt x="68764" y="58536"/>
                  </a:lnTo>
                  <a:lnTo>
                    <a:pt x="68089" y="57839"/>
                  </a:lnTo>
                  <a:lnTo>
                    <a:pt x="67460" y="57120"/>
                  </a:lnTo>
                  <a:lnTo>
                    <a:pt x="66853" y="56378"/>
                  </a:lnTo>
                  <a:lnTo>
                    <a:pt x="66291" y="55614"/>
                  </a:lnTo>
                  <a:lnTo>
                    <a:pt x="66044" y="55209"/>
                  </a:lnTo>
                  <a:lnTo>
                    <a:pt x="65797" y="54805"/>
                  </a:lnTo>
                  <a:lnTo>
                    <a:pt x="65549" y="54378"/>
                  </a:lnTo>
                  <a:lnTo>
                    <a:pt x="65324" y="53973"/>
                  </a:lnTo>
                  <a:lnTo>
                    <a:pt x="65122" y="53546"/>
                  </a:lnTo>
                  <a:lnTo>
                    <a:pt x="64920" y="53096"/>
                  </a:lnTo>
                  <a:lnTo>
                    <a:pt x="64718" y="52647"/>
                  </a:lnTo>
                  <a:lnTo>
                    <a:pt x="64538" y="52197"/>
                  </a:lnTo>
                  <a:lnTo>
                    <a:pt x="64290" y="51478"/>
                  </a:lnTo>
                  <a:lnTo>
                    <a:pt x="64088" y="50758"/>
                  </a:lnTo>
                  <a:lnTo>
                    <a:pt x="63908" y="50039"/>
                  </a:lnTo>
                  <a:lnTo>
                    <a:pt x="63751" y="49320"/>
                  </a:lnTo>
                  <a:lnTo>
                    <a:pt x="63639" y="48578"/>
                  </a:lnTo>
                  <a:lnTo>
                    <a:pt x="63526" y="47859"/>
                  </a:lnTo>
                  <a:lnTo>
                    <a:pt x="63459" y="47117"/>
                  </a:lnTo>
                  <a:lnTo>
                    <a:pt x="63414" y="46375"/>
                  </a:lnTo>
                  <a:lnTo>
                    <a:pt x="63391" y="45633"/>
                  </a:lnTo>
                  <a:lnTo>
                    <a:pt x="63391" y="44891"/>
                  </a:lnTo>
                  <a:lnTo>
                    <a:pt x="63391" y="44127"/>
                  </a:lnTo>
                  <a:lnTo>
                    <a:pt x="63414" y="43385"/>
                  </a:lnTo>
                  <a:lnTo>
                    <a:pt x="63504" y="41879"/>
                  </a:lnTo>
                  <a:lnTo>
                    <a:pt x="63639" y="40351"/>
                  </a:lnTo>
                  <a:lnTo>
                    <a:pt x="63931" y="37316"/>
                  </a:lnTo>
                  <a:lnTo>
                    <a:pt x="64088" y="35787"/>
                  </a:lnTo>
                  <a:lnTo>
                    <a:pt x="64200" y="34281"/>
                  </a:lnTo>
                  <a:lnTo>
                    <a:pt x="64268" y="32753"/>
                  </a:lnTo>
                  <a:lnTo>
                    <a:pt x="64290" y="31988"/>
                  </a:lnTo>
                  <a:lnTo>
                    <a:pt x="64290" y="31247"/>
                  </a:lnTo>
                  <a:lnTo>
                    <a:pt x="64268" y="30482"/>
                  </a:lnTo>
                  <a:lnTo>
                    <a:pt x="64223" y="29740"/>
                  </a:lnTo>
                  <a:lnTo>
                    <a:pt x="64178" y="28976"/>
                  </a:lnTo>
                  <a:lnTo>
                    <a:pt x="64088" y="28234"/>
                  </a:lnTo>
                  <a:lnTo>
                    <a:pt x="63998" y="27672"/>
                  </a:lnTo>
                  <a:lnTo>
                    <a:pt x="63908" y="27110"/>
                  </a:lnTo>
                  <a:lnTo>
                    <a:pt x="63796" y="26548"/>
                  </a:lnTo>
                  <a:lnTo>
                    <a:pt x="63661" y="25986"/>
                  </a:lnTo>
                  <a:lnTo>
                    <a:pt x="63526" y="25447"/>
                  </a:lnTo>
                  <a:lnTo>
                    <a:pt x="63369" y="24907"/>
                  </a:lnTo>
                  <a:lnTo>
                    <a:pt x="63189" y="24345"/>
                  </a:lnTo>
                  <a:lnTo>
                    <a:pt x="63009" y="23806"/>
                  </a:lnTo>
                  <a:lnTo>
                    <a:pt x="62807" y="23289"/>
                  </a:lnTo>
                  <a:lnTo>
                    <a:pt x="62582" y="22749"/>
                  </a:lnTo>
                  <a:lnTo>
                    <a:pt x="62357" y="22232"/>
                  </a:lnTo>
                  <a:lnTo>
                    <a:pt x="62110" y="21693"/>
                  </a:lnTo>
                  <a:lnTo>
                    <a:pt x="61863" y="21176"/>
                  </a:lnTo>
                  <a:lnTo>
                    <a:pt x="61593" y="20681"/>
                  </a:lnTo>
                  <a:lnTo>
                    <a:pt x="61301" y="20164"/>
                  </a:lnTo>
                  <a:lnTo>
                    <a:pt x="61008" y="19670"/>
                  </a:lnTo>
                  <a:lnTo>
                    <a:pt x="60694" y="19175"/>
                  </a:lnTo>
                  <a:lnTo>
                    <a:pt x="60379" y="18703"/>
                  </a:lnTo>
                  <a:lnTo>
                    <a:pt x="60042" y="18209"/>
                  </a:lnTo>
                  <a:lnTo>
                    <a:pt x="59705" y="17759"/>
                  </a:lnTo>
                  <a:lnTo>
                    <a:pt x="59345" y="17287"/>
                  </a:lnTo>
                  <a:lnTo>
                    <a:pt x="58963" y="16837"/>
                  </a:lnTo>
                  <a:lnTo>
                    <a:pt x="58581" y="16388"/>
                  </a:lnTo>
                  <a:lnTo>
                    <a:pt x="58199" y="15938"/>
                  </a:lnTo>
                  <a:lnTo>
                    <a:pt x="57794" y="15511"/>
                  </a:lnTo>
                  <a:lnTo>
                    <a:pt x="57367" y="15107"/>
                  </a:lnTo>
                  <a:lnTo>
                    <a:pt x="56940" y="14679"/>
                  </a:lnTo>
                  <a:lnTo>
                    <a:pt x="56513" y="14297"/>
                  </a:lnTo>
                  <a:lnTo>
                    <a:pt x="56063" y="13893"/>
                  </a:lnTo>
                  <a:lnTo>
                    <a:pt x="55614" y="13511"/>
                  </a:lnTo>
                  <a:lnTo>
                    <a:pt x="55141" y="13151"/>
                  </a:lnTo>
                  <a:lnTo>
                    <a:pt x="54647" y="12791"/>
                  </a:lnTo>
                  <a:lnTo>
                    <a:pt x="54085" y="12387"/>
                  </a:lnTo>
                  <a:lnTo>
                    <a:pt x="53500" y="12004"/>
                  </a:lnTo>
                  <a:lnTo>
                    <a:pt x="52916" y="11622"/>
                  </a:lnTo>
                  <a:lnTo>
                    <a:pt x="52309" y="11263"/>
                  </a:lnTo>
                  <a:lnTo>
                    <a:pt x="51702" y="10903"/>
                  </a:lnTo>
                  <a:lnTo>
                    <a:pt x="51095" y="10566"/>
                  </a:lnTo>
                  <a:lnTo>
                    <a:pt x="49836" y="9914"/>
                  </a:lnTo>
                  <a:lnTo>
                    <a:pt x="48555" y="9307"/>
                  </a:lnTo>
                  <a:lnTo>
                    <a:pt x="47274" y="8722"/>
                  </a:lnTo>
                  <a:lnTo>
                    <a:pt x="45948" y="8161"/>
                  </a:lnTo>
                  <a:lnTo>
                    <a:pt x="44644" y="7599"/>
                  </a:lnTo>
                  <a:lnTo>
                    <a:pt x="41789" y="6407"/>
                  </a:lnTo>
                  <a:lnTo>
                    <a:pt x="40373" y="5800"/>
                  </a:lnTo>
                  <a:lnTo>
                    <a:pt x="38957" y="5193"/>
                  </a:lnTo>
                  <a:lnTo>
                    <a:pt x="37585" y="4519"/>
                  </a:lnTo>
                  <a:lnTo>
                    <a:pt x="36214" y="3845"/>
                  </a:lnTo>
                  <a:lnTo>
                    <a:pt x="35562" y="3462"/>
                  </a:lnTo>
                  <a:lnTo>
                    <a:pt x="34888" y="3103"/>
                  </a:lnTo>
                  <a:lnTo>
                    <a:pt x="34236" y="2698"/>
                  </a:lnTo>
                  <a:lnTo>
                    <a:pt x="33607" y="2293"/>
                  </a:lnTo>
                  <a:lnTo>
                    <a:pt x="32887" y="1821"/>
                  </a:lnTo>
                  <a:lnTo>
                    <a:pt x="32213" y="1304"/>
                  </a:lnTo>
                  <a:lnTo>
                    <a:pt x="31538" y="787"/>
                  </a:lnTo>
                  <a:lnTo>
                    <a:pt x="30887" y="225"/>
                  </a:lnTo>
                  <a:lnTo>
                    <a:pt x="305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273;p15">
              <a:extLst>
                <a:ext uri="{FF2B5EF4-FFF2-40B4-BE49-F238E27FC236}">
                  <a16:creationId xmlns:a16="http://schemas.microsoft.com/office/drawing/2014/main" id="{7D2BADC6-EC23-6072-7C8E-8CB70E0C75B6}"/>
                </a:ext>
              </a:extLst>
            </p:cNvPr>
            <p:cNvSpPr/>
            <p:nvPr/>
          </p:nvSpPr>
          <p:spPr>
            <a:xfrm>
              <a:off x="5336300" y="2854675"/>
              <a:ext cx="760950" cy="1107125"/>
            </a:xfrm>
            <a:custGeom>
              <a:avLst/>
              <a:gdLst/>
              <a:ahLst/>
              <a:cxnLst/>
              <a:rect l="l" t="t" r="r" b="b"/>
              <a:pathLst>
                <a:path w="30438" h="44285" extrusionOk="0">
                  <a:moveTo>
                    <a:pt x="19535" y="1"/>
                  </a:moveTo>
                  <a:lnTo>
                    <a:pt x="19782" y="1192"/>
                  </a:lnTo>
                  <a:lnTo>
                    <a:pt x="20029" y="2406"/>
                  </a:lnTo>
                  <a:lnTo>
                    <a:pt x="20322" y="3597"/>
                  </a:lnTo>
                  <a:lnTo>
                    <a:pt x="20636" y="4766"/>
                  </a:lnTo>
                  <a:lnTo>
                    <a:pt x="21311" y="7216"/>
                  </a:lnTo>
                  <a:lnTo>
                    <a:pt x="21625" y="8475"/>
                  </a:lnTo>
                  <a:lnTo>
                    <a:pt x="21918" y="9734"/>
                  </a:lnTo>
                  <a:lnTo>
                    <a:pt x="22210" y="10993"/>
                  </a:lnTo>
                  <a:lnTo>
                    <a:pt x="22435" y="12274"/>
                  </a:lnTo>
                  <a:lnTo>
                    <a:pt x="22524" y="12904"/>
                  </a:lnTo>
                  <a:lnTo>
                    <a:pt x="22614" y="13533"/>
                  </a:lnTo>
                  <a:lnTo>
                    <a:pt x="22682" y="14162"/>
                  </a:lnTo>
                  <a:lnTo>
                    <a:pt x="22727" y="14792"/>
                  </a:lnTo>
                  <a:lnTo>
                    <a:pt x="22772" y="15399"/>
                  </a:lnTo>
                  <a:lnTo>
                    <a:pt x="22794" y="16028"/>
                  </a:lnTo>
                  <a:lnTo>
                    <a:pt x="22772" y="16635"/>
                  </a:lnTo>
                  <a:lnTo>
                    <a:pt x="22749" y="17242"/>
                  </a:lnTo>
                  <a:lnTo>
                    <a:pt x="22704" y="17849"/>
                  </a:lnTo>
                  <a:lnTo>
                    <a:pt x="22614" y="18433"/>
                  </a:lnTo>
                  <a:lnTo>
                    <a:pt x="22502" y="19018"/>
                  </a:lnTo>
                  <a:lnTo>
                    <a:pt x="22390" y="19602"/>
                  </a:lnTo>
                  <a:lnTo>
                    <a:pt x="22210" y="20187"/>
                  </a:lnTo>
                  <a:lnTo>
                    <a:pt x="22030" y="20749"/>
                  </a:lnTo>
                  <a:lnTo>
                    <a:pt x="21805" y="21288"/>
                  </a:lnTo>
                  <a:lnTo>
                    <a:pt x="21558" y="21828"/>
                  </a:lnTo>
                  <a:lnTo>
                    <a:pt x="21266" y="22367"/>
                  </a:lnTo>
                  <a:lnTo>
                    <a:pt x="20951" y="22884"/>
                  </a:lnTo>
                  <a:lnTo>
                    <a:pt x="20569" y="23401"/>
                  </a:lnTo>
                  <a:lnTo>
                    <a:pt x="20187" y="23896"/>
                  </a:lnTo>
                  <a:lnTo>
                    <a:pt x="19737" y="24368"/>
                  </a:lnTo>
                  <a:lnTo>
                    <a:pt x="19287" y="24818"/>
                  </a:lnTo>
                  <a:lnTo>
                    <a:pt x="18815" y="25222"/>
                  </a:lnTo>
                  <a:lnTo>
                    <a:pt x="18321" y="25627"/>
                  </a:lnTo>
                  <a:lnTo>
                    <a:pt x="17804" y="25986"/>
                  </a:lnTo>
                  <a:lnTo>
                    <a:pt x="17264" y="26301"/>
                  </a:lnTo>
                  <a:lnTo>
                    <a:pt x="16725" y="26616"/>
                  </a:lnTo>
                  <a:lnTo>
                    <a:pt x="16163" y="26908"/>
                  </a:lnTo>
                  <a:lnTo>
                    <a:pt x="15578" y="27155"/>
                  </a:lnTo>
                  <a:lnTo>
                    <a:pt x="14972" y="27403"/>
                  </a:lnTo>
                  <a:lnTo>
                    <a:pt x="14365" y="27627"/>
                  </a:lnTo>
                  <a:lnTo>
                    <a:pt x="13735" y="27830"/>
                  </a:lnTo>
                  <a:lnTo>
                    <a:pt x="13106" y="28032"/>
                  </a:lnTo>
                  <a:lnTo>
                    <a:pt x="12454" y="28189"/>
                  </a:lnTo>
                  <a:lnTo>
                    <a:pt x="11802" y="28347"/>
                  </a:lnTo>
                  <a:lnTo>
                    <a:pt x="11150" y="28504"/>
                  </a:lnTo>
                  <a:lnTo>
                    <a:pt x="9801" y="28774"/>
                  </a:lnTo>
                  <a:lnTo>
                    <a:pt x="8408" y="28999"/>
                  </a:lnTo>
                  <a:lnTo>
                    <a:pt x="7014" y="29201"/>
                  </a:lnTo>
                  <a:lnTo>
                    <a:pt x="5620" y="29426"/>
                  </a:lnTo>
                  <a:lnTo>
                    <a:pt x="4204" y="29628"/>
                  </a:lnTo>
                  <a:lnTo>
                    <a:pt x="2788" y="29830"/>
                  </a:lnTo>
                  <a:lnTo>
                    <a:pt x="1394" y="30078"/>
                  </a:lnTo>
                  <a:lnTo>
                    <a:pt x="0" y="30347"/>
                  </a:lnTo>
                  <a:lnTo>
                    <a:pt x="270" y="31044"/>
                  </a:lnTo>
                  <a:lnTo>
                    <a:pt x="562" y="31696"/>
                  </a:lnTo>
                  <a:lnTo>
                    <a:pt x="720" y="32011"/>
                  </a:lnTo>
                  <a:lnTo>
                    <a:pt x="877" y="32326"/>
                  </a:lnTo>
                  <a:lnTo>
                    <a:pt x="1057" y="32618"/>
                  </a:lnTo>
                  <a:lnTo>
                    <a:pt x="1259" y="32888"/>
                  </a:lnTo>
                  <a:lnTo>
                    <a:pt x="1462" y="33157"/>
                  </a:lnTo>
                  <a:lnTo>
                    <a:pt x="1686" y="33427"/>
                  </a:lnTo>
                  <a:lnTo>
                    <a:pt x="1911" y="33652"/>
                  </a:lnTo>
                  <a:lnTo>
                    <a:pt x="2158" y="33877"/>
                  </a:lnTo>
                  <a:lnTo>
                    <a:pt x="2428" y="34079"/>
                  </a:lnTo>
                  <a:lnTo>
                    <a:pt x="2720" y="34259"/>
                  </a:lnTo>
                  <a:lnTo>
                    <a:pt x="3013" y="34416"/>
                  </a:lnTo>
                  <a:lnTo>
                    <a:pt x="3350" y="34551"/>
                  </a:lnTo>
                  <a:lnTo>
                    <a:pt x="3687" y="34663"/>
                  </a:lnTo>
                  <a:lnTo>
                    <a:pt x="4024" y="34776"/>
                  </a:lnTo>
                  <a:lnTo>
                    <a:pt x="4699" y="34956"/>
                  </a:lnTo>
                  <a:lnTo>
                    <a:pt x="5013" y="35090"/>
                  </a:lnTo>
                  <a:lnTo>
                    <a:pt x="5328" y="35225"/>
                  </a:lnTo>
                  <a:lnTo>
                    <a:pt x="5620" y="35405"/>
                  </a:lnTo>
                  <a:lnTo>
                    <a:pt x="5755" y="35495"/>
                  </a:lnTo>
                  <a:lnTo>
                    <a:pt x="5868" y="35630"/>
                  </a:lnTo>
                  <a:lnTo>
                    <a:pt x="6070" y="35855"/>
                  </a:lnTo>
                  <a:lnTo>
                    <a:pt x="6227" y="36124"/>
                  </a:lnTo>
                  <a:lnTo>
                    <a:pt x="6362" y="36417"/>
                  </a:lnTo>
                  <a:lnTo>
                    <a:pt x="6452" y="36709"/>
                  </a:lnTo>
                  <a:lnTo>
                    <a:pt x="6542" y="37024"/>
                  </a:lnTo>
                  <a:lnTo>
                    <a:pt x="6609" y="37338"/>
                  </a:lnTo>
                  <a:lnTo>
                    <a:pt x="6722" y="37968"/>
                  </a:lnTo>
                  <a:lnTo>
                    <a:pt x="6834" y="38417"/>
                  </a:lnTo>
                  <a:lnTo>
                    <a:pt x="6947" y="38867"/>
                  </a:lnTo>
                  <a:lnTo>
                    <a:pt x="7104" y="39317"/>
                  </a:lnTo>
                  <a:lnTo>
                    <a:pt x="7261" y="39744"/>
                  </a:lnTo>
                  <a:lnTo>
                    <a:pt x="7441" y="40171"/>
                  </a:lnTo>
                  <a:lnTo>
                    <a:pt x="7643" y="40598"/>
                  </a:lnTo>
                  <a:lnTo>
                    <a:pt x="7868" y="41002"/>
                  </a:lnTo>
                  <a:lnTo>
                    <a:pt x="8115" y="41407"/>
                  </a:lnTo>
                  <a:lnTo>
                    <a:pt x="8363" y="41812"/>
                  </a:lnTo>
                  <a:lnTo>
                    <a:pt x="8632" y="42194"/>
                  </a:lnTo>
                  <a:lnTo>
                    <a:pt x="8902" y="42554"/>
                  </a:lnTo>
                  <a:lnTo>
                    <a:pt x="9194" y="42936"/>
                  </a:lnTo>
                  <a:lnTo>
                    <a:pt x="9509" y="43273"/>
                  </a:lnTo>
                  <a:lnTo>
                    <a:pt x="9846" y="43633"/>
                  </a:lnTo>
                  <a:lnTo>
                    <a:pt x="10183" y="43970"/>
                  </a:lnTo>
                  <a:lnTo>
                    <a:pt x="10521" y="44284"/>
                  </a:lnTo>
                  <a:lnTo>
                    <a:pt x="11285" y="43385"/>
                  </a:lnTo>
                  <a:lnTo>
                    <a:pt x="12027" y="42464"/>
                  </a:lnTo>
                  <a:lnTo>
                    <a:pt x="12769" y="41519"/>
                  </a:lnTo>
                  <a:lnTo>
                    <a:pt x="13488" y="40575"/>
                  </a:lnTo>
                  <a:lnTo>
                    <a:pt x="14185" y="39631"/>
                  </a:lnTo>
                  <a:lnTo>
                    <a:pt x="14882" y="38665"/>
                  </a:lnTo>
                  <a:lnTo>
                    <a:pt x="15556" y="37676"/>
                  </a:lnTo>
                  <a:lnTo>
                    <a:pt x="16253" y="36686"/>
                  </a:lnTo>
                  <a:lnTo>
                    <a:pt x="16792" y="35855"/>
                  </a:lnTo>
                  <a:lnTo>
                    <a:pt x="17354" y="35001"/>
                  </a:lnTo>
                  <a:lnTo>
                    <a:pt x="18119" y="33764"/>
                  </a:lnTo>
                  <a:lnTo>
                    <a:pt x="18883" y="32505"/>
                  </a:lnTo>
                  <a:lnTo>
                    <a:pt x="19602" y="31247"/>
                  </a:lnTo>
                  <a:lnTo>
                    <a:pt x="20322" y="29988"/>
                  </a:lnTo>
                  <a:lnTo>
                    <a:pt x="20794" y="29111"/>
                  </a:lnTo>
                  <a:lnTo>
                    <a:pt x="21513" y="27762"/>
                  </a:lnTo>
                  <a:lnTo>
                    <a:pt x="21873" y="27020"/>
                  </a:lnTo>
                  <a:lnTo>
                    <a:pt x="22614" y="25492"/>
                  </a:lnTo>
                  <a:lnTo>
                    <a:pt x="23334" y="23963"/>
                  </a:lnTo>
                  <a:lnTo>
                    <a:pt x="23873" y="22794"/>
                  </a:lnTo>
                  <a:lnTo>
                    <a:pt x="24458" y="21401"/>
                  </a:lnTo>
                  <a:lnTo>
                    <a:pt x="25020" y="20007"/>
                  </a:lnTo>
                  <a:lnTo>
                    <a:pt x="25582" y="18591"/>
                  </a:lnTo>
                  <a:lnTo>
                    <a:pt x="26099" y="17152"/>
                  </a:lnTo>
                  <a:lnTo>
                    <a:pt x="26616" y="15713"/>
                  </a:lnTo>
                  <a:lnTo>
                    <a:pt x="27088" y="14252"/>
                  </a:lnTo>
                  <a:lnTo>
                    <a:pt x="27537" y="12791"/>
                  </a:lnTo>
                  <a:lnTo>
                    <a:pt x="27987" y="11308"/>
                  </a:lnTo>
                  <a:lnTo>
                    <a:pt x="28324" y="10094"/>
                  </a:lnTo>
                  <a:lnTo>
                    <a:pt x="28639" y="8835"/>
                  </a:lnTo>
                  <a:lnTo>
                    <a:pt x="28953" y="7576"/>
                  </a:lnTo>
                  <a:lnTo>
                    <a:pt x="29246" y="6295"/>
                  </a:lnTo>
                  <a:lnTo>
                    <a:pt x="29515" y="5036"/>
                  </a:lnTo>
                  <a:lnTo>
                    <a:pt x="29785" y="3777"/>
                  </a:lnTo>
                  <a:lnTo>
                    <a:pt x="30010" y="2518"/>
                  </a:lnTo>
                  <a:lnTo>
                    <a:pt x="30235" y="1259"/>
                  </a:lnTo>
                  <a:lnTo>
                    <a:pt x="30437" y="1"/>
                  </a:lnTo>
                  <a:close/>
                </a:path>
              </a:pathLst>
            </a:custGeom>
            <a:solidFill>
              <a:srgbClr val="7CB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274;p15">
              <a:extLst>
                <a:ext uri="{FF2B5EF4-FFF2-40B4-BE49-F238E27FC236}">
                  <a16:creationId xmlns:a16="http://schemas.microsoft.com/office/drawing/2014/main" id="{7559846C-9216-8BF7-DE9C-AAB747315135}"/>
                </a:ext>
              </a:extLst>
            </p:cNvPr>
            <p:cNvSpPr/>
            <p:nvPr/>
          </p:nvSpPr>
          <p:spPr>
            <a:xfrm>
              <a:off x="2057725" y="2854675"/>
              <a:ext cx="971700" cy="1190850"/>
            </a:xfrm>
            <a:custGeom>
              <a:avLst/>
              <a:gdLst/>
              <a:ahLst/>
              <a:cxnLst/>
              <a:rect l="l" t="t" r="r" b="b"/>
              <a:pathLst>
                <a:path w="38868" h="47634" extrusionOk="0">
                  <a:moveTo>
                    <a:pt x="4879" y="1"/>
                  </a:moveTo>
                  <a:lnTo>
                    <a:pt x="5149" y="180"/>
                  </a:lnTo>
                  <a:lnTo>
                    <a:pt x="5418" y="338"/>
                  </a:lnTo>
                  <a:lnTo>
                    <a:pt x="5688" y="495"/>
                  </a:lnTo>
                  <a:lnTo>
                    <a:pt x="5980" y="630"/>
                  </a:lnTo>
                  <a:lnTo>
                    <a:pt x="6610" y="877"/>
                  </a:lnTo>
                  <a:lnTo>
                    <a:pt x="7239" y="1102"/>
                  </a:lnTo>
                  <a:lnTo>
                    <a:pt x="7891" y="1282"/>
                  </a:lnTo>
                  <a:lnTo>
                    <a:pt x="8565" y="1417"/>
                  </a:lnTo>
                  <a:lnTo>
                    <a:pt x="9240" y="1529"/>
                  </a:lnTo>
                  <a:lnTo>
                    <a:pt x="9892" y="1642"/>
                  </a:lnTo>
                  <a:lnTo>
                    <a:pt x="8835" y="2833"/>
                  </a:lnTo>
                  <a:lnTo>
                    <a:pt x="7801" y="4024"/>
                  </a:lnTo>
                  <a:lnTo>
                    <a:pt x="6790" y="5238"/>
                  </a:lnTo>
                  <a:lnTo>
                    <a:pt x="6295" y="5868"/>
                  </a:lnTo>
                  <a:lnTo>
                    <a:pt x="5823" y="6497"/>
                  </a:lnTo>
                  <a:lnTo>
                    <a:pt x="5351" y="7126"/>
                  </a:lnTo>
                  <a:lnTo>
                    <a:pt x="4901" y="7778"/>
                  </a:lnTo>
                  <a:lnTo>
                    <a:pt x="4474" y="8430"/>
                  </a:lnTo>
                  <a:lnTo>
                    <a:pt x="4047" y="9105"/>
                  </a:lnTo>
                  <a:lnTo>
                    <a:pt x="3665" y="9779"/>
                  </a:lnTo>
                  <a:lnTo>
                    <a:pt x="3283" y="10476"/>
                  </a:lnTo>
                  <a:lnTo>
                    <a:pt x="2946" y="11173"/>
                  </a:lnTo>
                  <a:lnTo>
                    <a:pt x="2609" y="11892"/>
                  </a:lnTo>
                  <a:lnTo>
                    <a:pt x="2316" y="12634"/>
                  </a:lnTo>
                  <a:lnTo>
                    <a:pt x="2069" y="13398"/>
                  </a:lnTo>
                  <a:lnTo>
                    <a:pt x="1844" y="14162"/>
                  </a:lnTo>
                  <a:lnTo>
                    <a:pt x="1664" y="14927"/>
                  </a:lnTo>
                  <a:lnTo>
                    <a:pt x="1530" y="15713"/>
                  </a:lnTo>
                  <a:lnTo>
                    <a:pt x="1417" y="16523"/>
                  </a:lnTo>
                  <a:lnTo>
                    <a:pt x="1372" y="17310"/>
                  </a:lnTo>
                  <a:lnTo>
                    <a:pt x="1350" y="18096"/>
                  </a:lnTo>
                  <a:lnTo>
                    <a:pt x="1395" y="18883"/>
                  </a:lnTo>
                  <a:lnTo>
                    <a:pt x="1462" y="19670"/>
                  </a:lnTo>
                  <a:lnTo>
                    <a:pt x="1597" y="20434"/>
                  </a:lnTo>
                  <a:lnTo>
                    <a:pt x="1687" y="20816"/>
                  </a:lnTo>
                  <a:lnTo>
                    <a:pt x="1777" y="21198"/>
                  </a:lnTo>
                  <a:lnTo>
                    <a:pt x="1889" y="21558"/>
                  </a:lnTo>
                  <a:lnTo>
                    <a:pt x="2024" y="21918"/>
                  </a:lnTo>
                  <a:lnTo>
                    <a:pt x="2159" y="22300"/>
                  </a:lnTo>
                  <a:lnTo>
                    <a:pt x="2316" y="22637"/>
                  </a:lnTo>
                  <a:lnTo>
                    <a:pt x="2474" y="22997"/>
                  </a:lnTo>
                  <a:lnTo>
                    <a:pt x="2653" y="23356"/>
                  </a:lnTo>
                  <a:lnTo>
                    <a:pt x="2856" y="23694"/>
                  </a:lnTo>
                  <a:lnTo>
                    <a:pt x="3058" y="24008"/>
                  </a:lnTo>
                  <a:lnTo>
                    <a:pt x="3508" y="24638"/>
                  </a:lnTo>
                  <a:lnTo>
                    <a:pt x="3935" y="25267"/>
                  </a:lnTo>
                  <a:lnTo>
                    <a:pt x="4115" y="25582"/>
                  </a:lnTo>
                  <a:lnTo>
                    <a:pt x="4294" y="25919"/>
                  </a:lnTo>
                  <a:lnTo>
                    <a:pt x="4429" y="26256"/>
                  </a:lnTo>
                  <a:lnTo>
                    <a:pt x="4542" y="26616"/>
                  </a:lnTo>
                  <a:lnTo>
                    <a:pt x="4609" y="26998"/>
                  </a:lnTo>
                  <a:lnTo>
                    <a:pt x="4632" y="27380"/>
                  </a:lnTo>
                  <a:lnTo>
                    <a:pt x="4609" y="27762"/>
                  </a:lnTo>
                  <a:lnTo>
                    <a:pt x="4542" y="28144"/>
                  </a:lnTo>
                  <a:lnTo>
                    <a:pt x="4452" y="28527"/>
                  </a:lnTo>
                  <a:lnTo>
                    <a:pt x="4362" y="28909"/>
                  </a:lnTo>
                  <a:lnTo>
                    <a:pt x="4115" y="29651"/>
                  </a:lnTo>
                  <a:lnTo>
                    <a:pt x="3665" y="30797"/>
                  </a:lnTo>
                  <a:lnTo>
                    <a:pt x="3170" y="31921"/>
                  </a:lnTo>
                  <a:lnTo>
                    <a:pt x="2653" y="33022"/>
                  </a:lnTo>
                  <a:lnTo>
                    <a:pt x="2114" y="34124"/>
                  </a:lnTo>
                  <a:lnTo>
                    <a:pt x="1035" y="36327"/>
                  </a:lnTo>
                  <a:lnTo>
                    <a:pt x="518" y="37428"/>
                  </a:lnTo>
                  <a:lnTo>
                    <a:pt x="1" y="38552"/>
                  </a:lnTo>
                  <a:lnTo>
                    <a:pt x="855" y="39744"/>
                  </a:lnTo>
                  <a:lnTo>
                    <a:pt x="1709" y="40913"/>
                  </a:lnTo>
                  <a:lnTo>
                    <a:pt x="2609" y="42059"/>
                  </a:lnTo>
                  <a:lnTo>
                    <a:pt x="3530" y="43205"/>
                  </a:lnTo>
                  <a:lnTo>
                    <a:pt x="4452" y="44329"/>
                  </a:lnTo>
                  <a:lnTo>
                    <a:pt x="5396" y="45453"/>
                  </a:lnTo>
                  <a:lnTo>
                    <a:pt x="6363" y="46555"/>
                  </a:lnTo>
                  <a:lnTo>
                    <a:pt x="7352" y="47634"/>
                  </a:lnTo>
                  <a:lnTo>
                    <a:pt x="9982" y="43565"/>
                  </a:lnTo>
                  <a:lnTo>
                    <a:pt x="10678" y="42509"/>
                  </a:lnTo>
                  <a:lnTo>
                    <a:pt x="11038" y="41992"/>
                  </a:lnTo>
                  <a:lnTo>
                    <a:pt x="11420" y="41475"/>
                  </a:lnTo>
                  <a:lnTo>
                    <a:pt x="11825" y="41002"/>
                  </a:lnTo>
                  <a:lnTo>
                    <a:pt x="12252" y="40553"/>
                  </a:lnTo>
                  <a:lnTo>
                    <a:pt x="12724" y="40148"/>
                  </a:lnTo>
                  <a:lnTo>
                    <a:pt x="12971" y="39946"/>
                  </a:lnTo>
                  <a:lnTo>
                    <a:pt x="13219" y="39766"/>
                  </a:lnTo>
                  <a:lnTo>
                    <a:pt x="13488" y="39609"/>
                  </a:lnTo>
                  <a:lnTo>
                    <a:pt x="13758" y="39451"/>
                  </a:lnTo>
                  <a:lnTo>
                    <a:pt x="14320" y="39159"/>
                  </a:lnTo>
                  <a:lnTo>
                    <a:pt x="14905" y="38889"/>
                  </a:lnTo>
                  <a:lnTo>
                    <a:pt x="15534" y="38665"/>
                  </a:lnTo>
                  <a:lnTo>
                    <a:pt x="16770" y="38215"/>
                  </a:lnTo>
                  <a:lnTo>
                    <a:pt x="17400" y="38013"/>
                  </a:lnTo>
                  <a:lnTo>
                    <a:pt x="18007" y="37788"/>
                  </a:lnTo>
                  <a:lnTo>
                    <a:pt x="18591" y="37563"/>
                  </a:lnTo>
                  <a:lnTo>
                    <a:pt x="19153" y="37293"/>
                  </a:lnTo>
                  <a:lnTo>
                    <a:pt x="19670" y="37001"/>
                  </a:lnTo>
                  <a:lnTo>
                    <a:pt x="19917" y="36844"/>
                  </a:lnTo>
                  <a:lnTo>
                    <a:pt x="20165" y="36686"/>
                  </a:lnTo>
                  <a:lnTo>
                    <a:pt x="20389" y="36507"/>
                  </a:lnTo>
                  <a:lnTo>
                    <a:pt x="20592" y="36304"/>
                  </a:lnTo>
                  <a:lnTo>
                    <a:pt x="20794" y="36102"/>
                  </a:lnTo>
                  <a:lnTo>
                    <a:pt x="20974" y="35877"/>
                  </a:lnTo>
                  <a:lnTo>
                    <a:pt x="21131" y="35652"/>
                  </a:lnTo>
                  <a:lnTo>
                    <a:pt x="21289" y="35383"/>
                  </a:lnTo>
                  <a:lnTo>
                    <a:pt x="21401" y="35135"/>
                  </a:lnTo>
                  <a:lnTo>
                    <a:pt x="21513" y="34843"/>
                  </a:lnTo>
                  <a:lnTo>
                    <a:pt x="21603" y="34528"/>
                  </a:lnTo>
                  <a:lnTo>
                    <a:pt x="21693" y="34191"/>
                  </a:lnTo>
                  <a:lnTo>
                    <a:pt x="21828" y="33539"/>
                  </a:lnTo>
                  <a:lnTo>
                    <a:pt x="21918" y="33247"/>
                  </a:lnTo>
                  <a:lnTo>
                    <a:pt x="22053" y="32932"/>
                  </a:lnTo>
                  <a:lnTo>
                    <a:pt x="22188" y="32663"/>
                  </a:lnTo>
                  <a:lnTo>
                    <a:pt x="22278" y="32528"/>
                  </a:lnTo>
                  <a:lnTo>
                    <a:pt x="22390" y="32415"/>
                  </a:lnTo>
                  <a:lnTo>
                    <a:pt x="22547" y="32281"/>
                  </a:lnTo>
                  <a:lnTo>
                    <a:pt x="22682" y="32168"/>
                  </a:lnTo>
                  <a:lnTo>
                    <a:pt x="22840" y="32078"/>
                  </a:lnTo>
                  <a:lnTo>
                    <a:pt x="22997" y="32011"/>
                  </a:lnTo>
                  <a:lnTo>
                    <a:pt x="23177" y="31943"/>
                  </a:lnTo>
                  <a:lnTo>
                    <a:pt x="23334" y="31921"/>
                  </a:lnTo>
                  <a:lnTo>
                    <a:pt x="23514" y="31898"/>
                  </a:lnTo>
                  <a:lnTo>
                    <a:pt x="23694" y="31898"/>
                  </a:lnTo>
                  <a:lnTo>
                    <a:pt x="24076" y="31921"/>
                  </a:lnTo>
                  <a:lnTo>
                    <a:pt x="24458" y="32011"/>
                  </a:lnTo>
                  <a:lnTo>
                    <a:pt x="24840" y="32123"/>
                  </a:lnTo>
                  <a:lnTo>
                    <a:pt x="25245" y="32258"/>
                  </a:lnTo>
                  <a:lnTo>
                    <a:pt x="26077" y="32550"/>
                  </a:lnTo>
                  <a:lnTo>
                    <a:pt x="26504" y="32708"/>
                  </a:lnTo>
                  <a:lnTo>
                    <a:pt x="26931" y="32820"/>
                  </a:lnTo>
                  <a:lnTo>
                    <a:pt x="27358" y="32932"/>
                  </a:lnTo>
                  <a:lnTo>
                    <a:pt x="27763" y="32977"/>
                  </a:lnTo>
                  <a:lnTo>
                    <a:pt x="27965" y="33000"/>
                  </a:lnTo>
                  <a:lnTo>
                    <a:pt x="28167" y="33000"/>
                  </a:lnTo>
                  <a:lnTo>
                    <a:pt x="28392" y="32977"/>
                  </a:lnTo>
                  <a:lnTo>
                    <a:pt x="28594" y="32955"/>
                  </a:lnTo>
                  <a:lnTo>
                    <a:pt x="28864" y="32888"/>
                  </a:lnTo>
                  <a:lnTo>
                    <a:pt x="29111" y="32798"/>
                  </a:lnTo>
                  <a:lnTo>
                    <a:pt x="29336" y="32663"/>
                  </a:lnTo>
                  <a:lnTo>
                    <a:pt x="29538" y="32528"/>
                  </a:lnTo>
                  <a:lnTo>
                    <a:pt x="29718" y="32370"/>
                  </a:lnTo>
                  <a:lnTo>
                    <a:pt x="29898" y="32191"/>
                  </a:lnTo>
                  <a:lnTo>
                    <a:pt x="30055" y="31988"/>
                  </a:lnTo>
                  <a:lnTo>
                    <a:pt x="30190" y="31786"/>
                  </a:lnTo>
                  <a:lnTo>
                    <a:pt x="30325" y="31561"/>
                  </a:lnTo>
                  <a:lnTo>
                    <a:pt x="30438" y="31314"/>
                  </a:lnTo>
                  <a:lnTo>
                    <a:pt x="30640" y="30797"/>
                  </a:lnTo>
                  <a:lnTo>
                    <a:pt x="30797" y="30235"/>
                  </a:lnTo>
                  <a:lnTo>
                    <a:pt x="30955" y="29628"/>
                  </a:lnTo>
                  <a:lnTo>
                    <a:pt x="31224" y="28414"/>
                  </a:lnTo>
                  <a:lnTo>
                    <a:pt x="31382" y="27807"/>
                  </a:lnTo>
                  <a:lnTo>
                    <a:pt x="31561" y="27200"/>
                  </a:lnTo>
                  <a:lnTo>
                    <a:pt x="31764" y="26616"/>
                  </a:lnTo>
                  <a:lnTo>
                    <a:pt x="31876" y="26346"/>
                  </a:lnTo>
                  <a:lnTo>
                    <a:pt x="32011" y="26076"/>
                  </a:lnTo>
                  <a:lnTo>
                    <a:pt x="32168" y="25829"/>
                  </a:lnTo>
                  <a:lnTo>
                    <a:pt x="32326" y="25582"/>
                  </a:lnTo>
                  <a:lnTo>
                    <a:pt x="32506" y="25357"/>
                  </a:lnTo>
                  <a:lnTo>
                    <a:pt x="32685" y="25155"/>
                  </a:lnTo>
                  <a:lnTo>
                    <a:pt x="32865" y="24997"/>
                  </a:lnTo>
                  <a:lnTo>
                    <a:pt x="33023" y="24862"/>
                  </a:lnTo>
                  <a:lnTo>
                    <a:pt x="33405" y="24615"/>
                  </a:lnTo>
                  <a:lnTo>
                    <a:pt x="33787" y="24390"/>
                  </a:lnTo>
                  <a:lnTo>
                    <a:pt x="34214" y="24188"/>
                  </a:lnTo>
                  <a:lnTo>
                    <a:pt x="34641" y="24031"/>
                  </a:lnTo>
                  <a:lnTo>
                    <a:pt x="35091" y="23873"/>
                  </a:lnTo>
                  <a:lnTo>
                    <a:pt x="35967" y="23581"/>
                  </a:lnTo>
                  <a:lnTo>
                    <a:pt x="36394" y="23424"/>
                  </a:lnTo>
                  <a:lnTo>
                    <a:pt x="36822" y="23266"/>
                  </a:lnTo>
                  <a:lnTo>
                    <a:pt x="37204" y="23087"/>
                  </a:lnTo>
                  <a:lnTo>
                    <a:pt x="37586" y="22862"/>
                  </a:lnTo>
                  <a:lnTo>
                    <a:pt x="37923" y="22615"/>
                  </a:lnTo>
                  <a:lnTo>
                    <a:pt x="38080" y="22480"/>
                  </a:lnTo>
                  <a:lnTo>
                    <a:pt x="38215" y="22345"/>
                  </a:lnTo>
                  <a:lnTo>
                    <a:pt x="38350" y="22187"/>
                  </a:lnTo>
                  <a:lnTo>
                    <a:pt x="38485" y="22008"/>
                  </a:lnTo>
                  <a:lnTo>
                    <a:pt x="38575" y="21828"/>
                  </a:lnTo>
                  <a:lnTo>
                    <a:pt x="38687" y="21625"/>
                  </a:lnTo>
                  <a:lnTo>
                    <a:pt x="38755" y="21446"/>
                  </a:lnTo>
                  <a:lnTo>
                    <a:pt x="38800" y="21266"/>
                  </a:lnTo>
                  <a:lnTo>
                    <a:pt x="38845" y="21064"/>
                  </a:lnTo>
                  <a:lnTo>
                    <a:pt x="38867" y="20884"/>
                  </a:lnTo>
                  <a:lnTo>
                    <a:pt x="38867" y="20704"/>
                  </a:lnTo>
                  <a:lnTo>
                    <a:pt x="38867" y="20524"/>
                  </a:lnTo>
                  <a:lnTo>
                    <a:pt x="38822" y="20164"/>
                  </a:lnTo>
                  <a:lnTo>
                    <a:pt x="38710" y="19805"/>
                  </a:lnTo>
                  <a:lnTo>
                    <a:pt x="38575" y="19467"/>
                  </a:lnTo>
                  <a:lnTo>
                    <a:pt x="38395" y="19108"/>
                  </a:lnTo>
                  <a:lnTo>
                    <a:pt x="38170" y="18793"/>
                  </a:lnTo>
                  <a:lnTo>
                    <a:pt x="37901" y="18456"/>
                  </a:lnTo>
                  <a:lnTo>
                    <a:pt x="37631" y="18164"/>
                  </a:lnTo>
                  <a:lnTo>
                    <a:pt x="37316" y="17849"/>
                  </a:lnTo>
                  <a:lnTo>
                    <a:pt x="37001" y="17579"/>
                  </a:lnTo>
                  <a:lnTo>
                    <a:pt x="36664" y="17310"/>
                  </a:lnTo>
                  <a:lnTo>
                    <a:pt x="36327" y="17062"/>
                  </a:lnTo>
                  <a:lnTo>
                    <a:pt x="35967" y="16837"/>
                  </a:lnTo>
                  <a:lnTo>
                    <a:pt x="35608" y="16613"/>
                  </a:lnTo>
                  <a:lnTo>
                    <a:pt x="34619" y="16073"/>
                  </a:lnTo>
                  <a:lnTo>
                    <a:pt x="33585" y="15556"/>
                  </a:lnTo>
                  <a:lnTo>
                    <a:pt x="32551" y="15062"/>
                  </a:lnTo>
                  <a:lnTo>
                    <a:pt x="31517" y="14612"/>
                  </a:lnTo>
                  <a:lnTo>
                    <a:pt x="30438" y="14185"/>
                  </a:lnTo>
                  <a:lnTo>
                    <a:pt x="29381" y="13803"/>
                  </a:lnTo>
                  <a:lnTo>
                    <a:pt x="28280" y="13443"/>
                  </a:lnTo>
                  <a:lnTo>
                    <a:pt x="27201" y="13106"/>
                  </a:lnTo>
                  <a:lnTo>
                    <a:pt x="27425" y="12949"/>
                  </a:lnTo>
                  <a:lnTo>
                    <a:pt x="27650" y="12791"/>
                  </a:lnTo>
                  <a:lnTo>
                    <a:pt x="27875" y="12611"/>
                  </a:lnTo>
                  <a:lnTo>
                    <a:pt x="28055" y="12432"/>
                  </a:lnTo>
                  <a:lnTo>
                    <a:pt x="28235" y="12207"/>
                  </a:lnTo>
                  <a:lnTo>
                    <a:pt x="28392" y="12004"/>
                  </a:lnTo>
                  <a:lnTo>
                    <a:pt x="28549" y="11780"/>
                  </a:lnTo>
                  <a:lnTo>
                    <a:pt x="28684" y="11532"/>
                  </a:lnTo>
                  <a:lnTo>
                    <a:pt x="28819" y="11308"/>
                  </a:lnTo>
                  <a:lnTo>
                    <a:pt x="28909" y="11038"/>
                  </a:lnTo>
                  <a:lnTo>
                    <a:pt x="29021" y="10791"/>
                  </a:lnTo>
                  <a:lnTo>
                    <a:pt x="29089" y="10521"/>
                  </a:lnTo>
                  <a:lnTo>
                    <a:pt x="29156" y="10251"/>
                  </a:lnTo>
                  <a:lnTo>
                    <a:pt x="29201" y="9981"/>
                  </a:lnTo>
                  <a:lnTo>
                    <a:pt x="29246" y="9712"/>
                  </a:lnTo>
                  <a:lnTo>
                    <a:pt x="29269" y="9419"/>
                  </a:lnTo>
                  <a:lnTo>
                    <a:pt x="29291" y="8857"/>
                  </a:lnTo>
                  <a:lnTo>
                    <a:pt x="29246" y="8273"/>
                  </a:lnTo>
                  <a:lnTo>
                    <a:pt x="29156" y="7711"/>
                  </a:lnTo>
                  <a:lnTo>
                    <a:pt x="29021" y="7149"/>
                  </a:lnTo>
                  <a:lnTo>
                    <a:pt x="28819" y="6587"/>
                  </a:lnTo>
                  <a:lnTo>
                    <a:pt x="28707" y="6317"/>
                  </a:lnTo>
                  <a:lnTo>
                    <a:pt x="28594" y="6070"/>
                  </a:lnTo>
                  <a:lnTo>
                    <a:pt x="28459" y="5823"/>
                  </a:lnTo>
                  <a:lnTo>
                    <a:pt x="28302" y="5575"/>
                  </a:lnTo>
                  <a:lnTo>
                    <a:pt x="28145" y="5328"/>
                  </a:lnTo>
                  <a:lnTo>
                    <a:pt x="27965" y="5103"/>
                  </a:lnTo>
                  <a:lnTo>
                    <a:pt x="27605" y="4676"/>
                  </a:lnTo>
                  <a:lnTo>
                    <a:pt x="27201" y="4272"/>
                  </a:lnTo>
                  <a:lnTo>
                    <a:pt x="26773" y="3912"/>
                  </a:lnTo>
                  <a:lnTo>
                    <a:pt x="26346" y="3552"/>
                  </a:lnTo>
                  <a:lnTo>
                    <a:pt x="25874" y="3238"/>
                  </a:lnTo>
                  <a:lnTo>
                    <a:pt x="25380" y="2945"/>
                  </a:lnTo>
                  <a:lnTo>
                    <a:pt x="24885" y="2698"/>
                  </a:lnTo>
                  <a:lnTo>
                    <a:pt x="24368" y="2451"/>
                  </a:lnTo>
                  <a:lnTo>
                    <a:pt x="23851" y="2226"/>
                  </a:lnTo>
                  <a:lnTo>
                    <a:pt x="23312" y="2024"/>
                  </a:lnTo>
                  <a:lnTo>
                    <a:pt x="22750" y="1844"/>
                  </a:lnTo>
                  <a:lnTo>
                    <a:pt x="22210" y="1664"/>
                  </a:lnTo>
                  <a:lnTo>
                    <a:pt x="21648" y="1529"/>
                  </a:lnTo>
                  <a:lnTo>
                    <a:pt x="21086" y="1394"/>
                  </a:lnTo>
                  <a:lnTo>
                    <a:pt x="19962" y="1147"/>
                  </a:lnTo>
                  <a:lnTo>
                    <a:pt x="18614" y="922"/>
                  </a:lnTo>
                  <a:lnTo>
                    <a:pt x="17242" y="675"/>
                  </a:lnTo>
                  <a:lnTo>
                    <a:pt x="16568" y="540"/>
                  </a:lnTo>
                  <a:lnTo>
                    <a:pt x="15916" y="383"/>
                  </a:lnTo>
                  <a:lnTo>
                    <a:pt x="15242" y="203"/>
                  </a:lnTo>
                  <a:lnTo>
                    <a:pt x="1459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275;p15">
              <a:extLst>
                <a:ext uri="{FF2B5EF4-FFF2-40B4-BE49-F238E27FC236}">
                  <a16:creationId xmlns:a16="http://schemas.microsoft.com/office/drawing/2014/main" id="{EFE7388C-5023-CAD3-3516-9695AA669BC8}"/>
                </a:ext>
              </a:extLst>
            </p:cNvPr>
            <p:cNvSpPr/>
            <p:nvPr/>
          </p:nvSpPr>
          <p:spPr>
            <a:xfrm>
              <a:off x="4343850" y="2854675"/>
              <a:ext cx="1753400" cy="1107125"/>
            </a:xfrm>
            <a:custGeom>
              <a:avLst/>
              <a:gdLst/>
              <a:ahLst/>
              <a:cxnLst/>
              <a:rect l="l" t="t" r="r" b="b"/>
              <a:pathLst>
                <a:path w="70136" h="44285" extrusionOk="0">
                  <a:moveTo>
                    <a:pt x="315" y="1"/>
                  </a:moveTo>
                  <a:lnTo>
                    <a:pt x="203" y="315"/>
                  </a:lnTo>
                  <a:lnTo>
                    <a:pt x="135" y="630"/>
                  </a:lnTo>
                  <a:lnTo>
                    <a:pt x="68" y="967"/>
                  </a:lnTo>
                  <a:lnTo>
                    <a:pt x="23" y="1304"/>
                  </a:lnTo>
                  <a:lnTo>
                    <a:pt x="1" y="1642"/>
                  </a:lnTo>
                  <a:lnTo>
                    <a:pt x="1" y="2001"/>
                  </a:lnTo>
                  <a:lnTo>
                    <a:pt x="1" y="2698"/>
                  </a:lnTo>
                  <a:lnTo>
                    <a:pt x="46" y="3417"/>
                  </a:lnTo>
                  <a:lnTo>
                    <a:pt x="135" y="4137"/>
                  </a:lnTo>
                  <a:lnTo>
                    <a:pt x="248" y="4834"/>
                  </a:lnTo>
                  <a:lnTo>
                    <a:pt x="383" y="5530"/>
                  </a:lnTo>
                  <a:lnTo>
                    <a:pt x="1484" y="11240"/>
                  </a:lnTo>
                  <a:lnTo>
                    <a:pt x="2608" y="16972"/>
                  </a:lnTo>
                  <a:lnTo>
                    <a:pt x="2676" y="17287"/>
                  </a:lnTo>
                  <a:lnTo>
                    <a:pt x="2765" y="17624"/>
                  </a:lnTo>
                  <a:lnTo>
                    <a:pt x="2878" y="17939"/>
                  </a:lnTo>
                  <a:lnTo>
                    <a:pt x="2968" y="18096"/>
                  </a:lnTo>
                  <a:lnTo>
                    <a:pt x="3058" y="18231"/>
                  </a:lnTo>
                  <a:lnTo>
                    <a:pt x="3170" y="18366"/>
                  </a:lnTo>
                  <a:lnTo>
                    <a:pt x="3283" y="18501"/>
                  </a:lnTo>
                  <a:lnTo>
                    <a:pt x="3417" y="18591"/>
                  </a:lnTo>
                  <a:lnTo>
                    <a:pt x="3530" y="18681"/>
                  </a:lnTo>
                  <a:lnTo>
                    <a:pt x="3687" y="18748"/>
                  </a:lnTo>
                  <a:lnTo>
                    <a:pt x="3822" y="18816"/>
                  </a:lnTo>
                  <a:lnTo>
                    <a:pt x="3957" y="18861"/>
                  </a:lnTo>
                  <a:lnTo>
                    <a:pt x="4114" y="18883"/>
                  </a:lnTo>
                  <a:lnTo>
                    <a:pt x="4429" y="18883"/>
                  </a:lnTo>
                  <a:lnTo>
                    <a:pt x="4766" y="18838"/>
                  </a:lnTo>
                  <a:lnTo>
                    <a:pt x="5081" y="18748"/>
                  </a:lnTo>
                  <a:lnTo>
                    <a:pt x="5418" y="18613"/>
                  </a:lnTo>
                  <a:lnTo>
                    <a:pt x="5755" y="18433"/>
                  </a:lnTo>
                  <a:lnTo>
                    <a:pt x="6070" y="18231"/>
                  </a:lnTo>
                  <a:lnTo>
                    <a:pt x="6385" y="17984"/>
                  </a:lnTo>
                  <a:lnTo>
                    <a:pt x="6699" y="17737"/>
                  </a:lnTo>
                  <a:lnTo>
                    <a:pt x="6969" y="17444"/>
                  </a:lnTo>
                  <a:lnTo>
                    <a:pt x="7239" y="17152"/>
                  </a:lnTo>
                  <a:lnTo>
                    <a:pt x="7464" y="16837"/>
                  </a:lnTo>
                  <a:lnTo>
                    <a:pt x="7666" y="16523"/>
                  </a:lnTo>
                  <a:lnTo>
                    <a:pt x="8048" y="15871"/>
                  </a:lnTo>
                  <a:lnTo>
                    <a:pt x="8498" y="15196"/>
                  </a:lnTo>
                  <a:lnTo>
                    <a:pt x="8745" y="14882"/>
                  </a:lnTo>
                  <a:lnTo>
                    <a:pt x="8992" y="14590"/>
                  </a:lnTo>
                  <a:lnTo>
                    <a:pt x="9239" y="14297"/>
                  </a:lnTo>
                  <a:lnTo>
                    <a:pt x="9509" y="14028"/>
                  </a:lnTo>
                  <a:lnTo>
                    <a:pt x="9801" y="13803"/>
                  </a:lnTo>
                  <a:lnTo>
                    <a:pt x="10094" y="13600"/>
                  </a:lnTo>
                  <a:lnTo>
                    <a:pt x="10386" y="13443"/>
                  </a:lnTo>
                  <a:lnTo>
                    <a:pt x="10701" y="13331"/>
                  </a:lnTo>
                  <a:lnTo>
                    <a:pt x="11015" y="13263"/>
                  </a:lnTo>
                  <a:lnTo>
                    <a:pt x="11173" y="13241"/>
                  </a:lnTo>
                  <a:lnTo>
                    <a:pt x="11487" y="13241"/>
                  </a:lnTo>
                  <a:lnTo>
                    <a:pt x="11667" y="13286"/>
                  </a:lnTo>
                  <a:lnTo>
                    <a:pt x="11825" y="13331"/>
                  </a:lnTo>
                  <a:lnTo>
                    <a:pt x="12004" y="13376"/>
                  </a:lnTo>
                  <a:lnTo>
                    <a:pt x="12252" y="13511"/>
                  </a:lnTo>
                  <a:lnTo>
                    <a:pt x="12476" y="13668"/>
                  </a:lnTo>
                  <a:lnTo>
                    <a:pt x="12701" y="13848"/>
                  </a:lnTo>
                  <a:lnTo>
                    <a:pt x="12926" y="14050"/>
                  </a:lnTo>
                  <a:lnTo>
                    <a:pt x="13331" y="14432"/>
                  </a:lnTo>
                  <a:lnTo>
                    <a:pt x="13555" y="14612"/>
                  </a:lnTo>
                  <a:lnTo>
                    <a:pt x="13780" y="14792"/>
                  </a:lnTo>
                  <a:lnTo>
                    <a:pt x="14117" y="14972"/>
                  </a:lnTo>
                  <a:lnTo>
                    <a:pt x="14455" y="15129"/>
                  </a:lnTo>
                  <a:lnTo>
                    <a:pt x="14814" y="15241"/>
                  </a:lnTo>
                  <a:lnTo>
                    <a:pt x="15174" y="15309"/>
                  </a:lnTo>
                  <a:lnTo>
                    <a:pt x="15534" y="15354"/>
                  </a:lnTo>
                  <a:lnTo>
                    <a:pt x="15916" y="15376"/>
                  </a:lnTo>
                  <a:lnTo>
                    <a:pt x="16702" y="15399"/>
                  </a:lnTo>
                  <a:lnTo>
                    <a:pt x="17489" y="15376"/>
                  </a:lnTo>
                  <a:lnTo>
                    <a:pt x="18276" y="15376"/>
                  </a:lnTo>
                  <a:lnTo>
                    <a:pt x="18658" y="15399"/>
                  </a:lnTo>
                  <a:lnTo>
                    <a:pt x="19040" y="15421"/>
                  </a:lnTo>
                  <a:lnTo>
                    <a:pt x="19422" y="15489"/>
                  </a:lnTo>
                  <a:lnTo>
                    <a:pt x="19805" y="15601"/>
                  </a:lnTo>
                  <a:lnTo>
                    <a:pt x="20232" y="15758"/>
                  </a:lnTo>
                  <a:lnTo>
                    <a:pt x="20614" y="15983"/>
                  </a:lnTo>
                  <a:lnTo>
                    <a:pt x="20973" y="16231"/>
                  </a:lnTo>
                  <a:lnTo>
                    <a:pt x="21311" y="16500"/>
                  </a:lnTo>
                  <a:lnTo>
                    <a:pt x="21625" y="16815"/>
                  </a:lnTo>
                  <a:lnTo>
                    <a:pt x="21918" y="17152"/>
                  </a:lnTo>
                  <a:lnTo>
                    <a:pt x="22210" y="17534"/>
                  </a:lnTo>
                  <a:lnTo>
                    <a:pt x="22457" y="17916"/>
                  </a:lnTo>
                  <a:lnTo>
                    <a:pt x="22682" y="18321"/>
                  </a:lnTo>
                  <a:lnTo>
                    <a:pt x="22907" y="18748"/>
                  </a:lnTo>
                  <a:lnTo>
                    <a:pt x="23334" y="19602"/>
                  </a:lnTo>
                  <a:lnTo>
                    <a:pt x="23716" y="20479"/>
                  </a:lnTo>
                  <a:lnTo>
                    <a:pt x="24076" y="21356"/>
                  </a:lnTo>
                  <a:lnTo>
                    <a:pt x="24278" y="21783"/>
                  </a:lnTo>
                  <a:lnTo>
                    <a:pt x="24503" y="22210"/>
                  </a:lnTo>
                  <a:lnTo>
                    <a:pt x="24750" y="22615"/>
                  </a:lnTo>
                  <a:lnTo>
                    <a:pt x="25020" y="23042"/>
                  </a:lnTo>
                  <a:lnTo>
                    <a:pt x="25312" y="23424"/>
                  </a:lnTo>
                  <a:lnTo>
                    <a:pt x="25627" y="23806"/>
                  </a:lnTo>
                  <a:lnTo>
                    <a:pt x="25941" y="24143"/>
                  </a:lnTo>
                  <a:lnTo>
                    <a:pt x="26301" y="24480"/>
                  </a:lnTo>
                  <a:lnTo>
                    <a:pt x="26661" y="24750"/>
                  </a:lnTo>
                  <a:lnTo>
                    <a:pt x="27020" y="24997"/>
                  </a:lnTo>
                  <a:lnTo>
                    <a:pt x="27425" y="25200"/>
                  </a:lnTo>
                  <a:lnTo>
                    <a:pt x="27830" y="25357"/>
                  </a:lnTo>
                  <a:lnTo>
                    <a:pt x="28032" y="25402"/>
                  </a:lnTo>
                  <a:lnTo>
                    <a:pt x="28234" y="25447"/>
                  </a:lnTo>
                  <a:lnTo>
                    <a:pt x="28437" y="25492"/>
                  </a:lnTo>
                  <a:lnTo>
                    <a:pt x="28886" y="25492"/>
                  </a:lnTo>
                  <a:lnTo>
                    <a:pt x="29088" y="25469"/>
                  </a:lnTo>
                  <a:lnTo>
                    <a:pt x="29313" y="25424"/>
                  </a:lnTo>
                  <a:lnTo>
                    <a:pt x="29538" y="25379"/>
                  </a:lnTo>
                  <a:lnTo>
                    <a:pt x="29875" y="25267"/>
                  </a:lnTo>
                  <a:lnTo>
                    <a:pt x="30212" y="25087"/>
                  </a:lnTo>
                  <a:lnTo>
                    <a:pt x="30550" y="24907"/>
                  </a:lnTo>
                  <a:lnTo>
                    <a:pt x="30842" y="24683"/>
                  </a:lnTo>
                  <a:lnTo>
                    <a:pt x="31156" y="24458"/>
                  </a:lnTo>
                  <a:lnTo>
                    <a:pt x="31449" y="24211"/>
                  </a:lnTo>
                  <a:lnTo>
                    <a:pt x="32033" y="23716"/>
                  </a:lnTo>
                  <a:lnTo>
                    <a:pt x="32325" y="23491"/>
                  </a:lnTo>
                  <a:lnTo>
                    <a:pt x="32640" y="23266"/>
                  </a:lnTo>
                  <a:lnTo>
                    <a:pt x="32932" y="23042"/>
                  </a:lnTo>
                  <a:lnTo>
                    <a:pt x="33247" y="22884"/>
                  </a:lnTo>
                  <a:lnTo>
                    <a:pt x="33562" y="22727"/>
                  </a:lnTo>
                  <a:lnTo>
                    <a:pt x="33899" y="22637"/>
                  </a:lnTo>
                  <a:lnTo>
                    <a:pt x="34236" y="22570"/>
                  </a:lnTo>
                  <a:lnTo>
                    <a:pt x="34596" y="22570"/>
                  </a:lnTo>
                  <a:lnTo>
                    <a:pt x="34843" y="22592"/>
                  </a:lnTo>
                  <a:lnTo>
                    <a:pt x="35068" y="22660"/>
                  </a:lnTo>
                  <a:lnTo>
                    <a:pt x="35293" y="22727"/>
                  </a:lnTo>
                  <a:lnTo>
                    <a:pt x="35517" y="22839"/>
                  </a:lnTo>
                  <a:lnTo>
                    <a:pt x="35742" y="22952"/>
                  </a:lnTo>
                  <a:lnTo>
                    <a:pt x="35944" y="23087"/>
                  </a:lnTo>
                  <a:lnTo>
                    <a:pt x="36147" y="23222"/>
                  </a:lnTo>
                  <a:lnTo>
                    <a:pt x="36327" y="23379"/>
                  </a:lnTo>
                  <a:lnTo>
                    <a:pt x="36641" y="23671"/>
                  </a:lnTo>
                  <a:lnTo>
                    <a:pt x="36911" y="23963"/>
                  </a:lnTo>
                  <a:lnTo>
                    <a:pt x="37181" y="24278"/>
                  </a:lnTo>
                  <a:lnTo>
                    <a:pt x="37428" y="24638"/>
                  </a:lnTo>
                  <a:lnTo>
                    <a:pt x="37653" y="24975"/>
                  </a:lnTo>
                  <a:lnTo>
                    <a:pt x="37855" y="25357"/>
                  </a:lnTo>
                  <a:lnTo>
                    <a:pt x="38058" y="25739"/>
                  </a:lnTo>
                  <a:lnTo>
                    <a:pt x="38237" y="26121"/>
                  </a:lnTo>
                  <a:lnTo>
                    <a:pt x="38552" y="26931"/>
                  </a:lnTo>
                  <a:lnTo>
                    <a:pt x="38844" y="27762"/>
                  </a:lnTo>
                  <a:lnTo>
                    <a:pt x="39406" y="29448"/>
                  </a:lnTo>
                  <a:lnTo>
                    <a:pt x="39676" y="30280"/>
                  </a:lnTo>
                  <a:lnTo>
                    <a:pt x="39991" y="31067"/>
                  </a:lnTo>
                  <a:lnTo>
                    <a:pt x="40148" y="31471"/>
                  </a:lnTo>
                  <a:lnTo>
                    <a:pt x="40328" y="31831"/>
                  </a:lnTo>
                  <a:lnTo>
                    <a:pt x="40508" y="32191"/>
                  </a:lnTo>
                  <a:lnTo>
                    <a:pt x="40710" y="32528"/>
                  </a:lnTo>
                  <a:lnTo>
                    <a:pt x="40935" y="32865"/>
                  </a:lnTo>
                  <a:lnTo>
                    <a:pt x="41182" y="33180"/>
                  </a:lnTo>
                  <a:lnTo>
                    <a:pt x="41429" y="33472"/>
                  </a:lnTo>
                  <a:lnTo>
                    <a:pt x="41699" y="33742"/>
                  </a:lnTo>
                  <a:lnTo>
                    <a:pt x="41991" y="33989"/>
                  </a:lnTo>
                  <a:lnTo>
                    <a:pt x="42329" y="34191"/>
                  </a:lnTo>
                  <a:lnTo>
                    <a:pt x="42666" y="34394"/>
                  </a:lnTo>
                  <a:lnTo>
                    <a:pt x="43048" y="34551"/>
                  </a:lnTo>
                  <a:lnTo>
                    <a:pt x="43385" y="34663"/>
                  </a:lnTo>
                  <a:lnTo>
                    <a:pt x="43722" y="34776"/>
                  </a:lnTo>
                  <a:lnTo>
                    <a:pt x="44397" y="34956"/>
                  </a:lnTo>
                  <a:lnTo>
                    <a:pt x="44711" y="35090"/>
                  </a:lnTo>
                  <a:lnTo>
                    <a:pt x="45026" y="35225"/>
                  </a:lnTo>
                  <a:lnTo>
                    <a:pt x="45318" y="35405"/>
                  </a:lnTo>
                  <a:lnTo>
                    <a:pt x="45453" y="35495"/>
                  </a:lnTo>
                  <a:lnTo>
                    <a:pt x="45566" y="35630"/>
                  </a:lnTo>
                  <a:lnTo>
                    <a:pt x="45768" y="35855"/>
                  </a:lnTo>
                  <a:lnTo>
                    <a:pt x="45925" y="36124"/>
                  </a:lnTo>
                  <a:lnTo>
                    <a:pt x="46060" y="36417"/>
                  </a:lnTo>
                  <a:lnTo>
                    <a:pt x="46150" y="36709"/>
                  </a:lnTo>
                  <a:lnTo>
                    <a:pt x="46240" y="37024"/>
                  </a:lnTo>
                  <a:lnTo>
                    <a:pt x="46307" y="37338"/>
                  </a:lnTo>
                  <a:lnTo>
                    <a:pt x="46420" y="37968"/>
                  </a:lnTo>
                  <a:lnTo>
                    <a:pt x="46532" y="38417"/>
                  </a:lnTo>
                  <a:lnTo>
                    <a:pt x="46667" y="38867"/>
                  </a:lnTo>
                  <a:lnTo>
                    <a:pt x="46802" y="39317"/>
                  </a:lnTo>
                  <a:lnTo>
                    <a:pt x="46959" y="39744"/>
                  </a:lnTo>
                  <a:lnTo>
                    <a:pt x="47162" y="40171"/>
                  </a:lnTo>
                  <a:lnTo>
                    <a:pt x="47341" y="40598"/>
                  </a:lnTo>
                  <a:lnTo>
                    <a:pt x="47566" y="41002"/>
                  </a:lnTo>
                  <a:lnTo>
                    <a:pt x="47813" y="41407"/>
                  </a:lnTo>
                  <a:lnTo>
                    <a:pt x="48061" y="41812"/>
                  </a:lnTo>
                  <a:lnTo>
                    <a:pt x="48330" y="42194"/>
                  </a:lnTo>
                  <a:lnTo>
                    <a:pt x="48600" y="42576"/>
                  </a:lnTo>
                  <a:lnTo>
                    <a:pt x="48915" y="42936"/>
                  </a:lnTo>
                  <a:lnTo>
                    <a:pt x="49230" y="43295"/>
                  </a:lnTo>
                  <a:lnTo>
                    <a:pt x="49544" y="43633"/>
                  </a:lnTo>
                  <a:lnTo>
                    <a:pt x="49881" y="43970"/>
                  </a:lnTo>
                  <a:lnTo>
                    <a:pt x="50219" y="44284"/>
                  </a:lnTo>
                  <a:lnTo>
                    <a:pt x="50983" y="43385"/>
                  </a:lnTo>
                  <a:lnTo>
                    <a:pt x="51725" y="42464"/>
                  </a:lnTo>
                  <a:lnTo>
                    <a:pt x="52467" y="41519"/>
                  </a:lnTo>
                  <a:lnTo>
                    <a:pt x="53186" y="40575"/>
                  </a:lnTo>
                  <a:lnTo>
                    <a:pt x="53883" y="39631"/>
                  </a:lnTo>
                  <a:lnTo>
                    <a:pt x="54580" y="38665"/>
                  </a:lnTo>
                  <a:lnTo>
                    <a:pt x="55276" y="37676"/>
                  </a:lnTo>
                  <a:lnTo>
                    <a:pt x="55951" y="36686"/>
                  </a:lnTo>
                  <a:lnTo>
                    <a:pt x="56603" y="35697"/>
                  </a:lnTo>
                  <a:lnTo>
                    <a:pt x="57255" y="34686"/>
                  </a:lnTo>
                  <a:lnTo>
                    <a:pt x="57884" y="33674"/>
                  </a:lnTo>
                  <a:lnTo>
                    <a:pt x="58491" y="32640"/>
                  </a:lnTo>
                  <a:lnTo>
                    <a:pt x="59120" y="31606"/>
                  </a:lnTo>
                  <a:lnTo>
                    <a:pt x="59705" y="30572"/>
                  </a:lnTo>
                  <a:lnTo>
                    <a:pt x="60289" y="29516"/>
                  </a:lnTo>
                  <a:lnTo>
                    <a:pt x="60851" y="28437"/>
                  </a:lnTo>
                  <a:lnTo>
                    <a:pt x="61413" y="27358"/>
                  </a:lnTo>
                  <a:lnTo>
                    <a:pt x="61953" y="26279"/>
                  </a:lnTo>
                  <a:lnTo>
                    <a:pt x="62470" y="25177"/>
                  </a:lnTo>
                  <a:lnTo>
                    <a:pt x="62987" y="24076"/>
                  </a:lnTo>
                  <a:lnTo>
                    <a:pt x="63481" y="22952"/>
                  </a:lnTo>
                  <a:lnTo>
                    <a:pt x="63976" y="21828"/>
                  </a:lnTo>
                  <a:lnTo>
                    <a:pt x="64448" y="20704"/>
                  </a:lnTo>
                  <a:lnTo>
                    <a:pt x="64897" y="19557"/>
                  </a:lnTo>
                  <a:lnTo>
                    <a:pt x="65347" y="18411"/>
                  </a:lnTo>
                  <a:lnTo>
                    <a:pt x="65774" y="17242"/>
                  </a:lnTo>
                  <a:lnTo>
                    <a:pt x="66179" y="16073"/>
                  </a:lnTo>
                  <a:lnTo>
                    <a:pt x="66583" y="14904"/>
                  </a:lnTo>
                  <a:lnTo>
                    <a:pt x="66966" y="13713"/>
                  </a:lnTo>
                  <a:lnTo>
                    <a:pt x="67325" y="12499"/>
                  </a:lnTo>
                  <a:lnTo>
                    <a:pt x="67685" y="11308"/>
                  </a:lnTo>
                  <a:lnTo>
                    <a:pt x="68022" y="10094"/>
                  </a:lnTo>
                  <a:lnTo>
                    <a:pt x="68337" y="8835"/>
                  </a:lnTo>
                  <a:lnTo>
                    <a:pt x="68651" y="7576"/>
                  </a:lnTo>
                  <a:lnTo>
                    <a:pt x="68944" y="6295"/>
                  </a:lnTo>
                  <a:lnTo>
                    <a:pt x="69213" y="5036"/>
                  </a:lnTo>
                  <a:lnTo>
                    <a:pt x="69483" y="3777"/>
                  </a:lnTo>
                  <a:lnTo>
                    <a:pt x="69708" y="2518"/>
                  </a:lnTo>
                  <a:lnTo>
                    <a:pt x="69933" y="1259"/>
                  </a:lnTo>
                  <a:lnTo>
                    <a:pt x="70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276;p15">
              <a:extLst>
                <a:ext uri="{FF2B5EF4-FFF2-40B4-BE49-F238E27FC236}">
                  <a16:creationId xmlns:a16="http://schemas.microsoft.com/office/drawing/2014/main" id="{3C40C514-7B02-0755-F50F-87E3D705721D}"/>
                </a:ext>
              </a:extLst>
            </p:cNvPr>
            <p:cNvSpPr/>
            <p:nvPr/>
          </p:nvSpPr>
          <p:spPr>
            <a:xfrm>
              <a:off x="3340725" y="2854675"/>
              <a:ext cx="1164450" cy="1444300"/>
            </a:xfrm>
            <a:custGeom>
              <a:avLst/>
              <a:gdLst/>
              <a:ahLst/>
              <a:cxnLst/>
              <a:rect l="l" t="t" r="r" b="b"/>
              <a:pathLst>
                <a:path w="46578" h="57772" extrusionOk="0">
                  <a:moveTo>
                    <a:pt x="1214" y="1"/>
                  </a:moveTo>
                  <a:lnTo>
                    <a:pt x="1035" y="428"/>
                  </a:lnTo>
                  <a:lnTo>
                    <a:pt x="855" y="877"/>
                  </a:lnTo>
                  <a:lnTo>
                    <a:pt x="697" y="1327"/>
                  </a:lnTo>
                  <a:lnTo>
                    <a:pt x="563" y="1776"/>
                  </a:lnTo>
                  <a:lnTo>
                    <a:pt x="315" y="2721"/>
                  </a:lnTo>
                  <a:lnTo>
                    <a:pt x="113" y="3642"/>
                  </a:lnTo>
                  <a:lnTo>
                    <a:pt x="45" y="3957"/>
                  </a:lnTo>
                  <a:lnTo>
                    <a:pt x="1" y="4272"/>
                  </a:lnTo>
                  <a:lnTo>
                    <a:pt x="1" y="4429"/>
                  </a:lnTo>
                  <a:lnTo>
                    <a:pt x="1" y="4586"/>
                  </a:lnTo>
                  <a:lnTo>
                    <a:pt x="23" y="4744"/>
                  </a:lnTo>
                  <a:lnTo>
                    <a:pt x="68" y="4879"/>
                  </a:lnTo>
                  <a:lnTo>
                    <a:pt x="135" y="5058"/>
                  </a:lnTo>
                  <a:lnTo>
                    <a:pt x="203" y="5216"/>
                  </a:lnTo>
                  <a:lnTo>
                    <a:pt x="315" y="5373"/>
                  </a:lnTo>
                  <a:lnTo>
                    <a:pt x="450" y="5530"/>
                  </a:lnTo>
                  <a:lnTo>
                    <a:pt x="697" y="5800"/>
                  </a:lnTo>
                  <a:lnTo>
                    <a:pt x="967" y="6070"/>
                  </a:lnTo>
                  <a:lnTo>
                    <a:pt x="1169" y="6295"/>
                  </a:lnTo>
                  <a:lnTo>
                    <a:pt x="1349" y="6520"/>
                  </a:lnTo>
                  <a:lnTo>
                    <a:pt x="1507" y="6744"/>
                  </a:lnTo>
                  <a:lnTo>
                    <a:pt x="1664" y="6992"/>
                  </a:lnTo>
                  <a:lnTo>
                    <a:pt x="1799" y="7239"/>
                  </a:lnTo>
                  <a:lnTo>
                    <a:pt x="1911" y="7486"/>
                  </a:lnTo>
                  <a:lnTo>
                    <a:pt x="2024" y="7756"/>
                  </a:lnTo>
                  <a:lnTo>
                    <a:pt x="2114" y="8026"/>
                  </a:lnTo>
                  <a:lnTo>
                    <a:pt x="2203" y="8318"/>
                  </a:lnTo>
                  <a:lnTo>
                    <a:pt x="2271" y="8588"/>
                  </a:lnTo>
                  <a:lnTo>
                    <a:pt x="2316" y="8857"/>
                  </a:lnTo>
                  <a:lnTo>
                    <a:pt x="2338" y="9150"/>
                  </a:lnTo>
                  <a:lnTo>
                    <a:pt x="2361" y="9442"/>
                  </a:lnTo>
                  <a:lnTo>
                    <a:pt x="2361" y="9734"/>
                  </a:lnTo>
                  <a:lnTo>
                    <a:pt x="2338" y="10004"/>
                  </a:lnTo>
                  <a:lnTo>
                    <a:pt x="2293" y="10296"/>
                  </a:lnTo>
                  <a:lnTo>
                    <a:pt x="2203" y="10813"/>
                  </a:lnTo>
                  <a:lnTo>
                    <a:pt x="2091" y="11330"/>
                  </a:lnTo>
                  <a:lnTo>
                    <a:pt x="2046" y="11600"/>
                  </a:lnTo>
                  <a:lnTo>
                    <a:pt x="2024" y="11870"/>
                  </a:lnTo>
                  <a:lnTo>
                    <a:pt x="2024" y="12117"/>
                  </a:lnTo>
                  <a:lnTo>
                    <a:pt x="2046" y="12387"/>
                  </a:lnTo>
                  <a:lnTo>
                    <a:pt x="2091" y="12544"/>
                  </a:lnTo>
                  <a:lnTo>
                    <a:pt x="2136" y="12724"/>
                  </a:lnTo>
                  <a:lnTo>
                    <a:pt x="2293" y="13038"/>
                  </a:lnTo>
                  <a:lnTo>
                    <a:pt x="2473" y="13331"/>
                  </a:lnTo>
                  <a:lnTo>
                    <a:pt x="2676" y="13600"/>
                  </a:lnTo>
                  <a:lnTo>
                    <a:pt x="2923" y="13870"/>
                  </a:lnTo>
                  <a:lnTo>
                    <a:pt x="3170" y="14117"/>
                  </a:lnTo>
                  <a:lnTo>
                    <a:pt x="3732" y="14590"/>
                  </a:lnTo>
                  <a:lnTo>
                    <a:pt x="4699" y="15354"/>
                  </a:lnTo>
                  <a:lnTo>
                    <a:pt x="5688" y="16141"/>
                  </a:lnTo>
                  <a:lnTo>
                    <a:pt x="6182" y="16500"/>
                  </a:lnTo>
                  <a:lnTo>
                    <a:pt x="6699" y="16860"/>
                  </a:lnTo>
                  <a:lnTo>
                    <a:pt x="7216" y="17220"/>
                  </a:lnTo>
                  <a:lnTo>
                    <a:pt x="7733" y="17534"/>
                  </a:lnTo>
                  <a:lnTo>
                    <a:pt x="8273" y="17849"/>
                  </a:lnTo>
                  <a:lnTo>
                    <a:pt x="8812" y="18141"/>
                  </a:lnTo>
                  <a:lnTo>
                    <a:pt x="9374" y="18411"/>
                  </a:lnTo>
                  <a:lnTo>
                    <a:pt x="9936" y="18636"/>
                  </a:lnTo>
                  <a:lnTo>
                    <a:pt x="10498" y="18838"/>
                  </a:lnTo>
                  <a:lnTo>
                    <a:pt x="11083" y="19018"/>
                  </a:lnTo>
                  <a:lnTo>
                    <a:pt x="11690" y="19153"/>
                  </a:lnTo>
                  <a:lnTo>
                    <a:pt x="12297" y="19243"/>
                  </a:lnTo>
                  <a:lnTo>
                    <a:pt x="13016" y="19333"/>
                  </a:lnTo>
                  <a:lnTo>
                    <a:pt x="13780" y="19400"/>
                  </a:lnTo>
                  <a:lnTo>
                    <a:pt x="14544" y="19490"/>
                  </a:lnTo>
                  <a:lnTo>
                    <a:pt x="14927" y="19535"/>
                  </a:lnTo>
                  <a:lnTo>
                    <a:pt x="15286" y="19602"/>
                  </a:lnTo>
                  <a:lnTo>
                    <a:pt x="15623" y="19692"/>
                  </a:lnTo>
                  <a:lnTo>
                    <a:pt x="15961" y="19805"/>
                  </a:lnTo>
                  <a:lnTo>
                    <a:pt x="16298" y="19940"/>
                  </a:lnTo>
                  <a:lnTo>
                    <a:pt x="16590" y="20097"/>
                  </a:lnTo>
                  <a:lnTo>
                    <a:pt x="16860" y="20299"/>
                  </a:lnTo>
                  <a:lnTo>
                    <a:pt x="17107" y="20524"/>
                  </a:lnTo>
                  <a:lnTo>
                    <a:pt x="17332" y="20771"/>
                  </a:lnTo>
                  <a:lnTo>
                    <a:pt x="17512" y="21064"/>
                  </a:lnTo>
                  <a:lnTo>
                    <a:pt x="17647" y="21356"/>
                  </a:lnTo>
                  <a:lnTo>
                    <a:pt x="17759" y="21648"/>
                  </a:lnTo>
                  <a:lnTo>
                    <a:pt x="17894" y="21918"/>
                  </a:lnTo>
                  <a:lnTo>
                    <a:pt x="17984" y="22053"/>
                  </a:lnTo>
                  <a:lnTo>
                    <a:pt x="18074" y="22165"/>
                  </a:lnTo>
                  <a:lnTo>
                    <a:pt x="17669" y="22390"/>
                  </a:lnTo>
                  <a:lnTo>
                    <a:pt x="17174" y="22660"/>
                  </a:lnTo>
                  <a:lnTo>
                    <a:pt x="16657" y="22929"/>
                  </a:lnTo>
                  <a:lnTo>
                    <a:pt x="16118" y="23199"/>
                  </a:lnTo>
                  <a:lnTo>
                    <a:pt x="15578" y="23514"/>
                  </a:lnTo>
                  <a:lnTo>
                    <a:pt x="15106" y="23828"/>
                  </a:lnTo>
                  <a:lnTo>
                    <a:pt x="14904" y="24008"/>
                  </a:lnTo>
                  <a:lnTo>
                    <a:pt x="14702" y="24188"/>
                  </a:lnTo>
                  <a:lnTo>
                    <a:pt x="14544" y="24345"/>
                  </a:lnTo>
                  <a:lnTo>
                    <a:pt x="14410" y="24525"/>
                  </a:lnTo>
                  <a:lnTo>
                    <a:pt x="14252" y="24773"/>
                  </a:lnTo>
                  <a:lnTo>
                    <a:pt x="14140" y="25042"/>
                  </a:lnTo>
                  <a:lnTo>
                    <a:pt x="14050" y="25312"/>
                  </a:lnTo>
                  <a:lnTo>
                    <a:pt x="14005" y="25447"/>
                  </a:lnTo>
                  <a:lnTo>
                    <a:pt x="14005" y="25582"/>
                  </a:lnTo>
                  <a:lnTo>
                    <a:pt x="14005" y="25762"/>
                  </a:lnTo>
                  <a:lnTo>
                    <a:pt x="14027" y="25919"/>
                  </a:lnTo>
                  <a:lnTo>
                    <a:pt x="14050" y="26076"/>
                  </a:lnTo>
                  <a:lnTo>
                    <a:pt x="14117" y="26211"/>
                  </a:lnTo>
                  <a:lnTo>
                    <a:pt x="14185" y="26369"/>
                  </a:lnTo>
                  <a:lnTo>
                    <a:pt x="14252" y="26503"/>
                  </a:lnTo>
                  <a:lnTo>
                    <a:pt x="14432" y="26773"/>
                  </a:lnTo>
                  <a:lnTo>
                    <a:pt x="14657" y="27020"/>
                  </a:lnTo>
                  <a:lnTo>
                    <a:pt x="14904" y="27268"/>
                  </a:lnTo>
                  <a:lnTo>
                    <a:pt x="15421" y="27740"/>
                  </a:lnTo>
                  <a:lnTo>
                    <a:pt x="15826" y="28122"/>
                  </a:lnTo>
                  <a:lnTo>
                    <a:pt x="16208" y="28549"/>
                  </a:lnTo>
                  <a:lnTo>
                    <a:pt x="16590" y="28976"/>
                  </a:lnTo>
                  <a:lnTo>
                    <a:pt x="16905" y="29448"/>
                  </a:lnTo>
                  <a:lnTo>
                    <a:pt x="17197" y="29920"/>
                  </a:lnTo>
                  <a:lnTo>
                    <a:pt x="17467" y="30437"/>
                  </a:lnTo>
                  <a:lnTo>
                    <a:pt x="17669" y="30954"/>
                  </a:lnTo>
                  <a:lnTo>
                    <a:pt x="17736" y="31224"/>
                  </a:lnTo>
                  <a:lnTo>
                    <a:pt x="17826" y="31494"/>
                  </a:lnTo>
                  <a:lnTo>
                    <a:pt x="17871" y="31786"/>
                  </a:lnTo>
                  <a:lnTo>
                    <a:pt x="17916" y="32056"/>
                  </a:lnTo>
                  <a:lnTo>
                    <a:pt x="17939" y="32348"/>
                  </a:lnTo>
                  <a:lnTo>
                    <a:pt x="17939" y="32640"/>
                  </a:lnTo>
                  <a:lnTo>
                    <a:pt x="17939" y="32910"/>
                  </a:lnTo>
                  <a:lnTo>
                    <a:pt x="17894" y="33202"/>
                  </a:lnTo>
                  <a:lnTo>
                    <a:pt x="17849" y="33494"/>
                  </a:lnTo>
                  <a:lnTo>
                    <a:pt x="17804" y="33764"/>
                  </a:lnTo>
                  <a:lnTo>
                    <a:pt x="17714" y="34034"/>
                  </a:lnTo>
                  <a:lnTo>
                    <a:pt x="17624" y="34304"/>
                  </a:lnTo>
                  <a:lnTo>
                    <a:pt x="17512" y="34551"/>
                  </a:lnTo>
                  <a:lnTo>
                    <a:pt x="17399" y="34821"/>
                  </a:lnTo>
                  <a:lnTo>
                    <a:pt x="17242" y="35046"/>
                  </a:lnTo>
                  <a:lnTo>
                    <a:pt x="17085" y="35270"/>
                  </a:lnTo>
                  <a:lnTo>
                    <a:pt x="16905" y="35495"/>
                  </a:lnTo>
                  <a:lnTo>
                    <a:pt x="16702" y="35697"/>
                  </a:lnTo>
                  <a:lnTo>
                    <a:pt x="16365" y="35967"/>
                  </a:lnTo>
                  <a:lnTo>
                    <a:pt x="16028" y="36237"/>
                  </a:lnTo>
                  <a:lnTo>
                    <a:pt x="15286" y="36709"/>
                  </a:lnTo>
                  <a:lnTo>
                    <a:pt x="14927" y="36956"/>
                  </a:lnTo>
                  <a:lnTo>
                    <a:pt x="14589" y="37226"/>
                  </a:lnTo>
                  <a:lnTo>
                    <a:pt x="14455" y="37361"/>
                  </a:lnTo>
                  <a:lnTo>
                    <a:pt x="14297" y="37518"/>
                  </a:lnTo>
                  <a:lnTo>
                    <a:pt x="14162" y="37676"/>
                  </a:lnTo>
                  <a:lnTo>
                    <a:pt x="14050" y="37855"/>
                  </a:lnTo>
                  <a:lnTo>
                    <a:pt x="13938" y="38372"/>
                  </a:lnTo>
                  <a:lnTo>
                    <a:pt x="13803" y="38979"/>
                  </a:lnTo>
                  <a:lnTo>
                    <a:pt x="13668" y="39789"/>
                  </a:lnTo>
                  <a:lnTo>
                    <a:pt x="13510" y="40755"/>
                  </a:lnTo>
                  <a:lnTo>
                    <a:pt x="13353" y="41879"/>
                  </a:lnTo>
                  <a:lnTo>
                    <a:pt x="13218" y="43115"/>
                  </a:lnTo>
                  <a:lnTo>
                    <a:pt x="13128" y="44419"/>
                  </a:lnTo>
                  <a:lnTo>
                    <a:pt x="13083" y="45116"/>
                  </a:lnTo>
                  <a:lnTo>
                    <a:pt x="13083" y="45813"/>
                  </a:lnTo>
                  <a:lnTo>
                    <a:pt x="13083" y="46510"/>
                  </a:lnTo>
                  <a:lnTo>
                    <a:pt x="13083" y="47229"/>
                  </a:lnTo>
                  <a:lnTo>
                    <a:pt x="13128" y="47948"/>
                  </a:lnTo>
                  <a:lnTo>
                    <a:pt x="13173" y="48645"/>
                  </a:lnTo>
                  <a:lnTo>
                    <a:pt x="13263" y="49365"/>
                  </a:lnTo>
                  <a:lnTo>
                    <a:pt x="13376" y="50062"/>
                  </a:lnTo>
                  <a:lnTo>
                    <a:pt x="13510" y="50758"/>
                  </a:lnTo>
                  <a:lnTo>
                    <a:pt x="13668" y="51410"/>
                  </a:lnTo>
                  <a:lnTo>
                    <a:pt x="13848" y="52085"/>
                  </a:lnTo>
                  <a:lnTo>
                    <a:pt x="14072" y="52714"/>
                  </a:lnTo>
                  <a:lnTo>
                    <a:pt x="14342" y="53321"/>
                  </a:lnTo>
                  <a:lnTo>
                    <a:pt x="14634" y="53883"/>
                  </a:lnTo>
                  <a:lnTo>
                    <a:pt x="14972" y="54445"/>
                  </a:lnTo>
                  <a:lnTo>
                    <a:pt x="15151" y="54692"/>
                  </a:lnTo>
                  <a:lnTo>
                    <a:pt x="15331" y="54962"/>
                  </a:lnTo>
                  <a:lnTo>
                    <a:pt x="15421" y="55074"/>
                  </a:lnTo>
                  <a:lnTo>
                    <a:pt x="15444" y="55209"/>
                  </a:lnTo>
                  <a:lnTo>
                    <a:pt x="15444" y="55344"/>
                  </a:lnTo>
                  <a:lnTo>
                    <a:pt x="15399" y="55479"/>
                  </a:lnTo>
                  <a:lnTo>
                    <a:pt x="15309" y="55614"/>
                  </a:lnTo>
                  <a:lnTo>
                    <a:pt x="15219" y="55749"/>
                  </a:lnTo>
                  <a:lnTo>
                    <a:pt x="15017" y="56018"/>
                  </a:lnTo>
                  <a:lnTo>
                    <a:pt x="14792" y="56266"/>
                  </a:lnTo>
                  <a:lnTo>
                    <a:pt x="14702" y="56401"/>
                  </a:lnTo>
                  <a:lnTo>
                    <a:pt x="14634" y="56536"/>
                  </a:lnTo>
                  <a:lnTo>
                    <a:pt x="14589" y="56670"/>
                  </a:lnTo>
                  <a:lnTo>
                    <a:pt x="14567" y="56805"/>
                  </a:lnTo>
                  <a:lnTo>
                    <a:pt x="14612" y="56918"/>
                  </a:lnTo>
                  <a:lnTo>
                    <a:pt x="14679" y="57053"/>
                  </a:lnTo>
                  <a:lnTo>
                    <a:pt x="14792" y="57187"/>
                  </a:lnTo>
                  <a:lnTo>
                    <a:pt x="14927" y="57300"/>
                  </a:lnTo>
                  <a:lnTo>
                    <a:pt x="15039" y="57390"/>
                  </a:lnTo>
                  <a:lnTo>
                    <a:pt x="15196" y="57480"/>
                  </a:lnTo>
                  <a:lnTo>
                    <a:pt x="15489" y="57614"/>
                  </a:lnTo>
                  <a:lnTo>
                    <a:pt x="15803" y="57704"/>
                  </a:lnTo>
                  <a:lnTo>
                    <a:pt x="16140" y="57772"/>
                  </a:lnTo>
                  <a:lnTo>
                    <a:pt x="16500" y="57772"/>
                  </a:lnTo>
                  <a:lnTo>
                    <a:pt x="16837" y="57749"/>
                  </a:lnTo>
                  <a:lnTo>
                    <a:pt x="17174" y="57704"/>
                  </a:lnTo>
                  <a:lnTo>
                    <a:pt x="17602" y="57592"/>
                  </a:lnTo>
                  <a:lnTo>
                    <a:pt x="18029" y="57457"/>
                  </a:lnTo>
                  <a:lnTo>
                    <a:pt x="18433" y="57300"/>
                  </a:lnTo>
                  <a:lnTo>
                    <a:pt x="18838" y="57097"/>
                  </a:lnTo>
                  <a:lnTo>
                    <a:pt x="19355" y="56828"/>
                  </a:lnTo>
                  <a:lnTo>
                    <a:pt x="19850" y="56536"/>
                  </a:lnTo>
                  <a:lnTo>
                    <a:pt x="20839" y="55906"/>
                  </a:lnTo>
                  <a:lnTo>
                    <a:pt x="22952" y="54512"/>
                  </a:lnTo>
                  <a:lnTo>
                    <a:pt x="23671" y="54040"/>
                  </a:lnTo>
                  <a:lnTo>
                    <a:pt x="24390" y="53546"/>
                  </a:lnTo>
                  <a:lnTo>
                    <a:pt x="25087" y="53051"/>
                  </a:lnTo>
                  <a:lnTo>
                    <a:pt x="25761" y="52512"/>
                  </a:lnTo>
                  <a:lnTo>
                    <a:pt x="26076" y="52220"/>
                  </a:lnTo>
                  <a:lnTo>
                    <a:pt x="26391" y="51927"/>
                  </a:lnTo>
                  <a:lnTo>
                    <a:pt x="26706" y="51635"/>
                  </a:lnTo>
                  <a:lnTo>
                    <a:pt x="26998" y="51320"/>
                  </a:lnTo>
                  <a:lnTo>
                    <a:pt x="27268" y="51006"/>
                  </a:lnTo>
                  <a:lnTo>
                    <a:pt x="27515" y="50668"/>
                  </a:lnTo>
                  <a:lnTo>
                    <a:pt x="27762" y="50309"/>
                  </a:lnTo>
                  <a:lnTo>
                    <a:pt x="27987" y="49949"/>
                  </a:lnTo>
                  <a:lnTo>
                    <a:pt x="28144" y="49657"/>
                  </a:lnTo>
                  <a:lnTo>
                    <a:pt x="28279" y="49342"/>
                  </a:lnTo>
                  <a:lnTo>
                    <a:pt x="28392" y="49027"/>
                  </a:lnTo>
                  <a:lnTo>
                    <a:pt x="28504" y="48735"/>
                  </a:lnTo>
                  <a:lnTo>
                    <a:pt x="28661" y="48128"/>
                  </a:lnTo>
                  <a:lnTo>
                    <a:pt x="28819" y="47521"/>
                  </a:lnTo>
                  <a:lnTo>
                    <a:pt x="28998" y="46937"/>
                  </a:lnTo>
                  <a:lnTo>
                    <a:pt x="29088" y="46645"/>
                  </a:lnTo>
                  <a:lnTo>
                    <a:pt x="29201" y="46375"/>
                  </a:lnTo>
                  <a:lnTo>
                    <a:pt x="29358" y="46083"/>
                  </a:lnTo>
                  <a:lnTo>
                    <a:pt x="29515" y="45835"/>
                  </a:lnTo>
                  <a:lnTo>
                    <a:pt x="29718" y="45566"/>
                  </a:lnTo>
                  <a:lnTo>
                    <a:pt x="29943" y="45318"/>
                  </a:lnTo>
                  <a:lnTo>
                    <a:pt x="29875" y="45161"/>
                  </a:lnTo>
                  <a:lnTo>
                    <a:pt x="29830" y="45026"/>
                  </a:lnTo>
                  <a:lnTo>
                    <a:pt x="29830" y="44869"/>
                  </a:lnTo>
                  <a:lnTo>
                    <a:pt x="29830" y="44712"/>
                  </a:lnTo>
                  <a:lnTo>
                    <a:pt x="29875" y="44554"/>
                  </a:lnTo>
                  <a:lnTo>
                    <a:pt x="29920" y="44419"/>
                  </a:lnTo>
                  <a:lnTo>
                    <a:pt x="29988" y="44262"/>
                  </a:lnTo>
                  <a:lnTo>
                    <a:pt x="30077" y="44127"/>
                  </a:lnTo>
                  <a:lnTo>
                    <a:pt x="30190" y="43992"/>
                  </a:lnTo>
                  <a:lnTo>
                    <a:pt x="30302" y="43880"/>
                  </a:lnTo>
                  <a:lnTo>
                    <a:pt x="30415" y="43767"/>
                  </a:lnTo>
                  <a:lnTo>
                    <a:pt x="30550" y="43655"/>
                  </a:lnTo>
                  <a:lnTo>
                    <a:pt x="30707" y="43565"/>
                  </a:lnTo>
                  <a:lnTo>
                    <a:pt x="30864" y="43498"/>
                  </a:lnTo>
                  <a:lnTo>
                    <a:pt x="31022" y="43430"/>
                  </a:lnTo>
                  <a:lnTo>
                    <a:pt x="31179" y="43385"/>
                  </a:lnTo>
                  <a:lnTo>
                    <a:pt x="31494" y="43318"/>
                  </a:lnTo>
                  <a:lnTo>
                    <a:pt x="31831" y="43295"/>
                  </a:lnTo>
                  <a:lnTo>
                    <a:pt x="32146" y="43295"/>
                  </a:lnTo>
                  <a:lnTo>
                    <a:pt x="32483" y="43318"/>
                  </a:lnTo>
                  <a:lnTo>
                    <a:pt x="33135" y="43408"/>
                  </a:lnTo>
                  <a:lnTo>
                    <a:pt x="33472" y="43430"/>
                  </a:lnTo>
                  <a:lnTo>
                    <a:pt x="33809" y="43453"/>
                  </a:lnTo>
                  <a:lnTo>
                    <a:pt x="34393" y="43453"/>
                  </a:lnTo>
                  <a:lnTo>
                    <a:pt x="34663" y="43408"/>
                  </a:lnTo>
                  <a:lnTo>
                    <a:pt x="34955" y="43363"/>
                  </a:lnTo>
                  <a:lnTo>
                    <a:pt x="35225" y="43295"/>
                  </a:lnTo>
                  <a:lnTo>
                    <a:pt x="35517" y="43205"/>
                  </a:lnTo>
                  <a:lnTo>
                    <a:pt x="35787" y="43115"/>
                  </a:lnTo>
                  <a:lnTo>
                    <a:pt x="36034" y="43003"/>
                  </a:lnTo>
                  <a:lnTo>
                    <a:pt x="36304" y="42868"/>
                  </a:lnTo>
                  <a:lnTo>
                    <a:pt x="36551" y="42733"/>
                  </a:lnTo>
                  <a:lnTo>
                    <a:pt x="36799" y="42576"/>
                  </a:lnTo>
                  <a:lnTo>
                    <a:pt x="37046" y="42419"/>
                  </a:lnTo>
                  <a:lnTo>
                    <a:pt x="37271" y="42239"/>
                  </a:lnTo>
                  <a:lnTo>
                    <a:pt x="37496" y="42036"/>
                  </a:lnTo>
                  <a:lnTo>
                    <a:pt x="37698" y="41834"/>
                  </a:lnTo>
                  <a:lnTo>
                    <a:pt x="37900" y="41632"/>
                  </a:lnTo>
                  <a:lnTo>
                    <a:pt x="38080" y="41407"/>
                  </a:lnTo>
                  <a:lnTo>
                    <a:pt x="38260" y="41182"/>
                  </a:lnTo>
                  <a:lnTo>
                    <a:pt x="38440" y="40935"/>
                  </a:lnTo>
                  <a:lnTo>
                    <a:pt x="38597" y="40710"/>
                  </a:lnTo>
                  <a:lnTo>
                    <a:pt x="38732" y="40440"/>
                  </a:lnTo>
                  <a:lnTo>
                    <a:pt x="38867" y="40193"/>
                  </a:lnTo>
                  <a:lnTo>
                    <a:pt x="38979" y="39923"/>
                  </a:lnTo>
                  <a:lnTo>
                    <a:pt x="39092" y="39654"/>
                  </a:lnTo>
                  <a:lnTo>
                    <a:pt x="39181" y="39384"/>
                  </a:lnTo>
                  <a:lnTo>
                    <a:pt x="39249" y="39114"/>
                  </a:lnTo>
                  <a:lnTo>
                    <a:pt x="39316" y="38822"/>
                  </a:lnTo>
                  <a:lnTo>
                    <a:pt x="39361" y="38552"/>
                  </a:lnTo>
                  <a:lnTo>
                    <a:pt x="39384" y="38260"/>
                  </a:lnTo>
                  <a:lnTo>
                    <a:pt x="39384" y="37968"/>
                  </a:lnTo>
                  <a:lnTo>
                    <a:pt x="39361" y="37676"/>
                  </a:lnTo>
                  <a:lnTo>
                    <a:pt x="39339" y="37383"/>
                  </a:lnTo>
                  <a:lnTo>
                    <a:pt x="39249" y="36889"/>
                  </a:lnTo>
                  <a:lnTo>
                    <a:pt x="39136" y="36372"/>
                  </a:lnTo>
                  <a:lnTo>
                    <a:pt x="38867" y="35383"/>
                  </a:lnTo>
                  <a:lnTo>
                    <a:pt x="38777" y="34888"/>
                  </a:lnTo>
                  <a:lnTo>
                    <a:pt x="38687" y="34371"/>
                  </a:lnTo>
                  <a:lnTo>
                    <a:pt x="38687" y="34124"/>
                  </a:lnTo>
                  <a:lnTo>
                    <a:pt x="38687" y="33877"/>
                  </a:lnTo>
                  <a:lnTo>
                    <a:pt x="38687" y="33629"/>
                  </a:lnTo>
                  <a:lnTo>
                    <a:pt x="38732" y="33382"/>
                  </a:lnTo>
                  <a:lnTo>
                    <a:pt x="38822" y="33000"/>
                  </a:lnTo>
                  <a:lnTo>
                    <a:pt x="38957" y="32640"/>
                  </a:lnTo>
                  <a:lnTo>
                    <a:pt x="39136" y="32326"/>
                  </a:lnTo>
                  <a:lnTo>
                    <a:pt x="39361" y="32011"/>
                  </a:lnTo>
                  <a:lnTo>
                    <a:pt x="39609" y="31719"/>
                  </a:lnTo>
                  <a:lnTo>
                    <a:pt x="39878" y="31449"/>
                  </a:lnTo>
                  <a:lnTo>
                    <a:pt x="40171" y="31202"/>
                  </a:lnTo>
                  <a:lnTo>
                    <a:pt x="40508" y="30977"/>
                  </a:lnTo>
                  <a:lnTo>
                    <a:pt x="40845" y="30752"/>
                  </a:lnTo>
                  <a:lnTo>
                    <a:pt x="41182" y="30527"/>
                  </a:lnTo>
                  <a:lnTo>
                    <a:pt x="41924" y="30145"/>
                  </a:lnTo>
                  <a:lnTo>
                    <a:pt x="42666" y="29763"/>
                  </a:lnTo>
                  <a:lnTo>
                    <a:pt x="43408" y="29426"/>
                  </a:lnTo>
                  <a:lnTo>
                    <a:pt x="43767" y="29223"/>
                  </a:lnTo>
                  <a:lnTo>
                    <a:pt x="44127" y="29021"/>
                  </a:lnTo>
                  <a:lnTo>
                    <a:pt x="44464" y="28774"/>
                  </a:lnTo>
                  <a:lnTo>
                    <a:pt x="44801" y="28527"/>
                  </a:lnTo>
                  <a:lnTo>
                    <a:pt x="45116" y="28234"/>
                  </a:lnTo>
                  <a:lnTo>
                    <a:pt x="45431" y="27942"/>
                  </a:lnTo>
                  <a:lnTo>
                    <a:pt x="45700" y="27650"/>
                  </a:lnTo>
                  <a:lnTo>
                    <a:pt x="45948" y="27313"/>
                  </a:lnTo>
                  <a:lnTo>
                    <a:pt x="46150" y="26998"/>
                  </a:lnTo>
                  <a:lnTo>
                    <a:pt x="46330" y="26638"/>
                  </a:lnTo>
                  <a:lnTo>
                    <a:pt x="46465" y="26301"/>
                  </a:lnTo>
                  <a:lnTo>
                    <a:pt x="46532" y="25941"/>
                  </a:lnTo>
                  <a:lnTo>
                    <a:pt x="46555" y="25762"/>
                  </a:lnTo>
                  <a:lnTo>
                    <a:pt x="46577" y="25582"/>
                  </a:lnTo>
                  <a:lnTo>
                    <a:pt x="46555" y="25402"/>
                  </a:lnTo>
                  <a:lnTo>
                    <a:pt x="46532" y="25222"/>
                  </a:lnTo>
                  <a:lnTo>
                    <a:pt x="46510" y="25042"/>
                  </a:lnTo>
                  <a:lnTo>
                    <a:pt x="46442" y="24885"/>
                  </a:lnTo>
                  <a:lnTo>
                    <a:pt x="46375" y="24705"/>
                  </a:lnTo>
                  <a:lnTo>
                    <a:pt x="46307" y="24525"/>
                  </a:lnTo>
                  <a:lnTo>
                    <a:pt x="46150" y="24278"/>
                  </a:lnTo>
                  <a:lnTo>
                    <a:pt x="45970" y="24053"/>
                  </a:lnTo>
                  <a:lnTo>
                    <a:pt x="45768" y="23851"/>
                  </a:lnTo>
                  <a:lnTo>
                    <a:pt x="45543" y="23671"/>
                  </a:lnTo>
                  <a:lnTo>
                    <a:pt x="45296" y="23514"/>
                  </a:lnTo>
                  <a:lnTo>
                    <a:pt x="45048" y="23356"/>
                  </a:lnTo>
                  <a:lnTo>
                    <a:pt x="44779" y="23222"/>
                  </a:lnTo>
                  <a:lnTo>
                    <a:pt x="44509" y="23109"/>
                  </a:lnTo>
                  <a:lnTo>
                    <a:pt x="43925" y="22907"/>
                  </a:lnTo>
                  <a:lnTo>
                    <a:pt x="43340" y="22704"/>
                  </a:lnTo>
                  <a:lnTo>
                    <a:pt x="42733" y="22502"/>
                  </a:lnTo>
                  <a:lnTo>
                    <a:pt x="42171" y="22300"/>
                  </a:lnTo>
                  <a:lnTo>
                    <a:pt x="41856" y="22143"/>
                  </a:lnTo>
                  <a:lnTo>
                    <a:pt x="41542" y="21985"/>
                  </a:lnTo>
                  <a:lnTo>
                    <a:pt x="41272" y="21783"/>
                  </a:lnTo>
                  <a:lnTo>
                    <a:pt x="40980" y="21603"/>
                  </a:lnTo>
                  <a:lnTo>
                    <a:pt x="40710" y="21378"/>
                  </a:lnTo>
                  <a:lnTo>
                    <a:pt x="40463" y="21153"/>
                  </a:lnTo>
                  <a:lnTo>
                    <a:pt x="40238" y="20929"/>
                  </a:lnTo>
                  <a:lnTo>
                    <a:pt x="40013" y="20659"/>
                  </a:lnTo>
                  <a:lnTo>
                    <a:pt x="39788" y="20412"/>
                  </a:lnTo>
                  <a:lnTo>
                    <a:pt x="39586" y="20142"/>
                  </a:lnTo>
                  <a:lnTo>
                    <a:pt x="39406" y="19850"/>
                  </a:lnTo>
                  <a:lnTo>
                    <a:pt x="39226" y="19557"/>
                  </a:lnTo>
                  <a:lnTo>
                    <a:pt x="39047" y="19243"/>
                  </a:lnTo>
                  <a:lnTo>
                    <a:pt x="38889" y="18928"/>
                  </a:lnTo>
                  <a:lnTo>
                    <a:pt x="38619" y="18299"/>
                  </a:lnTo>
                  <a:lnTo>
                    <a:pt x="38395" y="17624"/>
                  </a:lnTo>
                  <a:lnTo>
                    <a:pt x="38215" y="16927"/>
                  </a:lnTo>
                  <a:lnTo>
                    <a:pt x="38080" y="16208"/>
                  </a:lnTo>
                  <a:lnTo>
                    <a:pt x="37968" y="15489"/>
                  </a:lnTo>
                  <a:lnTo>
                    <a:pt x="37923" y="14769"/>
                  </a:lnTo>
                  <a:lnTo>
                    <a:pt x="37900" y="14050"/>
                  </a:lnTo>
                  <a:lnTo>
                    <a:pt x="37923" y="13331"/>
                  </a:lnTo>
                  <a:lnTo>
                    <a:pt x="37968" y="12611"/>
                  </a:lnTo>
                  <a:lnTo>
                    <a:pt x="38102" y="11577"/>
                  </a:lnTo>
                  <a:lnTo>
                    <a:pt x="38215" y="10476"/>
                  </a:lnTo>
                  <a:lnTo>
                    <a:pt x="38237" y="9936"/>
                  </a:lnTo>
                  <a:lnTo>
                    <a:pt x="38260" y="9397"/>
                  </a:lnTo>
                  <a:lnTo>
                    <a:pt x="38260" y="8857"/>
                  </a:lnTo>
                  <a:lnTo>
                    <a:pt x="38237" y="8340"/>
                  </a:lnTo>
                  <a:lnTo>
                    <a:pt x="38192" y="7823"/>
                  </a:lnTo>
                  <a:lnTo>
                    <a:pt x="38102" y="7329"/>
                  </a:lnTo>
                  <a:lnTo>
                    <a:pt x="37968" y="6857"/>
                  </a:lnTo>
                  <a:lnTo>
                    <a:pt x="37900" y="6632"/>
                  </a:lnTo>
                  <a:lnTo>
                    <a:pt x="37810" y="6430"/>
                  </a:lnTo>
                  <a:lnTo>
                    <a:pt x="37698" y="6205"/>
                  </a:lnTo>
                  <a:lnTo>
                    <a:pt x="37585" y="6003"/>
                  </a:lnTo>
                  <a:lnTo>
                    <a:pt x="37451" y="5800"/>
                  </a:lnTo>
                  <a:lnTo>
                    <a:pt x="37293" y="5620"/>
                  </a:lnTo>
                  <a:lnTo>
                    <a:pt x="37136" y="5441"/>
                  </a:lnTo>
                  <a:lnTo>
                    <a:pt x="36956" y="5283"/>
                  </a:lnTo>
                  <a:lnTo>
                    <a:pt x="36776" y="5126"/>
                  </a:lnTo>
                  <a:lnTo>
                    <a:pt x="36574" y="4991"/>
                  </a:lnTo>
                  <a:lnTo>
                    <a:pt x="36282" y="4834"/>
                  </a:lnTo>
                  <a:lnTo>
                    <a:pt x="36012" y="4699"/>
                  </a:lnTo>
                  <a:lnTo>
                    <a:pt x="35720" y="4586"/>
                  </a:lnTo>
                  <a:lnTo>
                    <a:pt x="35427" y="4519"/>
                  </a:lnTo>
                  <a:lnTo>
                    <a:pt x="35113" y="4451"/>
                  </a:lnTo>
                  <a:lnTo>
                    <a:pt x="34821" y="4407"/>
                  </a:lnTo>
                  <a:lnTo>
                    <a:pt x="34506" y="4384"/>
                  </a:lnTo>
                  <a:lnTo>
                    <a:pt x="34191" y="4384"/>
                  </a:lnTo>
                  <a:lnTo>
                    <a:pt x="33539" y="4407"/>
                  </a:lnTo>
                  <a:lnTo>
                    <a:pt x="32887" y="4451"/>
                  </a:lnTo>
                  <a:lnTo>
                    <a:pt x="31606" y="4564"/>
                  </a:lnTo>
                  <a:lnTo>
                    <a:pt x="31156" y="4586"/>
                  </a:lnTo>
                  <a:lnTo>
                    <a:pt x="30684" y="4609"/>
                  </a:lnTo>
                  <a:lnTo>
                    <a:pt x="30235" y="4609"/>
                  </a:lnTo>
                  <a:lnTo>
                    <a:pt x="29763" y="4586"/>
                  </a:lnTo>
                  <a:lnTo>
                    <a:pt x="29313" y="4541"/>
                  </a:lnTo>
                  <a:lnTo>
                    <a:pt x="28864" y="4474"/>
                  </a:lnTo>
                  <a:lnTo>
                    <a:pt x="28392" y="4407"/>
                  </a:lnTo>
                  <a:lnTo>
                    <a:pt x="27964" y="4317"/>
                  </a:lnTo>
                  <a:lnTo>
                    <a:pt x="27515" y="4204"/>
                  </a:lnTo>
                  <a:lnTo>
                    <a:pt x="27065" y="4069"/>
                  </a:lnTo>
                  <a:lnTo>
                    <a:pt x="26638" y="3934"/>
                  </a:lnTo>
                  <a:lnTo>
                    <a:pt x="26211" y="3755"/>
                  </a:lnTo>
                  <a:lnTo>
                    <a:pt x="25806" y="3552"/>
                  </a:lnTo>
                  <a:lnTo>
                    <a:pt x="25402" y="3350"/>
                  </a:lnTo>
                  <a:lnTo>
                    <a:pt x="25020" y="3125"/>
                  </a:lnTo>
                  <a:lnTo>
                    <a:pt x="24638" y="2855"/>
                  </a:lnTo>
                  <a:lnTo>
                    <a:pt x="24278" y="2563"/>
                  </a:lnTo>
                  <a:lnTo>
                    <a:pt x="23918" y="2271"/>
                  </a:lnTo>
                  <a:lnTo>
                    <a:pt x="23581" y="1934"/>
                  </a:lnTo>
                  <a:lnTo>
                    <a:pt x="23289" y="1574"/>
                  </a:lnTo>
                  <a:lnTo>
                    <a:pt x="22997" y="1214"/>
                  </a:lnTo>
                  <a:lnTo>
                    <a:pt x="22727" y="810"/>
                  </a:lnTo>
                  <a:lnTo>
                    <a:pt x="22502" y="405"/>
                  </a:lnTo>
                  <a:lnTo>
                    <a:pt x="223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277;p15">
              <a:extLst>
                <a:ext uri="{FF2B5EF4-FFF2-40B4-BE49-F238E27FC236}">
                  <a16:creationId xmlns:a16="http://schemas.microsoft.com/office/drawing/2014/main" id="{D1AD34C9-DD23-CAB8-C0D6-31512BD9E3B2}"/>
                </a:ext>
              </a:extLst>
            </p:cNvPr>
            <p:cNvSpPr/>
            <p:nvPr/>
          </p:nvSpPr>
          <p:spPr>
            <a:xfrm>
              <a:off x="5336300" y="2854675"/>
              <a:ext cx="760375" cy="1107125"/>
            </a:xfrm>
            <a:custGeom>
              <a:avLst/>
              <a:gdLst/>
              <a:ahLst/>
              <a:cxnLst/>
              <a:rect l="l" t="t" r="r" b="b"/>
              <a:pathLst>
                <a:path w="30415" h="44285" extrusionOk="0">
                  <a:moveTo>
                    <a:pt x="19535" y="1"/>
                  </a:moveTo>
                  <a:lnTo>
                    <a:pt x="19782" y="1192"/>
                  </a:lnTo>
                  <a:lnTo>
                    <a:pt x="20029" y="2406"/>
                  </a:lnTo>
                  <a:lnTo>
                    <a:pt x="20322" y="3597"/>
                  </a:lnTo>
                  <a:lnTo>
                    <a:pt x="20636" y="4766"/>
                  </a:lnTo>
                  <a:lnTo>
                    <a:pt x="21311" y="7216"/>
                  </a:lnTo>
                  <a:lnTo>
                    <a:pt x="21625" y="8475"/>
                  </a:lnTo>
                  <a:lnTo>
                    <a:pt x="21918" y="9734"/>
                  </a:lnTo>
                  <a:lnTo>
                    <a:pt x="22210" y="10993"/>
                  </a:lnTo>
                  <a:lnTo>
                    <a:pt x="22435" y="12274"/>
                  </a:lnTo>
                  <a:lnTo>
                    <a:pt x="22524" y="12904"/>
                  </a:lnTo>
                  <a:lnTo>
                    <a:pt x="22614" y="13533"/>
                  </a:lnTo>
                  <a:lnTo>
                    <a:pt x="22682" y="14162"/>
                  </a:lnTo>
                  <a:lnTo>
                    <a:pt x="22727" y="14792"/>
                  </a:lnTo>
                  <a:lnTo>
                    <a:pt x="22772" y="15399"/>
                  </a:lnTo>
                  <a:lnTo>
                    <a:pt x="22794" y="16028"/>
                  </a:lnTo>
                  <a:lnTo>
                    <a:pt x="22772" y="16635"/>
                  </a:lnTo>
                  <a:lnTo>
                    <a:pt x="22749" y="17242"/>
                  </a:lnTo>
                  <a:lnTo>
                    <a:pt x="22704" y="17849"/>
                  </a:lnTo>
                  <a:lnTo>
                    <a:pt x="22614" y="18433"/>
                  </a:lnTo>
                  <a:lnTo>
                    <a:pt x="22502" y="19018"/>
                  </a:lnTo>
                  <a:lnTo>
                    <a:pt x="22390" y="19602"/>
                  </a:lnTo>
                  <a:lnTo>
                    <a:pt x="22210" y="20187"/>
                  </a:lnTo>
                  <a:lnTo>
                    <a:pt x="22030" y="20749"/>
                  </a:lnTo>
                  <a:lnTo>
                    <a:pt x="21805" y="21288"/>
                  </a:lnTo>
                  <a:lnTo>
                    <a:pt x="21558" y="21828"/>
                  </a:lnTo>
                  <a:lnTo>
                    <a:pt x="21266" y="22367"/>
                  </a:lnTo>
                  <a:lnTo>
                    <a:pt x="20951" y="22884"/>
                  </a:lnTo>
                  <a:lnTo>
                    <a:pt x="20569" y="23401"/>
                  </a:lnTo>
                  <a:lnTo>
                    <a:pt x="20187" y="23896"/>
                  </a:lnTo>
                  <a:lnTo>
                    <a:pt x="19737" y="24368"/>
                  </a:lnTo>
                  <a:lnTo>
                    <a:pt x="19287" y="24818"/>
                  </a:lnTo>
                  <a:lnTo>
                    <a:pt x="18815" y="25222"/>
                  </a:lnTo>
                  <a:lnTo>
                    <a:pt x="18321" y="25627"/>
                  </a:lnTo>
                  <a:lnTo>
                    <a:pt x="17804" y="25986"/>
                  </a:lnTo>
                  <a:lnTo>
                    <a:pt x="17264" y="26301"/>
                  </a:lnTo>
                  <a:lnTo>
                    <a:pt x="16725" y="26616"/>
                  </a:lnTo>
                  <a:lnTo>
                    <a:pt x="16163" y="26908"/>
                  </a:lnTo>
                  <a:lnTo>
                    <a:pt x="15578" y="27155"/>
                  </a:lnTo>
                  <a:lnTo>
                    <a:pt x="14972" y="27403"/>
                  </a:lnTo>
                  <a:lnTo>
                    <a:pt x="14365" y="27627"/>
                  </a:lnTo>
                  <a:lnTo>
                    <a:pt x="13735" y="27830"/>
                  </a:lnTo>
                  <a:lnTo>
                    <a:pt x="13106" y="28032"/>
                  </a:lnTo>
                  <a:lnTo>
                    <a:pt x="12454" y="28189"/>
                  </a:lnTo>
                  <a:lnTo>
                    <a:pt x="11802" y="28347"/>
                  </a:lnTo>
                  <a:lnTo>
                    <a:pt x="11150" y="28504"/>
                  </a:lnTo>
                  <a:lnTo>
                    <a:pt x="9801" y="28774"/>
                  </a:lnTo>
                  <a:lnTo>
                    <a:pt x="8408" y="28999"/>
                  </a:lnTo>
                  <a:lnTo>
                    <a:pt x="7014" y="29201"/>
                  </a:lnTo>
                  <a:lnTo>
                    <a:pt x="5620" y="29426"/>
                  </a:lnTo>
                  <a:lnTo>
                    <a:pt x="4204" y="29628"/>
                  </a:lnTo>
                  <a:lnTo>
                    <a:pt x="2788" y="29830"/>
                  </a:lnTo>
                  <a:lnTo>
                    <a:pt x="1394" y="30078"/>
                  </a:lnTo>
                  <a:lnTo>
                    <a:pt x="0" y="30347"/>
                  </a:lnTo>
                  <a:lnTo>
                    <a:pt x="270" y="31044"/>
                  </a:lnTo>
                  <a:lnTo>
                    <a:pt x="562" y="31696"/>
                  </a:lnTo>
                  <a:lnTo>
                    <a:pt x="720" y="32011"/>
                  </a:lnTo>
                  <a:lnTo>
                    <a:pt x="877" y="32326"/>
                  </a:lnTo>
                  <a:lnTo>
                    <a:pt x="1057" y="32618"/>
                  </a:lnTo>
                  <a:lnTo>
                    <a:pt x="1259" y="32888"/>
                  </a:lnTo>
                  <a:lnTo>
                    <a:pt x="1462" y="33157"/>
                  </a:lnTo>
                  <a:lnTo>
                    <a:pt x="1686" y="33427"/>
                  </a:lnTo>
                  <a:lnTo>
                    <a:pt x="1911" y="33652"/>
                  </a:lnTo>
                  <a:lnTo>
                    <a:pt x="2158" y="33877"/>
                  </a:lnTo>
                  <a:lnTo>
                    <a:pt x="2428" y="34079"/>
                  </a:lnTo>
                  <a:lnTo>
                    <a:pt x="2720" y="34259"/>
                  </a:lnTo>
                  <a:lnTo>
                    <a:pt x="3013" y="34416"/>
                  </a:lnTo>
                  <a:lnTo>
                    <a:pt x="3350" y="34551"/>
                  </a:lnTo>
                  <a:lnTo>
                    <a:pt x="3687" y="34663"/>
                  </a:lnTo>
                  <a:lnTo>
                    <a:pt x="4024" y="34776"/>
                  </a:lnTo>
                  <a:lnTo>
                    <a:pt x="4699" y="34956"/>
                  </a:lnTo>
                  <a:lnTo>
                    <a:pt x="5013" y="35090"/>
                  </a:lnTo>
                  <a:lnTo>
                    <a:pt x="5328" y="35225"/>
                  </a:lnTo>
                  <a:lnTo>
                    <a:pt x="5620" y="35405"/>
                  </a:lnTo>
                  <a:lnTo>
                    <a:pt x="5755" y="35495"/>
                  </a:lnTo>
                  <a:lnTo>
                    <a:pt x="5868" y="35630"/>
                  </a:lnTo>
                  <a:lnTo>
                    <a:pt x="6070" y="35855"/>
                  </a:lnTo>
                  <a:lnTo>
                    <a:pt x="6227" y="36124"/>
                  </a:lnTo>
                  <a:lnTo>
                    <a:pt x="6362" y="36417"/>
                  </a:lnTo>
                  <a:lnTo>
                    <a:pt x="6452" y="36709"/>
                  </a:lnTo>
                  <a:lnTo>
                    <a:pt x="6542" y="37024"/>
                  </a:lnTo>
                  <a:lnTo>
                    <a:pt x="6609" y="37338"/>
                  </a:lnTo>
                  <a:lnTo>
                    <a:pt x="6722" y="37968"/>
                  </a:lnTo>
                  <a:lnTo>
                    <a:pt x="6834" y="38417"/>
                  </a:lnTo>
                  <a:lnTo>
                    <a:pt x="6947" y="38867"/>
                  </a:lnTo>
                  <a:lnTo>
                    <a:pt x="7104" y="39317"/>
                  </a:lnTo>
                  <a:lnTo>
                    <a:pt x="7261" y="39744"/>
                  </a:lnTo>
                  <a:lnTo>
                    <a:pt x="7441" y="40171"/>
                  </a:lnTo>
                  <a:lnTo>
                    <a:pt x="7643" y="40598"/>
                  </a:lnTo>
                  <a:lnTo>
                    <a:pt x="7868" y="41002"/>
                  </a:lnTo>
                  <a:lnTo>
                    <a:pt x="8115" y="41407"/>
                  </a:lnTo>
                  <a:lnTo>
                    <a:pt x="8363" y="41812"/>
                  </a:lnTo>
                  <a:lnTo>
                    <a:pt x="8632" y="42194"/>
                  </a:lnTo>
                  <a:lnTo>
                    <a:pt x="8902" y="42576"/>
                  </a:lnTo>
                  <a:lnTo>
                    <a:pt x="9217" y="42936"/>
                  </a:lnTo>
                  <a:lnTo>
                    <a:pt x="9509" y="43295"/>
                  </a:lnTo>
                  <a:lnTo>
                    <a:pt x="9846" y="43633"/>
                  </a:lnTo>
                  <a:lnTo>
                    <a:pt x="10183" y="43970"/>
                  </a:lnTo>
                  <a:lnTo>
                    <a:pt x="10521" y="44284"/>
                  </a:lnTo>
                  <a:lnTo>
                    <a:pt x="11285" y="43385"/>
                  </a:lnTo>
                  <a:lnTo>
                    <a:pt x="12027" y="42464"/>
                  </a:lnTo>
                  <a:lnTo>
                    <a:pt x="12769" y="41519"/>
                  </a:lnTo>
                  <a:lnTo>
                    <a:pt x="13488" y="40575"/>
                  </a:lnTo>
                  <a:lnTo>
                    <a:pt x="14185" y="39631"/>
                  </a:lnTo>
                  <a:lnTo>
                    <a:pt x="15219" y="38170"/>
                  </a:lnTo>
                  <a:lnTo>
                    <a:pt x="16253" y="36686"/>
                  </a:lnTo>
                  <a:lnTo>
                    <a:pt x="16882" y="35742"/>
                  </a:lnTo>
                  <a:lnTo>
                    <a:pt x="17489" y="34776"/>
                  </a:lnTo>
                  <a:lnTo>
                    <a:pt x="17557" y="34663"/>
                  </a:lnTo>
                  <a:lnTo>
                    <a:pt x="18141" y="33719"/>
                  </a:lnTo>
                  <a:lnTo>
                    <a:pt x="18815" y="32640"/>
                  </a:lnTo>
                  <a:lnTo>
                    <a:pt x="19220" y="31921"/>
                  </a:lnTo>
                  <a:lnTo>
                    <a:pt x="19625" y="31224"/>
                  </a:lnTo>
                  <a:lnTo>
                    <a:pt x="20232" y="30168"/>
                  </a:lnTo>
                  <a:lnTo>
                    <a:pt x="20794" y="29111"/>
                  </a:lnTo>
                  <a:lnTo>
                    <a:pt x="21513" y="27762"/>
                  </a:lnTo>
                  <a:lnTo>
                    <a:pt x="21873" y="27020"/>
                  </a:lnTo>
                  <a:lnTo>
                    <a:pt x="22255" y="26279"/>
                  </a:lnTo>
                  <a:lnTo>
                    <a:pt x="22794" y="25132"/>
                  </a:lnTo>
                  <a:lnTo>
                    <a:pt x="23334" y="23963"/>
                  </a:lnTo>
                  <a:lnTo>
                    <a:pt x="23873" y="22794"/>
                  </a:lnTo>
                  <a:lnTo>
                    <a:pt x="24368" y="21603"/>
                  </a:lnTo>
                  <a:lnTo>
                    <a:pt x="24750" y="20704"/>
                  </a:lnTo>
                  <a:lnTo>
                    <a:pt x="25222" y="19535"/>
                  </a:lnTo>
                  <a:lnTo>
                    <a:pt x="25537" y="18681"/>
                  </a:lnTo>
                  <a:lnTo>
                    <a:pt x="26031" y="17377"/>
                  </a:lnTo>
                  <a:lnTo>
                    <a:pt x="26481" y="16073"/>
                  </a:lnTo>
                  <a:lnTo>
                    <a:pt x="26885" y="14904"/>
                  </a:lnTo>
                  <a:lnTo>
                    <a:pt x="27268" y="13713"/>
                  </a:lnTo>
                  <a:lnTo>
                    <a:pt x="27627" y="12499"/>
                  </a:lnTo>
                  <a:lnTo>
                    <a:pt x="27987" y="11308"/>
                  </a:lnTo>
                  <a:lnTo>
                    <a:pt x="28324" y="10094"/>
                  </a:lnTo>
                  <a:lnTo>
                    <a:pt x="28639" y="8835"/>
                  </a:lnTo>
                  <a:lnTo>
                    <a:pt x="28953" y="7576"/>
                  </a:lnTo>
                  <a:lnTo>
                    <a:pt x="29246" y="6295"/>
                  </a:lnTo>
                  <a:lnTo>
                    <a:pt x="29515" y="5036"/>
                  </a:lnTo>
                  <a:lnTo>
                    <a:pt x="29785" y="3777"/>
                  </a:lnTo>
                  <a:lnTo>
                    <a:pt x="30010" y="2518"/>
                  </a:lnTo>
                  <a:lnTo>
                    <a:pt x="30235" y="1259"/>
                  </a:lnTo>
                  <a:lnTo>
                    <a:pt x="30415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278;p15">
              <a:extLst>
                <a:ext uri="{FF2B5EF4-FFF2-40B4-BE49-F238E27FC236}">
                  <a16:creationId xmlns:a16="http://schemas.microsoft.com/office/drawing/2014/main" id="{2B0BA503-42A9-9B90-3F2D-109E1653C309}"/>
                </a:ext>
              </a:extLst>
            </p:cNvPr>
            <p:cNvSpPr/>
            <p:nvPr/>
          </p:nvSpPr>
          <p:spPr>
            <a:xfrm>
              <a:off x="2057725" y="2854675"/>
              <a:ext cx="971700" cy="1190850"/>
            </a:xfrm>
            <a:custGeom>
              <a:avLst/>
              <a:gdLst/>
              <a:ahLst/>
              <a:cxnLst/>
              <a:rect l="l" t="t" r="r" b="b"/>
              <a:pathLst>
                <a:path w="38868" h="47634" extrusionOk="0">
                  <a:moveTo>
                    <a:pt x="4879" y="1"/>
                  </a:moveTo>
                  <a:lnTo>
                    <a:pt x="5149" y="180"/>
                  </a:lnTo>
                  <a:lnTo>
                    <a:pt x="5418" y="338"/>
                  </a:lnTo>
                  <a:lnTo>
                    <a:pt x="5688" y="495"/>
                  </a:lnTo>
                  <a:lnTo>
                    <a:pt x="5980" y="630"/>
                  </a:lnTo>
                  <a:lnTo>
                    <a:pt x="6610" y="877"/>
                  </a:lnTo>
                  <a:lnTo>
                    <a:pt x="7239" y="1102"/>
                  </a:lnTo>
                  <a:lnTo>
                    <a:pt x="7891" y="1282"/>
                  </a:lnTo>
                  <a:lnTo>
                    <a:pt x="8565" y="1417"/>
                  </a:lnTo>
                  <a:lnTo>
                    <a:pt x="9240" y="1529"/>
                  </a:lnTo>
                  <a:lnTo>
                    <a:pt x="9892" y="1642"/>
                  </a:lnTo>
                  <a:lnTo>
                    <a:pt x="8835" y="2833"/>
                  </a:lnTo>
                  <a:lnTo>
                    <a:pt x="7801" y="4024"/>
                  </a:lnTo>
                  <a:lnTo>
                    <a:pt x="6790" y="5238"/>
                  </a:lnTo>
                  <a:lnTo>
                    <a:pt x="6295" y="5868"/>
                  </a:lnTo>
                  <a:lnTo>
                    <a:pt x="5823" y="6497"/>
                  </a:lnTo>
                  <a:lnTo>
                    <a:pt x="5351" y="7126"/>
                  </a:lnTo>
                  <a:lnTo>
                    <a:pt x="4901" y="7778"/>
                  </a:lnTo>
                  <a:lnTo>
                    <a:pt x="4474" y="8430"/>
                  </a:lnTo>
                  <a:lnTo>
                    <a:pt x="4047" y="9105"/>
                  </a:lnTo>
                  <a:lnTo>
                    <a:pt x="3643" y="9779"/>
                  </a:lnTo>
                  <a:lnTo>
                    <a:pt x="3283" y="10476"/>
                  </a:lnTo>
                  <a:lnTo>
                    <a:pt x="2923" y="11173"/>
                  </a:lnTo>
                  <a:lnTo>
                    <a:pt x="2609" y="11892"/>
                  </a:lnTo>
                  <a:lnTo>
                    <a:pt x="2316" y="12634"/>
                  </a:lnTo>
                  <a:lnTo>
                    <a:pt x="2069" y="13398"/>
                  </a:lnTo>
                  <a:lnTo>
                    <a:pt x="1844" y="14162"/>
                  </a:lnTo>
                  <a:lnTo>
                    <a:pt x="1664" y="14927"/>
                  </a:lnTo>
                  <a:lnTo>
                    <a:pt x="1530" y="15713"/>
                  </a:lnTo>
                  <a:lnTo>
                    <a:pt x="1417" y="16523"/>
                  </a:lnTo>
                  <a:lnTo>
                    <a:pt x="1372" y="17310"/>
                  </a:lnTo>
                  <a:lnTo>
                    <a:pt x="1350" y="18096"/>
                  </a:lnTo>
                  <a:lnTo>
                    <a:pt x="1395" y="18883"/>
                  </a:lnTo>
                  <a:lnTo>
                    <a:pt x="1462" y="19670"/>
                  </a:lnTo>
                  <a:lnTo>
                    <a:pt x="1597" y="20434"/>
                  </a:lnTo>
                  <a:lnTo>
                    <a:pt x="1687" y="20816"/>
                  </a:lnTo>
                  <a:lnTo>
                    <a:pt x="1777" y="21198"/>
                  </a:lnTo>
                  <a:lnTo>
                    <a:pt x="1889" y="21558"/>
                  </a:lnTo>
                  <a:lnTo>
                    <a:pt x="2024" y="21918"/>
                  </a:lnTo>
                  <a:lnTo>
                    <a:pt x="2159" y="22300"/>
                  </a:lnTo>
                  <a:lnTo>
                    <a:pt x="2316" y="22637"/>
                  </a:lnTo>
                  <a:lnTo>
                    <a:pt x="2474" y="22997"/>
                  </a:lnTo>
                  <a:lnTo>
                    <a:pt x="2653" y="23356"/>
                  </a:lnTo>
                  <a:lnTo>
                    <a:pt x="2856" y="23694"/>
                  </a:lnTo>
                  <a:lnTo>
                    <a:pt x="3058" y="24008"/>
                  </a:lnTo>
                  <a:lnTo>
                    <a:pt x="3485" y="24638"/>
                  </a:lnTo>
                  <a:lnTo>
                    <a:pt x="3912" y="25267"/>
                  </a:lnTo>
                  <a:lnTo>
                    <a:pt x="4115" y="25582"/>
                  </a:lnTo>
                  <a:lnTo>
                    <a:pt x="4294" y="25919"/>
                  </a:lnTo>
                  <a:lnTo>
                    <a:pt x="4429" y="26256"/>
                  </a:lnTo>
                  <a:lnTo>
                    <a:pt x="4542" y="26616"/>
                  </a:lnTo>
                  <a:lnTo>
                    <a:pt x="4609" y="26998"/>
                  </a:lnTo>
                  <a:lnTo>
                    <a:pt x="4609" y="27380"/>
                  </a:lnTo>
                  <a:lnTo>
                    <a:pt x="4587" y="27762"/>
                  </a:lnTo>
                  <a:lnTo>
                    <a:pt x="4542" y="28144"/>
                  </a:lnTo>
                  <a:lnTo>
                    <a:pt x="4452" y="28527"/>
                  </a:lnTo>
                  <a:lnTo>
                    <a:pt x="4362" y="28909"/>
                  </a:lnTo>
                  <a:lnTo>
                    <a:pt x="4115" y="29651"/>
                  </a:lnTo>
                  <a:lnTo>
                    <a:pt x="3665" y="30797"/>
                  </a:lnTo>
                  <a:lnTo>
                    <a:pt x="3170" y="31921"/>
                  </a:lnTo>
                  <a:lnTo>
                    <a:pt x="2653" y="33022"/>
                  </a:lnTo>
                  <a:lnTo>
                    <a:pt x="2114" y="34124"/>
                  </a:lnTo>
                  <a:lnTo>
                    <a:pt x="1035" y="36327"/>
                  </a:lnTo>
                  <a:lnTo>
                    <a:pt x="495" y="37428"/>
                  </a:lnTo>
                  <a:lnTo>
                    <a:pt x="1" y="38552"/>
                  </a:lnTo>
                  <a:lnTo>
                    <a:pt x="900" y="39834"/>
                  </a:lnTo>
                  <a:lnTo>
                    <a:pt x="1844" y="41092"/>
                  </a:lnTo>
                  <a:lnTo>
                    <a:pt x="2811" y="42329"/>
                  </a:lnTo>
                  <a:lnTo>
                    <a:pt x="3800" y="43565"/>
                  </a:lnTo>
                  <a:lnTo>
                    <a:pt x="4699" y="44622"/>
                  </a:lnTo>
                  <a:lnTo>
                    <a:pt x="6003" y="46150"/>
                  </a:lnTo>
                  <a:lnTo>
                    <a:pt x="7352" y="47634"/>
                  </a:lnTo>
                  <a:lnTo>
                    <a:pt x="9982" y="43565"/>
                  </a:lnTo>
                  <a:lnTo>
                    <a:pt x="10656" y="42509"/>
                  </a:lnTo>
                  <a:lnTo>
                    <a:pt x="11038" y="41992"/>
                  </a:lnTo>
                  <a:lnTo>
                    <a:pt x="11420" y="41475"/>
                  </a:lnTo>
                  <a:lnTo>
                    <a:pt x="11802" y="41002"/>
                  </a:lnTo>
                  <a:lnTo>
                    <a:pt x="12252" y="40553"/>
                  </a:lnTo>
                  <a:lnTo>
                    <a:pt x="12702" y="40148"/>
                  </a:lnTo>
                  <a:lnTo>
                    <a:pt x="12949" y="39946"/>
                  </a:lnTo>
                  <a:lnTo>
                    <a:pt x="13219" y="39766"/>
                  </a:lnTo>
                  <a:lnTo>
                    <a:pt x="13488" y="39609"/>
                  </a:lnTo>
                  <a:lnTo>
                    <a:pt x="13758" y="39451"/>
                  </a:lnTo>
                  <a:lnTo>
                    <a:pt x="14320" y="39159"/>
                  </a:lnTo>
                  <a:lnTo>
                    <a:pt x="14905" y="38889"/>
                  </a:lnTo>
                  <a:lnTo>
                    <a:pt x="15534" y="38665"/>
                  </a:lnTo>
                  <a:lnTo>
                    <a:pt x="16770" y="38215"/>
                  </a:lnTo>
                  <a:lnTo>
                    <a:pt x="17400" y="38013"/>
                  </a:lnTo>
                  <a:lnTo>
                    <a:pt x="18007" y="37788"/>
                  </a:lnTo>
                  <a:lnTo>
                    <a:pt x="18591" y="37563"/>
                  </a:lnTo>
                  <a:lnTo>
                    <a:pt x="19153" y="37293"/>
                  </a:lnTo>
                  <a:lnTo>
                    <a:pt x="19670" y="37001"/>
                  </a:lnTo>
                  <a:lnTo>
                    <a:pt x="19917" y="36844"/>
                  </a:lnTo>
                  <a:lnTo>
                    <a:pt x="20165" y="36686"/>
                  </a:lnTo>
                  <a:lnTo>
                    <a:pt x="20389" y="36507"/>
                  </a:lnTo>
                  <a:lnTo>
                    <a:pt x="20592" y="36304"/>
                  </a:lnTo>
                  <a:lnTo>
                    <a:pt x="20794" y="36102"/>
                  </a:lnTo>
                  <a:lnTo>
                    <a:pt x="20974" y="35877"/>
                  </a:lnTo>
                  <a:lnTo>
                    <a:pt x="21131" y="35652"/>
                  </a:lnTo>
                  <a:lnTo>
                    <a:pt x="21289" y="35383"/>
                  </a:lnTo>
                  <a:lnTo>
                    <a:pt x="21401" y="35135"/>
                  </a:lnTo>
                  <a:lnTo>
                    <a:pt x="21513" y="34843"/>
                  </a:lnTo>
                  <a:lnTo>
                    <a:pt x="21603" y="34528"/>
                  </a:lnTo>
                  <a:lnTo>
                    <a:pt x="21693" y="34191"/>
                  </a:lnTo>
                  <a:lnTo>
                    <a:pt x="21828" y="33539"/>
                  </a:lnTo>
                  <a:lnTo>
                    <a:pt x="21918" y="33247"/>
                  </a:lnTo>
                  <a:lnTo>
                    <a:pt x="22030" y="32932"/>
                  </a:lnTo>
                  <a:lnTo>
                    <a:pt x="22188" y="32663"/>
                  </a:lnTo>
                  <a:lnTo>
                    <a:pt x="22278" y="32528"/>
                  </a:lnTo>
                  <a:lnTo>
                    <a:pt x="22390" y="32415"/>
                  </a:lnTo>
                  <a:lnTo>
                    <a:pt x="22525" y="32281"/>
                  </a:lnTo>
                  <a:lnTo>
                    <a:pt x="22682" y="32168"/>
                  </a:lnTo>
                  <a:lnTo>
                    <a:pt x="22840" y="32078"/>
                  </a:lnTo>
                  <a:lnTo>
                    <a:pt x="22997" y="32011"/>
                  </a:lnTo>
                  <a:lnTo>
                    <a:pt x="23177" y="31943"/>
                  </a:lnTo>
                  <a:lnTo>
                    <a:pt x="23334" y="31921"/>
                  </a:lnTo>
                  <a:lnTo>
                    <a:pt x="23514" y="31898"/>
                  </a:lnTo>
                  <a:lnTo>
                    <a:pt x="23694" y="31898"/>
                  </a:lnTo>
                  <a:lnTo>
                    <a:pt x="24076" y="31921"/>
                  </a:lnTo>
                  <a:lnTo>
                    <a:pt x="24458" y="32011"/>
                  </a:lnTo>
                  <a:lnTo>
                    <a:pt x="24840" y="32123"/>
                  </a:lnTo>
                  <a:lnTo>
                    <a:pt x="25245" y="32258"/>
                  </a:lnTo>
                  <a:lnTo>
                    <a:pt x="26077" y="32550"/>
                  </a:lnTo>
                  <a:lnTo>
                    <a:pt x="26504" y="32708"/>
                  </a:lnTo>
                  <a:lnTo>
                    <a:pt x="26931" y="32820"/>
                  </a:lnTo>
                  <a:lnTo>
                    <a:pt x="27358" y="32932"/>
                  </a:lnTo>
                  <a:lnTo>
                    <a:pt x="27763" y="32977"/>
                  </a:lnTo>
                  <a:lnTo>
                    <a:pt x="27965" y="33000"/>
                  </a:lnTo>
                  <a:lnTo>
                    <a:pt x="28167" y="33000"/>
                  </a:lnTo>
                  <a:lnTo>
                    <a:pt x="28369" y="32977"/>
                  </a:lnTo>
                  <a:lnTo>
                    <a:pt x="28572" y="32955"/>
                  </a:lnTo>
                  <a:lnTo>
                    <a:pt x="28864" y="32888"/>
                  </a:lnTo>
                  <a:lnTo>
                    <a:pt x="29111" y="32798"/>
                  </a:lnTo>
                  <a:lnTo>
                    <a:pt x="29336" y="32663"/>
                  </a:lnTo>
                  <a:lnTo>
                    <a:pt x="29538" y="32528"/>
                  </a:lnTo>
                  <a:lnTo>
                    <a:pt x="29718" y="32370"/>
                  </a:lnTo>
                  <a:lnTo>
                    <a:pt x="29898" y="32191"/>
                  </a:lnTo>
                  <a:lnTo>
                    <a:pt x="30055" y="31988"/>
                  </a:lnTo>
                  <a:lnTo>
                    <a:pt x="30190" y="31786"/>
                  </a:lnTo>
                  <a:lnTo>
                    <a:pt x="30325" y="31561"/>
                  </a:lnTo>
                  <a:lnTo>
                    <a:pt x="30438" y="31314"/>
                  </a:lnTo>
                  <a:lnTo>
                    <a:pt x="30640" y="30797"/>
                  </a:lnTo>
                  <a:lnTo>
                    <a:pt x="30797" y="30235"/>
                  </a:lnTo>
                  <a:lnTo>
                    <a:pt x="30955" y="29628"/>
                  </a:lnTo>
                  <a:lnTo>
                    <a:pt x="31224" y="28414"/>
                  </a:lnTo>
                  <a:lnTo>
                    <a:pt x="31382" y="27807"/>
                  </a:lnTo>
                  <a:lnTo>
                    <a:pt x="31561" y="27200"/>
                  </a:lnTo>
                  <a:lnTo>
                    <a:pt x="31764" y="26616"/>
                  </a:lnTo>
                  <a:lnTo>
                    <a:pt x="31876" y="26346"/>
                  </a:lnTo>
                  <a:lnTo>
                    <a:pt x="32011" y="26076"/>
                  </a:lnTo>
                  <a:lnTo>
                    <a:pt x="32168" y="25829"/>
                  </a:lnTo>
                  <a:lnTo>
                    <a:pt x="32326" y="25582"/>
                  </a:lnTo>
                  <a:lnTo>
                    <a:pt x="32506" y="25357"/>
                  </a:lnTo>
                  <a:lnTo>
                    <a:pt x="32685" y="25155"/>
                  </a:lnTo>
                  <a:lnTo>
                    <a:pt x="32865" y="24997"/>
                  </a:lnTo>
                  <a:lnTo>
                    <a:pt x="33023" y="24862"/>
                  </a:lnTo>
                  <a:lnTo>
                    <a:pt x="33405" y="24615"/>
                  </a:lnTo>
                  <a:lnTo>
                    <a:pt x="33787" y="24390"/>
                  </a:lnTo>
                  <a:lnTo>
                    <a:pt x="34214" y="24188"/>
                  </a:lnTo>
                  <a:lnTo>
                    <a:pt x="34641" y="24031"/>
                  </a:lnTo>
                  <a:lnTo>
                    <a:pt x="35068" y="23873"/>
                  </a:lnTo>
                  <a:lnTo>
                    <a:pt x="35967" y="23581"/>
                  </a:lnTo>
                  <a:lnTo>
                    <a:pt x="36394" y="23424"/>
                  </a:lnTo>
                  <a:lnTo>
                    <a:pt x="36822" y="23266"/>
                  </a:lnTo>
                  <a:lnTo>
                    <a:pt x="37204" y="23087"/>
                  </a:lnTo>
                  <a:lnTo>
                    <a:pt x="37586" y="22862"/>
                  </a:lnTo>
                  <a:lnTo>
                    <a:pt x="37923" y="22615"/>
                  </a:lnTo>
                  <a:lnTo>
                    <a:pt x="38080" y="22480"/>
                  </a:lnTo>
                  <a:lnTo>
                    <a:pt x="38215" y="22345"/>
                  </a:lnTo>
                  <a:lnTo>
                    <a:pt x="38350" y="22187"/>
                  </a:lnTo>
                  <a:lnTo>
                    <a:pt x="38485" y="22008"/>
                  </a:lnTo>
                  <a:lnTo>
                    <a:pt x="38575" y="21828"/>
                  </a:lnTo>
                  <a:lnTo>
                    <a:pt x="38687" y="21625"/>
                  </a:lnTo>
                  <a:lnTo>
                    <a:pt x="38755" y="21446"/>
                  </a:lnTo>
                  <a:lnTo>
                    <a:pt x="38800" y="21266"/>
                  </a:lnTo>
                  <a:lnTo>
                    <a:pt x="38845" y="21064"/>
                  </a:lnTo>
                  <a:lnTo>
                    <a:pt x="38867" y="20884"/>
                  </a:lnTo>
                  <a:lnTo>
                    <a:pt x="38867" y="20704"/>
                  </a:lnTo>
                  <a:lnTo>
                    <a:pt x="38867" y="20524"/>
                  </a:lnTo>
                  <a:lnTo>
                    <a:pt x="38822" y="20164"/>
                  </a:lnTo>
                  <a:lnTo>
                    <a:pt x="38710" y="19805"/>
                  </a:lnTo>
                  <a:lnTo>
                    <a:pt x="38575" y="19467"/>
                  </a:lnTo>
                  <a:lnTo>
                    <a:pt x="38395" y="19108"/>
                  </a:lnTo>
                  <a:lnTo>
                    <a:pt x="38170" y="18793"/>
                  </a:lnTo>
                  <a:lnTo>
                    <a:pt x="37901" y="18456"/>
                  </a:lnTo>
                  <a:lnTo>
                    <a:pt x="37631" y="18164"/>
                  </a:lnTo>
                  <a:lnTo>
                    <a:pt x="37316" y="17849"/>
                  </a:lnTo>
                  <a:lnTo>
                    <a:pt x="37001" y="17579"/>
                  </a:lnTo>
                  <a:lnTo>
                    <a:pt x="36664" y="17310"/>
                  </a:lnTo>
                  <a:lnTo>
                    <a:pt x="36305" y="17062"/>
                  </a:lnTo>
                  <a:lnTo>
                    <a:pt x="35967" y="16837"/>
                  </a:lnTo>
                  <a:lnTo>
                    <a:pt x="35608" y="16613"/>
                  </a:lnTo>
                  <a:lnTo>
                    <a:pt x="34619" y="16073"/>
                  </a:lnTo>
                  <a:lnTo>
                    <a:pt x="33585" y="15556"/>
                  </a:lnTo>
                  <a:lnTo>
                    <a:pt x="32551" y="15062"/>
                  </a:lnTo>
                  <a:lnTo>
                    <a:pt x="31494" y="14612"/>
                  </a:lnTo>
                  <a:lnTo>
                    <a:pt x="30438" y="14185"/>
                  </a:lnTo>
                  <a:lnTo>
                    <a:pt x="29381" y="13803"/>
                  </a:lnTo>
                  <a:lnTo>
                    <a:pt x="28280" y="13443"/>
                  </a:lnTo>
                  <a:lnTo>
                    <a:pt x="27201" y="13106"/>
                  </a:lnTo>
                  <a:lnTo>
                    <a:pt x="27515" y="12904"/>
                  </a:lnTo>
                  <a:lnTo>
                    <a:pt x="27830" y="12656"/>
                  </a:lnTo>
                  <a:lnTo>
                    <a:pt x="28100" y="12387"/>
                  </a:lnTo>
                  <a:lnTo>
                    <a:pt x="28325" y="12094"/>
                  </a:lnTo>
                  <a:lnTo>
                    <a:pt x="28549" y="11780"/>
                  </a:lnTo>
                  <a:lnTo>
                    <a:pt x="28729" y="11442"/>
                  </a:lnTo>
                  <a:lnTo>
                    <a:pt x="28886" y="11105"/>
                  </a:lnTo>
                  <a:lnTo>
                    <a:pt x="29021" y="10746"/>
                  </a:lnTo>
                  <a:lnTo>
                    <a:pt x="29134" y="10363"/>
                  </a:lnTo>
                  <a:lnTo>
                    <a:pt x="29201" y="9981"/>
                  </a:lnTo>
                  <a:lnTo>
                    <a:pt x="29246" y="9599"/>
                  </a:lnTo>
                  <a:lnTo>
                    <a:pt x="29291" y="9195"/>
                  </a:lnTo>
                  <a:lnTo>
                    <a:pt x="29269" y="8790"/>
                  </a:lnTo>
                  <a:lnTo>
                    <a:pt x="29246" y="8408"/>
                  </a:lnTo>
                  <a:lnTo>
                    <a:pt x="29201" y="8003"/>
                  </a:lnTo>
                  <a:lnTo>
                    <a:pt x="29134" y="7599"/>
                  </a:lnTo>
                  <a:lnTo>
                    <a:pt x="26279" y="6407"/>
                  </a:lnTo>
                  <a:lnTo>
                    <a:pt x="24863" y="5800"/>
                  </a:lnTo>
                  <a:lnTo>
                    <a:pt x="23447" y="5193"/>
                  </a:lnTo>
                  <a:lnTo>
                    <a:pt x="22075" y="4519"/>
                  </a:lnTo>
                  <a:lnTo>
                    <a:pt x="20704" y="3845"/>
                  </a:lnTo>
                  <a:lnTo>
                    <a:pt x="20052" y="3462"/>
                  </a:lnTo>
                  <a:lnTo>
                    <a:pt x="19378" y="3103"/>
                  </a:lnTo>
                  <a:lnTo>
                    <a:pt x="18726" y="2698"/>
                  </a:lnTo>
                  <a:lnTo>
                    <a:pt x="18097" y="2293"/>
                  </a:lnTo>
                  <a:lnTo>
                    <a:pt x="17377" y="1821"/>
                  </a:lnTo>
                  <a:lnTo>
                    <a:pt x="16703" y="1304"/>
                  </a:lnTo>
                  <a:lnTo>
                    <a:pt x="16028" y="787"/>
                  </a:lnTo>
                  <a:lnTo>
                    <a:pt x="15377" y="225"/>
                  </a:lnTo>
                  <a:lnTo>
                    <a:pt x="15084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279;p15">
              <a:extLst>
                <a:ext uri="{FF2B5EF4-FFF2-40B4-BE49-F238E27FC236}">
                  <a16:creationId xmlns:a16="http://schemas.microsoft.com/office/drawing/2014/main" id="{171D87B9-11E3-4BF1-4ECA-5BD0CC813251}"/>
                </a:ext>
              </a:extLst>
            </p:cNvPr>
            <p:cNvSpPr/>
            <p:nvPr/>
          </p:nvSpPr>
          <p:spPr>
            <a:xfrm>
              <a:off x="2642750" y="3394175"/>
              <a:ext cx="30925" cy="53425"/>
            </a:xfrm>
            <a:custGeom>
              <a:avLst/>
              <a:gdLst/>
              <a:ahLst/>
              <a:cxnLst/>
              <a:rect l="l" t="t" r="r" b="b"/>
              <a:pathLst>
                <a:path w="1237" h="2137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113" y="248"/>
                  </a:lnTo>
                  <a:lnTo>
                    <a:pt x="46" y="338"/>
                  </a:lnTo>
                  <a:lnTo>
                    <a:pt x="1" y="473"/>
                  </a:lnTo>
                  <a:lnTo>
                    <a:pt x="1" y="607"/>
                  </a:lnTo>
                  <a:lnTo>
                    <a:pt x="1" y="1529"/>
                  </a:lnTo>
                  <a:lnTo>
                    <a:pt x="1" y="1664"/>
                  </a:lnTo>
                  <a:lnTo>
                    <a:pt x="46" y="1799"/>
                  </a:lnTo>
                  <a:lnTo>
                    <a:pt x="113" y="1889"/>
                  </a:lnTo>
                  <a:lnTo>
                    <a:pt x="180" y="1979"/>
                  </a:lnTo>
                  <a:lnTo>
                    <a:pt x="270" y="2046"/>
                  </a:lnTo>
                  <a:lnTo>
                    <a:pt x="383" y="2091"/>
                  </a:lnTo>
                  <a:lnTo>
                    <a:pt x="495" y="2114"/>
                  </a:lnTo>
                  <a:lnTo>
                    <a:pt x="608" y="2136"/>
                  </a:lnTo>
                  <a:lnTo>
                    <a:pt x="720" y="2114"/>
                  </a:lnTo>
                  <a:lnTo>
                    <a:pt x="832" y="2091"/>
                  </a:lnTo>
                  <a:lnTo>
                    <a:pt x="945" y="2046"/>
                  </a:lnTo>
                  <a:lnTo>
                    <a:pt x="1035" y="1979"/>
                  </a:lnTo>
                  <a:lnTo>
                    <a:pt x="1125" y="1889"/>
                  </a:lnTo>
                  <a:lnTo>
                    <a:pt x="1170" y="1799"/>
                  </a:lnTo>
                  <a:lnTo>
                    <a:pt x="1214" y="1664"/>
                  </a:lnTo>
                  <a:lnTo>
                    <a:pt x="1237" y="1529"/>
                  </a:lnTo>
                  <a:lnTo>
                    <a:pt x="1237" y="607"/>
                  </a:lnTo>
                  <a:lnTo>
                    <a:pt x="1214" y="473"/>
                  </a:lnTo>
                  <a:lnTo>
                    <a:pt x="1170" y="338"/>
                  </a:lnTo>
                  <a:lnTo>
                    <a:pt x="1125" y="248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280;p15">
              <a:extLst>
                <a:ext uri="{FF2B5EF4-FFF2-40B4-BE49-F238E27FC236}">
                  <a16:creationId xmlns:a16="http://schemas.microsoft.com/office/drawing/2014/main" id="{93BF5333-CA80-AE1F-1112-C98D1A02E2B7}"/>
                </a:ext>
              </a:extLst>
            </p:cNvPr>
            <p:cNvSpPr/>
            <p:nvPr/>
          </p:nvSpPr>
          <p:spPr>
            <a:xfrm>
              <a:off x="2438750" y="3131175"/>
              <a:ext cx="33750" cy="102300"/>
            </a:xfrm>
            <a:custGeom>
              <a:avLst/>
              <a:gdLst/>
              <a:ahLst/>
              <a:cxnLst/>
              <a:rect l="l" t="t" r="r" b="b"/>
              <a:pathLst>
                <a:path w="1350" h="4092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90"/>
                  </a:lnTo>
                  <a:lnTo>
                    <a:pt x="181" y="158"/>
                  </a:lnTo>
                  <a:lnTo>
                    <a:pt x="113" y="248"/>
                  </a:lnTo>
                  <a:lnTo>
                    <a:pt x="46" y="338"/>
                  </a:lnTo>
                  <a:lnTo>
                    <a:pt x="23" y="472"/>
                  </a:lnTo>
                  <a:lnTo>
                    <a:pt x="1" y="607"/>
                  </a:lnTo>
                  <a:lnTo>
                    <a:pt x="23" y="1327"/>
                  </a:lnTo>
                  <a:lnTo>
                    <a:pt x="46" y="2046"/>
                  </a:lnTo>
                  <a:lnTo>
                    <a:pt x="113" y="3485"/>
                  </a:lnTo>
                  <a:lnTo>
                    <a:pt x="113" y="3642"/>
                  </a:lnTo>
                  <a:lnTo>
                    <a:pt x="158" y="3754"/>
                  </a:lnTo>
                  <a:lnTo>
                    <a:pt x="226" y="3844"/>
                  </a:lnTo>
                  <a:lnTo>
                    <a:pt x="315" y="3934"/>
                  </a:lnTo>
                  <a:lnTo>
                    <a:pt x="405" y="4002"/>
                  </a:lnTo>
                  <a:lnTo>
                    <a:pt x="495" y="4047"/>
                  </a:lnTo>
                  <a:lnTo>
                    <a:pt x="608" y="4069"/>
                  </a:lnTo>
                  <a:lnTo>
                    <a:pt x="743" y="4092"/>
                  </a:lnTo>
                  <a:lnTo>
                    <a:pt x="855" y="4069"/>
                  </a:lnTo>
                  <a:lnTo>
                    <a:pt x="967" y="4047"/>
                  </a:lnTo>
                  <a:lnTo>
                    <a:pt x="1057" y="4002"/>
                  </a:lnTo>
                  <a:lnTo>
                    <a:pt x="1147" y="3934"/>
                  </a:lnTo>
                  <a:lnTo>
                    <a:pt x="1237" y="3867"/>
                  </a:lnTo>
                  <a:lnTo>
                    <a:pt x="1282" y="3754"/>
                  </a:lnTo>
                  <a:lnTo>
                    <a:pt x="1327" y="3642"/>
                  </a:lnTo>
                  <a:lnTo>
                    <a:pt x="1349" y="3485"/>
                  </a:lnTo>
                  <a:lnTo>
                    <a:pt x="1282" y="2046"/>
                  </a:lnTo>
                  <a:lnTo>
                    <a:pt x="1260" y="1327"/>
                  </a:lnTo>
                  <a:lnTo>
                    <a:pt x="1237" y="607"/>
                  </a:lnTo>
                  <a:lnTo>
                    <a:pt x="1215" y="472"/>
                  </a:lnTo>
                  <a:lnTo>
                    <a:pt x="1192" y="338"/>
                  </a:lnTo>
                  <a:lnTo>
                    <a:pt x="1125" y="248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281;p15">
              <a:extLst>
                <a:ext uri="{FF2B5EF4-FFF2-40B4-BE49-F238E27FC236}">
                  <a16:creationId xmlns:a16="http://schemas.microsoft.com/office/drawing/2014/main" id="{34F6A2EE-8CBB-AA73-B9F2-C5F687E57F72}"/>
                </a:ext>
              </a:extLst>
            </p:cNvPr>
            <p:cNvSpPr/>
            <p:nvPr/>
          </p:nvSpPr>
          <p:spPr>
            <a:xfrm>
              <a:off x="5918500" y="2940650"/>
              <a:ext cx="41050" cy="125350"/>
            </a:xfrm>
            <a:custGeom>
              <a:avLst/>
              <a:gdLst/>
              <a:ahLst/>
              <a:cxnLst/>
              <a:rect l="l" t="t" r="r" b="b"/>
              <a:pathLst>
                <a:path w="1642" h="5014" extrusionOk="0">
                  <a:moveTo>
                    <a:pt x="518" y="1"/>
                  </a:moveTo>
                  <a:lnTo>
                    <a:pt x="405" y="23"/>
                  </a:lnTo>
                  <a:lnTo>
                    <a:pt x="293" y="68"/>
                  </a:lnTo>
                  <a:lnTo>
                    <a:pt x="203" y="136"/>
                  </a:lnTo>
                  <a:lnTo>
                    <a:pt x="113" y="226"/>
                  </a:lnTo>
                  <a:lnTo>
                    <a:pt x="46" y="316"/>
                  </a:lnTo>
                  <a:lnTo>
                    <a:pt x="1" y="450"/>
                  </a:lnTo>
                  <a:lnTo>
                    <a:pt x="1" y="585"/>
                  </a:lnTo>
                  <a:lnTo>
                    <a:pt x="1" y="1080"/>
                  </a:lnTo>
                  <a:lnTo>
                    <a:pt x="23" y="1597"/>
                  </a:lnTo>
                  <a:lnTo>
                    <a:pt x="46" y="2091"/>
                  </a:lnTo>
                  <a:lnTo>
                    <a:pt x="91" y="2586"/>
                  </a:lnTo>
                  <a:lnTo>
                    <a:pt x="158" y="3081"/>
                  </a:lnTo>
                  <a:lnTo>
                    <a:pt x="248" y="3575"/>
                  </a:lnTo>
                  <a:lnTo>
                    <a:pt x="428" y="4564"/>
                  </a:lnTo>
                  <a:lnTo>
                    <a:pt x="473" y="4699"/>
                  </a:lnTo>
                  <a:lnTo>
                    <a:pt x="540" y="4811"/>
                  </a:lnTo>
                  <a:lnTo>
                    <a:pt x="608" y="4901"/>
                  </a:lnTo>
                  <a:lnTo>
                    <a:pt x="720" y="4946"/>
                  </a:lnTo>
                  <a:lnTo>
                    <a:pt x="810" y="4991"/>
                  </a:lnTo>
                  <a:lnTo>
                    <a:pt x="922" y="5014"/>
                  </a:lnTo>
                  <a:lnTo>
                    <a:pt x="1035" y="5014"/>
                  </a:lnTo>
                  <a:lnTo>
                    <a:pt x="1147" y="4991"/>
                  </a:lnTo>
                  <a:lnTo>
                    <a:pt x="1260" y="4946"/>
                  </a:lnTo>
                  <a:lnTo>
                    <a:pt x="1372" y="4901"/>
                  </a:lnTo>
                  <a:lnTo>
                    <a:pt x="1462" y="4811"/>
                  </a:lnTo>
                  <a:lnTo>
                    <a:pt x="1529" y="4722"/>
                  </a:lnTo>
                  <a:lnTo>
                    <a:pt x="1597" y="4632"/>
                  </a:lnTo>
                  <a:lnTo>
                    <a:pt x="1619" y="4519"/>
                  </a:lnTo>
                  <a:lnTo>
                    <a:pt x="1642" y="4384"/>
                  </a:lnTo>
                  <a:lnTo>
                    <a:pt x="1619" y="4249"/>
                  </a:lnTo>
                  <a:lnTo>
                    <a:pt x="1439" y="3328"/>
                  </a:lnTo>
                  <a:lnTo>
                    <a:pt x="1327" y="2429"/>
                  </a:lnTo>
                  <a:lnTo>
                    <a:pt x="1282" y="1957"/>
                  </a:lnTo>
                  <a:lnTo>
                    <a:pt x="1260" y="1507"/>
                  </a:lnTo>
                  <a:lnTo>
                    <a:pt x="1237" y="1057"/>
                  </a:lnTo>
                  <a:lnTo>
                    <a:pt x="1237" y="585"/>
                  </a:lnTo>
                  <a:lnTo>
                    <a:pt x="1215" y="450"/>
                  </a:lnTo>
                  <a:lnTo>
                    <a:pt x="1192" y="316"/>
                  </a:lnTo>
                  <a:lnTo>
                    <a:pt x="1125" y="226"/>
                  </a:lnTo>
                  <a:lnTo>
                    <a:pt x="1057" y="136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3" y="1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282;p15">
              <a:extLst>
                <a:ext uri="{FF2B5EF4-FFF2-40B4-BE49-F238E27FC236}">
                  <a16:creationId xmlns:a16="http://schemas.microsoft.com/office/drawing/2014/main" id="{C180EECF-0F52-DE76-CBDC-C7ECDA4F8AA9}"/>
                </a:ext>
              </a:extLst>
            </p:cNvPr>
            <p:cNvSpPr/>
            <p:nvPr/>
          </p:nvSpPr>
          <p:spPr>
            <a:xfrm>
              <a:off x="1876225" y="3139050"/>
              <a:ext cx="141625" cy="311900"/>
            </a:xfrm>
            <a:custGeom>
              <a:avLst/>
              <a:gdLst/>
              <a:ahLst/>
              <a:cxnLst/>
              <a:rect l="l" t="t" r="r" b="b"/>
              <a:pathLst>
                <a:path w="5665" h="12476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67"/>
                  </a:lnTo>
                  <a:lnTo>
                    <a:pt x="225" y="135"/>
                  </a:lnTo>
                  <a:lnTo>
                    <a:pt x="135" y="202"/>
                  </a:lnTo>
                  <a:lnTo>
                    <a:pt x="68" y="292"/>
                  </a:lnTo>
                  <a:lnTo>
                    <a:pt x="23" y="382"/>
                  </a:lnTo>
                  <a:lnTo>
                    <a:pt x="0" y="495"/>
                  </a:lnTo>
                  <a:lnTo>
                    <a:pt x="0" y="629"/>
                  </a:lnTo>
                  <a:lnTo>
                    <a:pt x="23" y="764"/>
                  </a:lnTo>
                  <a:lnTo>
                    <a:pt x="1034" y="3664"/>
                  </a:lnTo>
                  <a:lnTo>
                    <a:pt x="1551" y="5103"/>
                  </a:lnTo>
                  <a:lnTo>
                    <a:pt x="2091" y="6541"/>
                  </a:lnTo>
                  <a:lnTo>
                    <a:pt x="2630" y="7958"/>
                  </a:lnTo>
                  <a:lnTo>
                    <a:pt x="3237" y="9374"/>
                  </a:lnTo>
                  <a:lnTo>
                    <a:pt x="3844" y="10768"/>
                  </a:lnTo>
                  <a:lnTo>
                    <a:pt x="4181" y="11464"/>
                  </a:lnTo>
                  <a:lnTo>
                    <a:pt x="4519" y="12161"/>
                  </a:lnTo>
                  <a:lnTo>
                    <a:pt x="4608" y="12274"/>
                  </a:lnTo>
                  <a:lnTo>
                    <a:pt x="4698" y="12364"/>
                  </a:lnTo>
                  <a:lnTo>
                    <a:pt x="4788" y="12431"/>
                  </a:lnTo>
                  <a:lnTo>
                    <a:pt x="4901" y="12453"/>
                  </a:lnTo>
                  <a:lnTo>
                    <a:pt x="5013" y="12476"/>
                  </a:lnTo>
                  <a:lnTo>
                    <a:pt x="5125" y="12453"/>
                  </a:lnTo>
                  <a:lnTo>
                    <a:pt x="5238" y="12431"/>
                  </a:lnTo>
                  <a:lnTo>
                    <a:pt x="5328" y="12386"/>
                  </a:lnTo>
                  <a:lnTo>
                    <a:pt x="5440" y="12319"/>
                  </a:lnTo>
                  <a:lnTo>
                    <a:pt x="5508" y="12229"/>
                  </a:lnTo>
                  <a:lnTo>
                    <a:pt x="5575" y="12139"/>
                  </a:lnTo>
                  <a:lnTo>
                    <a:pt x="5642" y="12026"/>
                  </a:lnTo>
                  <a:lnTo>
                    <a:pt x="5665" y="11914"/>
                  </a:lnTo>
                  <a:lnTo>
                    <a:pt x="5665" y="11779"/>
                  </a:lnTo>
                  <a:lnTo>
                    <a:pt x="5642" y="11667"/>
                  </a:lnTo>
                  <a:lnTo>
                    <a:pt x="5598" y="11532"/>
                  </a:lnTo>
                  <a:lnTo>
                    <a:pt x="4946" y="10183"/>
                  </a:lnTo>
                  <a:lnTo>
                    <a:pt x="4339" y="8834"/>
                  </a:lnTo>
                  <a:lnTo>
                    <a:pt x="3754" y="7441"/>
                  </a:lnTo>
                  <a:lnTo>
                    <a:pt x="3215" y="6069"/>
                  </a:lnTo>
                  <a:lnTo>
                    <a:pt x="2698" y="4653"/>
                  </a:lnTo>
                  <a:lnTo>
                    <a:pt x="2203" y="3259"/>
                  </a:lnTo>
                  <a:lnTo>
                    <a:pt x="1214" y="427"/>
                  </a:lnTo>
                  <a:lnTo>
                    <a:pt x="1169" y="315"/>
                  </a:lnTo>
                  <a:lnTo>
                    <a:pt x="1079" y="202"/>
                  </a:lnTo>
                  <a:lnTo>
                    <a:pt x="989" y="112"/>
                  </a:lnTo>
                  <a:lnTo>
                    <a:pt x="899" y="67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283;p15">
              <a:extLst>
                <a:ext uri="{FF2B5EF4-FFF2-40B4-BE49-F238E27FC236}">
                  <a16:creationId xmlns:a16="http://schemas.microsoft.com/office/drawing/2014/main" id="{B1505835-22BC-7EFE-2662-8F6C0BC311E1}"/>
                </a:ext>
              </a:extLst>
            </p:cNvPr>
            <p:cNvSpPr/>
            <p:nvPr/>
          </p:nvSpPr>
          <p:spPr>
            <a:xfrm>
              <a:off x="2016150" y="3491950"/>
              <a:ext cx="78700" cy="116925"/>
            </a:xfrm>
            <a:custGeom>
              <a:avLst/>
              <a:gdLst/>
              <a:ahLst/>
              <a:cxnLst/>
              <a:rect l="l" t="t" r="r" b="b"/>
              <a:pathLst>
                <a:path w="3148" h="4677" extrusionOk="0">
                  <a:moveTo>
                    <a:pt x="585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6"/>
                  </a:lnTo>
                  <a:lnTo>
                    <a:pt x="180" y="203"/>
                  </a:lnTo>
                  <a:lnTo>
                    <a:pt x="90" y="293"/>
                  </a:lnTo>
                  <a:lnTo>
                    <a:pt x="45" y="383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88"/>
                  </a:lnTo>
                  <a:lnTo>
                    <a:pt x="68" y="1035"/>
                  </a:lnTo>
                  <a:lnTo>
                    <a:pt x="135" y="1305"/>
                  </a:lnTo>
                  <a:lnTo>
                    <a:pt x="225" y="1552"/>
                  </a:lnTo>
                  <a:lnTo>
                    <a:pt x="338" y="1799"/>
                  </a:lnTo>
                  <a:lnTo>
                    <a:pt x="562" y="2271"/>
                  </a:lnTo>
                  <a:lnTo>
                    <a:pt x="832" y="2743"/>
                  </a:lnTo>
                  <a:lnTo>
                    <a:pt x="1147" y="3193"/>
                  </a:lnTo>
                  <a:lnTo>
                    <a:pt x="1462" y="3620"/>
                  </a:lnTo>
                  <a:lnTo>
                    <a:pt x="2114" y="4452"/>
                  </a:lnTo>
                  <a:lnTo>
                    <a:pt x="2226" y="4564"/>
                  </a:lnTo>
                  <a:lnTo>
                    <a:pt x="2316" y="4632"/>
                  </a:lnTo>
                  <a:lnTo>
                    <a:pt x="2428" y="4654"/>
                  </a:lnTo>
                  <a:lnTo>
                    <a:pt x="2541" y="4677"/>
                  </a:lnTo>
                  <a:lnTo>
                    <a:pt x="2653" y="4654"/>
                  </a:lnTo>
                  <a:lnTo>
                    <a:pt x="2743" y="4609"/>
                  </a:lnTo>
                  <a:lnTo>
                    <a:pt x="2855" y="4564"/>
                  </a:lnTo>
                  <a:lnTo>
                    <a:pt x="2945" y="4474"/>
                  </a:lnTo>
                  <a:lnTo>
                    <a:pt x="3013" y="4384"/>
                  </a:lnTo>
                  <a:lnTo>
                    <a:pt x="3080" y="4294"/>
                  </a:lnTo>
                  <a:lnTo>
                    <a:pt x="3125" y="4182"/>
                  </a:lnTo>
                  <a:lnTo>
                    <a:pt x="3148" y="4070"/>
                  </a:lnTo>
                  <a:lnTo>
                    <a:pt x="3148" y="3935"/>
                  </a:lnTo>
                  <a:lnTo>
                    <a:pt x="3125" y="3822"/>
                  </a:lnTo>
                  <a:lnTo>
                    <a:pt x="3080" y="3710"/>
                  </a:lnTo>
                  <a:lnTo>
                    <a:pt x="2990" y="3575"/>
                  </a:lnTo>
                  <a:lnTo>
                    <a:pt x="2428" y="2856"/>
                  </a:lnTo>
                  <a:lnTo>
                    <a:pt x="2158" y="2496"/>
                  </a:lnTo>
                  <a:lnTo>
                    <a:pt x="1911" y="2114"/>
                  </a:lnTo>
                  <a:lnTo>
                    <a:pt x="1686" y="1732"/>
                  </a:lnTo>
                  <a:lnTo>
                    <a:pt x="1484" y="1327"/>
                  </a:lnTo>
                  <a:lnTo>
                    <a:pt x="1327" y="900"/>
                  </a:lnTo>
                  <a:lnTo>
                    <a:pt x="1192" y="450"/>
                  </a:lnTo>
                  <a:lnTo>
                    <a:pt x="1147" y="316"/>
                  </a:lnTo>
                  <a:lnTo>
                    <a:pt x="1102" y="203"/>
                  </a:lnTo>
                  <a:lnTo>
                    <a:pt x="1012" y="136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284;p15">
              <a:extLst>
                <a:ext uri="{FF2B5EF4-FFF2-40B4-BE49-F238E27FC236}">
                  <a16:creationId xmlns:a16="http://schemas.microsoft.com/office/drawing/2014/main" id="{BEFE4C8D-AA8D-F352-B029-9531257687C7}"/>
                </a:ext>
              </a:extLst>
            </p:cNvPr>
            <p:cNvSpPr/>
            <p:nvPr/>
          </p:nvSpPr>
          <p:spPr>
            <a:xfrm>
              <a:off x="2467425" y="4046625"/>
              <a:ext cx="117475" cy="111875"/>
            </a:xfrm>
            <a:custGeom>
              <a:avLst/>
              <a:gdLst/>
              <a:ahLst/>
              <a:cxnLst/>
              <a:rect l="l" t="t" r="r" b="b"/>
              <a:pathLst>
                <a:path w="4699" h="4475" extrusionOk="0">
                  <a:moveTo>
                    <a:pt x="585" y="1"/>
                  </a:moveTo>
                  <a:lnTo>
                    <a:pt x="472" y="23"/>
                  </a:lnTo>
                  <a:lnTo>
                    <a:pt x="382" y="46"/>
                  </a:lnTo>
                  <a:lnTo>
                    <a:pt x="270" y="113"/>
                  </a:lnTo>
                  <a:lnTo>
                    <a:pt x="180" y="181"/>
                  </a:lnTo>
                  <a:lnTo>
                    <a:pt x="113" y="270"/>
                  </a:lnTo>
                  <a:lnTo>
                    <a:pt x="45" y="383"/>
                  </a:lnTo>
                  <a:lnTo>
                    <a:pt x="0" y="473"/>
                  </a:lnTo>
                  <a:lnTo>
                    <a:pt x="0" y="585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90" y="945"/>
                  </a:lnTo>
                  <a:lnTo>
                    <a:pt x="158" y="1057"/>
                  </a:lnTo>
                  <a:lnTo>
                    <a:pt x="1034" y="1911"/>
                  </a:lnTo>
                  <a:lnTo>
                    <a:pt x="1933" y="2766"/>
                  </a:lnTo>
                  <a:lnTo>
                    <a:pt x="2855" y="3575"/>
                  </a:lnTo>
                  <a:lnTo>
                    <a:pt x="3327" y="3957"/>
                  </a:lnTo>
                  <a:lnTo>
                    <a:pt x="3799" y="4339"/>
                  </a:lnTo>
                  <a:lnTo>
                    <a:pt x="3912" y="4407"/>
                  </a:lnTo>
                  <a:lnTo>
                    <a:pt x="4046" y="4452"/>
                  </a:lnTo>
                  <a:lnTo>
                    <a:pt x="4159" y="4474"/>
                  </a:lnTo>
                  <a:lnTo>
                    <a:pt x="4249" y="4452"/>
                  </a:lnTo>
                  <a:lnTo>
                    <a:pt x="4361" y="4407"/>
                  </a:lnTo>
                  <a:lnTo>
                    <a:pt x="4451" y="4339"/>
                  </a:lnTo>
                  <a:lnTo>
                    <a:pt x="4518" y="4272"/>
                  </a:lnTo>
                  <a:lnTo>
                    <a:pt x="4586" y="4159"/>
                  </a:lnTo>
                  <a:lnTo>
                    <a:pt x="4631" y="4069"/>
                  </a:lnTo>
                  <a:lnTo>
                    <a:pt x="4676" y="3957"/>
                  </a:lnTo>
                  <a:lnTo>
                    <a:pt x="4698" y="3822"/>
                  </a:lnTo>
                  <a:lnTo>
                    <a:pt x="4676" y="3710"/>
                  </a:lnTo>
                  <a:lnTo>
                    <a:pt x="4653" y="3597"/>
                  </a:lnTo>
                  <a:lnTo>
                    <a:pt x="4608" y="3485"/>
                  </a:lnTo>
                  <a:lnTo>
                    <a:pt x="4541" y="3373"/>
                  </a:lnTo>
                  <a:lnTo>
                    <a:pt x="4429" y="3283"/>
                  </a:lnTo>
                  <a:lnTo>
                    <a:pt x="3979" y="2923"/>
                  </a:lnTo>
                  <a:lnTo>
                    <a:pt x="3529" y="2541"/>
                  </a:lnTo>
                  <a:lnTo>
                    <a:pt x="2675" y="1777"/>
                  </a:lnTo>
                  <a:lnTo>
                    <a:pt x="1866" y="990"/>
                  </a:lnTo>
                  <a:lnTo>
                    <a:pt x="1034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285;p15">
              <a:extLst>
                <a:ext uri="{FF2B5EF4-FFF2-40B4-BE49-F238E27FC236}">
                  <a16:creationId xmlns:a16="http://schemas.microsoft.com/office/drawing/2014/main" id="{4FAE495D-9190-F56D-5394-2D13044A98A8}"/>
                </a:ext>
              </a:extLst>
            </p:cNvPr>
            <p:cNvSpPr/>
            <p:nvPr/>
          </p:nvSpPr>
          <p:spPr>
            <a:xfrm>
              <a:off x="2487650" y="3958400"/>
              <a:ext cx="98375" cy="100625"/>
            </a:xfrm>
            <a:custGeom>
              <a:avLst/>
              <a:gdLst/>
              <a:ahLst/>
              <a:cxnLst/>
              <a:rect l="l" t="t" r="r" b="b"/>
              <a:pathLst>
                <a:path w="3935" h="4025" extrusionOk="0">
                  <a:moveTo>
                    <a:pt x="607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5"/>
                  </a:lnTo>
                  <a:lnTo>
                    <a:pt x="203" y="203"/>
                  </a:lnTo>
                  <a:lnTo>
                    <a:pt x="135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7"/>
                  </a:lnTo>
                  <a:lnTo>
                    <a:pt x="0" y="720"/>
                  </a:lnTo>
                  <a:lnTo>
                    <a:pt x="45" y="855"/>
                  </a:lnTo>
                  <a:lnTo>
                    <a:pt x="90" y="967"/>
                  </a:lnTo>
                  <a:lnTo>
                    <a:pt x="180" y="1080"/>
                  </a:lnTo>
                  <a:lnTo>
                    <a:pt x="1529" y="2473"/>
                  </a:lnTo>
                  <a:lnTo>
                    <a:pt x="2181" y="3170"/>
                  </a:lnTo>
                  <a:lnTo>
                    <a:pt x="2878" y="3867"/>
                  </a:lnTo>
                  <a:lnTo>
                    <a:pt x="2968" y="3934"/>
                  </a:lnTo>
                  <a:lnTo>
                    <a:pt x="3103" y="4002"/>
                  </a:lnTo>
                  <a:lnTo>
                    <a:pt x="3215" y="4024"/>
                  </a:lnTo>
                  <a:lnTo>
                    <a:pt x="3327" y="4024"/>
                  </a:lnTo>
                  <a:lnTo>
                    <a:pt x="3440" y="4002"/>
                  </a:lnTo>
                  <a:lnTo>
                    <a:pt x="3552" y="3979"/>
                  </a:lnTo>
                  <a:lnTo>
                    <a:pt x="3642" y="3912"/>
                  </a:lnTo>
                  <a:lnTo>
                    <a:pt x="3732" y="3844"/>
                  </a:lnTo>
                  <a:lnTo>
                    <a:pt x="3799" y="3755"/>
                  </a:lnTo>
                  <a:lnTo>
                    <a:pt x="3867" y="3642"/>
                  </a:lnTo>
                  <a:lnTo>
                    <a:pt x="3912" y="3552"/>
                  </a:lnTo>
                  <a:lnTo>
                    <a:pt x="3934" y="3440"/>
                  </a:lnTo>
                  <a:lnTo>
                    <a:pt x="3934" y="3327"/>
                  </a:lnTo>
                  <a:lnTo>
                    <a:pt x="3889" y="3193"/>
                  </a:lnTo>
                  <a:lnTo>
                    <a:pt x="3844" y="3080"/>
                  </a:lnTo>
                  <a:lnTo>
                    <a:pt x="3732" y="2990"/>
                  </a:lnTo>
                  <a:lnTo>
                    <a:pt x="3058" y="2293"/>
                  </a:lnTo>
                  <a:lnTo>
                    <a:pt x="2383" y="1597"/>
                  </a:lnTo>
                  <a:lnTo>
                    <a:pt x="1057" y="203"/>
                  </a:lnTo>
                  <a:lnTo>
                    <a:pt x="945" y="113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286;p15">
              <a:extLst>
                <a:ext uri="{FF2B5EF4-FFF2-40B4-BE49-F238E27FC236}">
                  <a16:creationId xmlns:a16="http://schemas.microsoft.com/office/drawing/2014/main" id="{BDA108D8-8FE0-E698-CEF1-5DF9C374F2A2}"/>
                </a:ext>
              </a:extLst>
            </p:cNvPr>
            <p:cNvSpPr/>
            <p:nvPr/>
          </p:nvSpPr>
          <p:spPr>
            <a:xfrm>
              <a:off x="2511250" y="3849950"/>
              <a:ext cx="50600" cy="55100"/>
            </a:xfrm>
            <a:custGeom>
              <a:avLst/>
              <a:gdLst/>
              <a:ahLst/>
              <a:cxnLst/>
              <a:rect l="l" t="t" r="r" b="b"/>
              <a:pathLst>
                <a:path w="2024" h="2204" extrusionOk="0">
                  <a:moveTo>
                    <a:pt x="607" y="0"/>
                  </a:moveTo>
                  <a:lnTo>
                    <a:pt x="495" y="23"/>
                  </a:lnTo>
                  <a:lnTo>
                    <a:pt x="405" y="68"/>
                  </a:lnTo>
                  <a:lnTo>
                    <a:pt x="293" y="112"/>
                  </a:lnTo>
                  <a:lnTo>
                    <a:pt x="203" y="180"/>
                  </a:lnTo>
                  <a:lnTo>
                    <a:pt x="135" y="270"/>
                  </a:lnTo>
                  <a:lnTo>
                    <a:pt x="68" y="382"/>
                  </a:lnTo>
                  <a:lnTo>
                    <a:pt x="23" y="495"/>
                  </a:lnTo>
                  <a:lnTo>
                    <a:pt x="1" y="607"/>
                  </a:lnTo>
                  <a:lnTo>
                    <a:pt x="1" y="719"/>
                  </a:lnTo>
                  <a:lnTo>
                    <a:pt x="23" y="832"/>
                  </a:lnTo>
                  <a:lnTo>
                    <a:pt x="90" y="967"/>
                  </a:lnTo>
                  <a:lnTo>
                    <a:pt x="180" y="1079"/>
                  </a:lnTo>
                  <a:lnTo>
                    <a:pt x="990" y="2001"/>
                  </a:lnTo>
                  <a:lnTo>
                    <a:pt x="1102" y="2091"/>
                  </a:lnTo>
                  <a:lnTo>
                    <a:pt x="1214" y="2158"/>
                  </a:lnTo>
                  <a:lnTo>
                    <a:pt x="1327" y="2203"/>
                  </a:lnTo>
                  <a:lnTo>
                    <a:pt x="1439" y="2203"/>
                  </a:lnTo>
                  <a:lnTo>
                    <a:pt x="1529" y="2181"/>
                  </a:lnTo>
                  <a:lnTo>
                    <a:pt x="1641" y="2136"/>
                  </a:lnTo>
                  <a:lnTo>
                    <a:pt x="1731" y="2091"/>
                  </a:lnTo>
                  <a:lnTo>
                    <a:pt x="1821" y="2023"/>
                  </a:lnTo>
                  <a:lnTo>
                    <a:pt x="1911" y="1933"/>
                  </a:lnTo>
                  <a:lnTo>
                    <a:pt x="1956" y="1821"/>
                  </a:lnTo>
                  <a:lnTo>
                    <a:pt x="2001" y="1708"/>
                  </a:lnTo>
                  <a:lnTo>
                    <a:pt x="2024" y="1596"/>
                  </a:lnTo>
                  <a:lnTo>
                    <a:pt x="2024" y="1484"/>
                  </a:lnTo>
                  <a:lnTo>
                    <a:pt x="2001" y="1371"/>
                  </a:lnTo>
                  <a:lnTo>
                    <a:pt x="1956" y="1236"/>
                  </a:lnTo>
                  <a:lnTo>
                    <a:pt x="1866" y="1124"/>
                  </a:lnTo>
                  <a:lnTo>
                    <a:pt x="1035" y="202"/>
                  </a:lnTo>
                  <a:lnTo>
                    <a:pt x="945" y="112"/>
                  </a:lnTo>
                  <a:lnTo>
                    <a:pt x="832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287;p15">
              <a:extLst>
                <a:ext uri="{FF2B5EF4-FFF2-40B4-BE49-F238E27FC236}">
                  <a16:creationId xmlns:a16="http://schemas.microsoft.com/office/drawing/2014/main" id="{20C4B85D-44BD-B29F-FE62-B84E6C5531F6}"/>
                </a:ext>
              </a:extLst>
            </p:cNvPr>
            <p:cNvSpPr/>
            <p:nvPr/>
          </p:nvSpPr>
          <p:spPr>
            <a:xfrm>
              <a:off x="2877100" y="4188800"/>
              <a:ext cx="211875" cy="200650"/>
            </a:xfrm>
            <a:custGeom>
              <a:avLst/>
              <a:gdLst/>
              <a:ahLst/>
              <a:cxnLst/>
              <a:rect l="l" t="t" r="r" b="b"/>
              <a:pathLst>
                <a:path w="8475" h="8026" extrusionOk="0">
                  <a:moveTo>
                    <a:pt x="607" y="1"/>
                  </a:moveTo>
                  <a:lnTo>
                    <a:pt x="472" y="23"/>
                  </a:lnTo>
                  <a:lnTo>
                    <a:pt x="382" y="68"/>
                  </a:lnTo>
                  <a:lnTo>
                    <a:pt x="270" y="113"/>
                  </a:lnTo>
                  <a:lnTo>
                    <a:pt x="180" y="203"/>
                  </a:lnTo>
                  <a:lnTo>
                    <a:pt x="113" y="271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585"/>
                  </a:lnTo>
                  <a:lnTo>
                    <a:pt x="0" y="698"/>
                  </a:lnTo>
                  <a:lnTo>
                    <a:pt x="23" y="833"/>
                  </a:lnTo>
                  <a:lnTo>
                    <a:pt x="90" y="923"/>
                  </a:lnTo>
                  <a:lnTo>
                    <a:pt x="180" y="1035"/>
                  </a:lnTo>
                  <a:lnTo>
                    <a:pt x="3822" y="4407"/>
                  </a:lnTo>
                  <a:lnTo>
                    <a:pt x="5620" y="6115"/>
                  </a:lnTo>
                  <a:lnTo>
                    <a:pt x="7418" y="7846"/>
                  </a:lnTo>
                  <a:lnTo>
                    <a:pt x="7508" y="7936"/>
                  </a:lnTo>
                  <a:lnTo>
                    <a:pt x="7643" y="8004"/>
                  </a:lnTo>
                  <a:lnTo>
                    <a:pt x="7756" y="8026"/>
                  </a:lnTo>
                  <a:lnTo>
                    <a:pt x="7868" y="8026"/>
                  </a:lnTo>
                  <a:lnTo>
                    <a:pt x="7980" y="8004"/>
                  </a:lnTo>
                  <a:lnTo>
                    <a:pt x="8093" y="7959"/>
                  </a:lnTo>
                  <a:lnTo>
                    <a:pt x="8183" y="7914"/>
                  </a:lnTo>
                  <a:lnTo>
                    <a:pt x="8273" y="7824"/>
                  </a:lnTo>
                  <a:lnTo>
                    <a:pt x="8340" y="7734"/>
                  </a:lnTo>
                  <a:lnTo>
                    <a:pt x="8407" y="7644"/>
                  </a:lnTo>
                  <a:lnTo>
                    <a:pt x="8452" y="7531"/>
                  </a:lnTo>
                  <a:lnTo>
                    <a:pt x="8475" y="7419"/>
                  </a:lnTo>
                  <a:lnTo>
                    <a:pt x="8452" y="7307"/>
                  </a:lnTo>
                  <a:lnTo>
                    <a:pt x="8430" y="7194"/>
                  </a:lnTo>
                  <a:lnTo>
                    <a:pt x="8385" y="7082"/>
                  </a:lnTo>
                  <a:lnTo>
                    <a:pt x="8295" y="6969"/>
                  </a:lnTo>
                  <a:lnTo>
                    <a:pt x="6497" y="5239"/>
                  </a:lnTo>
                  <a:lnTo>
                    <a:pt x="4698" y="3530"/>
                  </a:lnTo>
                  <a:lnTo>
                    <a:pt x="1057" y="158"/>
                  </a:lnTo>
                  <a:lnTo>
                    <a:pt x="944" y="68"/>
                  </a:lnTo>
                  <a:lnTo>
                    <a:pt x="832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288;p15">
              <a:extLst>
                <a:ext uri="{FF2B5EF4-FFF2-40B4-BE49-F238E27FC236}">
                  <a16:creationId xmlns:a16="http://schemas.microsoft.com/office/drawing/2014/main" id="{8228B804-8313-358C-DF60-D2D3E5192BD5}"/>
                </a:ext>
              </a:extLst>
            </p:cNvPr>
            <p:cNvSpPr/>
            <p:nvPr/>
          </p:nvSpPr>
          <p:spPr>
            <a:xfrm>
              <a:off x="2813025" y="3819025"/>
              <a:ext cx="185475" cy="188850"/>
            </a:xfrm>
            <a:custGeom>
              <a:avLst/>
              <a:gdLst/>
              <a:ahLst/>
              <a:cxnLst/>
              <a:rect l="l" t="t" r="r" b="b"/>
              <a:pathLst>
                <a:path w="7419" h="7554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13"/>
                  </a:lnTo>
                  <a:lnTo>
                    <a:pt x="203" y="203"/>
                  </a:lnTo>
                  <a:lnTo>
                    <a:pt x="136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55"/>
                  </a:lnTo>
                  <a:lnTo>
                    <a:pt x="91" y="967"/>
                  </a:lnTo>
                  <a:lnTo>
                    <a:pt x="181" y="1080"/>
                  </a:lnTo>
                  <a:lnTo>
                    <a:pt x="1687" y="2676"/>
                  </a:lnTo>
                  <a:lnTo>
                    <a:pt x="3215" y="4272"/>
                  </a:lnTo>
                  <a:lnTo>
                    <a:pt x="4789" y="5823"/>
                  </a:lnTo>
                  <a:lnTo>
                    <a:pt x="6362" y="7374"/>
                  </a:lnTo>
                  <a:lnTo>
                    <a:pt x="6475" y="7464"/>
                  </a:lnTo>
                  <a:lnTo>
                    <a:pt x="6587" y="7509"/>
                  </a:lnTo>
                  <a:lnTo>
                    <a:pt x="6699" y="7531"/>
                  </a:lnTo>
                  <a:lnTo>
                    <a:pt x="6812" y="7554"/>
                  </a:lnTo>
                  <a:lnTo>
                    <a:pt x="6924" y="7531"/>
                  </a:lnTo>
                  <a:lnTo>
                    <a:pt x="7037" y="7486"/>
                  </a:lnTo>
                  <a:lnTo>
                    <a:pt x="7149" y="7419"/>
                  </a:lnTo>
                  <a:lnTo>
                    <a:pt x="7239" y="7351"/>
                  </a:lnTo>
                  <a:lnTo>
                    <a:pt x="7306" y="7261"/>
                  </a:lnTo>
                  <a:lnTo>
                    <a:pt x="7351" y="7149"/>
                  </a:lnTo>
                  <a:lnTo>
                    <a:pt x="7396" y="7059"/>
                  </a:lnTo>
                  <a:lnTo>
                    <a:pt x="7419" y="6947"/>
                  </a:lnTo>
                  <a:lnTo>
                    <a:pt x="7419" y="6834"/>
                  </a:lnTo>
                  <a:lnTo>
                    <a:pt x="7396" y="6722"/>
                  </a:lnTo>
                  <a:lnTo>
                    <a:pt x="7329" y="6610"/>
                  </a:lnTo>
                  <a:lnTo>
                    <a:pt x="7239" y="6497"/>
                  </a:lnTo>
                  <a:lnTo>
                    <a:pt x="5665" y="4946"/>
                  </a:lnTo>
                  <a:lnTo>
                    <a:pt x="4092" y="3395"/>
                  </a:lnTo>
                  <a:lnTo>
                    <a:pt x="2563" y="1799"/>
                  </a:lnTo>
                  <a:lnTo>
                    <a:pt x="1035" y="203"/>
                  </a:lnTo>
                  <a:lnTo>
                    <a:pt x="945" y="113"/>
                  </a:lnTo>
                  <a:lnTo>
                    <a:pt x="832" y="46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289;p15">
              <a:extLst>
                <a:ext uri="{FF2B5EF4-FFF2-40B4-BE49-F238E27FC236}">
                  <a16:creationId xmlns:a16="http://schemas.microsoft.com/office/drawing/2014/main" id="{6B25F969-63BC-7C90-60B2-B62F05983455}"/>
                </a:ext>
              </a:extLst>
            </p:cNvPr>
            <p:cNvSpPr/>
            <p:nvPr/>
          </p:nvSpPr>
          <p:spPr>
            <a:xfrm>
              <a:off x="2785500" y="3975825"/>
              <a:ext cx="110725" cy="90500"/>
            </a:xfrm>
            <a:custGeom>
              <a:avLst/>
              <a:gdLst/>
              <a:ahLst/>
              <a:cxnLst/>
              <a:rect l="l" t="t" r="r" b="b"/>
              <a:pathLst>
                <a:path w="4429" h="3620" extrusionOk="0">
                  <a:moveTo>
                    <a:pt x="540" y="0"/>
                  </a:moveTo>
                  <a:lnTo>
                    <a:pt x="427" y="23"/>
                  </a:lnTo>
                  <a:lnTo>
                    <a:pt x="337" y="68"/>
                  </a:lnTo>
                  <a:lnTo>
                    <a:pt x="248" y="135"/>
                  </a:lnTo>
                  <a:lnTo>
                    <a:pt x="158" y="203"/>
                  </a:lnTo>
                  <a:lnTo>
                    <a:pt x="90" y="315"/>
                  </a:lnTo>
                  <a:lnTo>
                    <a:pt x="45" y="405"/>
                  </a:lnTo>
                  <a:lnTo>
                    <a:pt x="0" y="517"/>
                  </a:lnTo>
                  <a:lnTo>
                    <a:pt x="0" y="652"/>
                  </a:lnTo>
                  <a:lnTo>
                    <a:pt x="0" y="765"/>
                  </a:lnTo>
                  <a:lnTo>
                    <a:pt x="23" y="877"/>
                  </a:lnTo>
                  <a:lnTo>
                    <a:pt x="90" y="989"/>
                  </a:lnTo>
                  <a:lnTo>
                    <a:pt x="158" y="1102"/>
                  </a:lnTo>
                  <a:lnTo>
                    <a:pt x="270" y="1192"/>
                  </a:lnTo>
                  <a:lnTo>
                    <a:pt x="1799" y="2316"/>
                  </a:lnTo>
                  <a:lnTo>
                    <a:pt x="2585" y="2900"/>
                  </a:lnTo>
                  <a:lnTo>
                    <a:pt x="3327" y="3462"/>
                  </a:lnTo>
                  <a:lnTo>
                    <a:pt x="3462" y="3552"/>
                  </a:lnTo>
                  <a:lnTo>
                    <a:pt x="3574" y="3597"/>
                  </a:lnTo>
                  <a:lnTo>
                    <a:pt x="3709" y="3620"/>
                  </a:lnTo>
                  <a:lnTo>
                    <a:pt x="3822" y="3597"/>
                  </a:lnTo>
                  <a:lnTo>
                    <a:pt x="3934" y="3575"/>
                  </a:lnTo>
                  <a:lnTo>
                    <a:pt x="4046" y="3530"/>
                  </a:lnTo>
                  <a:lnTo>
                    <a:pt x="4159" y="3462"/>
                  </a:lnTo>
                  <a:lnTo>
                    <a:pt x="4249" y="3395"/>
                  </a:lnTo>
                  <a:lnTo>
                    <a:pt x="4316" y="3305"/>
                  </a:lnTo>
                  <a:lnTo>
                    <a:pt x="4384" y="3215"/>
                  </a:lnTo>
                  <a:lnTo>
                    <a:pt x="4406" y="3102"/>
                  </a:lnTo>
                  <a:lnTo>
                    <a:pt x="4429" y="3013"/>
                  </a:lnTo>
                  <a:lnTo>
                    <a:pt x="4406" y="2900"/>
                  </a:lnTo>
                  <a:lnTo>
                    <a:pt x="4384" y="2788"/>
                  </a:lnTo>
                  <a:lnTo>
                    <a:pt x="4316" y="2698"/>
                  </a:lnTo>
                  <a:lnTo>
                    <a:pt x="4204" y="2585"/>
                  </a:lnTo>
                  <a:lnTo>
                    <a:pt x="3395" y="1956"/>
                  </a:lnTo>
                  <a:lnTo>
                    <a:pt x="2563" y="1349"/>
                  </a:lnTo>
                  <a:lnTo>
                    <a:pt x="877" y="113"/>
                  </a:lnTo>
                  <a:lnTo>
                    <a:pt x="765" y="45"/>
                  </a:lnTo>
                  <a:lnTo>
                    <a:pt x="652" y="23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290;p15">
              <a:extLst>
                <a:ext uri="{FF2B5EF4-FFF2-40B4-BE49-F238E27FC236}">
                  <a16:creationId xmlns:a16="http://schemas.microsoft.com/office/drawing/2014/main" id="{B3F5436E-DCEA-2E4A-E95C-9F18BD5EABD1}"/>
                </a:ext>
              </a:extLst>
            </p:cNvPr>
            <p:cNvSpPr/>
            <p:nvPr/>
          </p:nvSpPr>
          <p:spPr>
            <a:xfrm>
              <a:off x="1990300" y="2973825"/>
              <a:ext cx="45550" cy="128150"/>
            </a:xfrm>
            <a:custGeom>
              <a:avLst/>
              <a:gdLst/>
              <a:ahLst/>
              <a:cxnLst/>
              <a:rect l="l" t="t" r="r" b="b"/>
              <a:pathLst>
                <a:path w="1822" h="5126" extrusionOk="0">
                  <a:moveTo>
                    <a:pt x="607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113"/>
                  </a:lnTo>
                  <a:lnTo>
                    <a:pt x="203" y="180"/>
                  </a:lnTo>
                  <a:lnTo>
                    <a:pt x="113" y="270"/>
                  </a:lnTo>
                  <a:lnTo>
                    <a:pt x="45" y="382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0" y="764"/>
                  </a:lnTo>
                  <a:lnTo>
                    <a:pt x="338" y="2720"/>
                  </a:lnTo>
                  <a:lnTo>
                    <a:pt x="630" y="4698"/>
                  </a:lnTo>
                  <a:lnTo>
                    <a:pt x="652" y="4833"/>
                  </a:lnTo>
                  <a:lnTo>
                    <a:pt x="720" y="4923"/>
                  </a:lnTo>
                  <a:lnTo>
                    <a:pt x="787" y="5013"/>
                  </a:lnTo>
                  <a:lnTo>
                    <a:pt x="877" y="5080"/>
                  </a:lnTo>
                  <a:lnTo>
                    <a:pt x="967" y="5125"/>
                  </a:lnTo>
                  <a:lnTo>
                    <a:pt x="1192" y="5125"/>
                  </a:lnTo>
                  <a:lnTo>
                    <a:pt x="1304" y="5103"/>
                  </a:lnTo>
                  <a:lnTo>
                    <a:pt x="1417" y="5080"/>
                  </a:lnTo>
                  <a:lnTo>
                    <a:pt x="1507" y="5013"/>
                  </a:lnTo>
                  <a:lnTo>
                    <a:pt x="1619" y="4946"/>
                  </a:lnTo>
                  <a:lnTo>
                    <a:pt x="1686" y="4856"/>
                  </a:lnTo>
                  <a:lnTo>
                    <a:pt x="1754" y="4743"/>
                  </a:lnTo>
                  <a:lnTo>
                    <a:pt x="1799" y="4631"/>
                  </a:lnTo>
                  <a:lnTo>
                    <a:pt x="1821" y="4496"/>
                  </a:lnTo>
                  <a:lnTo>
                    <a:pt x="1821" y="4361"/>
                  </a:lnTo>
                  <a:lnTo>
                    <a:pt x="1529" y="2405"/>
                  </a:lnTo>
                  <a:lnTo>
                    <a:pt x="1192" y="427"/>
                  </a:lnTo>
                  <a:lnTo>
                    <a:pt x="1169" y="315"/>
                  </a:lnTo>
                  <a:lnTo>
                    <a:pt x="1102" y="202"/>
                  </a:lnTo>
                  <a:lnTo>
                    <a:pt x="1035" y="113"/>
                  </a:lnTo>
                  <a:lnTo>
                    <a:pt x="945" y="45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291;p15">
              <a:extLst>
                <a:ext uri="{FF2B5EF4-FFF2-40B4-BE49-F238E27FC236}">
                  <a16:creationId xmlns:a16="http://schemas.microsoft.com/office/drawing/2014/main" id="{5225D15D-3FC2-8D4F-052D-87B9E1A13366}"/>
                </a:ext>
              </a:extLst>
            </p:cNvPr>
            <p:cNvSpPr/>
            <p:nvPr/>
          </p:nvSpPr>
          <p:spPr>
            <a:xfrm>
              <a:off x="3149650" y="3907825"/>
              <a:ext cx="50050" cy="148375"/>
            </a:xfrm>
            <a:custGeom>
              <a:avLst/>
              <a:gdLst/>
              <a:ahLst/>
              <a:cxnLst/>
              <a:rect l="l" t="t" r="r" b="b"/>
              <a:pathLst>
                <a:path w="2002" h="5935" extrusionOk="0">
                  <a:moveTo>
                    <a:pt x="698" y="0"/>
                  </a:moveTo>
                  <a:lnTo>
                    <a:pt x="585" y="23"/>
                  </a:lnTo>
                  <a:lnTo>
                    <a:pt x="473" y="45"/>
                  </a:lnTo>
                  <a:lnTo>
                    <a:pt x="383" y="113"/>
                  </a:lnTo>
                  <a:lnTo>
                    <a:pt x="293" y="203"/>
                  </a:lnTo>
                  <a:lnTo>
                    <a:pt x="225" y="293"/>
                  </a:lnTo>
                  <a:lnTo>
                    <a:pt x="158" y="428"/>
                  </a:lnTo>
                  <a:lnTo>
                    <a:pt x="91" y="742"/>
                  </a:lnTo>
                  <a:lnTo>
                    <a:pt x="23" y="1057"/>
                  </a:lnTo>
                  <a:lnTo>
                    <a:pt x="1" y="1372"/>
                  </a:lnTo>
                  <a:lnTo>
                    <a:pt x="1" y="1709"/>
                  </a:lnTo>
                  <a:lnTo>
                    <a:pt x="1" y="2024"/>
                  </a:lnTo>
                  <a:lnTo>
                    <a:pt x="23" y="2338"/>
                  </a:lnTo>
                  <a:lnTo>
                    <a:pt x="68" y="2675"/>
                  </a:lnTo>
                  <a:lnTo>
                    <a:pt x="136" y="2990"/>
                  </a:lnTo>
                  <a:lnTo>
                    <a:pt x="270" y="3620"/>
                  </a:lnTo>
                  <a:lnTo>
                    <a:pt x="450" y="4271"/>
                  </a:lnTo>
                  <a:lnTo>
                    <a:pt x="787" y="5508"/>
                  </a:lnTo>
                  <a:lnTo>
                    <a:pt x="832" y="5643"/>
                  </a:lnTo>
                  <a:lnTo>
                    <a:pt x="900" y="5733"/>
                  </a:lnTo>
                  <a:lnTo>
                    <a:pt x="990" y="5822"/>
                  </a:lnTo>
                  <a:lnTo>
                    <a:pt x="1080" y="5890"/>
                  </a:lnTo>
                  <a:lnTo>
                    <a:pt x="1192" y="5935"/>
                  </a:lnTo>
                  <a:lnTo>
                    <a:pt x="1417" y="5935"/>
                  </a:lnTo>
                  <a:lnTo>
                    <a:pt x="1529" y="5912"/>
                  </a:lnTo>
                  <a:lnTo>
                    <a:pt x="1642" y="5867"/>
                  </a:lnTo>
                  <a:lnTo>
                    <a:pt x="1732" y="5822"/>
                  </a:lnTo>
                  <a:lnTo>
                    <a:pt x="1821" y="5755"/>
                  </a:lnTo>
                  <a:lnTo>
                    <a:pt x="1911" y="5665"/>
                  </a:lnTo>
                  <a:lnTo>
                    <a:pt x="1956" y="5553"/>
                  </a:lnTo>
                  <a:lnTo>
                    <a:pt x="2001" y="5440"/>
                  </a:lnTo>
                  <a:lnTo>
                    <a:pt x="2001" y="5305"/>
                  </a:lnTo>
                  <a:lnTo>
                    <a:pt x="1979" y="5171"/>
                  </a:lnTo>
                  <a:lnTo>
                    <a:pt x="1821" y="4654"/>
                  </a:lnTo>
                  <a:lnTo>
                    <a:pt x="1664" y="4092"/>
                  </a:lnTo>
                  <a:lnTo>
                    <a:pt x="1507" y="3552"/>
                  </a:lnTo>
                  <a:lnTo>
                    <a:pt x="1372" y="2990"/>
                  </a:lnTo>
                  <a:lnTo>
                    <a:pt x="1282" y="2428"/>
                  </a:lnTo>
                  <a:lnTo>
                    <a:pt x="1237" y="2136"/>
                  </a:lnTo>
                  <a:lnTo>
                    <a:pt x="1215" y="1866"/>
                  </a:lnTo>
                  <a:lnTo>
                    <a:pt x="1215" y="1574"/>
                  </a:lnTo>
                  <a:lnTo>
                    <a:pt x="1237" y="1304"/>
                  </a:lnTo>
                  <a:lnTo>
                    <a:pt x="1282" y="1034"/>
                  </a:lnTo>
                  <a:lnTo>
                    <a:pt x="1349" y="765"/>
                  </a:lnTo>
                  <a:lnTo>
                    <a:pt x="1394" y="630"/>
                  </a:lnTo>
                  <a:lnTo>
                    <a:pt x="1394" y="495"/>
                  </a:lnTo>
                  <a:lnTo>
                    <a:pt x="1349" y="383"/>
                  </a:lnTo>
                  <a:lnTo>
                    <a:pt x="1304" y="270"/>
                  </a:lnTo>
                  <a:lnTo>
                    <a:pt x="1237" y="180"/>
                  </a:lnTo>
                  <a:lnTo>
                    <a:pt x="1147" y="113"/>
                  </a:lnTo>
                  <a:lnTo>
                    <a:pt x="1035" y="68"/>
                  </a:lnTo>
                  <a:lnTo>
                    <a:pt x="945" y="23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292;p15">
              <a:extLst>
                <a:ext uri="{FF2B5EF4-FFF2-40B4-BE49-F238E27FC236}">
                  <a16:creationId xmlns:a16="http://schemas.microsoft.com/office/drawing/2014/main" id="{B5B14299-D55E-CBC8-C67C-C2D505F8134C}"/>
                </a:ext>
              </a:extLst>
            </p:cNvPr>
            <p:cNvSpPr/>
            <p:nvPr/>
          </p:nvSpPr>
          <p:spPr>
            <a:xfrm>
              <a:off x="3259250" y="4490025"/>
              <a:ext cx="141625" cy="100625"/>
            </a:xfrm>
            <a:custGeom>
              <a:avLst/>
              <a:gdLst/>
              <a:ahLst/>
              <a:cxnLst/>
              <a:rect l="l" t="t" r="r" b="b"/>
              <a:pathLst>
                <a:path w="5665" h="4025" extrusionOk="0">
                  <a:moveTo>
                    <a:pt x="607" y="1"/>
                  </a:moveTo>
                  <a:lnTo>
                    <a:pt x="495" y="23"/>
                  </a:lnTo>
                  <a:lnTo>
                    <a:pt x="382" y="46"/>
                  </a:lnTo>
                  <a:lnTo>
                    <a:pt x="292" y="113"/>
                  </a:lnTo>
                  <a:lnTo>
                    <a:pt x="202" y="181"/>
                  </a:lnTo>
                  <a:lnTo>
                    <a:pt x="112" y="270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90" y="945"/>
                  </a:lnTo>
                  <a:lnTo>
                    <a:pt x="180" y="1057"/>
                  </a:lnTo>
                  <a:lnTo>
                    <a:pt x="405" y="1305"/>
                  </a:lnTo>
                  <a:lnTo>
                    <a:pt x="674" y="1529"/>
                  </a:lnTo>
                  <a:lnTo>
                    <a:pt x="922" y="1754"/>
                  </a:lnTo>
                  <a:lnTo>
                    <a:pt x="1191" y="1956"/>
                  </a:lnTo>
                  <a:lnTo>
                    <a:pt x="1753" y="2339"/>
                  </a:lnTo>
                  <a:lnTo>
                    <a:pt x="2315" y="2698"/>
                  </a:lnTo>
                  <a:lnTo>
                    <a:pt x="2922" y="3013"/>
                  </a:lnTo>
                  <a:lnTo>
                    <a:pt x="3507" y="3328"/>
                  </a:lnTo>
                  <a:lnTo>
                    <a:pt x="4743" y="3935"/>
                  </a:lnTo>
                  <a:lnTo>
                    <a:pt x="4856" y="4002"/>
                  </a:lnTo>
                  <a:lnTo>
                    <a:pt x="4990" y="4024"/>
                  </a:lnTo>
                  <a:lnTo>
                    <a:pt x="5125" y="4002"/>
                  </a:lnTo>
                  <a:lnTo>
                    <a:pt x="5238" y="3980"/>
                  </a:lnTo>
                  <a:lnTo>
                    <a:pt x="5328" y="3935"/>
                  </a:lnTo>
                  <a:lnTo>
                    <a:pt x="5440" y="3867"/>
                  </a:lnTo>
                  <a:lnTo>
                    <a:pt x="5507" y="3777"/>
                  </a:lnTo>
                  <a:lnTo>
                    <a:pt x="5575" y="3687"/>
                  </a:lnTo>
                  <a:lnTo>
                    <a:pt x="5620" y="3575"/>
                  </a:lnTo>
                  <a:lnTo>
                    <a:pt x="5665" y="3463"/>
                  </a:lnTo>
                  <a:lnTo>
                    <a:pt x="5665" y="3350"/>
                  </a:lnTo>
                  <a:lnTo>
                    <a:pt x="5665" y="3238"/>
                  </a:lnTo>
                  <a:lnTo>
                    <a:pt x="5620" y="3148"/>
                  </a:lnTo>
                  <a:lnTo>
                    <a:pt x="5575" y="3035"/>
                  </a:lnTo>
                  <a:lnTo>
                    <a:pt x="5485" y="2945"/>
                  </a:lnTo>
                  <a:lnTo>
                    <a:pt x="5350" y="2878"/>
                  </a:lnTo>
                  <a:lnTo>
                    <a:pt x="4204" y="2316"/>
                  </a:lnTo>
                  <a:lnTo>
                    <a:pt x="3642" y="2024"/>
                  </a:lnTo>
                  <a:lnTo>
                    <a:pt x="3080" y="1709"/>
                  </a:lnTo>
                  <a:lnTo>
                    <a:pt x="2540" y="1394"/>
                  </a:lnTo>
                  <a:lnTo>
                    <a:pt x="2001" y="1035"/>
                  </a:lnTo>
                  <a:lnTo>
                    <a:pt x="1753" y="832"/>
                  </a:lnTo>
                  <a:lnTo>
                    <a:pt x="1506" y="630"/>
                  </a:lnTo>
                  <a:lnTo>
                    <a:pt x="1281" y="405"/>
                  </a:lnTo>
                  <a:lnTo>
                    <a:pt x="1057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293;p15">
              <a:extLst>
                <a:ext uri="{FF2B5EF4-FFF2-40B4-BE49-F238E27FC236}">
                  <a16:creationId xmlns:a16="http://schemas.microsoft.com/office/drawing/2014/main" id="{7FD1CDD7-EC82-20C3-E936-8688E73BE89A}"/>
                </a:ext>
              </a:extLst>
            </p:cNvPr>
            <p:cNvSpPr/>
            <p:nvPr/>
          </p:nvSpPr>
          <p:spPr>
            <a:xfrm>
              <a:off x="4554025" y="4431575"/>
              <a:ext cx="217525" cy="148400"/>
            </a:xfrm>
            <a:custGeom>
              <a:avLst/>
              <a:gdLst/>
              <a:ahLst/>
              <a:cxnLst/>
              <a:rect l="l" t="t" r="r" b="b"/>
              <a:pathLst>
                <a:path w="8701" h="5936" extrusionOk="0">
                  <a:moveTo>
                    <a:pt x="7958" y="1"/>
                  </a:moveTo>
                  <a:lnTo>
                    <a:pt x="7846" y="23"/>
                  </a:lnTo>
                  <a:lnTo>
                    <a:pt x="7711" y="68"/>
                  </a:lnTo>
                  <a:lnTo>
                    <a:pt x="7599" y="158"/>
                  </a:lnTo>
                  <a:lnTo>
                    <a:pt x="6767" y="833"/>
                  </a:lnTo>
                  <a:lnTo>
                    <a:pt x="5958" y="1529"/>
                  </a:lnTo>
                  <a:lnTo>
                    <a:pt x="5126" y="2204"/>
                  </a:lnTo>
                  <a:lnTo>
                    <a:pt x="4272" y="2878"/>
                  </a:lnTo>
                  <a:lnTo>
                    <a:pt x="3845" y="3193"/>
                  </a:lnTo>
                  <a:lnTo>
                    <a:pt x="3395" y="3485"/>
                  </a:lnTo>
                  <a:lnTo>
                    <a:pt x="2923" y="3755"/>
                  </a:lnTo>
                  <a:lnTo>
                    <a:pt x="2473" y="4002"/>
                  </a:lnTo>
                  <a:lnTo>
                    <a:pt x="1979" y="4249"/>
                  </a:lnTo>
                  <a:lnTo>
                    <a:pt x="1484" y="4429"/>
                  </a:lnTo>
                  <a:lnTo>
                    <a:pt x="967" y="4609"/>
                  </a:lnTo>
                  <a:lnTo>
                    <a:pt x="450" y="4744"/>
                  </a:lnTo>
                  <a:lnTo>
                    <a:pt x="315" y="4789"/>
                  </a:lnTo>
                  <a:lnTo>
                    <a:pt x="203" y="4834"/>
                  </a:lnTo>
                  <a:lnTo>
                    <a:pt x="113" y="4924"/>
                  </a:lnTo>
                  <a:lnTo>
                    <a:pt x="68" y="5014"/>
                  </a:lnTo>
                  <a:lnTo>
                    <a:pt x="23" y="5126"/>
                  </a:lnTo>
                  <a:lnTo>
                    <a:pt x="1" y="5239"/>
                  </a:lnTo>
                  <a:lnTo>
                    <a:pt x="1" y="5351"/>
                  </a:lnTo>
                  <a:lnTo>
                    <a:pt x="23" y="5463"/>
                  </a:lnTo>
                  <a:lnTo>
                    <a:pt x="68" y="5576"/>
                  </a:lnTo>
                  <a:lnTo>
                    <a:pt x="136" y="5666"/>
                  </a:lnTo>
                  <a:lnTo>
                    <a:pt x="203" y="5756"/>
                  </a:lnTo>
                  <a:lnTo>
                    <a:pt x="293" y="5845"/>
                  </a:lnTo>
                  <a:lnTo>
                    <a:pt x="383" y="5890"/>
                  </a:lnTo>
                  <a:lnTo>
                    <a:pt x="518" y="5935"/>
                  </a:lnTo>
                  <a:lnTo>
                    <a:pt x="787" y="5935"/>
                  </a:lnTo>
                  <a:lnTo>
                    <a:pt x="1349" y="5778"/>
                  </a:lnTo>
                  <a:lnTo>
                    <a:pt x="1889" y="5621"/>
                  </a:lnTo>
                  <a:lnTo>
                    <a:pt x="2428" y="5396"/>
                  </a:lnTo>
                  <a:lnTo>
                    <a:pt x="2945" y="5149"/>
                  </a:lnTo>
                  <a:lnTo>
                    <a:pt x="3440" y="4879"/>
                  </a:lnTo>
                  <a:lnTo>
                    <a:pt x="3935" y="4587"/>
                  </a:lnTo>
                  <a:lnTo>
                    <a:pt x="4429" y="4272"/>
                  </a:lnTo>
                  <a:lnTo>
                    <a:pt x="4901" y="3935"/>
                  </a:lnTo>
                  <a:lnTo>
                    <a:pt x="5351" y="3598"/>
                  </a:lnTo>
                  <a:lnTo>
                    <a:pt x="5800" y="3238"/>
                  </a:lnTo>
                  <a:lnTo>
                    <a:pt x="6699" y="2496"/>
                  </a:lnTo>
                  <a:lnTo>
                    <a:pt x="7599" y="1754"/>
                  </a:lnTo>
                  <a:lnTo>
                    <a:pt x="8475" y="1035"/>
                  </a:lnTo>
                  <a:lnTo>
                    <a:pt x="8588" y="923"/>
                  </a:lnTo>
                  <a:lnTo>
                    <a:pt x="8655" y="833"/>
                  </a:lnTo>
                  <a:lnTo>
                    <a:pt x="8678" y="720"/>
                  </a:lnTo>
                  <a:lnTo>
                    <a:pt x="8700" y="608"/>
                  </a:lnTo>
                  <a:lnTo>
                    <a:pt x="8678" y="495"/>
                  </a:lnTo>
                  <a:lnTo>
                    <a:pt x="8633" y="406"/>
                  </a:lnTo>
                  <a:lnTo>
                    <a:pt x="8588" y="316"/>
                  </a:lnTo>
                  <a:lnTo>
                    <a:pt x="8498" y="226"/>
                  </a:lnTo>
                  <a:lnTo>
                    <a:pt x="8408" y="136"/>
                  </a:lnTo>
                  <a:lnTo>
                    <a:pt x="8318" y="91"/>
                  </a:lnTo>
                  <a:lnTo>
                    <a:pt x="8206" y="46"/>
                  </a:lnTo>
                  <a:lnTo>
                    <a:pt x="8093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294;p15">
              <a:extLst>
                <a:ext uri="{FF2B5EF4-FFF2-40B4-BE49-F238E27FC236}">
                  <a16:creationId xmlns:a16="http://schemas.microsoft.com/office/drawing/2014/main" id="{31C462A9-89DF-B8DA-BBC2-511BC1221A05}"/>
                </a:ext>
              </a:extLst>
            </p:cNvPr>
            <p:cNvSpPr/>
            <p:nvPr/>
          </p:nvSpPr>
          <p:spPr>
            <a:xfrm>
              <a:off x="4778250" y="4103400"/>
              <a:ext cx="115800" cy="159625"/>
            </a:xfrm>
            <a:custGeom>
              <a:avLst/>
              <a:gdLst/>
              <a:ahLst/>
              <a:cxnLst/>
              <a:rect l="l" t="t" r="r" b="b"/>
              <a:pathLst>
                <a:path w="4632" h="6385" extrusionOk="0">
                  <a:moveTo>
                    <a:pt x="3867" y="0"/>
                  </a:moveTo>
                  <a:lnTo>
                    <a:pt x="3755" y="45"/>
                  </a:lnTo>
                  <a:lnTo>
                    <a:pt x="3665" y="90"/>
                  </a:lnTo>
                  <a:lnTo>
                    <a:pt x="3575" y="180"/>
                  </a:lnTo>
                  <a:lnTo>
                    <a:pt x="3485" y="292"/>
                  </a:lnTo>
                  <a:lnTo>
                    <a:pt x="2766" y="1641"/>
                  </a:lnTo>
                  <a:lnTo>
                    <a:pt x="2406" y="2293"/>
                  </a:lnTo>
                  <a:lnTo>
                    <a:pt x="2024" y="2945"/>
                  </a:lnTo>
                  <a:lnTo>
                    <a:pt x="1619" y="3574"/>
                  </a:lnTo>
                  <a:lnTo>
                    <a:pt x="1170" y="4181"/>
                  </a:lnTo>
                  <a:lnTo>
                    <a:pt x="698" y="4766"/>
                  </a:lnTo>
                  <a:lnTo>
                    <a:pt x="450" y="5058"/>
                  </a:lnTo>
                  <a:lnTo>
                    <a:pt x="181" y="5328"/>
                  </a:lnTo>
                  <a:lnTo>
                    <a:pt x="91" y="5440"/>
                  </a:lnTo>
                  <a:lnTo>
                    <a:pt x="23" y="5552"/>
                  </a:lnTo>
                  <a:lnTo>
                    <a:pt x="1" y="5665"/>
                  </a:lnTo>
                  <a:lnTo>
                    <a:pt x="1" y="5777"/>
                  </a:lnTo>
                  <a:lnTo>
                    <a:pt x="23" y="5890"/>
                  </a:lnTo>
                  <a:lnTo>
                    <a:pt x="68" y="6002"/>
                  </a:lnTo>
                  <a:lnTo>
                    <a:pt x="113" y="6092"/>
                  </a:lnTo>
                  <a:lnTo>
                    <a:pt x="203" y="6182"/>
                  </a:lnTo>
                  <a:lnTo>
                    <a:pt x="293" y="6272"/>
                  </a:lnTo>
                  <a:lnTo>
                    <a:pt x="383" y="6317"/>
                  </a:lnTo>
                  <a:lnTo>
                    <a:pt x="495" y="6362"/>
                  </a:lnTo>
                  <a:lnTo>
                    <a:pt x="608" y="6384"/>
                  </a:lnTo>
                  <a:lnTo>
                    <a:pt x="720" y="6384"/>
                  </a:lnTo>
                  <a:lnTo>
                    <a:pt x="833" y="6362"/>
                  </a:lnTo>
                  <a:lnTo>
                    <a:pt x="945" y="6294"/>
                  </a:lnTo>
                  <a:lnTo>
                    <a:pt x="1057" y="6204"/>
                  </a:lnTo>
                  <a:lnTo>
                    <a:pt x="1327" y="5912"/>
                  </a:lnTo>
                  <a:lnTo>
                    <a:pt x="1597" y="5620"/>
                  </a:lnTo>
                  <a:lnTo>
                    <a:pt x="2114" y="5013"/>
                  </a:lnTo>
                  <a:lnTo>
                    <a:pt x="2563" y="4361"/>
                  </a:lnTo>
                  <a:lnTo>
                    <a:pt x="2991" y="3687"/>
                  </a:lnTo>
                  <a:lnTo>
                    <a:pt x="3418" y="3012"/>
                  </a:lnTo>
                  <a:lnTo>
                    <a:pt x="3800" y="2315"/>
                  </a:lnTo>
                  <a:lnTo>
                    <a:pt x="4564" y="922"/>
                  </a:lnTo>
                  <a:lnTo>
                    <a:pt x="4609" y="787"/>
                  </a:lnTo>
                  <a:lnTo>
                    <a:pt x="4632" y="675"/>
                  </a:lnTo>
                  <a:lnTo>
                    <a:pt x="4632" y="540"/>
                  </a:lnTo>
                  <a:lnTo>
                    <a:pt x="4609" y="427"/>
                  </a:lnTo>
                  <a:lnTo>
                    <a:pt x="4564" y="337"/>
                  </a:lnTo>
                  <a:lnTo>
                    <a:pt x="4497" y="225"/>
                  </a:lnTo>
                  <a:lnTo>
                    <a:pt x="4407" y="157"/>
                  </a:lnTo>
                  <a:lnTo>
                    <a:pt x="4317" y="90"/>
                  </a:lnTo>
                  <a:lnTo>
                    <a:pt x="4204" y="45"/>
                  </a:lnTo>
                  <a:lnTo>
                    <a:pt x="409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295;p15">
              <a:extLst>
                <a:ext uri="{FF2B5EF4-FFF2-40B4-BE49-F238E27FC236}">
                  <a16:creationId xmlns:a16="http://schemas.microsoft.com/office/drawing/2014/main" id="{3A41145F-BCCD-6AAF-C0C0-86A10CDA680A}"/>
                </a:ext>
              </a:extLst>
            </p:cNvPr>
            <p:cNvSpPr/>
            <p:nvPr/>
          </p:nvSpPr>
          <p:spPr>
            <a:xfrm>
              <a:off x="5139600" y="3721250"/>
              <a:ext cx="113000" cy="100625"/>
            </a:xfrm>
            <a:custGeom>
              <a:avLst/>
              <a:gdLst/>
              <a:ahLst/>
              <a:cxnLst/>
              <a:rect l="l" t="t" r="r" b="b"/>
              <a:pathLst>
                <a:path w="4520" h="4025" extrusionOk="0">
                  <a:moveTo>
                    <a:pt x="3845" y="0"/>
                  </a:moveTo>
                  <a:lnTo>
                    <a:pt x="3732" y="23"/>
                  </a:lnTo>
                  <a:lnTo>
                    <a:pt x="3597" y="90"/>
                  </a:lnTo>
                  <a:lnTo>
                    <a:pt x="3125" y="405"/>
                  </a:lnTo>
                  <a:lnTo>
                    <a:pt x="2676" y="720"/>
                  </a:lnTo>
                  <a:lnTo>
                    <a:pt x="2226" y="1057"/>
                  </a:lnTo>
                  <a:lnTo>
                    <a:pt x="1799" y="1417"/>
                  </a:lnTo>
                  <a:lnTo>
                    <a:pt x="1372" y="1799"/>
                  </a:lnTo>
                  <a:lnTo>
                    <a:pt x="967" y="2181"/>
                  </a:lnTo>
                  <a:lnTo>
                    <a:pt x="181" y="2968"/>
                  </a:lnTo>
                  <a:lnTo>
                    <a:pt x="91" y="3080"/>
                  </a:lnTo>
                  <a:lnTo>
                    <a:pt x="23" y="3192"/>
                  </a:lnTo>
                  <a:lnTo>
                    <a:pt x="1" y="3305"/>
                  </a:lnTo>
                  <a:lnTo>
                    <a:pt x="1" y="3440"/>
                  </a:lnTo>
                  <a:lnTo>
                    <a:pt x="23" y="3552"/>
                  </a:lnTo>
                  <a:lnTo>
                    <a:pt x="46" y="3642"/>
                  </a:lnTo>
                  <a:lnTo>
                    <a:pt x="113" y="3754"/>
                  </a:lnTo>
                  <a:lnTo>
                    <a:pt x="181" y="3844"/>
                  </a:lnTo>
                  <a:lnTo>
                    <a:pt x="271" y="3912"/>
                  </a:lnTo>
                  <a:lnTo>
                    <a:pt x="383" y="3979"/>
                  </a:lnTo>
                  <a:lnTo>
                    <a:pt x="473" y="4024"/>
                  </a:lnTo>
                  <a:lnTo>
                    <a:pt x="720" y="4024"/>
                  </a:lnTo>
                  <a:lnTo>
                    <a:pt x="833" y="4002"/>
                  </a:lnTo>
                  <a:lnTo>
                    <a:pt x="945" y="3934"/>
                  </a:lnTo>
                  <a:lnTo>
                    <a:pt x="1057" y="3844"/>
                  </a:lnTo>
                  <a:lnTo>
                    <a:pt x="1799" y="3102"/>
                  </a:lnTo>
                  <a:lnTo>
                    <a:pt x="2159" y="2743"/>
                  </a:lnTo>
                  <a:lnTo>
                    <a:pt x="2563" y="2406"/>
                  </a:lnTo>
                  <a:lnTo>
                    <a:pt x="2946" y="2068"/>
                  </a:lnTo>
                  <a:lnTo>
                    <a:pt x="3350" y="1754"/>
                  </a:lnTo>
                  <a:lnTo>
                    <a:pt x="3777" y="1439"/>
                  </a:lnTo>
                  <a:lnTo>
                    <a:pt x="4227" y="1169"/>
                  </a:lnTo>
                  <a:lnTo>
                    <a:pt x="4339" y="1079"/>
                  </a:lnTo>
                  <a:lnTo>
                    <a:pt x="4429" y="989"/>
                  </a:lnTo>
                  <a:lnTo>
                    <a:pt x="4474" y="877"/>
                  </a:lnTo>
                  <a:lnTo>
                    <a:pt x="4519" y="765"/>
                  </a:lnTo>
                  <a:lnTo>
                    <a:pt x="4519" y="652"/>
                  </a:lnTo>
                  <a:lnTo>
                    <a:pt x="4497" y="540"/>
                  </a:lnTo>
                  <a:lnTo>
                    <a:pt x="4474" y="427"/>
                  </a:lnTo>
                  <a:lnTo>
                    <a:pt x="4429" y="315"/>
                  </a:lnTo>
                  <a:lnTo>
                    <a:pt x="4362" y="225"/>
                  </a:lnTo>
                  <a:lnTo>
                    <a:pt x="4272" y="135"/>
                  </a:lnTo>
                  <a:lnTo>
                    <a:pt x="4182" y="68"/>
                  </a:lnTo>
                  <a:lnTo>
                    <a:pt x="4092" y="23"/>
                  </a:lnTo>
                  <a:lnTo>
                    <a:pt x="398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296;p15">
              <a:extLst>
                <a:ext uri="{FF2B5EF4-FFF2-40B4-BE49-F238E27FC236}">
                  <a16:creationId xmlns:a16="http://schemas.microsoft.com/office/drawing/2014/main" id="{F06D5453-D9D5-84A2-CBEF-4A9FC682D161}"/>
                </a:ext>
              </a:extLst>
            </p:cNvPr>
            <p:cNvSpPr/>
            <p:nvPr/>
          </p:nvSpPr>
          <p:spPr>
            <a:xfrm>
              <a:off x="5173325" y="3908950"/>
              <a:ext cx="220325" cy="212450"/>
            </a:xfrm>
            <a:custGeom>
              <a:avLst/>
              <a:gdLst/>
              <a:ahLst/>
              <a:cxnLst/>
              <a:rect l="l" t="t" r="r" b="b"/>
              <a:pathLst>
                <a:path w="8813" h="8498" extrusionOk="0">
                  <a:moveTo>
                    <a:pt x="8116" y="0"/>
                  </a:moveTo>
                  <a:lnTo>
                    <a:pt x="8003" y="45"/>
                  </a:lnTo>
                  <a:lnTo>
                    <a:pt x="7891" y="113"/>
                  </a:lnTo>
                  <a:lnTo>
                    <a:pt x="7801" y="203"/>
                  </a:lnTo>
                  <a:lnTo>
                    <a:pt x="6969" y="1214"/>
                  </a:lnTo>
                  <a:lnTo>
                    <a:pt x="6137" y="2226"/>
                  </a:lnTo>
                  <a:lnTo>
                    <a:pt x="5261" y="3192"/>
                  </a:lnTo>
                  <a:lnTo>
                    <a:pt x="4811" y="3664"/>
                  </a:lnTo>
                  <a:lnTo>
                    <a:pt x="4362" y="4114"/>
                  </a:lnTo>
                  <a:lnTo>
                    <a:pt x="3889" y="4586"/>
                  </a:lnTo>
                  <a:lnTo>
                    <a:pt x="3417" y="5013"/>
                  </a:lnTo>
                  <a:lnTo>
                    <a:pt x="2923" y="5440"/>
                  </a:lnTo>
                  <a:lnTo>
                    <a:pt x="2428" y="5845"/>
                  </a:lnTo>
                  <a:lnTo>
                    <a:pt x="1911" y="6250"/>
                  </a:lnTo>
                  <a:lnTo>
                    <a:pt x="1394" y="6632"/>
                  </a:lnTo>
                  <a:lnTo>
                    <a:pt x="855" y="6991"/>
                  </a:lnTo>
                  <a:lnTo>
                    <a:pt x="293" y="7329"/>
                  </a:lnTo>
                  <a:lnTo>
                    <a:pt x="180" y="7418"/>
                  </a:lnTo>
                  <a:lnTo>
                    <a:pt x="90" y="7508"/>
                  </a:lnTo>
                  <a:lnTo>
                    <a:pt x="23" y="7621"/>
                  </a:lnTo>
                  <a:lnTo>
                    <a:pt x="1" y="7733"/>
                  </a:lnTo>
                  <a:lnTo>
                    <a:pt x="1" y="7846"/>
                  </a:lnTo>
                  <a:lnTo>
                    <a:pt x="1" y="7958"/>
                  </a:lnTo>
                  <a:lnTo>
                    <a:pt x="46" y="8070"/>
                  </a:lnTo>
                  <a:lnTo>
                    <a:pt x="90" y="8183"/>
                  </a:lnTo>
                  <a:lnTo>
                    <a:pt x="158" y="8273"/>
                  </a:lnTo>
                  <a:lnTo>
                    <a:pt x="225" y="8363"/>
                  </a:lnTo>
                  <a:lnTo>
                    <a:pt x="338" y="8430"/>
                  </a:lnTo>
                  <a:lnTo>
                    <a:pt x="428" y="8475"/>
                  </a:lnTo>
                  <a:lnTo>
                    <a:pt x="540" y="8497"/>
                  </a:lnTo>
                  <a:lnTo>
                    <a:pt x="652" y="8497"/>
                  </a:lnTo>
                  <a:lnTo>
                    <a:pt x="787" y="8475"/>
                  </a:lnTo>
                  <a:lnTo>
                    <a:pt x="922" y="8408"/>
                  </a:lnTo>
                  <a:lnTo>
                    <a:pt x="1484" y="8048"/>
                  </a:lnTo>
                  <a:lnTo>
                    <a:pt x="2046" y="7688"/>
                  </a:lnTo>
                  <a:lnTo>
                    <a:pt x="2586" y="7284"/>
                  </a:lnTo>
                  <a:lnTo>
                    <a:pt x="3125" y="6879"/>
                  </a:lnTo>
                  <a:lnTo>
                    <a:pt x="3642" y="6452"/>
                  </a:lnTo>
                  <a:lnTo>
                    <a:pt x="4159" y="6025"/>
                  </a:lnTo>
                  <a:lnTo>
                    <a:pt x="4631" y="5575"/>
                  </a:lnTo>
                  <a:lnTo>
                    <a:pt x="5126" y="5103"/>
                  </a:lnTo>
                  <a:lnTo>
                    <a:pt x="5598" y="4631"/>
                  </a:lnTo>
                  <a:lnTo>
                    <a:pt x="6047" y="4137"/>
                  </a:lnTo>
                  <a:lnTo>
                    <a:pt x="6947" y="3147"/>
                  </a:lnTo>
                  <a:lnTo>
                    <a:pt x="7823" y="2136"/>
                  </a:lnTo>
                  <a:lnTo>
                    <a:pt x="8677" y="1079"/>
                  </a:lnTo>
                  <a:lnTo>
                    <a:pt x="8745" y="967"/>
                  </a:lnTo>
                  <a:lnTo>
                    <a:pt x="8790" y="855"/>
                  </a:lnTo>
                  <a:lnTo>
                    <a:pt x="8812" y="720"/>
                  </a:lnTo>
                  <a:lnTo>
                    <a:pt x="8812" y="607"/>
                  </a:lnTo>
                  <a:lnTo>
                    <a:pt x="8790" y="495"/>
                  </a:lnTo>
                  <a:lnTo>
                    <a:pt x="8745" y="383"/>
                  </a:lnTo>
                  <a:lnTo>
                    <a:pt x="8677" y="270"/>
                  </a:lnTo>
                  <a:lnTo>
                    <a:pt x="8610" y="180"/>
                  </a:lnTo>
                  <a:lnTo>
                    <a:pt x="8520" y="113"/>
                  </a:lnTo>
                  <a:lnTo>
                    <a:pt x="8430" y="45"/>
                  </a:lnTo>
                  <a:lnTo>
                    <a:pt x="8318" y="23"/>
                  </a:lnTo>
                  <a:lnTo>
                    <a:pt x="8228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297;p15">
              <a:extLst>
                <a:ext uri="{FF2B5EF4-FFF2-40B4-BE49-F238E27FC236}">
                  <a16:creationId xmlns:a16="http://schemas.microsoft.com/office/drawing/2014/main" id="{F703649D-E1B6-7713-70F8-F30EE77E96F8}"/>
                </a:ext>
              </a:extLst>
            </p:cNvPr>
            <p:cNvSpPr/>
            <p:nvPr/>
          </p:nvSpPr>
          <p:spPr>
            <a:xfrm>
              <a:off x="5271100" y="4113500"/>
              <a:ext cx="64100" cy="64650"/>
            </a:xfrm>
            <a:custGeom>
              <a:avLst/>
              <a:gdLst/>
              <a:ahLst/>
              <a:cxnLst/>
              <a:rect l="l" t="t" r="r" b="b"/>
              <a:pathLst>
                <a:path w="2564" h="2586" extrusionOk="0">
                  <a:moveTo>
                    <a:pt x="1844" y="1"/>
                  </a:moveTo>
                  <a:lnTo>
                    <a:pt x="1732" y="23"/>
                  </a:lnTo>
                  <a:lnTo>
                    <a:pt x="1619" y="91"/>
                  </a:lnTo>
                  <a:lnTo>
                    <a:pt x="1507" y="181"/>
                  </a:lnTo>
                  <a:lnTo>
                    <a:pt x="181" y="1529"/>
                  </a:lnTo>
                  <a:lnTo>
                    <a:pt x="91" y="1642"/>
                  </a:lnTo>
                  <a:lnTo>
                    <a:pt x="23" y="1754"/>
                  </a:lnTo>
                  <a:lnTo>
                    <a:pt x="1" y="1867"/>
                  </a:lnTo>
                  <a:lnTo>
                    <a:pt x="1" y="1979"/>
                  </a:lnTo>
                  <a:lnTo>
                    <a:pt x="23" y="2091"/>
                  </a:lnTo>
                  <a:lnTo>
                    <a:pt x="46" y="2204"/>
                  </a:lnTo>
                  <a:lnTo>
                    <a:pt x="113" y="2294"/>
                  </a:lnTo>
                  <a:lnTo>
                    <a:pt x="181" y="2384"/>
                  </a:lnTo>
                  <a:lnTo>
                    <a:pt x="271" y="2451"/>
                  </a:lnTo>
                  <a:lnTo>
                    <a:pt x="383" y="2518"/>
                  </a:lnTo>
                  <a:lnTo>
                    <a:pt x="473" y="2563"/>
                  </a:lnTo>
                  <a:lnTo>
                    <a:pt x="585" y="2586"/>
                  </a:lnTo>
                  <a:lnTo>
                    <a:pt x="720" y="2586"/>
                  </a:lnTo>
                  <a:lnTo>
                    <a:pt x="833" y="2541"/>
                  </a:lnTo>
                  <a:lnTo>
                    <a:pt x="945" y="2496"/>
                  </a:lnTo>
                  <a:lnTo>
                    <a:pt x="1057" y="2406"/>
                  </a:lnTo>
                  <a:lnTo>
                    <a:pt x="2384" y="1057"/>
                  </a:lnTo>
                  <a:lnTo>
                    <a:pt x="2474" y="945"/>
                  </a:lnTo>
                  <a:lnTo>
                    <a:pt x="2541" y="832"/>
                  </a:lnTo>
                  <a:lnTo>
                    <a:pt x="2564" y="720"/>
                  </a:lnTo>
                  <a:lnTo>
                    <a:pt x="2564" y="608"/>
                  </a:lnTo>
                  <a:lnTo>
                    <a:pt x="2541" y="495"/>
                  </a:lnTo>
                  <a:lnTo>
                    <a:pt x="2519" y="383"/>
                  </a:lnTo>
                  <a:lnTo>
                    <a:pt x="2451" y="293"/>
                  </a:lnTo>
                  <a:lnTo>
                    <a:pt x="2384" y="203"/>
                  </a:lnTo>
                  <a:lnTo>
                    <a:pt x="2294" y="113"/>
                  </a:lnTo>
                  <a:lnTo>
                    <a:pt x="2181" y="68"/>
                  </a:lnTo>
                  <a:lnTo>
                    <a:pt x="2091" y="23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298;p15">
              <a:extLst>
                <a:ext uri="{FF2B5EF4-FFF2-40B4-BE49-F238E27FC236}">
                  <a16:creationId xmlns:a16="http://schemas.microsoft.com/office/drawing/2014/main" id="{2B6F4E73-053A-96B2-86E2-E5CB9F3975B8}"/>
                </a:ext>
              </a:extLst>
            </p:cNvPr>
            <p:cNvSpPr/>
            <p:nvPr/>
          </p:nvSpPr>
          <p:spPr>
            <a:xfrm>
              <a:off x="3300275" y="3453750"/>
              <a:ext cx="62400" cy="547950"/>
            </a:xfrm>
            <a:custGeom>
              <a:avLst/>
              <a:gdLst/>
              <a:ahLst/>
              <a:cxnLst/>
              <a:rect l="l" t="t" r="r" b="b"/>
              <a:pathLst>
                <a:path w="2496" h="21918" extrusionOk="0">
                  <a:moveTo>
                    <a:pt x="562" y="0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360" y="2023"/>
                  </a:lnTo>
                  <a:lnTo>
                    <a:pt x="629" y="3305"/>
                  </a:lnTo>
                  <a:lnTo>
                    <a:pt x="877" y="4586"/>
                  </a:lnTo>
                  <a:lnTo>
                    <a:pt x="967" y="5215"/>
                  </a:lnTo>
                  <a:lnTo>
                    <a:pt x="1034" y="5867"/>
                  </a:lnTo>
                  <a:lnTo>
                    <a:pt x="1124" y="6497"/>
                  </a:lnTo>
                  <a:lnTo>
                    <a:pt x="1169" y="7149"/>
                  </a:lnTo>
                  <a:lnTo>
                    <a:pt x="1214" y="7778"/>
                  </a:lnTo>
                  <a:lnTo>
                    <a:pt x="1236" y="8430"/>
                  </a:lnTo>
                  <a:lnTo>
                    <a:pt x="1236" y="9082"/>
                  </a:lnTo>
                  <a:lnTo>
                    <a:pt x="1236" y="9734"/>
                  </a:lnTo>
                  <a:lnTo>
                    <a:pt x="1236" y="10386"/>
                  </a:lnTo>
                  <a:lnTo>
                    <a:pt x="1191" y="11060"/>
                  </a:lnTo>
                  <a:lnTo>
                    <a:pt x="1102" y="12341"/>
                  </a:lnTo>
                  <a:lnTo>
                    <a:pt x="1012" y="13623"/>
                  </a:lnTo>
                  <a:lnTo>
                    <a:pt x="899" y="14904"/>
                  </a:lnTo>
                  <a:lnTo>
                    <a:pt x="809" y="16185"/>
                  </a:lnTo>
                  <a:lnTo>
                    <a:pt x="764" y="17467"/>
                  </a:lnTo>
                  <a:lnTo>
                    <a:pt x="742" y="18118"/>
                  </a:lnTo>
                  <a:lnTo>
                    <a:pt x="742" y="18748"/>
                  </a:lnTo>
                  <a:lnTo>
                    <a:pt x="764" y="19400"/>
                  </a:lnTo>
                  <a:lnTo>
                    <a:pt x="809" y="20052"/>
                  </a:lnTo>
                  <a:lnTo>
                    <a:pt x="854" y="20681"/>
                  </a:lnTo>
                  <a:lnTo>
                    <a:pt x="922" y="21333"/>
                  </a:lnTo>
                  <a:lnTo>
                    <a:pt x="967" y="21468"/>
                  </a:lnTo>
                  <a:lnTo>
                    <a:pt x="1012" y="21580"/>
                  </a:lnTo>
                  <a:lnTo>
                    <a:pt x="1079" y="21693"/>
                  </a:lnTo>
                  <a:lnTo>
                    <a:pt x="1169" y="21783"/>
                  </a:lnTo>
                  <a:lnTo>
                    <a:pt x="1281" y="21828"/>
                  </a:lnTo>
                  <a:lnTo>
                    <a:pt x="1394" y="21895"/>
                  </a:lnTo>
                  <a:lnTo>
                    <a:pt x="1506" y="21917"/>
                  </a:lnTo>
                  <a:lnTo>
                    <a:pt x="1731" y="21917"/>
                  </a:lnTo>
                  <a:lnTo>
                    <a:pt x="1843" y="21895"/>
                  </a:lnTo>
                  <a:lnTo>
                    <a:pt x="1956" y="21850"/>
                  </a:lnTo>
                  <a:lnTo>
                    <a:pt x="2023" y="21783"/>
                  </a:lnTo>
                  <a:lnTo>
                    <a:pt x="2091" y="21693"/>
                  </a:lnTo>
                  <a:lnTo>
                    <a:pt x="2136" y="21603"/>
                  </a:lnTo>
                  <a:lnTo>
                    <a:pt x="2181" y="21468"/>
                  </a:lnTo>
                  <a:lnTo>
                    <a:pt x="2158" y="21333"/>
                  </a:lnTo>
                  <a:lnTo>
                    <a:pt x="2091" y="20614"/>
                  </a:lnTo>
                  <a:lnTo>
                    <a:pt x="2023" y="19894"/>
                  </a:lnTo>
                  <a:lnTo>
                    <a:pt x="2001" y="19197"/>
                  </a:lnTo>
                  <a:lnTo>
                    <a:pt x="1978" y="18478"/>
                  </a:lnTo>
                  <a:lnTo>
                    <a:pt x="2001" y="17759"/>
                  </a:lnTo>
                  <a:lnTo>
                    <a:pt x="2023" y="17062"/>
                  </a:lnTo>
                  <a:lnTo>
                    <a:pt x="2091" y="15646"/>
                  </a:lnTo>
                  <a:lnTo>
                    <a:pt x="2203" y="14230"/>
                  </a:lnTo>
                  <a:lnTo>
                    <a:pt x="2315" y="12813"/>
                  </a:lnTo>
                  <a:lnTo>
                    <a:pt x="2428" y="11375"/>
                  </a:lnTo>
                  <a:lnTo>
                    <a:pt x="2495" y="9959"/>
                  </a:lnTo>
                  <a:lnTo>
                    <a:pt x="2495" y="8745"/>
                  </a:lnTo>
                  <a:lnTo>
                    <a:pt x="2450" y="7531"/>
                  </a:lnTo>
                  <a:lnTo>
                    <a:pt x="2360" y="6339"/>
                  </a:lnTo>
                  <a:lnTo>
                    <a:pt x="2225" y="5148"/>
                  </a:lnTo>
                  <a:lnTo>
                    <a:pt x="2023" y="3957"/>
                  </a:lnTo>
                  <a:lnTo>
                    <a:pt x="1798" y="2788"/>
                  </a:lnTo>
                  <a:lnTo>
                    <a:pt x="1529" y="1596"/>
                  </a:lnTo>
                  <a:lnTo>
                    <a:pt x="1214" y="427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899" y="45"/>
                  </a:lnTo>
                  <a:lnTo>
                    <a:pt x="809" y="2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299;p15">
              <a:extLst>
                <a:ext uri="{FF2B5EF4-FFF2-40B4-BE49-F238E27FC236}">
                  <a16:creationId xmlns:a16="http://schemas.microsoft.com/office/drawing/2014/main" id="{8C0DE9FF-849E-92ED-A476-389A119C6799}"/>
                </a:ext>
              </a:extLst>
            </p:cNvPr>
            <p:cNvSpPr/>
            <p:nvPr/>
          </p:nvSpPr>
          <p:spPr>
            <a:xfrm>
              <a:off x="3354225" y="4119700"/>
              <a:ext cx="114100" cy="173675"/>
            </a:xfrm>
            <a:custGeom>
              <a:avLst/>
              <a:gdLst/>
              <a:ahLst/>
              <a:cxnLst/>
              <a:rect l="l" t="t" r="r" b="b"/>
              <a:pathLst>
                <a:path w="4564" h="6947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45"/>
                  </a:lnTo>
                  <a:lnTo>
                    <a:pt x="225" y="112"/>
                  </a:lnTo>
                  <a:lnTo>
                    <a:pt x="135" y="180"/>
                  </a:lnTo>
                  <a:lnTo>
                    <a:pt x="67" y="270"/>
                  </a:lnTo>
                  <a:lnTo>
                    <a:pt x="23" y="360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337" y="1574"/>
                  </a:lnTo>
                  <a:lnTo>
                    <a:pt x="652" y="2405"/>
                  </a:lnTo>
                  <a:lnTo>
                    <a:pt x="989" y="3215"/>
                  </a:lnTo>
                  <a:lnTo>
                    <a:pt x="1371" y="4001"/>
                  </a:lnTo>
                  <a:lnTo>
                    <a:pt x="1574" y="4383"/>
                  </a:lnTo>
                  <a:lnTo>
                    <a:pt x="1798" y="4766"/>
                  </a:lnTo>
                  <a:lnTo>
                    <a:pt x="2023" y="5125"/>
                  </a:lnTo>
                  <a:lnTo>
                    <a:pt x="2293" y="5485"/>
                  </a:lnTo>
                  <a:lnTo>
                    <a:pt x="2563" y="5822"/>
                  </a:lnTo>
                  <a:lnTo>
                    <a:pt x="2855" y="6159"/>
                  </a:lnTo>
                  <a:lnTo>
                    <a:pt x="3147" y="6474"/>
                  </a:lnTo>
                  <a:lnTo>
                    <a:pt x="3484" y="6789"/>
                  </a:lnTo>
                  <a:lnTo>
                    <a:pt x="3597" y="6879"/>
                  </a:lnTo>
                  <a:lnTo>
                    <a:pt x="3732" y="6924"/>
                  </a:lnTo>
                  <a:lnTo>
                    <a:pt x="3844" y="6946"/>
                  </a:lnTo>
                  <a:lnTo>
                    <a:pt x="3956" y="6946"/>
                  </a:lnTo>
                  <a:lnTo>
                    <a:pt x="4091" y="6924"/>
                  </a:lnTo>
                  <a:lnTo>
                    <a:pt x="4181" y="6879"/>
                  </a:lnTo>
                  <a:lnTo>
                    <a:pt x="4294" y="6834"/>
                  </a:lnTo>
                  <a:lnTo>
                    <a:pt x="4383" y="6744"/>
                  </a:lnTo>
                  <a:lnTo>
                    <a:pt x="4451" y="6654"/>
                  </a:lnTo>
                  <a:lnTo>
                    <a:pt x="4518" y="6564"/>
                  </a:lnTo>
                  <a:lnTo>
                    <a:pt x="4541" y="6452"/>
                  </a:lnTo>
                  <a:lnTo>
                    <a:pt x="4563" y="6339"/>
                  </a:lnTo>
                  <a:lnTo>
                    <a:pt x="4563" y="6249"/>
                  </a:lnTo>
                  <a:lnTo>
                    <a:pt x="4518" y="6137"/>
                  </a:lnTo>
                  <a:lnTo>
                    <a:pt x="4473" y="6024"/>
                  </a:lnTo>
                  <a:lnTo>
                    <a:pt x="4361" y="5912"/>
                  </a:lnTo>
                  <a:lnTo>
                    <a:pt x="4069" y="5642"/>
                  </a:lnTo>
                  <a:lnTo>
                    <a:pt x="3777" y="5350"/>
                  </a:lnTo>
                  <a:lnTo>
                    <a:pt x="3507" y="5035"/>
                  </a:lnTo>
                  <a:lnTo>
                    <a:pt x="3259" y="4721"/>
                  </a:lnTo>
                  <a:lnTo>
                    <a:pt x="3035" y="4406"/>
                  </a:lnTo>
                  <a:lnTo>
                    <a:pt x="2832" y="4069"/>
                  </a:lnTo>
                  <a:lnTo>
                    <a:pt x="2630" y="3732"/>
                  </a:lnTo>
                  <a:lnTo>
                    <a:pt x="2428" y="3394"/>
                  </a:lnTo>
                  <a:lnTo>
                    <a:pt x="2091" y="2675"/>
                  </a:lnTo>
                  <a:lnTo>
                    <a:pt x="1776" y="1933"/>
                  </a:lnTo>
                  <a:lnTo>
                    <a:pt x="1506" y="1169"/>
                  </a:lnTo>
                  <a:lnTo>
                    <a:pt x="1214" y="405"/>
                  </a:lnTo>
                  <a:lnTo>
                    <a:pt x="1169" y="292"/>
                  </a:lnTo>
                  <a:lnTo>
                    <a:pt x="1079" y="180"/>
                  </a:lnTo>
                  <a:lnTo>
                    <a:pt x="989" y="112"/>
                  </a:lnTo>
                  <a:lnTo>
                    <a:pt x="899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300;p15">
              <a:extLst>
                <a:ext uri="{FF2B5EF4-FFF2-40B4-BE49-F238E27FC236}">
                  <a16:creationId xmlns:a16="http://schemas.microsoft.com/office/drawing/2014/main" id="{EE0EDC43-3283-21D6-E3DF-505A39D65908}"/>
                </a:ext>
              </a:extLst>
            </p:cNvPr>
            <p:cNvSpPr/>
            <p:nvPr/>
          </p:nvSpPr>
          <p:spPr>
            <a:xfrm>
              <a:off x="3393550" y="3912325"/>
              <a:ext cx="87125" cy="250100"/>
            </a:xfrm>
            <a:custGeom>
              <a:avLst/>
              <a:gdLst/>
              <a:ahLst/>
              <a:cxnLst/>
              <a:rect l="l" t="t" r="r" b="b"/>
              <a:pathLst>
                <a:path w="3485" h="10004" extrusionOk="0">
                  <a:moveTo>
                    <a:pt x="630" y="0"/>
                  </a:moveTo>
                  <a:lnTo>
                    <a:pt x="518" y="23"/>
                  </a:lnTo>
                  <a:lnTo>
                    <a:pt x="405" y="68"/>
                  </a:lnTo>
                  <a:lnTo>
                    <a:pt x="315" y="135"/>
                  </a:lnTo>
                  <a:lnTo>
                    <a:pt x="203" y="203"/>
                  </a:lnTo>
                  <a:lnTo>
                    <a:pt x="135" y="292"/>
                  </a:lnTo>
                  <a:lnTo>
                    <a:pt x="68" y="405"/>
                  </a:lnTo>
                  <a:lnTo>
                    <a:pt x="23" y="517"/>
                  </a:lnTo>
                  <a:lnTo>
                    <a:pt x="1" y="652"/>
                  </a:lnTo>
                  <a:lnTo>
                    <a:pt x="1" y="787"/>
                  </a:lnTo>
                  <a:lnTo>
                    <a:pt x="158" y="1933"/>
                  </a:lnTo>
                  <a:lnTo>
                    <a:pt x="338" y="3080"/>
                  </a:lnTo>
                  <a:lnTo>
                    <a:pt x="540" y="4226"/>
                  </a:lnTo>
                  <a:lnTo>
                    <a:pt x="787" y="5350"/>
                  </a:lnTo>
                  <a:lnTo>
                    <a:pt x="922" y="5912"/>
                  </a:lnTo>
                  <a:lnTo>
                    <a:pt x="1080" y="6452"/>
                  </a:lnTo>
                  <a:lnTo>
                    <a:pt x="1237" y="7014"/>
                  </a:lnTo>
                  <a:lnTo>
                    <a:pt x="1417" y="7553"/>
                  </a:lnTo>
                  <a:lnTo>
                    <a:pt x="1619" y="8093"/>
                  </a:lnTo>
                  <a:lnTo>
                    <a:pt x="1844" y="8632"/>
                  </a:lnTo>
                  <a:lnTo>
                    <a:pt x="2069" y="9172"/>
                  </a:lnTo>
                  <a:lnTo>
                    <a:pt x="2338" y="9711"/>
                  </a:lnTo>
                  <a:lnTo>
                    <a:pt x="2406" y="9824"/>
                  </a:lnTo>
                  <a:lnTo>
                    <a:pt x="2496" y="9914"/>
                  </a:lnTo>
                  <a:lnTo>
                    <a:pt x="2608" y="9958"/>
                  </a:lnTo>
                  <a:lnTo>
                    <a:pt x="2721" y="10003"/>
                  </a:lnTo>
                  <a:lnTo>
                    <a:pt x="2923" y="10003"/>
                  </a:lnTo>
                  <a:lnTo>
                    <a:pt x="3035" y="9958"/>
                  </a:lnTo>
                  <a:lnTo>
                    <a:pt x="3148" y="9914"/>
                  </a:lnTo>
                  <a:lnTo>
                    <a:pt x="3238" y="9846"/>
                  </a:lnTo>
                  <a:lnTo>
                    <a:pt x="3327" y="9779"/>
                  </a:lnTo>
                  <a:lnTo>
                    <a:pt x="3395" y="9666"/>
                  </a:lnTo>
                  <a:lnTo>
                    <a:pt x="3440" y="9576"/>
                  </a:lnTo>
                  <a:lnTo>
                    <a:pt x="3485" y="9464"/>
                  </a:lnTo>
                  <a:lnTo>
                    <a:pt x="3485" y="9329"/>
                  </a:lnTo>
                  <a:lnTo>
                    <a:pt x="3462" y="9217"/>
                  </a:lnTo>
                  <a:lnTo>
                    <a:pt x="3417" y="9082"/>
                  </a:lnTo>
                  <a:lnTo>
                    <a:pt x="3148" y="8565"/>
                  </a:lnTo>
                  <a:lnTo>
                    <a:pt x="2923" y="8048"/>
                  </a:lnTo>
                  <a:lnTo>
                    <a:pt x="2721" y="7531"/>
                  </a:lnTo>
                  <a:lnTo>
                    <a:pt x="2518" y="7014"/>
                  </a:lnTo>
                  <a:lnTo>
                    <a:pt x="2361" y="6474"/>
                  </a:lnTo>
                  <a:lnTo>
                    <a:pt x="2204" y="5935"/>
                  </a:lnTo>
                  <a:lnTo>
                    <a:pt x="2046" y="5418"/>
                  </a:lnTo>
                  <a:lnTo>
                    <a:pt x="1934" y="4878"/>
                  </a:lnTo>
                  <a:lnTo>
                    <a:pt x="1709" y="3777"/>
                  </a:lnTo>
                  <a:lnTo>
                    <a:pt x="1507" y="2675"/>
                  </a:lnTo>
                  <a:lnTo>
                    <a:pt x="1349" y="1574"/>
                  </a:lnTo>
                  <a:lnTo>
                    <a:pt x="1192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5" y="135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301;p15">
              <a:extLst>
                <a:ext uri="{FF2B5EF4-FFF2-40B4-BE49-F238E27FC236}">
                  <a16:creationId xmlns:a16="http://schemas.microsoft.com/office/drawing/2014/main" id="{19D4380D-9420-C975-4055-C18AB3355A5A}"/>
                </a:ext>
              </a:extLst>
            </p:cNvPr>
            <p:cNvSpPr/>
            <p:nvPr/>
          </p:nvSpPr>
          <p:spPr>
            <a:xfrm>
              <a:off x="4260125" y="4324250"/>
              <a:ext cx="310800" cy="150625"/>
            </a:xfrm>
            <a:custGeom>
              <a:avLst/>
              <a:gdLst/>
              <a:ahLst/>
              <a:cxnLst/>
              <a:rect l="l" t="t" r="r" b="b"/>
              <a:pathLst>
                <a:path w="12432" h="6025" extrusionOk="0">
                  <a:moveTo>
                    <a:pt x="11779" y="0"/>
                  </a:moveTo>
                  <a:lnTo>
                    <a:pt x="11667" y="45"/>
                  </a:lnTo>
                  <a:lnTo>
                    <a:pt x="11532" y="113"/>
                  </a:lnTo>
                  <a:lnTo>
                    <a:pt x="10453" y="900"/>
                  </a:lnTo>
                  <a:lnTo>
                    <a:pt x="9217" y="1754"/>
                  </a:lnTo>
                  <a:lnTo>
                    <a:pt x="8565" y="2181"/>
                  </a:lnTo>
                  <a:lnTo>
                    <a:pt x="7890" y="2608"/>
                  </a:lnTo>
                  <a:lnTo>
                    <a:pt x="7193" y="3035"/>
                  </a:lnTo>
                  <a:lnTo>
                    <a:pt x="6474" y="3417"/>
                  </a:lnTo>
                  <a:lnTo>
                    <a:pt x="5755" y="3777"/>
                  </a:lnTo>
                  <a:lnTo>
                    <a:pt x="5013" y="4092"/>
                  </a:lnTo>
                  <a:lnTo>
                    <a:pt x="4294" y="4361"/>
                  </a:lnTo>
                  <a:lnTo>
                    <a:pt x="3934" y="4474"/>
                  </a:lnTo>
                  <a:lnTo>
                    <a:pt x="3574" y="4564"/>
                  </a:lnTo>
                  <a:lnTo>
                    <a:pt x="3215" y="4654"/>
                  </a:lnTo>
                  <a:lnTo>
                    <a:pt x="2855" y="4721"/>
                  </a:lnTo>
                  <a:lnTo>
                    <a:pt x="2495" y="4766"/>
                  </a:lnTo>
                  <a:lnTo>
                    <a:pt x="2136" y="4788"/>
                  </a:lnTo>
                  <a:lnTo>
                    <a:pt x="1439" y="4788"/>
                  </a:lnTo>
                  <a:lnTo>
                    <a:pt x="1102" y="4743"/>
                  </a:lnTo>
                  <a:lnTo>
                    <a:pt x="764" y="4699"/>
                  </a:lnTo>
                  <a:lnTo>
                    <a:pt x="630" y="4676"/>
                  </a:lnTo>
                  <a:lnTo>
                    <a:pt x="495" y="4699"/>
                  </a:lnTo>
                  <a:lnTo>
                    <a:pt x="382" y="4743"/>
                  </a:lnTo>
                  <a:lnTo>
                    <a:pt x="292" y="4788"/>
                  </a:lnTo>
                  <a:lnTo>
                    <a:pt x="203" y="4878"/>
                  </a:lnTo>
                  <a:lnTo>
                    <a:pt x="113" y="4968"/>
                  </a:lnTo>
                  <a:lnTo>
                    <a:pt x="68" y="5058"/>
                  </a:lnTo>
                  <a:lnTo>
                    <a:pt x="23" y="5171"/>
                  </a:lnTo>
                  <a:lnTo>
                    <a:pt x="0" y="5283"/>
                  </a:lnTo>
                  <a:lnTo>
                    <a:pt x="0" y="5395"/>
                  </a:lnTo>
                  <a:lnTo>
                    <a:pt x="23" y="5508"/>
                  </a:lnTo>
                  <a:lnTo>
                    <a:pt x="45" y="5620"/>
                  </a:lnTo>
                  <a:lnTo>
                    <a:pt x="113" y="5710"/>
                  </a:lnTo>
                  <a:lnTo>
                    <a:pt x="203" y="5778"/>
                  </a:lnTo>
                  <a:lnTo>
                    <a:pt x="315" y="5845"/>
                  </a:lnTo>
                  <a:lnTo>
                    <a:pt x="450" y="5890"/>
                  </a:lnTo>
                  <a:lnTo>
                    <a:pt x="809" y="5957"/>
                  </a:lnTo>
                  <a:lnTo>
                    <a:pt x="1192" y="6002"/>
                  </a:lnTo>
                  <a:lnTo>
                    <a:pt x="1574" y="6025"/>
                  </a:lnTo>
                  <a:lnTo>
                    <a:pt x="1956" y="6002"/>
                  </a:lnTo>
                  <a:lnTo>
                    <a:pt x="2360" y="5980"/>
                  </a:lnTo>
                  <a:lnTo>
                    <a:pt x="2743" y="5957"/>
                  </a:lnTo>
                  <a:lnTo>
                    <a:pt x="3125" y="5890"/>
                  </a:lnTo>
                  <a:lnTo>
                    <a:pt x="3529" y="5800"/>
                  </a:lnTo>
                  <a:lnTo>
                    <a:pt x="3912" y="5710"/>
                  </a:lnTo>
                  <a:lnTo>
                    <a:pt x="4316" y="5598"/>
                  </a:lnTo>
                  <a:lnTo>
                    <a:pt x="5103" y="5328"/>
                  </a:lnTo>
                  <a:lnTo>
                    <a:pt x="5890" y="5013"/>
                  </a:lnTo>
                  <a:lnTo>
                    <a:pt x="6654" y="4654"/>
                  </a:lnTo>
                  <a:lnTo>
                    <a:pt x="7418" y="4271"/>
                  </a:lnTo>
                  <a:lnTo>
                    <a:pt x="8183" y="3844"/>
                  </a:lnTo>
                  <a:lnTo>
                    <a:pt x="8902" y="3417"/>
                  </a:lnTo>
                  <a:lnTo>
                    <a:pt x="9621" y="2945"/>
                  </a:lnTo>
                  <a:lnTo>
                    <a:pt x="10296" y="2496"/>
                  </a:lnTo>
                  <a:lnTo>
                    <a:pt x="10947" y="2046"/>
                  </a:lnTo>
                  <a:lnTo>
                    <a:pt x="12161" y="1192"/>
                  </a:lnTo>
                  <a:lnTo>
                    <a:pt x="12274" y="1102"/>
                  </a:lnTo>
                  <a:lnTo>
                    <a:pt x="12341" y="989"/>
                  </a:lnTo>
                  <a:lnTo>
                    <a:pt x="12409" y="877"/>
                  </a:lnTo>
                  <a:lnTo>
                    <a:pt x="12431" y="765"/>
                  </a:lnTo>
                  <a:lnTo>
                    <a:pt x="12431" y="630"/>
                  </a:lnTo>
                  <a:lnTo>
                    <a:pt x="12409" y="517"/>
                  </a:lnTo>
                  <a:lnTo>
                    <a:pt x="12386" y="405"/>
                  </a:lnTo>
                  <a:lnTo>
                    <a:pt x="12341" y="293"/>
                  </a:lnTo>
                  <a:lnTo>
                    <a:pt x="12274" y="203"/>
                  </a:lnTo>
                  <a:lnTo>
                    <a:pt x="12184" y="135"/>
                  </a:lnTo>
                  <a:lnTo>
                    <a:pt x="12094" y="68"/>
                  </a:lnTo>
                  <a:lnTo>
                    <a:pt x="12004" y="23"/>
                  </a:lnTo>
                  <a:lnTo>
                    <a:pt x="1189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302;p15">
              <a:extLst>
                <a:ext uri="{FF2B5EF4-FFF2-40B4-BE49-F238E27FC236}">
                  <a16:creationId xmlns:a16="http://schemas.microsoft.com/office/drawing/2014/main" id="{B3D15BEC-D1E0-8C50-68AA-E1C8FF3223A5}"/>
                </a:ext>
              </a:extLst>
            </p:cNvPr>
            <p:cNvSpPr/>
            <p:nvPr/>
          </p:nvSpPr>
          <p:spPr>
            <a:xfrm>
              <a:off x="4607975" y="3992125"/>
              <a:ext cx="188300" cy="257975"/>
            </a:xfrm>
            <a:custGeom>
              <a:avLst/>
              <a:gdLst/>
              <a:ahLst/>
              <a:cxnLst/>
              <a:rect l="l" t="t" r="r" b="b"/>
              <a:pathLst>
                <a:path w="7532" h="10319" extrusionOk="0">
                  <a:moveTo>
                    <a:pt x="6744" y="0"/>
                  </a:moveTo>
                  <a:lnTo>
                    <a:pt x="6654" y="45"/>
                  </a:lnTo>
                  <a:lnTo>
                    <a:pt x="6542" y="113"/>
                  </a:lnTo>
                  <a:lnTo>
                    <a:pt x="6452" y="203"/>
                  </a:lnTo>
                  <a:lnTo>
                    <a:pt x="6385" y="315"/>
                  </a:lnTo>
                  <a:lnTo>
                    <a:pt x="5778" y="1551"/>
                  </a:lnTo>
                  <a:lnTo>
                    <a:pt x="5171" y="2788"/>
                  </a:lnTo>
                  <a:lnTo>
                    <a:pt x="4541" y="4002"/>
                  </a:lnTo>
                  <a:lnTo>
                    <a:pt x="4204" y="4608"/>
                  </a:lnTo>
                  <a:lnTo>
                    <a:pt x="3845" y="5193"/>
                  </a:lnTo>
                  <a:lnTo>
                    <a:pt x="3507" y="5755"/>
                  </a:lnTo>
                  <a:lnTo>
                    <a:pt x="3148" y="6317"/>
                  </a:lnTo>
                  <a:lnTo>
                    <a:pt x="2743" y="6879"/>
                  </a:lnTo>
                  <a:lnTo>
                    <a:pt x="2316" y="7441"/>
                  </a:lnTo>
                  <a:lnTo>
                    <a:pt x="1866" y="7958"/>
                  </a:lnTo>
                  <a:lnTo>
                    <a:pt x="1642" y="8205"/>
                  </a:lnTo>
                  <a:lnTo>
                    <a:pt x="1394" y="8430"/>
                  </a:lnTo>
                  <a:lnTo>
                    <a:pt x="1125" y="8655"/>
                  </a:lnTo>
                  <a:lnTo>
                    <a:pt x="855" y="8835"/>
                  </a:lnTo>
                  <a:lnTo>
                    <a:pt x="585" y="9014"/>
                  </a:lnTo>
                  <a:lnTo>
                    <a:pt x="315" y="9172"/>
                  </a:lnTo>
                  <a:lnTo>
                    <a:pt x="181" y="9239"/>
                  </a:lnTo>
                  <a:lnTo>
                    <a:pt x="91" y="9329"/>
                  </a:lnTo>
                  <a:lnTo>
                    <a:pt x="46" y="9419"/>
                  </a:lnTo>
                  <a:lnTo>
                    <a:pt x="1" y="9531"/>
                  </a:lnTo>
                  <a:lnTo>
                    <a:pt x="1" y="9644"/>
                  </a:lnTo>
                  <a:lnTo>
                    <a:pt x="1" y="9756"/>
                  </a:lnTo>
                  <a:lnTo>
                    <a:pt x="23" y="9869"/>
                  </a:lnTo>
                  <a:lnTo>
                    <a:pt x="91" y="9959"/>
                  </a:lnTo>
                  <a:lnTo>
                    <a:pt x="158" y="10071"/>
                  </a:lnTo>
                  <a:lnTo>
                    <a:pt x="225" y="10138"/>
                  </a:lnTo>
                  <a:lnTo>
                    <a:pt x="338" y="10206"/>
                  </a:lnTo>
                  <a:lnTo>
                    <a:pt x="428" y="10273"/>
                  </a:lnTo>
                  <a:lnTo>
                    <a:pt x="540" y="10296"/>
                  </a:lnTo>
                  <a:lnTo>
                    <a:pt x="675" y="10318"/>
                  </a:lnTo>
                  <a:lnTo>
                    <a:pt x="810" y="10296"/>
                  </a:lnTo>
                  <a:lnTo>
                    <a:pt x="922" y="10228"/>
                  </a:lnTo>
                  <a:lnTo>
                    <a:pt x="1192" y="10093"/>
                  </a:lnTo>
                  <a:lnTo>
                    <a:pt x="1439" y="9936"/>
                  </a:lnTo>
                  <a:lnTo>
                    <a:pt x="1687" y="9779"/>
                  </a:lnTo>
                  <a:lnTo>
                    <a:pt x="1934" y="9599"/>
                  </a:lnTo>
                  <a:lnTo>
                    <a:pt x="2159" y="9397"/>
                  </a:lnTo>
                  <a:lnTo>
                    <a:pt x="2361" y="9194"/>
                  </a:lnTo>
                  <a:lnTo>
                    <a:pt x="2766" y="8767"/>
                  </a:lnTo>
                  <a:lnTo>
                    <a:pt x="3170" y="8295"/>
                  </a:lnTo>
                  <a:lnTo>
                    <a:pt x="3530" y="7823"/>
                  </a:lnTo>
                  <a:lnTo>
                    <a:pt x="4227" y="6856"/>
                  </a:lnTo>
                  <a:lnTo>
                    <a:pt x="4699" y="6160"/>
                  </a:lnTo>
                  <a:lnTo>
                    <a:pt x="5148" y="5440"/>
                  </a:lnTo>
                  <a:lnTo>
                    <a:pt x="5553" y="4698"/>
                  </a:lnTo>
                  <a:lnTo>
                    <a:pt x="5958" y="3957"/>
                  </a:lnTo>
                  <a:lnTo>
                    <a:pt x="6699" y="2450"/>
                  </a:lnTo>
                  <a:lnTo>
                    <a:pt x="7441" y="944"/>
                  </a:lnTo>
                  <a:lnTo>
                    <a:pt x="7509" y="810"/>
                  </a:lnTo>
                  <a:lnTo>
                    <a:pt x="7531" y="675"/>
                  </a:lnTo>
                  <a:lnTo>
                    <a:pt x="7509" y="562"/>
                  </a:lnTo>
                  <a:lnTo>
                    <a:pt x="7486" y="450"/>
                  </a:lnTo>
                  <a:lnTo>
                    <a:pt x="7441" y="337"/>
                  </a:lnTo>
                  <a:lnTo>
                    <a:pt x="7374" y="248"/>
                  </a:lnTo>
                  <a:lnTo>
                    <a:pt x="7284" y="158"/>
                  </a:lnTo>
                  <a:lnTo>
                    <a:pt x="7194" y="90"/>
                  </a:lnTo>
                  <a:lnTo>
                    <a:pt x="7082" y="45"/>
                  </a:lnTo>
                  <a:lnTo>
                    <a:pt x="6969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303;p15">
              <a:extLst>
                <a:ext uri="{FF2B5EF4-FFF2-40B4-BE49-F238E27FC236}">
                  <a16:creationId xmlns:a16="http://schemas.microsoft.com/office/drawing/2014/main" id="{74D7811A-EBF7-9DC0-954D-365A116A1813}"/>
                </a:ext>
              </a:extLst>
            </p:cNvPr>
            <p:cNvSpPr/>
            <p:nvPr/>
          </p:nvSpPr>
          <p:spPr>
            <a:xfrm>
              <a:off x="4618100" y="3745400"/>
              <a:ext cx="230425" cy="338900"/>
            </a:xfrm>
            <a:custGeom>
              <a:avLst/>
              <a:gdLst/>
              <a:ahLst/>
              <a:cxnLst/>
              <a:rect l="l" t="t" r="r" b="b"/>
              <a:pathLst>
                <a:path w="9217" h="13556" extrusionOk="0">
                  <a:moveTo>
                    <a:pt x="8452" y="1"/>
                  </a:moveTo>
                  <a:lnTo>
                    <a:pt x="8340" y="23"/>
                  </a:lnTo>
                  <a:lnTo>
                    <a:pt x="8228" y="91"/>
                  </a:lnTo>
                  <a:lnTo>
                    <a:pt x="8138" y="158"/>
                  </a:lnTo>
                  <a:lnTo>
                    <a:pt x="8048" y="271"/>
                  </a:lnTo>
                  <a:lnTo>
                    <a:pt x="7014" y="1799"/>
                  </a:lnTo>
                  <a:lnTo>
                    <a:pt x="6002" y="3350"/>
                  </a:lnTo>
                  <a:lnTo>
                    <a:pt x="4047" y="6452"/>
                  </a:lnTo>
                  <a:lnTo>
                    <a:pt x="2091" y="9555"/>
                  </a:lnTo>
                  <a:lnTo>
                    <a:pt x="1102" y="11106"/>
                  </a:lnTo>
                  <a:lnTo>
                    <a:pt x="90" y="12657"/>
                  </a:lnTo>
                  <a:lnTo>
                    <a:pt x="23" y="12792"/>
                  </a:lnTo>
                  <a:lnTo>
                    <a:pt x="0" y="12904"/>
                  </a:lnTo>
                  <a:lnTo>
                    <a:pt x="0" y="13016"/>
                  </a:lnTo>
                  <a:lnTo>
                    <a:pt x="23" y="13129"/>
                  </a:lnTo>
                  <a:lnTo>
                    <a:pt x="68" y="13241"/>
                  </a:lnTo>
                  <a:lnTo>
                    <a:pt x="135" y="13331"/>
                  </a:lnTo>
                  <a:lnTo>
                    <a:pt x="203" y="13398"/>
                  </a:lnTo>
                  <a:lnTo>
                    <a:pt x="293" y="13466"/>
                  </a:lnTo>
                  <a:lnTo>
                    <a:pt x="405" y="13511"/>
                  </a:lnTo>
                  <a:lnTo>
                    <a:pt x="517" y="13556"/>
                  </a:lnTo>
                  <a:lnTo>
                    <a:pt x="742" y="13556"/>
                  </a:lnTo>
                  <a:lnTo>
                    <a:pt x="855" y="13533"/>
                  </a:lnTo>
                  <a:lnTo>
                    <a:pt x="967" y="13466"/>
                  </a:lnTo>
                  <a:lnTo>
                    <a:pt x="1079" y="13398"/>
                  </a:lnTo>
                  <a:lnTo>
                    <a:pt x="1169" y="13286"/>
                  </a:lnTo>
                  <a:lnTo>
                    <a:pt x="2158" y="11735"/>
                  </a:lnTo>
                  <a:lnTo>
                    <a:pt x="3147" y="10184"/>
                  </a:lnTo>
                  <a:lnTo>
                    <a:pt x="5103" y="7082"/>
                  </a:lnTo>
                  <a:lnTo>
                    <a:pt x="7081" y="3980"/>
                  </a:lnTo>
                  <a:lnTo>
                    <a:pt x="8093" y="2429"/>
                  </a:lnTo>
                  <a:lnTo>
                    <a:pt x="9104" y="900"/>
                  </a:lnTo>
                  <a:lnTo>
                    <a:pt x="9172" y="788"/>
                  </a:lnTo>
                  <a:lnTo>
                    <a:pt x="9217" y="653"/>
                  </a:lnTo>
                  <a:lnTo>
                    <a:pt x="9217" y="540"/>
                  </a:lnTo>
                  <a:lnTo>
                    <a:pt x="9194" y="428"/>
                  </a:lnTo>
                  <a:lnTo>
                    <a:pt x="9149" y="338"/>
                  </a:lnTo>
                  <a:lnTo>
                    <a:pt x="9082" y="248"/>
                  </a:lnTo>
                  <a:lnTo>
                    <a:pt x="9014" y="158"/>
                  </a:lnTo>
                  <a:lnTo>
                    <a:pt x="8902" y="91"/>
                  </a:lnTo>
                  <a:lnTo>
                    <a:pt x="8812" y="46"/>
                  </a:lnTo>
                  <a:lnTo>
                    <a:pt x="8700" y="23"/>
                  </a:lnTo>
                  <a:lnTo>
                    <a:pt x="8565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304;p15">
              <a:extLst>
                <a:ext uri="{FF2B5EF4-FFF2-40B4-BE49-F238E27FC236}">
                  <a16:creationId xmlns:a16="http://schemas.microsoft.com/office/drawing/2014/main" id="{2B9A27F7-3911-D38D-6941-F37E405996B2}"/>
                </a:ext>
              </a:extLst>
            </p:cNvPr>
            <p:cNvSpPr/>
            <p:nvPr/>
          </p:nvSpPr>
          <p:spPr>
            <a:xfrm>
              <a:off x="4914825" y="3558275"/>
              <a:ext cx="359675" cy="150075"/>
            </a:xfrm>
            <a:custGeom>
              <a:avLst/>
              <a:gdLst/>
              <a:ahLst/>
              <a:cxnLst/>
              <a:rect l="l" t="t" r="r" b="b"/>
              <a:pathLst>
                <a:path w="14387" h="6003" extrusionOk="0">
                  <a:moveTo>
                    <a:pt x="13600" y="0"/>
                  </a:moveTo>
                  <a:lnTo>
                    <a:pt x="11824" y="315"/>
                  </a:lnTo>
                  <a:lnTo>
                    <a:pt x="10948" y="495"/>
                  </a:lnTo>
                  <a:lnTo>
                    <a:pt x="10071" y="675"/>
                  </a:lnTo>
                  <a:lnTo>
                    <a:pt x="9194" y="877"/>
                  </a:lnTo>
                  <a:lnTo>
                    <a:pt x="8317" y="1102"/>
                  </a:lnTo>
                  <a:lnTo>
                    <a:pt x="7463" y="1349"/>
                  </a:lnTo>
                  <a:lnTo>
                    <a:pt x="6609" y="1596"/>
                  </a:lnTo>
                  <a:lnTo>
                    <a:pt x="5777" y="1889"/>
                  </a:lnTo>
                  <a:lnTo>
                    <a:pt x="4946" y="2203"/>
                  </a:lnTo>
                  <a:lnTo>
                    <a:pt x="4114" y="2563"/>
                  </a:lnTo>
                  <a:lnTo>
                    <a:pt x="3305" y="2923"/>
                  </a:lnTo>
                  <a:lnTo>
                    <a:pt x="2518" y="3350"/>
                  </a:lnTo>
                  <a:lnTo>
                    <a:pt x="1754" y="3799"/>
                  </a:lnTo>
                  <a:lnTo>
                    <a:pt x="989" y="4294"/>
                  </a:lnTo>
                  <a:lnTo>
                    <a:pt x="248" y="4811"/>
                  </a:lnTo>
                  <a:lnTo>
                    <a:pt x="158" y="4901"/>
                  </a:lnTo>
                  <a:lnTo>
                    <a:pt x="68" y="5013"/>
                  </a:lnTo>
                  <a:lnTo>
                    <a:pt x="23" y="5126"/>
                  </a:lnTo>
                  <a:lnTo>
                    <a:pt x="0" y="5261"/>
                  </a:lnTo>
                  <a:lnTo>
                    <a:pt x="0" y="5373"/>
                  </a:lnTo>
                  <a:lnTo>
                    <a:pt x="0" y="5485"/>
                  </a:lnTo>
                  <a:lnTo>
                    <a:pt x="45" y="5598"/>
                  </a:lnTo>
                  <a:lnTo>
                    <a:pt x="90" y="5710"/>
                  </a:lnTo>
                  <a:lnTo>
                    <a:pt x="158" y="5800"/>
                  </a:lnTo>
                  <a:lnTo>
                    <a:pt x="225" y="5890"/>
                  </a:lnTo>
                  <a:lnTo>
                    <a:pt x="315" y="5957"/>
                  </a:lnTo>
                  <a:lnTo>
                    <a:pt x="427" y="5980"/>
                  </a:lnTo>
                  <a:lnTo>
                    <a:pt x="540" y="6002"/>
                  </a:lnTo>
                  <a:lnTo>
                    <a:pt x="630" y="6002"/>
                  </a:lnTo>
                  <a:lnTo>
                    <a:pt x="765" y="5957"/>
                  </a:lnTo>
                  <a:lnTo>
                    <a:pt x="877" y="5890"/>
                  </a:lnTo>
                  <a:lnTo>
                    <a:pt x="1596" y="5373"/>
                  </a:lnTo>
                  <a:lnTo>
                    <a:pt x="2338" y="4878"/>
                  </a:lnTo>
                  <a:lnTo>
                    <a:pt x="3102" y="4451"/>
                  </a:lnTo>
                  <a:lnTo>
                    <a:pt x="3867" y="4047"/>
                  </a:lnTo>
                  <a:lnTo>
                    <a:pt x="4653" y="3665"/>
                  </a:lnTo>
                  <a:lnTo>
                    <a:pt x="5463" y="3327"/>
                  </a:lnTo>
                  <a:lnTo>
                    <a:pt x="6272" y="3035"/>
                  </a:lnTo>
                  <a:lnTo>
                    <a:pt x="7104" y="2743"/>
                  </a:lnTo>
                  <a:lnTo>
                    <a:pt x="7935" y="2496"/>
                  </a:lnTo>
                  <a:lnTo>
                    <a:pt x="8767" y="2271"/>
                  </a:lnTo>
                  <a:lnTo>
                    <a:pt x="9621" y="2046"/>
                  </a:lnTo>
                  <a:lnTo>
                    <a:pt x="10475" y="1866"/>
                  </a:lnTo>
                  <a:lnTo>
                    <a:pt x="11330" y="1686"/>
                  </a:lnTo>
                  <a:lnTo>
                    <a:pt x="12206" y="1507"/>
                  </a:lnTo>
                  <a:lnTo>
                    <a:pt x="13937" y="1192"/>
                  </a:lnTo>
                  <a:lnTo>
                    <a:pt x="14072" y="1169"/>
                  </a:lnTo>
                  <a:lnTo>
                    <a:pt x="14184" y="1102"/>
                  </a:lnTo>
                  <a:lnTo>
                    <a:pt x="14252" y="1034"/>
                  </a:lnTo>
                  <a:lnTo>
                    <a:pt x="14319" y="945"/>
                  </a:lnTo>
                  <a:lnTo>
                    <a:pt x="14364" y="832"/>
                  </a:lnTo>
                  <a:lnTo>
                    <a:pt x="14387" y="720"/>
                  </a:lnTo>
                  <a:lnTo>
                    <a:pt x="14387" y="607"/>
                  </a:lnTo>
                  <a:lnTo>
                    <a:pt x="14364" y="495"/>
                  </a:lnTo>
                  <a:lnTo>
                    <a:pt x="14319" y="405"/>
                  </a:lnTo>
                  <a:lnTo>
                    <a:pt x="14252" y="293"/>
                  </a:lnTo>
                  <a:lnTo>
                    <a:pt x="14184" y="203"/>
                  </a:lnTo>
                  <a:lnTo>
                    <a:pt x="14095" y="113"/>
                  </a:lnTo>
                  <a:lnTo>
                    <a:pt x="13982" y="45"/>
                  </a:lnTo>
                  <a:lnTo>
                    <a:pt x="13870" y="23"/>
                  </a:lnTo>
                  <a:lnTo>
                    <a:pt x="1375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305;p15">
              <a:extLst>
                <a:ext uri="{FF2B5EF4-FFF2-40B4-BE49-F238E27FC236}">
                  <a16:creationId xmlns:a16="http://schemas.microsoft.com/office/drawing/2014/main" id="{282BA2B2-C73E-09A7-4559-A60B3FAF411C}"/>
                </a:ext>
              </a:extLst>
            </p:cNvPr>
            <p:cNvSpPr/>
            <p:nvPr/>
          </p:nvSpPr>
          <p:spPr>
            <a:xfrm>
              <a:off x="2915875" y="3032825"/>
              <a:ext cx="332700" cy="250100"/>
            </a:xfrm>
            <a:custGeom>
              <a:avLst/>
              <a:gdLst/>
              <a:ahLst/>
              <a:cxnLst/>
              <a:rect l="l" t="t" r="r" b="b"/>
              <a:pathLst>
                <a:path w="13308" h="10004" extrusionOk="0">
                  <a:moveTo>
                    <a:pt x="675" y="0"/>
                  </a:moveTo>
                  <a:lnTo>
                    <a:pt x="562" y="23"/>
                  </a:lnTo>
                  <a:lnTo>
                    <a:pt x="428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0" y="338"/>
                  </a:lnTo>
                  <a:lnTo>
                    <a:pt x="45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45" y="877"/>
                  </a:lnTo>
                  <a:lnTo>
                    <a:pt x="113" y="990"/>
                  </a:lnTo>
                  <a:lnTo>
                    <a:pt x="180" y="1079"/>
                  </a:lnTo>
                  <a:lnTo>
                    <a:pt x="315" y="1147"/>
                  </a:lnTo>
                  <a:lnTo>
                    <a:pt x="1147" y="1574"/>
                  </a:lnTo>
                  <a:lnTo>
                    <a:pt x="1956" y="2024"/>
                  </a:lnTo>
                  <a:lnTo>
                    <a:pt x="2765" y="2473"/>
                  </a:lnTo>
                  <a:lnTo>
                    <a:pt x="3575" y="2945"/>
                  </a:lnTo>
                  <a:lnTo>
                    <a:pt x="4361" y="3440"/>
                  </a:lnTo>
                  <a:lnTo>
                    <a:pt x="5126" y="3934"/>
                  </a:lnTo>
                  <a:lnTo>
                    <a:pt x="5890" y="4451"/>
                  </a:lnTo>
                  <a:lnTo>
                    <a:pt x="6654" y="4968"/>
                  </a:lnTo>
                  <a:lnTo>
                    <a:pt x="7396" y="5530"/>
                  </a:lnTo>
                  <a:lnTo>
                    <a:pt x="8138" y="6092"/>
                  </a:lnTo>
                  <a:lnTo>
                    <a:pt x="8857" y="6654"/>
                  </a:lnTo>
                  <a:lnTo>
                    <a:pt x="9554" y="7261"/>
                  </a:lnTo>
                  <a:lnTo>
                    <a:pt x="10251" y="7868"/>
                  </a:lnTo>
                  <a:lnTo>
                    <a:pt x="10925" y="8498"/>
                  </a:lnTo>
                  <a:lnTo>
                    <a:pt x="11600" y="9149"/>
                  </a:lnTo>
                  <a:lnTo>
                    <a:pt x="12251" y="9824"/>
                  </a:lnTo>
                  <a:lnTo>
                    <a:pt x="12364" y="9914"/>
                  </a:lnTo>
                  <a:lnTo>
                    <a:pt x="12476" y="9981"/>
                  </a:lnTo>
                  <a:lnTo>
                    <a:pt x="12589" y="10004"/>
                  </a:lnTo>
                  <a:lnTo>
                    <a:pt x="12813" y="10004"/>
                  </a:lnTo>
                  <a:lnTo>
                    <a:pt x="12926" y="9959"/>
                  </a:lnTo>
                  <a:lnTo>
                    <a:pt x="13016" y="9891"/>
                  </a:lnTo>
                  <a:lnTo>
                    <a:pt x="13106" y="9824"/>
                  </a:lnTo>
                  <a:lnTo>
                    <a:pt x="13173" y="9734"/>
                  </a:lnTo>
                  <a:lnTo>
                    <a:pt x="13241" y="9622"/>
                  </a:lnTo>
                  <a:lnTo>
                    <a:pt x="13285" y="9532"/>
                  </a:lnTo>
                  <a:lnTo>
                    <a:pt x="13308" y="9419"/>
                  </a:lnTo>
                  <a:lnTo>
                    <a:pt x="13308" y="9284"/>
                  </a:lnTo>
                  <a:lnTo>
                    <a:pt x="13263" y="9172"/>
                  </a:lnTo>
                  <a:lnTo>
                    <a:pt x="13218" y="9060"/>
                  </a:lnTo>
                  <a:lnTo>
                    <a:pt x="13128" y="8947"/>
                  </a:lnTo>
                  <a:lnTo>
                    <a:pt x="12454" y="8273"/>
                  </a:lnTo>
                  <a:lnTo>
                    <a:pt x="11779" y="7598"/>
                  </a:lnTo>
                  <a:lnTo>
                    <a:pt x="11083" y="6947"/>
                  </a:lnTo>
                  <a:lnTo>
                    <a:pt x="10386" y="6317"/>
                  </a:lnTo>
                  <a:lnTo>
                    <a:pt x="9644" y="5710"/>
                  </a:lnTo>
                  <a:lnTo>
                    <a:pt x="8925" y="5126"/>
                  </a:lnTo>
                  <a:lnTo>
                    <a:pt x="8183" y="4564"/>
                  </a:lnTo>
                  <a:lnTo>
                    <a:pt x="7418" y="4002"/>
                  </a:lnTo>
                  <a:lnTo>
                    <a:pt x="6632" y="3462"/>
                  </a:lnTo>
                  <a:lnTo>
                    <a:pt x="5867" y="2923"/>
                  </a:lnTo>
                  <a:lnTo>
                    <a:pt x="5058" y="2428"/>
                  </a:lnTo>
                  <a:lnTo>
                    <a:pt x="4249" y="1934"/>
                  </a:lnTo>
                  <a:lnTo>
                    <a:pt x="3440" y="1439"/>
                  </a:lnTo>
                  <a:lnTo>
                    <a:pt x="2608" y="967"/>
                  </a:lnTo>
                  <a:lnTo>
                    <a:pt x="1776" y="517"/>
                  </a:lnTo>
                  <a:lnTo>
                    <a:pt x="945" y="90"/>
                  </a:lnTo>
                  <a:lnTo>
                    <a:pt x="810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306;p15">
              <a:extLst>
                <a:ext uri="{FF2B5EF4-FFF2-40B4-BE49-F238E27FC236}">
                  <a16:creationId xmlns:a16="http://schemas.microsoft.com/office/drawing/2014/main" id="{3607D89A-98FA-65BC-8DB2-63C8AD1ABD30}"/>
                </a:ext>
              </a:extLst>
            </p:cNvPr>
            <p:cNvSpPr/>
            <p:nvPr/>
          </p:nvSpPr>
          <p:spPr>
            <a:xfrm>
              <a:off x="4749600" y="3463850"/>
              <a:ext cx="51725" cy="114675"/>
            </a:xfrm>
            <a:custGeom>
              <a:avLst/>
              <a:gdLst/>
              <a:ahLst/>
              <a:cxnLst/>
              <a:rect l="l" t="t" r="r" b="b"/>
              <a:pathLst>
                <a:path w="2069" h="4587" extrusionOk="0">
                  <a:moveTo>
                    <a:pt x="1327" y="1"/>
                  </a:moveTo>
                  <a:lnTo>
                    <a:pt x="1237" y="23"/>
                  </a:lnTo>
                  <a:lnTo>
                    <a:pt x="1124" y="46"/>
                  </a:lnTo>
                  <a:lnTo>
                    <a:pt x="1034" y="113"/>
                  </a:lnTo>
                  <a:lnTo>
                    <a:pt x="967" y="203"/>
                  </a:lnTo>
                  <a:lnTo>
                    <a:pt x="900" y="316"/>
                  </a:lnTo>
                  <a:lnTo>
                    <a:pt x="855" y="451"/>
                  </a:lnTo>
                  <a:lnTo>
                    <a:pt x="697" y="1305"/>
                  </a:lnTo>
                  <a:lnTo>
                    <a:pt x="517" y="2159"/>
                  </a:lnTo>
                  <a:lnTo>
                    <a:pt x="428" y="2586"/>
                  </a:lnTo>
                  <a:lnTo>
                    <a:pt x="315" y="3013"/>
                  </a:lnTo>
                  <a:lnTo>
                    <a:pt x="180" y="3440"/>
                  </a:lnTo>
                  <a:lnTo>
                    <a:pt x="23" y="3845"/>
                  </a:lnTo>
                  <a:lnTo>
                    <a:pt x="0" y="3980"/>
                  </a:lnTo>
                  <a:lnTo>
                    <a:pt x="0" y="4115"/>
                  </a:lnTo>
                  <a:lnTo>
                    <a:pt x="23" y="4205"/>
                  </a:lnTo>
                  <a:lnTo>
                    <a:pt x="68" y="4317"/>
                  </a:lnTo>
                  <a:lnTo>
                    <a:pt x="135" y="4407"/>
                  </a:lnTo>
                  <a:lnTo>
                    <a:pt x="203" y="4474"/>
                  </a:lnTo>
                  <a:lnTo>
                    <a:pt x="315" y="4519"/>
                  </a:lnTo>
                  <a:lnTo>
                    <a:pt x="428" y="4564"/>
                  </a:lnTo>
                  <a:lnTo>
                    <a:pt x="540" y="4587"/>
                  </a:lnTo>
                  <a:lnTo>
                    <a:pt x="652" y="4587"/>
                  </a:lnTo>
                  <a:lnTo>
                    <a:pt x="765" y="4564"/>
                  </a:lnTo>
                  <a:lnTo>
                    <a:pt x="877" y="4542"/>
                  </a:lnTo>
                  <a:lnTo>
                    <a:pt x="989" y="4474"/>
                  </a:lnTo>
                  <a:lnTo>
                    <a:pt x="1079" y="4407"/>
                  </a:lnTo>
                  <a:lnTo>
                    <a:pt x="1169" y="4294"/>
                  </a:lnTo>
                  <a:lnTo>
                    <a:pt x="1237" y="4182"/>
                  </a:lnTo>
                  <a:lnTo>
                    <a:pt x="1372" y="3755"/>
                  </a:lnTo>
                  <a:lnTo>
                    <a:pt x="1507" y="3350"/>
                  </a:lnTo>
                  <a:lnTo>
                    <a:pt x="1619" y="2923"/>
                  </a:lnTo>
                  <a:lnTo>
                    <a:pt x="1709" y="2496"/>
                  </a:lnTo>
                  <a:lnTo>
                    <a:pt x="1889" y="1642"/>
                  </a:lnTo>
                  <a:lnTo>
                    <a:pt x="2046" y="765"/>
                  </a:lnTo>
                  <a:lnTo>
                    <a:pt x="2068" y="630"/>
                  </a:lnTo>
                  <a:lnTo>
                    <a:pt x="2046" y="495"/>
                  </a:lnTo>
                  <a:lnTo>
                    <a:pt x="2001" y="383"/>
                  </a:lnTo>
                  <a:lnTo>
                    <a:pt x="1956" y="271"/>
                  </a:lnTo>
                  <a:lnTo>
                    <a:pt x="1866" y="181"/>
                  </a:lnTo>
                  <a:lnTo>
                    <a:pt x="1776" y="113"/>
                  </a:lnTo>
                  <a:lnTo>
                    <a:pt x="1664" y="68"/>
                  </a:lnTo>
                  <a:lnTo>
                    <a:pt x="1551" y="23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307;p15">
              <a:extLst>
                <a:ext uri="{FF2B5EF4-FFF2-40B4-BE49-F238E27FC236}">
                  <a16:creationId xmlns:a16="http://schemas.microsoft.com/office/drawing/2014/main" id="{1A710A5D-6826-CFF5-861C-6C9B5703AD87}"/>
                </a:ext>
              </a:extLst>
            </p:cNvPr>
            <p:cNvSpPr/>
            <p:nvPr/>
          </p:nvSpPr>
          <p:spPr>
            <a:xfrm>
              <a:off x="5567825" y="3169950"/>
              <a:ext cx="136600" cy="273150"/>
            </a:xfrm>
            <a:custGeom>
              <a:avLst/>
              <a:gdLst/>
              <a:ahLst/>
              <a:cxnLst/>
              <a:rect l="l" t="t" r="r" b="b"/>
              <a:pathLst>
                <a:path w="5464" h="10926" extrusionOk="0">
                  <a:moveTo>
                    <a:pt x="4744" y="0"/>
                  </a:moveTo>
                  <a:lnTo>
                    <a:pt x="4632" y="45"/>
                  </a:lnTo>
                  <a:lnTo>
                    <a:pt x="4519" y="90"/>
                  </a:lnTo>
                  <a:lnTo>
                    <a:pt x="4429" y="158"/>
                  </a:lnTo>
                  <a:lnTo>
                    <a:pt x="4339" y="225"/>
                  </a:lnTo>
                  <a:lnTo>
                    <a:pt x="4272" y="338"/>
                  </a:lnTo>
                  <a:lnTo>
                    <a:pt x="4227" y="450"/>
                  </a:lnTo>
                  <a:lnTo>
                    <a:pt x="4227" y="607"/>
                  </a:lnTo>
                  <a:lnTo>
                    <a:pt x="4182" y="1282"/>
                  </a:lnTo>
                  <a:lnTo>
                    <a:pt x="4115" y="1956"/>
                  </a:lnTo>
                  <a:lnTo>
                    <a:pt x="4025" y="2608"/>
                  </a:lnTo>
                  <a:lnTo>
                    <a:pt x="3912" y="3237"/>
                  </a:lnTo>
                  <a:lnTo>
                    <a:pt x="3755" y="3867"/>
                  </a:lnTo>
                  <a:lnTo>
                    <a:pt x="3575" y="4474"/>
                  </a:lnTo>
                  <a:lnTo>
                    <a:pt x="3373" y="5058"/>
                  </a:lnTo>
                  <a:lnTo>
                    <a:pt x="3125" y="5643"/>
                  </a:lnTo>
                  <a:lnTo>
                    <a:pt x="2856" y="6205"/>
                  </a:lnTo>
                  <a:lnTo>
                    <a:pt x="2563" y="6767"/>
                  </a:lnTo>
                  <a:lnTo>
                    <a:pt x="2249" y="7306"/>
                  </a:lnTo>
                  <a:lnTo>
                    <a:pt x="1889" y="7846"/>
                  </a:lnTo>
                  <a:lnTo>
                    <a:pt x="1507" y="8363"/>
                  </a:lnTo>
                  <a:lnTo>
                    <a:pt x="1080" y="8857"/>
                  </a:lnTo>
                  <a:lnTo>
                    <a:pt x="653" y="9374"/>
                  </a:lnTo>
                  <a:lnTo>
                    <a:pt x="181" y="9869"/>
                  </a:lnTo>
                  <a:lnTo>
                    <a:pt x="91" y="9959"/>
                  </a:lnTo>
                  <a:lnTo>
                    <a:pt x="23" y="10071"/>
                  </a:lnTo>
                  <a:lnTo>
                    <a:pt x="1" y="10206"/>
                  </a:lnTo>
                  <a:lnTo>
                    <a:pt x="1" y="10318"/>
                  </a:lnTo>
                  <a:lnTo>
                    <a:pt x="1" y="10431"/>
                  </a:lnTo>
                  <a:lnTo>
                    <a:pt x="46" y="10543"/>
                  </a:lnTo>
                  <a:lnTo>
                    <a:pt x="113" y="10633"/>
                  </a:lnTo>
                  <a:lnTo>
                    <a:pt x="181" y="10723"/>
                  </a:lnTo>
                  <a:lnTo>
                    <a:pt x="271" y="10790"/>
                  </a:lnTo>
                  <a:lnTo>
                    <a:pt x="383" y="10858"/>
                  </a:lnTo>
                  <a:lnTo>
                    <a:pt x="473" y="10903"/>
                  </a:lnTo>
                  <a:lnTo>
                    <a:pt x="585" y="10925"/>
                  </a:lnTo>
                  <a:lnTo>
                    <a:pt x="698" y="10903"/>
                  </a:lnTo>
                  <a:lnTo>
                    <a:pt x="833" y="10880"/>
                  </a:lnTo>
                  <a:lnTo>
                    <a:pt x="945" y="10835"/>
                  </a:lnTo>
                  <a:lnTo>
                    <a:pt x="1057" y="10745"/>
                  </a:lnTo>
                  <a:lnTo>
                    <a:pt x="1552" y="10206"/>
                  </a:lnTo>
                  <a:lnTo>
                    <a:pt x="2046" y="9644"/>
                  </a:lnTo>
                  <a:lnTo>
                    <a:pt x="2496" y="9104"/>
                  </a:lnTo>
                  <a:lnTo>
                    <a:pt x="2923" y="8520"/>
                  </a:lnTo>
                  <a:lnTo>
                    <a:pt x="3305" y="7935"/>
                  </a:lnTo>
                  <a:lnTo>
                    <a:pt x="3665" y="7351"/>
                  </a:lnTo>
                  <a:lnTo>
                    <a:pt x="3980" y="6744"/>
                  </a:lnTo>
                  <a:lnTo>
                    <a:pt x="4272" y="6115"/>
                  </a:lnTo>
                  <a:lnTo>
                    <a:pt x="4542" y="5463"/>
                  </a:lnTo>
                  <a:lnTo>
                    <a:pt x="4766" y="4811"/>
                  </a:lnTo>
                  <a:lnTo>
                    <a:pt x="4946" y="4159"/>
                  </a:lnTo>
                  <a:lnTo>
                    <a:pt x="5126" y="3485"/>
                  </a:lnTo>
                  <a:lnTo>
                    <a:pt x="5261" y="2788"/>
                  </a:lnTo>
                  <a:lnTo>
                    <a:pt x="5351" y="2068"/>
                  </a:lnTo>
                  <a:lnTo>
                    <a:pt x="5418" y="1349"/>
                  </a:lnTo>
                  <a:lnTo>
                    <a:pt x="5463" y="607"/>
                  </a:lnTo>
                  <a:lnTo>
                    <a:pt x="5441" y="450"/>
                  </a:lnTo>
                  <a:lnTo>
                    <a:pt x="5418" y="338"/>
                  </a:lnTo>
                  <a:lnTo>
                    <a:pt x="5351" y="225"/>
                  </a:lnTo>
                  <a:lnTo>
                    <a:pt x="5283" y="158"/>
                  </a:lnTo>
                  <a:lnTo>
                    <a:pt x="5193" y="90"/>
                  </a:lnTo>
                  <a:lnTo>
                    <a:pt x="5081" y="45"/>
                  </a:lnTo>
                  <a:lnTo>
                    <a:pt x="4969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308;p15">
              <a:extLst>
                <a:ext uri="{FF2B5EF4-FFF2-40B4-BE49-F238E27FC236}">
                  <a16:creationId xmlns:a16="http://schemas.microsoft.com/office/drawing/2014/main" id="{DB83D249-2E38-0B8F-3A25-E83C2505E6E9}"/>
                </a:ext>
              </a:extLst>
            </p:cNvPr>
            <p:cNvSpPr/>
            <p:nvPr/>
          </p:nvSpPr>
          <p:spPr>
            <a:xfrm>
              <a:off x="4272475" y="3574575"/>
              <a:ext cx="64650" cy="64075"/>
            </a:xfrm>
            <a:custGeom>
              <a:avLst/>
              <a:gdLst/>
              <a:ahLst/>
              <a:cxnLst/>
              <a:rect l="l" t="t" r="r" b="b"/>
              <a:pathLst>
                <a:path w="2586" h="2563" extrusionOk="0">
                  <a:moveTo>
                    <a:pt x="1911" y="0"/>
                  </a:moveTo>
                  <a:lnTo>
                    <a:pt x="1799" y="23"/>
                  </a:lnTo>
                  <a:lnTo>
                    <a:pt x="1664" y="68"/>
                  </a:lnTo>
                  <a:lnTo>
                    <a:pt x="1417" y="225"/>
                  </a:lnTo>
                  <a:lnTo>
                    <a:pt x="1192" y="382"/>
                  </a:lnTo>
                  <a:lnTo>
                    <a:pt x="967" y="562"/>
                  </a:lnTo>
                  <a:lnTo>
                    <a:pt x="765" y="742"/>
                  </a:lnTo>
                  <a:lnTo>
                    <a:pt x="585" y="967"/>
                  </a:lnTo>
                  <a:lnTo>
                    <a:pt x="405" y="1169"/>
                  </a:lnTo>
                  <a:lnTo>
                    <a:pt x="248" y="1394"/>
                  </a:lnTo>
                  <a:lnTo>
                    <a:pt x="91" y="1641"/>
                  </a:lnTo>
                  <a:lnTo>
                    <a:pt x="23" y="1776"/>
                  </a:lnTo>
                  <a:lnTo>
                    <a:pt x="1" y="1889"/>
                  </a:lnTo>
                  <a:lnTo>
                    <a:pt x="1" y="2001"/>
                  </a:lnTo>
                  <a:lnTo>
                    <a:pt x="23" y="2113"/>
                  </a:lnTo>
                  <a:lnTo>
                    <a:pt x="68" y="2226"/>
                  </a:lnTo>
                  <a:lnTo>
                    <a:pt x="136" y="2316"/>
                  </a:lnTo>
                  <a:lnTo>
                    <a:pt x="226" y="2406"/>
                  </a:lnTo>
                  <a:lnTo>
                    <a:pt x="315" y="2473"/>
                  </a:lnTo>
                  <a:lnTo>
                    <a:pt x="428" y="2518"/>
                  </a:lnTo>
                  <a:lnTo>
                    <a:pt x="540" y="2540"/>
                  </a:lnTo>
                  <a:lnTo>
                    <a:pt x="653" y="2563"/>
                  </a:lnTo>
                  <a:lnTo>
                    <a:pt x="765" y="2563"/>
                  </a:lnTo>
                  <a:lnTo>
                    <a:pt x="877" y="2518"/>
                  </a:lnTo>
                  <a:lnTo>
                    <a:pt x="990" y="2473"/>
                  </a:lnTo>
                  <a:lnTo>
                    <a:pt x="1080" y="2383"/>
                  </a:lnTo>
                  <a:lnTo>
                    <a:pt x="1170" y="2271"/>
                  </a:lnTo>
                  <a:lnTo>
                    <a:pt x="1394" y="1934"/>
                  </a:lnTo>
                  <a:lnTo>
                    <a:pt x="1642" y="1619"/>
                  </a:lnTo>
                  <a:lnTo>
                    <a:pt x="1777" y="1484"/>
                  </a:lnTo>
                  <a:lnTo>
                    <a:pt x="1934" y="1372"/>
                  </a:lnTo>
                  <a:lnTo>
                    <a:pt x="2114" y="1259"/>
                  </a:lnTo>
                  <a:lnTo>
                    <a:pt x="2271" y="1147"/>
                  </a:lnTo>
                  <a:lnTo>
                    <a:pt x="2406" y="1079"/>
                  </a:lnTo>
                  <a:lnTo>
                    <a:pt x="2496" y="989"/>
                  </a:lnTo>
                  <a:lnTo>
                    <a:pt x="2541" y="877"/>
                  </a:lnTo>
                  <a:lnTo>
                    <a:pt x="2586" y="787"/>
                  </a:lnTo>
                  <a:lnTo>
                    <a:pt x="2586" y="675"/>
                  </a:lnTo>
                  <a:lnTo>
                    <a:pt x="2586" y="562"/>
                  </a:lnTo>
                  <a:lnTo>
                    <a:pt x="2541" y="450"/>
                  </a:lnTo>
                  <a:lnTo>
                    <a:pt x="2496" y="338"/>
                  </a:lnTo>
                  <a:lnTo>
                    <a:pt x="2428" y="248"/>
                  </a:lnTo>
                  <a:lnTo>
                    <a:pt x="2361" y="158"/>
                  </a:lnTo>
                  <a:lnTo>
                    <a:pt x="2249" y="90"/>
                  </a:lnTo>
                  <a:lnTo>
                    <a:pt x="2159" y="45"/>
                  </a:lnTo>
                  <a:lnTo>
                    <a:pt x="2046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309;p15">
              <a:extLst>
                <a:ext uri="{FF2B5EF4-FFF2-40B4-BE49-F238E27FC236}">
                  <a16:creationId xmlns:a16="http://schemas.microsoft.com/office/drawing/2014/main" id="{1E8171B3-93A9-6D4E-09E0-B77A8FCA13E3}"/>
                </a:ext>
              </a:extLst>
            </p:cNvPr>
            <p:cNvSpPr/>
            <p:nvPr/>
          </p:nvSpPr>
          <p:spPr>
            <a:xfrm>
              <a:off x="4102200" y="3789250"/>
              <a:ext cx="42175" cy="44975"/>
            </a:xfrm>
            <a:custGeom>
              <a:avLst/>
              <a:gdLst/>
              <a:ahLst/>
              <a:cxnLst/>
              <a:rect l="l" t="t" r="r" b="b"/>
              <a:pathLst>
                <a:path w="1687" h="1799" extrusionOk="0">
                  <a:moveTo>
                    <a:pt x="922" y="0"/>
                  </a:moveTo>
                  <a:lnTo>
                    <a:pt x="810" y="23"/>
                  </a:lnTo>
                  <a:lnTo>
                    <a:pt x="697" y="90"/>
                  </a:lnTo>
                  <a:lnTo>
                    <a:pt x="608" y="158"/>
                  </a:lnTo>
                  <a:lnTo>
                    <a:pt x="518" y="270"/>
                  </a:lnTo>
                  <a:lnTo>
                    <a:pt x="91" y="899"/>
                  </a:lnTo>
                  <a:lnTo>
                    <a:pt x="23" y="1012"/>
                  </a:lnTo>
                  <a:lnTo>
                    <a:pt x="1" y="1147"/>
                  </a:lnTo>
                  <a:lnTo>
                    <a:pt x="1" y="1259"/>
                  </a:lnTo>
                  <a:lnTo>
                    <a:pt x="23" y="1372"/>
                  </a:lnTo>
                  <a:lnTo>
                    <a:pt x="68" y="1461"/>
                  </a:lnTo>
                  <a:lnTo>
                    <a:pt x="113" y="1551"/>
                  </a:lnTo>
                  <a:lnTo>
                    <a:pt x="203" y="1641"/>
                  </a:lnTo>
                  <a:lnTo>
                    <a:pt x="293" y="1709"/>
                  </a:lnTo>
                  <a:lnTo>
                    <a:pt x="405" y="1754"/>
                  </a:lnTo>
                  <a:lnTo>
                    <a:pt x="518" y="1799"/>
                  </a:lnTo>
                  <a:lnTo>
                    <a:pt x="742" y="1799"/>
                  </a:lnTo>
                  <a:lnTo>
                    <a:pt x="855" y="1776"/>
                  </a:lnTo>
                  <a:lnTo>
                    <a:pt x="967" y="1709"/>
                  </a:lnTo>
                  <a:lnTo>
                    <a:pt x="1080" y="1619"/>
                  </a:lnTo>
                  <a:lnTo>
                    <a:pt x="1170" y="1529"/>
                  </a:lnTo>
                  <a:lnTo>
                    <a:pt x="1574" y="899"/>
                  </a:lnTo>
                  <a:lnTo>
                    <a:pt x="1642" y="787"/>
                  </a:lnTo>
                  <a:lnTo>
                    <a:pt x="1687" y="652"/>
                  </a:lnTo>
                  <a:lnTo>
                    <a:pt x="1687" y="540"/>
                  </a:lnTo>
                  <a:lnTo>
                    <a:pt x="1664" y="427"/>
                  </a:lnTo>
                  <a:lnTo>
                    <a:pt x="1619" y="338"/>
                  </a:lnTo>
                  <a:lnTo>
                    <a:pt x="1552" y="248"/>
                  </a:lnTo>
                  <a:lnTo>
                    <a:pt x="1462" y="158"/>
                  </a:lnTo>
                  <a:lnTo>
                    <a:pt x="1372" y="90"/>
                  </a:lnTo>
                  <a:lnTo>
                    <a:pt x="1259" y="45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310;p15">
              <a:extLst>
                <a:ext uri="{FF2B5EF4-FFF2-40B4-BE49-F238E27FC236}">
                  <a16:creationId xmlns:a16="http://schemas.microsoft.com/office/drawing/2014/main" id="{909BED25-CA00-CBBB-03A3-5C12B86F3DC9}"/>
                </a:ext>
              </a:extLst>
            </p:cNvPr>
            <p:cNvSpPr/>
            <p:nvPr/>
          </p:nvSpPr>
          <p:spPr>
            <a:xfrm>
              <a:off x="3996550" y="3753275"/>
              <a:ext cx="33750" cy="37125"/>
            </a:xfrm>
            <a:custGeom>
              <a:avLst/>
              <a:gdLst/>
              <a:ahLst/>
              <a:cxnLst/>
              <a:rect l="l" t="t" r="r" b="b"/>
              <a:pathLst>
                <a:path w="1350" h="1485" extrusionOk="0">
                  <a:moveTo>
                    <a:pt x="563" y="1"/>
                  </a:moveTo>
                  <a:lnTo>
                    <a:pt x="450" y="46"/>
                  </a:lnTo>
                  <a:lnTo>
                    <a:pt x="360" y="113"/>
                  </a:lnTo>
                  <a:lnTo>
                    <a:pt x="270" y="180"/>
                  </a:lnTo>
                  <a:lnTo>
                    <a:pt x="180" y="293"/>
                  </a:lnTo>
                  <a:lnTo>
                    <a:pt x="135" y="428"/>
                  </a:lnTo>
                  <a:lnTo>
                    <a:pt x="23" y="720"/>
                  </a:lnTo>
                  <a:lnTo>
                    <a:pt x="1" y="855"/>
                  </a:lnTo>
                  <a:lnTo>
                    <a:pt x="1" y="990"/>
                  </a:lnTo>
                  <a:lnTo>
                    <a:pt x="23" y="1102"/>
                  </a:lnTo>
                  <a:lnTo>
                    <a:pt x="68" y="1215"/>
                  </a:lnTo>
                  <a:lnTo>
                    <a:pt x="135" y="1282"/>
                  </a:lnTo>
                  <a:lnTo>
                    <a:pt x="225" y="1372"/>
                  </a:lnTo>
                  <a:lnTo>
                    <a:pt x="338" y="1417"/>
                  </a:lnTo>
                  <a:lnTo>
                    <a:pt x="428" y="1462"/>
                  </a:lnTo>
                  <a:lnTo>
                    <a:pt x="540" y="1484"/>
                  </a:lnTo>
                  <a:lnTo>
                    <a:pt x="675" y="1484"/>
                  </a:lnTo>
                  <a:lnTo>
                    <a:pt x="787" y="1462"/>
                  </a:lnTo>
                  <a:lnTo>
                    <a:pt x="900" y="1439"/>
                  </a:lnTo>
                  <a:lnTo>
                    <a:pt x="990" y="1372"/>
                  </a:lnTo>
                  <a:lnTo>
                    <a:pt x="1080" y="1282"/>
                  </a:lnTo>
                  <a:lnTo>
                    <a:pt x="1169" y="1192"/>
                  </a:lnTo>
                  <a:lnTo>
                    <a:pt x="1214" y="1057"/>
                  </a:lnTo>
                  <a:lnTo>
                    <a:pt x="1327" y="742"/>
                  </a:lnTo>
                  <a:lnTo>
                    <a:pt x="1349" y="608"/>
                  </a:lnTo>
                  <a:lnTo>
                    <a:pt x="1349" y="495"/>
                  </a:lnTo>
                  <a:lnTo>
                    <a:pt x="1327" y="383"/>
                  </a:lnTo>
                  <a:lnTo>
                    <a:pt x="1282" y="270"/>
                  </a:lnTo>
                  <a:lnTo>
                    <a:pt x="1214" y="180"/>
                  </a:lnTo>
                  <a:lnTo>
                    <a:pt x="1124" y="113"/>
                  </a:lnTo>
                  <a:lnTo>
                    <a:pt x="1035" y="46"/>
                  </a:lnTo>
                  <a:lnTo>
                    <a:pt x="922" y="23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311;p15">
              <a:extLst>
                <a:ext uri="{FF2B5EF4-FFF2-40B4-BE49-F238E27FC236}">
                  <a16:creationId xmlns:a16="http://schemas.microsoft.com/office/drawing/2014/main" id="{E364643E-3441-807C-6F82-910A5EA9E5E1}"/>
                </a:ext>
              </a:extLst>
            </p:cNvPr>
            <p:cNvSpPr/>
            <p:nvPr/>
          </p:nvSpPr>
          <p:spPr>
            <a:xfrm>
              <a:off x="3885850" y="3430150"/>
              <a:ext cx="41050" cy="79250"/>
            </a:xfrm>
            <a:custGeom>
              <a:avLst/>
              <a:gdLst/>
              <a:ahLst/>
              <a:cxnLst/>
              <a:rect l="l" t="t" r="r" b="b"/>
              <a:pathLst>
                <a:path w="1642" h="3170" extrusionOk="0">
                  <a:moveTo>
                    <a:pt x="607" y="0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70" y="135"/>
                  </a:lnTo>
                  <a:lnTo>
                    <a:pt x="180" y="203"/>
                  </a:lnTo>
                  <a:lnTo>
                    <a:pt x="113" y="292"/>
                  </a:lnTo>
                  <a:lnTo>
                    <a:pt x="45" y="382"/>
                  </a:lnTo>
                  <a:lnTo>
                    <a:pt x="23" y="517"/>
                  </a:lnTo>
                  <a:lnTo>
                    <a:pt x="0" y="630"/>
                  </a:lnTo>
                  <a:lnTo>
                    <a:pt x="23" y="787"/>
                  </a:lnTo>
                  <a:lnTo>
                    <a:pt x="225" y="1754"/>
                  </a:lnTo>
                  <a:lnTo>
                    <a:pt x="427" y="2743"/>
                  </a:lnTo>
                  <a:lnTo>
                    <a:pt x="472" y="2878"/>
                  </a:lnTo>
                  <a:lnTo>
                    <a:pt x="540" y="2967"/>
                  </a:lnTo>
                  <a:lnTo>
                    <a:pt x="630" y="3057"/>
                  </a:lnTo>
                  <a:lnTo>
                    <a:pt x="720" y="3125"/>
                  </a:lnTo>
                  <a:lnTo>
                    <a:pt x="832" y="3170"/>
                  </a:lnTo>
                  <a:lnTo>
                    <a:pt x="1057" y="3170"/>
                  </a:lnTo>
                  <a:lnTo>
                    <a:pt x="1169" y="3147"/>
                  </a:lnTo>
                  <a:lnTo>
                    <a:pt x="1281" y="3125"/>
                  </a:lnTo>
                  <a:lnTo>
                    <a:pt x="1371" y="3057"/>
                  </a:lnTo>
                  <a:lnTo>
                    <a:pt x="1461" y="2990"/>
                  </a:lnTo>
                  <a:lnTo>
                    <a:pt x="1529" y="2900"/>
                  </a:lnTo>
                  <a:lnTo>
                    <a:pt x="1596" y="2788"/>
                  </a:lnTo>
                  <a:lnTo>
                    <a:pt x="1641" y="2675"/>
                  </a:lnTo>
                  <a:lnTo>
                    <a:pt x="1641" y="2540"/>
                  </a:lnTo>
                  <a:lnTo>
                    <a:pt x="1619" y="2405"/>
                  </a:lnTo>
                  <a:lnTo>
                    <a:pt x="1416" y="1416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4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312;p15">
              <a:extLst>
                <a:ext uri="{FF2B5EF4-FFF2-40B4-BE49-F238E27FC236}">
                  <a16:creationId xmlns:a16="http://schemas.microsoft.com/office/drawing/2014/main" id="{8A78B06D-9153-90DA-3253-739C1A0D7978}"/>
                </a:ext>
              </a:extLst>
            </p:cNvPr>
            <p:cNvSpPr/>
            <p:nvPr/>
          </p:nvSpPr>
          <p:spPr>
            <a:xfrm>
              <a:off x="3783000" y="4078100"/>
              <a:ext cx="36000" cy="86575"/>
            </a:xfrm>
            <a:custGeom>
              <a:avLst/>
              <a:gdLst/>
              <a:ahLst/>
              <a:cxnLst/>
              <a:rect l="l" t="t" r="r" b="b"/>
              <a:pathLst>
                <a:path w="1440" h="3463" extrusionOk="0">
                  <a:moveTo>
                    <a:pt x="697" y="1"/>
                  </a:moveTo>
                  <a:lnTo>
                    <a:pt x="585" y="23"/>
                  </a:lnTo>
                  <a:lnTo>
                    <a:pt x="495" y="68"/>
                  </a:lnTo>
                  <a:lnTo>
                    <a:pt x="405" y="135"/>
                  </a:lnTo>
                  <a:lnTo>
                    <a:pt x="315" y="225"/>
                  </a:lnTo>
                  <a:lnTo>
                    <a:pt x="248" y="338"/>
                  </a:lnTo>
                  <a:lnTo>
                    <a:pt x="203" y="450"/>
                  </a:lnTo>
                  <a:lnTo>
                    <a:pt x="180" y="585"/>
                  </a:lnTo>
                  <a:lnTo>
                    <a:pt x="180" y="1125"/>
                  </a:lnTo>
                  <a:lnTo>
                    <a:pt x="135" y="1642"/>
                  </a:lnTo>
                  <a:lnTo>
                    <a:pt x="90" y="2181"/>
                  </a:lnTo>
                  <a:lnTo>
                    <a:pt x="1" y="2698"/>
                  </a:lnTo>
                  <a:lnTo>
                    <a:pt x="1" y="2833"/>
                  </a:lnTo>
                  <a:lnTo>
                    <a:pt x="1" y="2968"/>
                  </a:lnTo>
                  <a:lnTo>
                    <a:pt x="45" y="3080"/>
                  </a:lnTo>
                  <a:lnTo>
                    <a:pt x="113" y="3193"/>
                  </a:lnTo>
                  <a:lnTo>
                    <a:pt x="180" y="3283"/>
                  </a:lnTo>
                  <a:lnTo>
                    <a:pt x="270" y="3350"/>
                  </a:lnTo>
                  <a:lnTo>
                    <a:pt x="383" y="3417"/>
                  </a:lnTo>
                  <a:lnTo>
                    <a:pt x="495" y="3440"/>
                  </a:lnTo>
                  <a:lnTo>
                    <a:pt x="607" y="3462"/>
                  </a:lnTo>
                  <a:lnTo>
                    <a:pt x="832" y="3462"/>
                  </a:lnTo>
                  <a:lnTo>
                    <a:pt x="922" y="3417"/>
                  </a:lnTo>
                  <a:lnTo>
                    <a:pt x="1012" y="3350"/>
                  </a:lnTo>
                  <a:lnTo>
                    <a:pt x="1102" y="3260"/>
                  </a:lnTo>
                  <a:lnTo>
                    <a:pt x="1169" y="3170"/>
                  </a:lnTo>
                  <a:lnTo>
                    <a:pt x="1192" y="3035"/>
                  </a:lnTo>
                  <a:lnTo>
                    <a:pt x="1304" y="2428"/>
                  </a:lnTo>
                  <a:lnTo>
                    <a:pt x="1372" y="1821"/>
                  </a:lnTo>
                  <a:lnTo>
                    <a:pt x="1417" y="1192"/>
                  </a:lnTo>
                  <a:lnTo>
                    <a:pt x="1439" y="585"/>
                  </a:lnTo>
                  <a:lnTo>
                    <a:pt x="1417" y="450"/>
                  </a:lnTo>
                  <a:lnTo>
                    <a:pt x="1372" y="338"/>
                  </a:lnTo>
                  <a:lnTo>
                    <a:pt x="1327" y="225"/>
                  </a:lnTo>
                  <a:lnTo>
                    <a:pt x="1237" y="135"/>
                  </a:lnTo>
                  <a:lnTo>
                    <a:pt x="1147" y="68"/>
                  </a:lnTo>
                  <a:lnTo>
                    <a:pt x="1057" y="23"/>
                  </a:lnTo>
                  <a:lnTo>
                    <a:pt x="945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313;p15">
              <a:extLst>
                <a:ext uri="{FF2B5EF4-FFF2-40B4-BE49-F238E27FC236}">
                  <a16:creationId xmlns:a16="http://schemas.microsoft.com/office/drawing/2014/main" id="{33B00F75-F9F4-F4D5-5AD4-102DA1C1E8BA}"/>
                </a:ext>
              </a:extLst>
            </p:cNvPr>
            <p:cNvSpPr/>
            <p:nvPr/>
          </p:nvSpPr>
          <p:spPr>
            <a:xfrm>
              <a:off x="5433525" y="3264350"/>
              <a:ext cx="136025" cy="191675"/>
            </a:xfrm>
            <a:custGeom>
              <a:avLst/>
              <a:gdLst/>
              <a:ahLst/>
              <a:cxnLst/>
              <a:rect l="l" t="t" r="r" b="b"/>
              <a:pathLst>
                <a:path w="5441" h="7667" extrusionOk="0">
                  <a:moveTo>
                    <a:pt x="4766" y="1"/>
                  </a:moveTo>
                  <a:lnTo>
                    <a:pt x="4654" y="23"/>
                  </a:lnTo>
                  <a:lnTo>
                    <a:pt x="4564" y="46"/>
                  </a:lnTo>
                  <a:lnTo>
                    <a:pt x="4474" y="113"/>
                  </a:lnTo>
                  <a:lnTo>
                    <a:pt x="4384" y="203"/>
                  </a:lnTo>
                  <a:lnTo>
                    <a:pt x="4316" y="338"/>
                  </a:lnTo>
                  <a:lnTo>
                    <a:pt x="3912" y="1192"/>
                  </a:lnTo>
                  <a:lnTo>
                    <a:pt x="3485" y="2046"/>
                  </a:lnTo>
                  <a:lnTo>
                    <a:pt x="3035" y="2856"/>
                  </a:lnTo>
                  <a:lnTo>
                    <a:pt x="2540" y="3665"/>
                  </a:lnTo>
                  <a:lnTo>
                    <a:pt x="2001" y="4429"/>
                  </a:lnTo>
                  <a:lnTo>
                    <a:pt x="1439" y="5171"/>
                  </a:lnTo>
                  <a:lnTo>
                    <a:pt x="832" y="5890"/>
                  </a:lnTo>
                  <a:lnTo>
                    <a:pt x="180" y="6610"/>
                  </a:lnTo>
                  <a:lnTo>
                    <a:pt x="90" y="6700"/>
                  </a:lnTo>
                  <a:lnTo>
                    <a:pt x="23" y="6812"/>
                  </a:lnTo>
                  <a:lnTo>
                    <a:pt x="0" y="6947"/>
                  </a:lnTo>
                  <a:lnTo>
                    <a:pt x="0" y="7059"/>
                  </a:lnTo>
                  <a:lnTo>
                    <a:pt x="23" y="7172"/>
                  </a:lnTo>
                  <a:lnTo>
                    <a:pt x="68" y="7284"/>
                  </a:lnTo>
                  <a:lnTo>
                    <a:pt x="113" y="7374"/>
                  </a:lnTo>
                  <a:lnTo>
                    <a:pt x="203" y="7464"/>
                  </a:lnTo>
                  <a:lnTo>
                    <a:pt x="293" y="7531"/>
                  </a:lnTo>
                  <a:lnTo>
                    <a:pt x="383" y="7599"/>
                  </a:lnTo>
                  <a:lnTo>
                    <a:pt x="495" y="7644"/>
                  </a:lnTo>
                  <a:lnTo>
                    <a:pt x="607" y="7666"/>
                  </a:lnTo>
                  <a:lnTo>
                    <a:pt x="720" y="7644"/>
                  </a:lnTo>
                  <a:lnTo>
                    <a:pt x="832" y="7621"/>
                  </a:lnTo>
                  <a:lnTo>
                    <a:pt x="944" y="7554"/>
                  </a:lnTo>
                  <a:lnTo>
                    <a:pt x="1057" y="7464"/>
                  </a:lnTo>
                  <a:lnTo>
                    <a:pt x="1731" y="6745"/>
                  </a:lnTo>
                  <a:lnTo>
                    <a:pt x="2383" y="6003"/>
                  </a:lnTo>
                  <a:lnTo>
                    <a:pt x="2968" y="5216"/>
                  </a:lnTo>
                  <a:lnTo>
                    <a:pt x="3507" y="4407"/>
                  </a:lnTo>
                  <a:lnTo>
                    <a:pt x="4024" y="3598"/>
                  </a:lnTo>
                  <a:lnTo>
                    <a:pt x="4519" y="2743"/>
                  </a:lnTo>
                  <a:lnTo>
                    <a:pt x="4968" y="1867"/>
                  </a:lnTo>
                  <a:lnTo>
                    <a:pt x="5373" y="945"/>
                  </a:lnTo>
                  <a:lnTo>
                    <a:pt x="5418" y="810"/>
                  </a:lnTo>
                  <a:lnTo>
                    <a:pt x="5440" y="698"/>
                  </a:lnTo>
                  <a:lnTo>
                    <a:pt x="5418" y="563"/>
                  </a:lnTo>
                  <a:lnTo>
                    <a:pt x="5395" y="450"/>
                  </a:lnTo>
                  <a:lnTo>
                    <a:pt x="5328" y="338"/>
                  </a:lnTo>
                  <a:lnTo>
                    <a:pt x="5260" y="248"/>
                  </a:lnTo>
                  <a:lnTo>
                    <a:pt x="5193" y="158"/>
                  </a:lnTo>
                  <a:lnTo>
                    <a:pt x="5081" y="91"/>
                  </a:lnTo>
                  <a:lnTo>
                    <a:pt x="4991" y="46"/>
                  </a:lnTo>
                  <a:lnTo>
                    <a:pt x="4878" y="23"/>
                  </a:lnTo>
                  <a:lnTo>
                    <a:pt x="4766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314;p15">
              <a:extLst>
                <a:ext uri="{FF2B5EF4-FFF2-40B4-BE49-F238E27FC236}">
                  <a16:creationId xmlns:a16="http://schemas.microsoft.com/office/drawing/2014/main" id="{8B484780-378A-7F07-4340-A9EA573F521C}"/>
                </a:ext>
              </a:extLst>
            </p:cNvPr>
            <p:cNvSpPr/>
            <p:nvPr/>
          </p:nvSpPr>
          <p:spPr>
            <a:xfrm>
              <a:off x="5765650" y="3260425"/>
              <a:ext cx="54525" cy="132100"/>
            </a:xfrm>
            <a:custGeom>
              <a:avLst/>
              <a:gdLst/>
              <a:ahLst/>
              <a:cxnLst/>
              <a:rect l="l" t="t" r="r" b="b"/>
              <a:pathLst>
                <a:path w="2181" h="5284" extrusionOk="0">
                  <a:moveTo>
                    <a:pt x="1462" y="1"/>
                  </a:moveTo>
                  <a:lnTo>
                    <a:pt x="1349" y="23"/>
                  </a:lnTo>
                  <a:lnTo>
                    <a:pt x="1237" y="68"/>
                  </a:lnTo>
                  <a:lnTo>
                    <a:pt x="1147" y="135"/>
                  </a:lnTo>
                  <a:lnTo>
                    <a:pt x="1057" y="225"/>
                  </a:lnTo>
                  <a:lnTo>
                    <a:pt x="1012" y="338"/>
                  </a:lnTo>
                  <a:lnTo>
                    <a:pt x="967" y="450"/>
                  </a:lnTo>
                  <a:lnTo>
                    <a:pt x="945" y="585"/>
                  </a:lnTo>
                  <a:lnTo>
                    <a:pt x="922" y="1102"/>
                  </a:lnTo>
                  <a:lnTo>
                    <a:pt x="877" y="1619"/>
                  </a:lnTo>
                  <a:lnTo>
                    <a:pt x="810" y="2114"/>
                  </a:lnTo>
                  <a:lnTo>
                    <a:pt x="697" y="2608"/>
                  </a:lnTo>
                  <a:lnTo>
                    <a:pt x="562" y="3103"/>
                  </a:lnTo>
                  <a:lnTo>
                    <a:pt x="405" y="3597"/>
                  </a:lnTo>
                  <a:lnTo>
                    <a:pt x="225" y="4069"/>
                  </a:lnTo>
                  <a:lnTo>
                    <a:pt x="45" y="4564"/>
                  </a:lnTo>
                  <a:lnTo>
                    <a:pt x="0" y="4676"/>
                  </a:lnTo>
                  <a:lnTo>
                    <a:pt x="0" y="4811"/>
                  </a:lnTo>
                  <a:lnTo>
                    <a:pt x="23" y="4923"/>
                  </a:lnTo>
                  <a:lnTo>
                    <a:pt x="68" y="5013"/>
                  </a:lnTo>
                  <a:lnTo>
                    <a:pt x="135" y="5103"/>
                  </a:lnTo>
                  <a:lnTo>
                    <a:pt x="203" y="5171"/>
                  </a:lnTo>
                  <a:lnTo>
                    <a:pt x="315" y="5238"/>
                  </a:lnTo>
                  <a:lnTo>
                    <a:pt x="405" y="5261"/>
                  </a:lnTo>
                  <a:lnTo>
                    <a:pt x="540" y="5283"/>
                  </a:lnTo>
                  <a:lnTo>
                    <a:pt x="765" y="5283"/>
                  </a:lnTo>
                  <a:lnTo>
                    <a:pt x="877" y="5238"/>
                  </a:lnTo>
                  <a:lnTo>
                    <a:pt x="990" y="5193"/>
                  </a:lnTo>
                  <a:lnTo>
                    <a:pt x="1079" y="5103"/>
                  </a:lnTo>
                  <a:lnTo>
                    <a:pt x="1169" y="5013"/>
                  </a:lnTo>
                  <a:lnTo>
                    <a:pt x="1237" y="4878"/>
                  </a:lnTo>
                  <a:lnTo>
                    <a:pt x="1439" y="4361"/>
                  </a:lnTo>
                  <a:lnTo>
                    <a:pt x="1619" y="3844"/>
                  </a:lnTo>
                  <a:lnTo>
                    <a:pt x="1776" y="3305"/>
                  </a:lnTo>
                  <a:lnTo>
                    <a:pt x="1934" y="2788"/>
                  </a:lnTo>
                  <a:lnTo>
                    <a:pt x="2046" y="2248"/>
                  </a:lnTo>
                  <a:lnTo>
                    <a:pt x="2113" y="1709"/>
                  </a:lnTo>
                  <a:lnTo>
                    <a:pt x="2181" y="1147"/>
                  </a:lnTo>
                  <a:lnTo>
                    <a:pt x="2181" y="585"/>
                  </a:lnTo>
                  <a:lnTo>
                    <a:pt x="2181" y="450"/>
                  </a:lnTo>
                  <a:lnTo>
                    <a:pt x="2136" y="338"/>
                  </a:lnTo>
                  <a:lnTo>
                    <a:pt x="2069" y="225"/>
                  </a:lnTo>
                  <a:lnTo>
                    <a:pt x="2001" y="135"/>
                  </a:lnTo>
                  <a:lnTo>
                    <a:pt x="1911" y="68"/>
                  </a:lnTo>
                  <a:lnTo>
                    <a:pt x="1799" y="2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315;p15">
              <a:extLst>
                <a:ext uri="{FF2B5EF4-FFF2-40B4-BE49-F238E27FC236}">
                  <a16:creationId xmlns:a16="http://schemas.microsoft.com/office/drawing/2014/main" id="{F2A733B6-5BA1-5FAD-AB88-47623F68DB29}"/>
                </a:ext>
              </a:extLst>
            </p:cNvPr>
            <p:cNvSpPr/>
            <p:nvPr/>
          </p:nvSpPr>
          <p:spPr>
            <a:xfrm>
              <a:off x="4749600" y="3046300"/>
              <a:ext cx="31500" cy="47800"/>
            </a:xfrm>
            <a:custGeom>
              <a:avLst/>
              <a:gdLst/>
              <a:ahLst/>
              <a:cxnLst/>
              <a:rect l="l" t="t" r="r" b="b"/>
              <a:pathLst>
                <a:path w="1260" h="1912" extrusionOk="0">
                  <a:moveTo>
                    <a:pt x="517" y="1"/>
                  </a:moveTo>
                  <a:lnTo>
                    <a:pt x="405" y="23"/>
                  </a:lnTo>
                  <a:lnTo>
                    <a:pt x="293" y="68"/>
                  </a:lnTo>
                  <a:lnTo>
                    <a:pt x="203" y="136"/>
                  </a:lnTo>
                  <a:lnTo>
                    <a:pt x="135" y="226"/>
                  </a:lnTo>
                  <a:lnTo>
                    <a:pt x="68" y="338"/>
                  </a:lnTo>
                  <a:lnTo>
                    <a:pt x="23" y="451"/>
                  </a:lnTo>
                  <a:lnTo>
                    <a:pt x="0" y="585"/>
                  </a:lnTo>
                  <a:lnTo>
                    <a:pt x="0" y="1305"/>
                  </a:lnTo>
                  <a:lnTo>
                    <a:pt x="23" y="1462"/>
                  </a:lnTo>
                  <a:lnTo>
                    <a:pt x="68" y="1575"/>
                  </a:lnTo>
                  <a:lnTo>
                    <a:pt x="135" y="1687"/>
                  </a:lnTo>
                  <a:lnTo>
                    <a:pt x="203" y="1754"/>
                  </a:lnTo>
                  <a:lnTo>
                    <a:pt x="293" y="1822"/>
                  </a:lnTo>
                  <a:lnTo>
                    <a:pt x="405" y="1867"/>
                  </a:lnTo>
                  <a:lnTo>
                    <a:pt x="517" y="1912"/>
                  </a:lnTo>
                  <a:lnTo>
                    <a:pt x="742" y="1912"/>
                  </a:lnTo>
                  <a:lnTo>
                    <a:pt x="855" y="1867"/>
                  </a:lnTo>
                  <a:lnTo>
                    <a:pt x="967" y="1822"/>
                  </a:lnTo>
                  <a:lnTo>
                    <a:pt x="1057" y="1754"/>
                  </a:lnTo>
                  <a:lnTo>
                    <a:pt x="1124" y="1687"/>
                  </a:lnTo>
                  <a:lnTo>
                    <a:pt x="1192" y="1575"/>
                  </a:lnTo>
                  <a:lnTo>
                    <a:pt x="1237" y="1462"/>
                  </a:lnTo>
                  <a:lnTo>
                    <a:pt x="1259" y="1305"/>
                  </a:lnTo>
                  <a:lnTo>
                    <a:pt x="1259" y="585"/>
                  </a:lnTo>
                  <a:lnTo>
                    <a:pt x="1237" y="451"/>
                  </a:lnTo>
                  <a:lnTo>
                    <a:pt x="1192" y="338"/>
                  </a:lnTo>
                  <a:lnTo>
                    <a:pt x="1124" y="226"/>
                  </a:lnTo>
                  <a:lnTo>
                    <a:pt x="1057" y="136"/>
                  </a:lnTo>
                  <a:lnTo>
                    <a:pt x="967" y="68"/>
                  </a:lnTo>
                  <a:lnTo>
                    <a:pt x="855" y="23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316;p15">
              <a:extLst>
                <a:ext uri="{FF2B5EF4-FFF2-40B4-BE49-F238E27FC236}">
                  <a16:creationId xmlns:a16="http://schemas.microsoft.com/office/drawing/2014/main" id="{3190CD12-3E7F-1ECE-FFE6-256EB5D7DB63}"/>
                </a:ext>
              </a:extLst>
            </p:cNvPr>
            <p:cNvSpPr/>
            <p:nvPr/>
          </p:nvSpPr>
          <p:spPr>
            <a:xfrm>
              <a:off x="4564700" y="2963150"/>
              <a:ext cx="37675" cy="46650"/>
            </a:xfrm>
            <a:custGeom>
              <a:avLst/>
              <a:gdLst/>
              <a:ahLst/>
              <a:cxnLst/>
              <a:rect l="l" t="t" r="r" b="b"/>
              <a:pathLst>
                <a:path w="1507" h="1866" extrusionOk="0">
                  <a:moveTo>
                    <a:pt x="540" y="0"/>
                  </a:moveTo>
                  <a:lnTo>
                    <a:pt x="428" y="23"/>
                  </a:lnTo>
                  <a:lnTo>
                    <a:pt x="338" y="90"/>
                  </a:lnTo>
                  <a:lnTo>
                    <a:pt x="226" y="157"/>
                  </a:lnTo>
                  <a:lnTo>
                    <a:pt x="158" y="225"/>
                  </a:lnTo>
                  <a:lnTo>
                    <a:pt x="91" y="315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74"/>
                  </a:lnTo>
                  <a:lnTo>
                    <a:pt x="23" y="787"/>
                  </a:lnTo>
                  <a:lnTo>
                    <a:pt x="68" y="922"/>
                  </a:lnTo>
                  <a:lnTo>
                    <a:pt x="383" y="1551"/>
                  </a:lnTo>
                  <a:lnTo>
                    <a:pt x="450" y="1664"/>
                  </a:lnTo>
                  <a:lnTo>
                    <a:pt x="540" y="1753"/>
                  </a:lnTo>
                  <a:lnTo>
                    <a:pt x="630" y="1821"/>
                  </a:lnTo>
                  <a:lnTo>
                    <a:pt x="743" y="1843"/>
                  </a:lnTo>
                  <a:lnTo>
                    <a:pt x="855" y="1866"/>
                  </a:lnTo>
                  <a:lnTo>
                    <a:pt x="967" y="1843"/>
                  </a:lnTo>
                  <a:lnTo>
                    <a:pt x="1080" y="1821"/>
                  </a:lnTo>
                  <a:lnTo>
                    <a:pt x="1170" y="1776"/>
                  </a:lnTo>
                  <a:lnTo>
                    <a:pt x="1260" y="1708"/>
                  </a:lnTo>
                  <a:lnTo>
                    <a:pt x="1350" y="1619"/>
                  </a:lnTo>
                  <a:lnTo>
                    <a:pt x="1417" y="1529"/>
                  </a:lnTo>
                  <a:lnTo>
                    <a:pt x="1484" y="1416"/>
                  </a:lnTo>
                  <a:lnTo>
                    <a:pt x="1507" y="1304"/>
                  </a:lnTo>
                  <a:lnTo>
                    <a:pt x="1507" y="1191"/>
                  </a:lnTo>
                  <a:lnTo>
                    <a:pt x="1484" y="1057"/>
                  </a:lnTo>
                  <a:lnTo>
                    <a:pt x="1439" y="922"/>
                  </a:lnTo>
                  <a:lnTo>
                    <a:pt x="1125" y="315"/>
                  </a:lnTo>
                  <a:lnTo>
                    <a:pt x="1057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317;p15">
              <a:extLst>
                <a:ext uri="{FF2B5EF4-FFF2-40B4-BE49-F238E27FC236}">
                  <a16:creationId xmlns:a16="http://schemas.microsoft.com/office/drawing/2014/main" id="{05E07507-AD0D-443C-C7AD-061801F872FD}"/>
                </a:ext>
              </a:extLst>
            </p:cNvPr>
            <p:cNvSpPr/>
            <p:nvPr/>
          </p:nvSpPr>
          <p:spPr>
            <a:xfrm>
              <a:off x="5074975" y="3028325"/>
              <a:ext cx="38800" cy="55675"/>
            </a:xfrm>
            <a:custGeom>
              <a:avLst/>
              <a:gdLst/>
              <a:ahLst/>
              <a:cxnLst/>
              <a:rect l="l" t="t" r="r" b="b"/>
              <a:pathLst>
                <a:path w="1552" h="2227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46"/>
                  </a:lnTo>
                  <a:lnTo>
                    <a:pt x="226" y="113"/>
                  </a:lnTo>
                  <a:lnTo>
                    <a:pt x="158" y="180"/>
                  </a:lnTo>
                  <a:lnTo>
                    <a:pt x="68" y="270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23" y="742"/>
                  </a:lnTo>
                  <a:lnTo>
                    <a:pt x="338" y="1776"/>
                  </a:lnTo>
                  <a:lnTo>
                    <a:pt x="383" y="1911"/>
                  </a:lnTo>
                  <a:lnTo>
                    <a:pt x="450" y="2024"/>
                  </a:lnTo>
                  <a:lnTo>
                    <a:pt x="540" y="2114"/>
                  </a:lnTo>
                  <a:lnTo>
                    <a:pt x="653" y="2159"/>
                  </a:lnTo>
                  <a:lnTo>
                    <a:pt x="743" y="2204"/>
                  </a:lnTo>
                  <a:lnTo>
                    <a:pt x="877" y="2226"/>
                  </a:lnTo>
                  <a:lnTo>
                    <a:pt x="990" y="2226"/>
                  </a:lnTo>
                  <a:lnTo>
                    <a:pt x="1102" y="2204"/>
                  </a:lnTo>
                  <a:lnTo>
                    <a:pt x="1215" y="2159"/>
                  </a:lnTo>
                  <a:lnTo>
                    <a:pt x="1305" y="2091"/>
                  </a:lnTo>
                  <a:lnTo>
                    <a:pt x="1394" y="2024"/>
                  </a:lnTo>
                  <a:lnTo>
                    <a:pt x="1462" y="1934"/>
                  </a:lnTo>
                  <a:lnTo>
                    <a:pt x="1507" y="1844"/>
                  </a:lnTo>
                  <a:lnTo>
                    <a:pt x="1552" y="1732"/>
                  </a:lnTo>
                  <a:lnTo>
                    <a:pt x="1552" y="1597"/>
                  </a:lnTo>
                  <a:lnTo>
                    <a:pt x="1529" y="1462"/>
                  </a:lnTo>
                  <a:lnTo>
                    <a:pt x="1215" y="428"/>
                  </a:lnTo>
                  <a:lnTo>
                    <a:pt x="1170" y="293"/>
                  </a:lnTo>
                  <a:lnTo>
                    <a:pt x="1080" y="180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318;p15">
              <a:extLst>
                <a:ext uri="{FF2B5EF4-FFF2-40B4-BE49-F238E27FC236}">
                  <a16:creationId xmlns:a16="http://schemas.microsoft.com/office/drawing/2014/main" id="{C1E1BE37-F9C8-5A3F-8F6C-1100F45D7E43}"/>
                </a:ext>
              </a:extLst>
            </p:cNvPr>
            <p:cNvSpPr/>
            <p:nvPr/>
          </p:nvSpPr>
          <p:spPr>
            <a:xfrm>
              <a:off x="5307075" y="3009775"/>
              <a:ext cx="33750" cy="51175"/>
            </a:xfrm>
            <a:custGeom>
              <a:avLst/>
              <a:gdLst/>
              <a:ahLst/>
              <a:cxnLst/>
              <a:rect l="l" t="t" r="r" b="b"/>
              <a:pathLst>
                <a:path w="1350" h="2047" extrusionOk="0">
                  <a:moveTo>
                    <a:pt x="495" y="1"/>
                  </a:moveTo>
                  <a:lnTo>
                    <a:pt x="383" y="46"/>
                  </a:lnTo>
                  <a:lnTo>
                    <a:pt x="270" y="91"/>
                  </a:lnTo>
                  <a:lnTo>
                    <a:pt x="180" y="181"/>
                  </a:lnTo>
                  <a:lnTo>
                    <a:pt x="91" y="271"/>
                  </a:lnTo>
                  <a:lnTo>
                    <a:pt x="46" y="361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113" y="1439"/>
                  </a:lnTo>
                  <a:lnTo>
                    <a:pt x="135" y="1552"/>
                  </a:lnTo>
                  <a:lnTo>
                    <a:pt x="158" y="1664"/>
                  </a:lnTo>
                  <a:lnTo>
                    <a:pt x="225" y="1777"/>
                  </a:lnTo>
                  <a:lnTo>
                    <a:pt x="293" y="1867"/>
                  </a:lnTo>
                  <a:lnTo>
                    <a:pt x="383" y="1934"/>
                  </a:lnTo>
                  <a:lnTo>
                    <a:pt x="473" y="2001"/>
                  </a:lnTo>
                  <a:lnTo>
                    <a:pt x="585" y="2046"/>
                  </a:lnTo>
                  <a:lnTo>
                    <a:pt x="832" y="2046"/>
                  </a:lnTo>
                  <a:lnTo>
                    <a:pt x="945" y="2001"/>
                  </a:lnTo>
                  <a:lnTo>
                    <a:pt x="1057" y="1957"/>
                  </a:lnTo>
                  <a:lnTo>
                    <a:pt x="1169" y="1867"/>
                  </a:lnTo>
                  <a:lnTo>
                    <a:pt x="1237" y="1777"/>
                  </a:lnTo>
                  <a:lnTo>
                    <a:pt x="1304" y="1664"/>
                  </a:lnTo>
                  <a:lnTo>
                    <a:pt x="1327" y="1552"/>
                  </a:lnTo>
                  <a:lnTo>
                    <a:pt x="1349" y="1439"/>
                  </a:lnTo>
                  <a:lnTo>
                    <a:pt x="1237" y="608"/>
                  </a:lnTo>
                  <a:lnTo>
                    <a:pt x="1214" y="495"/>
                  </a:lnTo>
                  <a:lnTo>
                    <a:pt x="1169" y="383"/>
                  </a:lnTo>
                  <a:lnTo>
                    <a:pt x="1125" y="271"/>
                  </a:lnTo>
                  <a:lnTo>
                    <a:pt x="1057" y="181"/>
                  </a:lnTo>
                  <a:lnTo>
                    <a:pt x="967" y="91"/>
                  </a:lnTo>
                  <a:lnTo>
                    <a:pt x="855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319;p15">
              <a:extLst>
                <a:ext uri="{FF2B5EF4-FFF2-40B4-BE49-F238E27FC236}">
                  <a16:creationId xmlns:a16="http://schemas.microsoft.com/office/drawing/2014/main" id="{4A51C1CE-8FDC-F388-D5E1-FAB1E989A71E}"/>
                </a:ext>
              </a:extLst>
            </p:cNvPr>
            <p:cNvSpPr/>
            <p:nvPr/>
          </p:nvSpPr>
          <p:spPr>
            <a:xfrm>
              <a:off x="5036200" y="3283475"/>
              <a:ext cx="46675" cy="77000"/>
            </a:xfrm>
            <a:custGeom>
              <a:avLst/>
              <a:gdLst/>
              <a:ahLst/>
              <a:cxnLst/>
              <a:rect l="l" t="t" r="r" b="b"/>
              <a:pathLst>
                <a:path w="1867" h="3080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113"/>
                  </a:lnTo>
                  <a:lnTo>
                    <a:pt x="181" y="180"/>
                  </a:lnTo>
                  <a:lnTo>
                    <a:pt x="113" y="270"/>
                  </a:lnTo>
                  <a:lnTo>
                    <a:pt x="46" y="382"/>
                  </a:lnTo>
                  <a:lnTo>
                    <a:pt x="23" y="495"/>
                  </a:lnTo>
                  <a:lnTo>
                    <a:pt x="1" y="630"/>
                  </a:lnTo>
                  <a:lnTo>
                    <a:pt x="23" y="764"/>
                  </a:lnTo>
                  <a:lnTo>
                    <a:pt x="136" y="1237"/>
                  </a:lnTo>
                  <a:lnTo>
                    <a:pt x="293" y="1709"/>
                  </a:lnTo>
                  <a:lnTo>
                    <a:pt x="653" y="2630"/>
                  </a:lnTo>
                  <a:lnTo>
                    <a:pt x="698" y="2720"/>
                  </a:lnTo>
                  <a:lnTo>
                    <a:pt x="765" y="2833"/>
                  </a:lnTo>
                  <a:lnTo>
                    <a:pt x="855" y="2922"/>
                  </a:lnTo>
                  <a:lnTo>
                    <a:pt x="945" y="2990"/>
                  </a:lnTo>
                  <a:lnTo>
                    <a:pt x="1035" y="3035"/>
                  </a:lnTo>
                  <a:lnTo>
                    <a:pt x="1147" y="3057"/>
                  </a:lnTo>
                  <a:lnTo>
                    <a:pt x="1282" y="3080"/>
                  </a:lnTo>
                  <a:lnTo>
                    <a:pt x="1394" y="3057"/>
                  </a:lnTo>
                  <a:lnTo>
                    <a:pt x="1507" y="3012"/>
                  </a:lnTo>
                  <a:lnTo>
                    <a:pt x="1619" y="2945"/>
                  </a:lnTo>
                  <a:lnTo>
                    <a:pt x="1709" y="2855"/>
                  </a:lnTo>
                  <a:lnTo>
                    <a:pt x="1777" y="2765"/>
                  </a:lnTo>
                  <a:lnTo>
                    <a:pt x="1822" y="2653"/>
                  </a:lnTo>
                  <a:lnTo>
                    <a:pt x="1866" y="2540"/>
                  </a:lnTo>
                  <a:lnTo>
                    <a:pt x="1866" y="2405"/>
                  </a:lnTo>
                  <a:lnTo>
                    <a:pt x="1844" y="2293"/>
                  </a:lnTo>
                  <a:lnTo>
                    <a:pt x="1484" y="1371"/>
                  </a:lnTo>
                  <a:lnTo>
                    <a:pt x="1349" y="899"/>
                  </a:lnTo>
                  <a:lnTo>
                    <a:pt x="1215" y="427"/>
                  </a:lnTo>
                  <a:lnTo>
                    <a:pt x="1170" y="292"/>
                  </a:lnTo>
                  <a:lnTo>
                    <a:pt x="1102" y="202"/>
                  </a:lnTo>
                  <a:lnTo>
                    <a:pt x="1035" y="113"/>
                  </a:lnTo>
                  <a:lnTo>
                    <a:pt x="945" y="45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320;p15">
              <a:extLst>
                <a:ext uri="{FF2B5EF4-FFF2-40B4-BE49-F238E27FC236}">
                  <a16:creationId xmlns:a16="http://schemas.microsoft.com/office/drawing/2014/main" id="{D517D219-25E6-F766-4CB9-03CF14668937}"/>
                </a:ext>
              </a:extLst>
            </p:cNvPr>
            <p:cNvSpPr/>
            <p:nvPr/>
          </p:nvSpPr>
          <p:spPr>
            <a:xfrm>
              <a:off x="3611600" y="3056425"/>
              <a:ext cx="42725" cy="45550"/>
            </a:xfrm>
            <a:custGeom>
              <a:avLst/>
              <a:gdLst/>
              <a:ahLst/>
              <a:cxnLst/>
              <a:rect l="l" t="t" r="r" b="b"/>
              <a:pathLst>
                <a:path w="1709" h="1822" extrusionOk="0">
                  <a:moveTo>
                    <a:pt x="652" y="1"/>
                  </a:moveTo>
                  <a:lnTo>
                    <a:pt x="540" y="23"/>
                  </a:lnTo>
                  <a:lnTo>
                    <a:pt x="428" y="46"/>
                  </a:lnTo>
                  <a:lnTo>
                    <a:pt x="315" y="113"/>
                  </a:lnTo>
                  <a:lnTo>
                    <a:pt x="225" y="158"/>
                  </a:lnTo>
                  <a:lnTo>
                    <a:pt x="135" y="248"/>
                  </a:lnTo>
                  <a:lnTo>
                    <a:pt x="68" y="338"/>
                  </a:lnTo>
                  <a:lnTo>
                    <a:pt x="23" y="450"/>
                  </a:lnTo>
                  <a:lnTo>
                    <a:pt x="0" y="540"/>
                  </a:lnTo>
                  <a:lnTo>
                    <a:pt x="23" y="675"/>
                  </a:lnTo>
                  <a:lnTo>
                    <a:pt x="45" y="787"/>
                  </a:lnTo>
                  <a:lnTo>
                    <a:pt x="113" y="922"/>
                  </a:lnTo>
                  <a:lnTo>
                    <a:pt x="517" y="1529"/>
                  </a:lnTo>
                  <a:lnTo>
                    <a:pt x="607" y="1642"/>
                  </a:lnTo>
                  <a:lnTo>
                    <a:pt x="720" y="1731"/>
                  </a:lnTo>
                  <a:lnTo>
                    <a:pt x="832" y="1776"/>
                  </a:lnTo>
                  <a:lnTo>
                    <a:pt x="945" y="1799"/>
                  </a:lnTo>
                  <a:lnTo>
                    <a:pt x="1057" y="1821"/>
                  </a:lnTo>
                  <a:lnTo>
                    <a:pt x="1169" y="1799"/>
                  </a:lnTo>
                  <a:lnTo>
                    <a:pt x="1282" y="1776"/>
                  </a:lnTo>
                  <a:lnTo>
                    <a:pt x="1394" y="1709"/>
                  </a:lnTo>
                  <a:lnTo>
                    <a:pt x="1484" y="1642"/>
                  </a:lnTo>
                  <a:lnTo>
                    <a:pt x="1574" y="1574"/>
                  </a:lnTo>
                  <a:lnTo>
                    <a:pt x="1641" y="1484"/>
                  </a:lnTo>
                  <a:lnTo>
                    <a:pt x="1686" y="1372"/>
                  </a:lnTo>
                  <a:lnTo>
                    <a:pt x="1709" y="1259"/>
                  </a:lnTo>
                  <a:lnTo>
                    <a:pt x="1686" y="1147"/>
                  </a:lnTo>
                  <a:lnTo>
                    <a:pt x="1664" y="1035"/>
                  </a:lnTo>
                  <a:lnTo>
                    <a:pt x="1596" y="900"/>
                  </a:lnTo>
                  <a:lnTo>
                    <a:pt x="1192" y="293"/>
                  </a:lnTo>
                  <a:lnTo>
                    <a:pt x="1102" y="180"/>
                  </a:lnTo>
                  <a:lnTo>
                    <a:pt x="989" y="91"/>
                  </a:lnTo>
                  <a:lnTo>
                    <a:pt x="877" y="46"/>
                  </a:lnTo>
                  <a:lnTo>
                    <a:pt x="765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321;p15">
              <a:extLst>
                <a:ext uri="{FF2B5EF4-FFF2-40B4-BE49-F238E27FC236}">
                  <a16:creationId xmlns:a16="http://schemas.microsoft.com/office/drawing/2014/main" id="{96904EED-2A5F-56E2-E0AF-B9BA705647BB}"/>
                </a:ext>
              </a:extLst>
            </p:cNvPr>
            <p:cNvSpPr/>
            <p:nvPr/>
          </p:nvSpPr>
          <p:spPr>
            <a:xfrm>
              <a:off x="3806600" y="3055875"/>
              <a:ext cx="29825" cy="30925"/>
            </a:xfrm>
            <a:custGeom>
              <a:avLst/>
              <a:gdLst/>
              <a:ahLst/>
              <a:cxnLst/>
              <a:rect l="l" t="t" r="r" b="b"/>
              <a:pathLst>
                <a:path w="1193" h="1237" extrusionOk="0">
                  <a:moveTo>
                    <a:pt x="585" y="0"/>
                  </a:moveTo>
                  <a:lnTo>
                    <a:pt x="450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6" y="202"/>
                  </a:lnTo>
                  <a:lnTo>
                    <a:pt x="68" y="292"/>
                  </a:lnTo>
                  <a:lnTo>
                    <a:pt x="23" y="405"/>
                  </a:lnTo>
                  <a:lnTo>
                    <a:pt x="1" y="517"/>
                  </a:lnTo>
                  <a:lnTo>
                    <a:pt x="1" y="630"/>
                  </a:lnTo>
                  <a:lnTo>
                    <a:pt x="1" y="742"/>
                  </a:lnTo>
                  <a:lnTo>
                    <a:pt x="23" y="854"/>
                  </a:lnTo>
                  <a:lnTo>
                    <a:pt x="68" y="944"/>
                  </a:lnTo>
                  <a:lnTo>
                    <a:pt x="136" y="1057"/>
                  </a:lnTo>
                  <a:lnTo>
                    <a:pt x="225" y="1124"/>
                  </a:lnTo>
                  <a:lnTo>
                    <a:pt x="315" y="1192"/>
                  </a:lnTo>
                  <a:lnTo>
                    <a:pt x="450" y="1236"/>
                  </a:lnTo>
                  <a:lnTo>
                    <a:pt x="720" y="1236"/>
                  </a:lnTo>
                  <a:lnTo>
                    <a:pt x="855" y="1192"/>
                  </a:lnTo>
                  <a:lnTo>
                    <a:pt x="945" y="1124"/>
                  </a:lnTo>
                  <a:lnTo>
                    <a:pt x="1035" y="1057"/>
                  </a:lnTo>
                  <a:lnTo>
                    <a:pt x="1102" y="944"/>
                  </a:lnTo>
                  <a:lnTo>
                    <a:pt x="1147" y="854"/>
                  </a:lnTo>
                  <a:lnTo>
                    <a:pt x="1170" y="742"/>
                  </a:lnTo>
                  <a:lnTo>
                    <a:pt x="1192" y="630"/>
                  </a:lnTo>
                  <a:lnTo>
                    <a:pt x="1170" y="517"/>
                  </a:lnTo>
                  <a:lnTo>
                    <a:pt x="1147" y="405"/>
                  </a:lnTo>
                  <a:lnTo>
                    <a:pt x="1102" y="292"/>
                  </a:lnTo>
                  <a:lnTo>
                    <a:pt x="1035" y="202"/>
                  </a:lnTo>
                  <a:lnTo>
                    <a:pt x="945" y="113"/>
                  </a:lnTo>
                  <a:lnTo>
                    <a:pt x="855" y="45"/>
                  </a:lnTo>
                  <a:lnTo>
                    <a:pt x="720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322;p15">
              <a:extLst>
                <a:ext uri="{FF2B5EF4-FFF2-40B4-BE49-F238E27FC236}">
                  <a16:creationId xmlns:a16="http://schemas.microsoft.com/office/drawing/2014/main" id="{53098413-400D-BF7B-39F9-6586A2A13264}"/>
                </a:ext>
              </a:extLst>
            </p:cNvPr>
            <p:cNvSpPr/>
            <p:nvPr/>
          </p:nvSpPr>
          <p:spPr>
            <a:xfrm>
              <a:off x="2299375" y="3337425"/>
              <a:ext cx="36000" cy="105100"/>
            </a:xfrm>
            <a:custGeom>
              <a:avLst/>
              <a:gdLst/>
              <a:ahLst/>
              <a:cxnLst/>
              <a:rect l="l" t="t" r="r" b="b"/>
              <a:pathLst>
                <a:path w="1440" h="4204" extrusionOk="0">
                  <a:moveTo>
                    <a:pt x="630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90"/>
                  </a:lnTo>
                  <a:lnTo>
                    <a:pt x="203" y="157"/>
                  </a:lnTo>
                  <a:lnTo>
                    <a:pt x="113" y="247"/>
                  </a:lnTo>
                  <a:lnTo>
                    <a:pt x="46" y="337"/>
                  </a:lnTo>
                  <a:lnTo>
                    <a:pt x="23" y="472"/>
                  </a:lnTo>
                  <a:lnTo>
                    <a:pt x="1" y="607"/>
                  </a:lnTo>
                  <a:lnTo>
                    <a:pt x="1" y="1394"/>
                  </a:lnTo>
                  <a:lnTo>
                    <a:pt x="23" y="2203"/>
                  </a:lnTo>
                  <a:lnTo>
                    <a:pt x="46" y="2585"/>
                  </a:lnTo>
                  <a:lnTo>
                    <a:pt x="91" y="2990"/>
                  </a:lnTo>
                  <a:lnTo>
                    <a:pt x="158" y="3372"/>
                  </a:lnTo>
                  <a:lnTo>
                    <a:pt x="226" y="3754"/>
                  </a:lnTo>
                  <a:lnTo>
                    <a:pt x="271" y="3889"/>
                  </a:lnTo>
                  <a:lnTo>
                    <a:pt x="338" y="4001"/>
                  </a:lnTo>
                  <a:lnTo>
                    <a:pt x="428" y="4091"/>
                  </a:lnTo>
                  <a:lnTo>
                    <a:pt x="518" y="4136"/>
                  </a:lnTo>
                  <a:lnTo>
                    <a:pt x="630" y="4181"/>
                  </a:lnTo>
                  <a:lnTo>
                    <a:pt x="743" y="4204"/>
                  </a:lnTo>
                  <a:lnTo>
                    <a:pt x="855" y="4204"/>
                  </a:lnTo>
                  <a:lnTo>
                    <a:pt x="968" y="4181"/>
                  </a:lnTo>
                  <a:lnTo>
                    <a:pt x="1080" y="4136"/>
                  </a:lnTo>
                  <a:lnTo>
                    <a:pt x="1170" y="4091"/>
                  </a:lnTo>
                  <a:lnTo>
                    <a:pt x="1260" y="4001"/>
                  </a:lnTo>
                  <a:lnTo>
                    <a:pt x="1350" y="3912"/>
                  </a:lnTo>
                  <a:lnTo>
                    <a:pt x="1395" y="3822"/>
                  </a:lnTo>
                  <a:lnTo>
                    <a:pt x="1440" y="3709"/>
                  </a:lnTo>
                  <a:lnTo>
                    <a:pt x="1440" y="3574"/>
                  </a:lnTo>
                  <a:lnTo>
                    <a:pt x="1417" y="3439"/>
                  </a:lnTo>
                  <a:lnTo>
                    <a:pt x="1350" y="3080"/>
                  </a:lnTo>
                  <a:lnTo>
                    <a:pt x="1305" y="2743"/>
                  </a:lnTo>
                  <a:lnTo>
                    <a:pt x="1260" y="2383"/>
                  </a:lnTo>
                  <a:lnTo>
                    <a:pt x="1260" y="2023"/>
                  </a:lnTo>
                  <a:lnTo>
                    <a:pt x="1237" y="1326"/>
                  </a:lnTo>
                  <a:lnTo>
                    <a:pt x="1237" y="607"/>
                  </a:lnTo>
                  <a:lnTo>
                    <a:pt x="1237" y="472"/>
                  </a:lnTo>
                  <a:lnTo>
                    <a:pt x="1192" y="337"/>
                  </a:lnTo>
                  <a:lnTo>
                    <a:pt x="1125" y="247"/>
                  </a:lnTo>
                  <a:lnTo>
                    <a:pt x="1057" y="157"/>
                  </a:lnTo>
                  <a:lnTo>
                    <a:pt x="945" y="90"/>
                  </a:lnTo>
                  <a:lnTo>
                    <a:pt x="855" y="45"/>
                  </a:lnTo>
                  <a:lnTo>
                    <a:pt x="743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323;p15">
              <a:extLst>
                <a:ext uri="{FF2B5EF4-FFF2-40B4-BE49-F238E27FC236}">
                  <a16:creationId xmlns:a16="http://schemas.microsoft.com/office/drawing/2014/main" id="{C2AEF13F-91A7-B022-4096-2B6FE029625C}"/>
                </a:ext>
              </a:extLst>
            </p:cNvPr>
            <p:cNvSpPr/>
            <p:nvPr/>
          </p:nvSpPr>
          <p:spPr>
            <a:xfrm>
              <a:off x="2235325" y="3677975"/>
              <a:ext cx="43300" cy="120850"/>
            </a:xfrm>
            <a:custGeom>
              <a:avLst/>
              <a:gdLst/>
              <a:ahLst/>
              <a:cxnLst/>
              <a:rect l="l" t="t" r="r" b="b"/>
              <a:pathLst>
                <a:path w="1732" h="4834" extrusionOk="0">
                  <a:moveTo>
                    <a:pt x="877" y="0"/>
                  </a:moveTo>
                  <a:lnTo>
                    <a:pt x="765" y="45"/>
                  </a:lnTo>
                  <a:lnTo>
                    <a:pt x="675" y="113"/>
                  </a:lnTo>
                  <a:lnTo>
                    <a:pt x="607" y="203"/>
                  </a:lnTo>
                  <a:lnTo>
                    <a:pt x="562" y="315"/>
                  </a:lnTo>
                  <a:lnTo>
                    <a:pt x="517" y="450"/>
                  </a:lnTo>
                  <a:lnTo>
                    <a:pt x="293" y="2248"/>
                  </a:lnTo>
                  <a:lnTo>
                    <a:pt x="158" y="3148"/>
                  </a:lnTo>
                  <a:lnTo>
                    <a:pt x="0" y="4047"/>
                  </a:lnTo>
                  <a:lnTo>
                    <a:pt x="0" y="4182"/>
                  </a:lnTo>
                  <a:lnTo>
                    <a:pt x="0" y="4316"/>
                  </a:lnTo>
                  <a:lnTo>
                    <a:pt x="45" y="4429"/>
                  </a:lnTo>
                  <a:lnTo>
                    <a:pt x="113" y="4541"/>
                  </a:lnTo>
                  <a:lnTo>
                    <a:pt x="180" y="4631"/>
                  </a:lnTo>
                  <a:lnTo>
                    <a:pt x="270" y="4699"/>
                  </a:lnTo>
                  <a:lnTo>
                    <a:pt x="382" y="4766"/>
                  </a:lnTo>
                  <a:lnTo>
                    <a:pt x="495" y="4811"/>
                  </a:lnTo>
                  <a:lnTo>
                    <a:pt x="607" y="4811"/>
                  </a:lnTo>
                  <a:lnTo>
                    <a:pt x="720" y="4833"/>
                  </a:lnTo>
                  <a:lnTo>
                    <a:pt x="832" y="4811"/>
                  </a:lnTo>
                  <a:lnTo>
                    <a:pt x="922" y="4766"/>
                  </a:lnTo>
                  <a:lnTo>
                    <a:pt x="1012" y="4699"/>
                  </a:lnTo>
                  <a:lnTo>
                    <a:pt x="1102" y="4631"/>
                  </a:lnTo>
                  <a:lnTo>
                    <a:pt x="1169" y="4519"/>
                  </a:lnTo>
                  <a:lnTo>
                    <a:pt x="1192" y="4384"/>
                  </a:lnTo>
                  <a:lnTo>
                    <a:pt x="1349" y="3485"/>
                  </a:lnTo>
                  <a:lnTo>
                    <a:pt x="1484" y="2586"/>
                  </a:lnTo>
                  <a:lnTo>
                    <a:pt x="1709" y="765"/>
                  </a:lnTo>
                  <a:lnTo>
                    <a:pt x="1731" y="630"/>
                  </a:lnTo>
                  <a:lnTo>
                    <a:pt x="1709" y="495"/>
                  </a:lnTo>
                  <a:lnTo>
                    <a:pt x="1664" y="383"/>
                  </a:lnTo>
                  <a:lnTo>
                    <a:pt x="1596" y="270"/>
                  </a:lnTo>
                  <a:lnTo>
                    <a:pt x="1506" y="180"/>
                  </a:lnTo>
                  <a:lnTo>
                    <a:pt x="1417" y="113"/>
                  </a:lnTo>
                  <a:lnTo>
                    <a:pt x="1304" y="45"/>
                  </a:lnTo>
                  <a:lnTo>
                    <a:pt x="1192" y="23"/>
                  </a:lnTo>
                  <a:lnTo>
                    <a:pt x="1079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324;p15">
              <a:extLst>
                <a:ext uri="{FF2B5EF4-FFF2-40B4-BE49-F238E27FC236}">
                  <a16:creationId xmlns:a16="http://schemas.microsoft.com/office/drawing/2014/main" id="{B1795FFC-DEA3-B46B-BB47-83F8FA66480D}"/>
                </a:ext>
              </a:extLst>
            </p:cNvPr>
            <p:cNvSpPr/>
            <p:nvPr/>
          </p:nvSpPr>
          <p:spPr>
            <a:xfrm>
              <a:off x="1644125" y="859650"/>
              <a:ext cx="102875" cy="157400"/>
            </a:xfrm>
            <a:custGeom>
              <a:avLst/>
              <a:gdLst/>
              <a:ahLst/>
              <a:cxnLst/>
              <a:rect l="l" t="t" r="r" b="b"/>
              <a:pathLst>
                <a:path w="4115" h="6296" extrusionOk="0">
                  <a:moveTo>
                    <a:pt x="2900" y="1"/>
                  </a:moveTo>
                  <a:lnTo>
                    <a:pt x="2698" y="23"/>
                  </a:lnTo>
                  <a:lnTo>
                    <a:pt x="2496" y="46"/>
                  </a:lnTo>
                  <a:lnTo>
                    <a:pt x="2293" y="91"/>
                  </a:lnTo>
                  <a:lnTo>
                    <a:pt x="2068" y="136"/>
                  </a:lnTo>
                  <a:lnTo>
                    <a:pt x="1866" y="203"/>
                  </a:lnTo>
                  <a:lnTo>
                    <a:pt x="1664" y="293"/>
                  </a:lnTo>
                  <a:lnTo>
                    <a:pt x="1484" y="383"/>
                  </a:lnTo>
                  <a:lnTo>
                    <a:pt x="1282" y="495"/>
                  </a:lnTo>
                  <a:lnTo>
                    <a:pt x="1102" y="608"/>
                  </a:lnTo>
                  <a:lnTo>
                    <a:pt x="922" y="743"/>
                  </a:lnTo>
                  <a:lnTo>
                    <a:pt x="765" y="900"/>
                  </a:lnTo>
                  <a:lnTo>
                    <a:pt x="630" y="1057"/>
                  </a:lnTo>
                  <a:lnTo>
                    <a:pt x="495" y="1237"/>
                  </a:lnTo>
                  <a:lnTo>
                    <a:pt x="360" y="1417"/>
                  </a:lnTo>
                  <a:lnTo>
                    <a:pt x="248" y="1619"/>
                  </a:lnTo>
                  <a:lnTo>
                    <a:pt x="158" y="1822"/>
                  </a:lnTo>
                  <a:lnTo>
                    <a:pt x="90" y="2046"/>
                  </a:lnTo>
                  <a:lnTo>
                    <a:pt x="45" y="2271"/>
                  </a:lnTo>
                  <a:lnTo>
                    <a:pt x="23" y="2519"/>
                  </a:lnTo>
                  <a:lnTo>
                    <a:pt x="0" y="2766"/>
                  </a:lnTo>
                  <a:lnTo>
                    <a:pt x="23" y="3036"/>
                  </a:lnTo>
                  <a:lnTo>
                    <a:pt x="68" y="3305"/>
                  </a:lnTo>
                  <a:lnTo>
                    <a:pt x="135" y="3598"/>
                  </a:lnTo>
                  <a:lnTo>
                    <a:pt x="225" y="3912"/>
                  </a:lnTo>
                  <a:lnTo>
                    <a:pt x="338" y="4204"/>
                  </a:lnTo>
                  <a:lnTo>
                    <a:pt x="495" y="4542"/>
                  </a:lnTo>
                  <a:lnTo>
                    <a:pt x="697" y="4879"/>
                  </a:lnTo>
                  <a:lnTo>
                    <a:pt x="900" y="5216"/>
                  </a:lnTo>
                  <a:lnTo>
                    <a:pt x="1169" y="5553"/>
                  </a:lnTo>
                  <a:lnTo>
                    <a:pt x="1439" y="5935"/>
                  </a:lnTo>
                  <a:lnTo>
                    <a:pt x="1776" y="6295"/>
                  </a:lnTo>
                  <a:lnTo>
                    <a:pt x="3597" y="4272"/>
                  </a:lnTo>
                  <a:lnTo>
                    <a:pt x="3642" y="4092"/>
                  </a:lnTo>
                  <a:lnTo>
                    <a:pt x="3799" y="3620"/>
                  </a:lnTo>
                  <a:lnTo>
                    <a:pt x="3957" y="2946"/>
                  </a:lnTo>
                  <a:lnTo>
                    <a:pt x="4024" y="2563"/>
                  </a:lnTo>
                  <a:lnTo>
                    <a:pt x="4069" y="2159"/>
                  </a:lnTo>
                  <a:lnTo>
                    <a:pt x="4114" y="1754"/>
                  </a:lnTo>
                  <a:lnTo>
                    <a:pt x="4114" y="1372"/>
                  </a:lnTo>
                  <a:lnTo>
                    <a:pt x="4069" y="1012"/>
                  </a:lnTo>
                  <a:lnTo>
                    <a:pt x="4047" y="855"/>
                  </a:lnTo>
                  <a:lnTo>
                    <a:pt x="4002" y="698"/>
                  </a:lnTo>
                  <a:lnTo>
                    <a:pt x="3934" y="563"/>
                  </a:lnTo>
                  <a:lnTo>
                    <a:pt x="3867" y="428"/>
                  </a:lnTo>
                  <a:lnTo>
                    <a:pt x="3777" y="293"/>
                  </a:lnTo>
                  <a:lnTo>
                    <a:pt x="3687" y="203"/>
                  </a:lnTo>
                  <a:lnTo>
                    <a:pt x="3575" y="113"/>
                  </a:lnTo>
                  <a:lnTo>
                    <a:pt x="3440" y="68"/>
                  </a:lnTo>
                  <a:lnTo>
                    <a:pt x="3282" y="23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325;p15">
              <a:extLst>
                <a:ext uri="{FF2B5EF4-FFF2-40B4-BE49-F238E27FC236}">
                  <a16:creationId xmlns:a16="http://schemas.microsoft.com/office/drawing/2014/main" id="{0840D81E-541D-A322-68E1-CA3EFEF02A56}"/>
                </a:ext>
              </a:extLst>
            </p:cNvPr>
            <p:cNvSpPr/>
            <p:nvPr/>
          </p:nvSpPr>
          <p:spPr>
            <a:xfrm>
              <a:off x="1601425" y="989475"/>
              <a:ext cx="90500" cy="68575"/>
            </a:xfrm>
            <a:custGeom>
              <a:avLst/>
              <a:gdLst/>
              <a:ahLst/>
              <a:cxnLst/>
              <a:rect l="l" t="t" r="r" b="b"/>
              <a:pathLst>
                <a:path w="3620" h="2743" extrusionOk="0">
                  <a:moveTo>
                    <a:pt x="922" y="1"/>
                  </a:moveTo>
                  <a:lnTo>
                    <a:pt x="764" y="23"/>
                  </a:lnTo>
                  <a:lnTo>
                    <a:pt x="629" y="68"/>
                  </a:lnTo>
                  <a:lnTo>
                    <a:pt x="495" y="113"/>
                  </a:lnTo>
                  <a:lnTo>
                    <a:pt x="382" y="180"/>
                  </a:lnTo>
                  <a:lnTo>
                    <a:pt x="270" y="270"/>
                  </a:lnTo>
                  <a:lnTo>
                    <a:pt x="180" y="383"/>
                  </a:lnTo>
                  <a:lnTo>
                    <a:pt x="112" y="518"/>
                  </a:lnTo>
                  <a:lnTo>
                    <a:pt x="45" y="675"/>
                  </a:lnTo>
                  <a:lnTo>
                    <a:pt x="22" y="877"/>
                  </a:lnTo>
                  <a:lnTo>
                    <a:pt x="0" y="1080"/>
                  </a:lnTo>
                  <a:lnTo>
                    <a:pt x="0" y="1327"/>
                  </a:lnTo>
                  <a:lnTo>
                    <a:pt x="22" y="1574"/>
                  </a:lnTo>
                  <a:lnTo>
                    <a:pt x="45" y="1776"/>
                  </a:lnTo>
                  <a:lnTo>
                    <a:pt x="90" y="1979"/>
                  </a:lnTo>
                  <a:lnTo>
                    <a:pt x="157" y="2136"/>
                  </a:lnTo>
                  <a:lnTo>
                    <a:pt x="225" y="2271"/>
                  </a:lnTo>
                  <a:lnTo>
                    <a:pt x="292" y="2406"/>
                  </a:lnTo>
                  <a:lnTo>
                    <a:pt x="382" y="2496"/>
                  </a:lnTo>
                  <a:lnTo>
                    <a:pt x="472" y="2586"/>
                  </a:lnTo>
                  <a:lnTo>
                    <a:pt x="584" y="2631"/>
                  </a:lnTo>
                  <a:lnTo>
                    <a:pt x="697" y="2698"/>
                  </a:lnTo>
                  <a:lnTo>
                    <a:pt x="809" y="2721"/>
                  </a:lnTo>
                  <a:lnTo>
                    <a:pt x="922" y="2743"/>
                  </a:lnTo>
                  <a:lnTo>
                    <a:pt x="1146" y="2721"/>
                  </a:lnTo>
                  <a:lnTo>
                    <a:pt x="1394" y="2676"/>
                  </a:lnTo>
                  <a:lnTo>
                    <a:pt x="1641" y="2608"/>
                  </a:lnTo>
                  <a:lnTo>
                    <a:pt x="1866" y="2496"/>
                  </a:lnTo>
                  <a:lnTo>
                    <a:pt x="2091" y="2383"/>
                  </a:lnTo>
                  <a:lnTo>
                    <a:pt x="2293" y="2271"/>
                  </a:lnTo>
                  <a:lnTo>
                    <a:pt x="2585" y="2069"/>
                  </a:lnTo>
                  <a:lnTo>
                    <a:pt x="2697" y="2001"/>
                  </a:lnTo>
                  <a:lnTo>
                    <a:pt x="3619" y="945"/>
                  </a:lnTo>
                  <a:lnTo>
                    <a:pt x="3462" y="855"/>
                  </a:lnTo>
                  <a:lnTo>
                    <a:pt x="3035" y="630"/>
                  </a:lnTo>
                  <a:lnTo>
                    <a:pt x="2742" y="495"/>
                  </a:lnTo>
                  <a:lnTo>
                    <a:pt x="2428" y="360"/>
                  </a:lnTo>
                  <a:lnTo>
                    <a:pt x="2091" y="225"/>
                  </a:lnTo>
                  <a:lnTo>
                    <a:pt x="1753" y="113"/>
                  </a:lnTo>
                  <a:lnTo>
                    <a:pt x="1416" y="45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326;p15">
              <a:extLst>
                <a:ext uri="{FF2B5EF4-FFF2-40B4-BE49-F238E27FC236}">
                  <a16:creationId xmlns:a16="http://schemas.microsoft.com/office/drawing/2014/main" id="{66D5AD17-FC97-BD82-EB0E-736944494805}"/>
                </a:ext>
              </a:extLst>
            </p:cNvPr>
            <p:cNvSpPr/>
            <p:nvPr/>
          </p:nvSpPr>
          <p:spPr>
            <a:xfrm>
              <a:off x="1691900" y="873150"/>
              <a:ext cx="44400" cy="44975"/>
            </a:xfrm>
            <a:custGeom>
              <a:avLst/>
              <a:gdLst/>
              <a:ahLst/>
              <a:cxnLst/>
              <a:rect l="l" t="t" r="r" b="b"/>
              <a:pathLst>
                <a:path w="1776" h="1799" extrusionOk="0">
                  <a:moveTo>
                    <a:pt x="832" y="0"/>
                  </a:moveTo>
                  <a:lnTo>
                    <a:pt x="674" y="45"/>
                  </a:lnTo>
                  <a:lnTo>
                    <a:pt x="495" y="90"/>
                  </a:lnTo>
                  <a:lnTo>
                    <a:pt x="360" y="180"/>
                  </a:lnTo>
                  <a:lnTo>
                    <a:pt x="225" y="315"/>
                  </a:lnTo>
                  <a:lnTo>
                    <a:pt x="113" y="450"/>
                  </a:lnTo>
                  <a:lnTo>
                    <a:pt x="45" y="607"/>
                  </a:lnTo>
                  <a:lnTo>
                    <a:pt x="0" y="787"/>
                  </a:lnTo>
                  <a:lnTo>
                    <a:pt x="0" y="944"/>
                  </a:lnTo>
                  <a:lnTo>
                    <a:pt x="23" y="1124"/>
                  </a:lnTo>
                  <a:lnTo>
                    <a:pt x="68" y="1282"/>
                  </a:lnTo>
                  <a:lnTo>
                    <a:pt x="157" y="1439"/>
                  </a:lnTo>
                  <a:lnTo>
                    <a:pt x="292" y="1574"/>
                  </a:lnTo>
                  <a:lnTo>
                    <a:pt x="427" y="1664"/>
                  </a:lnTo>
                  <a:lnTo>
                    <a:pt x="585" y="1754"/>
                  </a:lnTo>
                  <a:lnTo>
                    <a:pt x="764" y="1776"/>
                  </a:lnTo>
                  <a:lnTo>
                    <a:pt x="922" y="1799"/>
                  </a:lnTo>
                  <a:lnTo>
                    <a:pt x="1102" y="1754"/>
                  </a:lnTo>
                  <a:lnTo>
                    <a:pt x="1259" y="1709"/>
                  </a:lnTo>
                  <a:lnTo>
                    <a:pt x="1416" y="1619"/>
                  </a:lnTo>
                  <a:lnTo>
                    <a:pt x="1551" y="1484"/>
                  </a:lnTo>
                  <a:lnTo>
                    <a:pt x="1641" y="1349"/>
                  </a:lnTo>
                  <a:lnTo>
                    <a:pt x="1731" y="1192"/>
                  </a:lnTo>
                  <a:lnTo>
                    <a:pt x="1776" y="1012"/>
                  </a:lnTo>
                  <a:lnTo>
                    <a:pt x="1776" y="855"/>
                  </a:lnTo>
                  <a:lnTo>
                    <a:pt x="1753" y="675"/>
                  </a:lnTo>
                  <a:lnTo>
                    <a:pt x="1686" y="517"/>
                  </a:lnTo>
                  <a:lnTo>
                    <a:pt x="1596" y="360"/>
                  </a:lnTo>
                  <a:lnTo>
                    <a:pt x="1484" y="248"/>
                  </a:lnTo>
                  <a:lnTo>
                    <a:pt x="1326" y="135"/>
                  </a:lnTo>
                  <a:lnTo>
                    <a:pt x="1169" y="68"/>
                  </a:lnTo>
                  <a:lnTo>
                    <a:pt x="1012" y="23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327;p15">
              <a:extLst>
                <a:ext uri="{FF2B5EF4-FFF2-40B4-BE49-F238E27FC236}">
                  <a16:creationId xmlns:a16="http://schemas.microsoft.com/office/drawing/2014/main" id="{739FC139-BBD2-D8FA-D9AF-BBCFB6FD6E64}"/>
                </a:ext>
              </a:extLst>
            </p:cNvPr>
            <p:cNvSpPr/>
            <p:nvPr/>
          </p:nvSpPr>
          <p:spPr>
            <a:xfrm>
              <a:off x="1617150" y="1008575"/>
              <a:ext cx="22500" cy="22500"/>
            </a:xfrm>
            <a:custGeom>
              <a:avLst/>
              <a:gdLst/>
              <a:ahLst/>
              <a:cxnLst/>
              <a:rect l="l" t="t" r="r" b="b"/>
              <a:pathLst>
                <a:path w="900" h="900" extrusionOk="0">
                  <a:moveTo>
                    <a:pt x="338" y="1"/>
                  </a:moveTo>
                  <a:lnTo>
                    <a:pt x="248" y="46"/>
                  </a:lnTo>
                  <a:lnTo>
                    <a:pt x="180" y="91"/>
                  </a:lnTo>
                  <a:lnTo>
                    <a:pt x="113" y="158"/>
                  </a:lnTo>
                  <a:lnTo>
                    <a:pt x="68" y="226"/>
                  </a:lnTo>
                  <a:lnTo>
                    <a:pt x="23" y="293"/>
                  </a:lnTo>
                  <a:lnTo>
                    <a:pt x="0" y="383"/>
                  </a:lnTo>
                  <a:lnTo>
                    <a:pt x="0" y="473"/>
                  </a:lnTo>
                  <a:lnTo>
                    <a:pt x="0" y="563"/>
                  </a:lnTo>
                  <a:lnTo>
                    <a:pt x="45" y="653"/>
                  </a:lnTo>
                  <a:lnTo>
                    <a:pt x="90" y="720"/>
                  </a:lnTo>
                  <a:lnTo>
                    <a:pt x="158" y="788"/>
                  </a:lnTo>
                  <a:lnTo>
                    <a:pt x="225" y="833"/>
                  </a:lnTo>
                  <a:lnTo>
                    <a:pt x="293" y="878"/>
                  </a:lnTo>
                  <a:lnTo>
                    <a:pt x="383" y="900"/>
                  </a:lnTo>
                  <a:lnTo>
                    <a:pt x="562" y="900"/>
                  </a:lnTo>
                  <a:lnTo>
                    <a:pt x="652" y="855"/>
                  </a:lnTo>
                  <a:lnTo>
                    <a:pt x="720" y="810"/>
                  </a:lnTo>
                  <a:lnTo>
                    <a:pt x="787" y="743"/>
                  </a:lnTo>
                  <a:lnTo>
                    <a:pt x="832" y="675"/>
                  </a:lnTo>
                  <a:lnTo>
                    <a:pt x="877" y="608"/>
                  </a:lnTo>
                  <a:lnTo>
                    <a:pt x="900" y="518"/>
                  </a:lnTo>
                  <a:lnTo>
                    <a:pt x="900" y="428"/>
                  </a:lnTo>
                  <a:lnTo>
                    <a:pt x="900" y="338"/>
                  </a:lnTo>
                  <a:lnTo>
                    <a:pt x="855" y="248"/>
                  </a:lnTo>
                  <a:lnTo>
                    <a:pt x="810" y="181"/>
                  </a:lnTo>
                  <a:lnTo>
                    <a:pt x="742" y="113"/>
                  </a:lnTo>
                  <a:lnTo>
                    <a:pt x="675" y="68"/>
                  </a:lnTo>
                  <a:lnTo>
                    <a:pt x="607" y="23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328;p15">
              <a:extLst>
                <a:ext uri="{FF2B5EF4-FFF2-40B4-BE49-F238E27FC236}">
                  <a16:creationId xmlns:a16="http://schemas.microsoft.com/office/drawing/2014/main" id="{751EE24A-B3F8-6E99-C9C0-BCA049BBB029}"/>
                </a:ext>
              </a:extLst>
            </p:cNvPr>
            <p:cNvSpPr/>
            <p:nvPr/>
          </p:nvSpPr>
          <p:spPr>
            <a:xfrm>
              <a:off x="1699200" y="954625"/>
              <a:ext cx="153450" cy="106250"/>
            </a:xfrm>
            <a:custGeom>
              <a:avLst/>
              <a:gdLst/>
              <a:ahLst/>
              <a:cxnLst/>
              <a:rect l="l" t="t" r="r" b="b"/>
              <a:pathLst>
                <a:path w="6138" h="4250" extrusionOk="0">
                  <a:moveTo>
                    <a:pt x="4609" y="1"/>
                  </a:moveTo>
                  <a:lnTo>
                    <a:pt x="4249" y="46"/>
                  </a:lnTo>
                  <a:lnTo>
                    <a:pt x="3844" y="136"/>
                  </a:lnTo>
                  <a:lnTo>
                    <a:pt x="3462" y="226"/>
                  </a:lnTo>
                  <a:lnTo>
                    <a:pt x="3102" y="338"/>
                  </a:lnTo>
                  <a:lnTo>
                    <a:pt x="2451" y="585"/>
                  </a:lnTo>
                  <a:lnTo>
                    <a:pt x="1979" y="765"/>
                  </a:lnTo>
                  <a:lnTo>
                    <a:pt x="1799" y="833"/>
                  </a:lnTo>
                  <a:lnTo>
                    <a:pt x="0" y="2878"/>
                  </a:lnTo>
                  <a:lnTo>
                    <a:pt x="405" y="3148"/>
                  </a:lnTo>
                  <a:lnTo>
                    <a:pt x="787" y="3395"/>
                  </a:lnTo>
                  <a:lnTo>
                    <a:pt x="1169" y="3620"/>
                  </a:lnTo>
                  <a:lnTo>
                    <a:pt x="1529" y="3800"/>
                  </a:lnTo>
                  <a:lnTo>
                    <a:pt x="1889" y="3935"/>
                  </a:lnTo>
                  <a:lnTo>
                    <a:pt x="2226" y="4070"/>
                  </a:lnTo>
                  <a:lnTo>
                    <a:pt x="2540" y="4159"/>
                  </a:lnTo>
                  <a:lnTo>
                    <a:pt x="2855" y="4204"/>
                  </a:lnTo>
                  <a:lnTo>
                    <a:pt x="3147" y="4249"/>
                  </a:lnTo>
                  <a:lnTo>
                    <a:pt x="3687" y="4249"/>
                  </a:lnTo>
                  <a:lnTo>
                    <a:pt x="3957" y="4204"/>
                  </a:lnTo>
                  <a:lnTo>
                    <a:pt x="4181" y="4159"/>
                  </a:lnTo>
                  <a:lnTo>
                    <a:pt x="4406" y="4070"/>
                  </a:lnTo>
                  <a:lnTo>
                    <a:pt x="4631" y="3980"/>
                  </a:lnTo>
                  <a:lnTo>
                    <a:pt x="4811" y="3867"/>
                  </a:lnTo>
                  <a:lnTo>
                    <a:pt x="5013" y="3732"/>
                  </a:lnTo>
                  <a:lnTo>
                    <a:pt x="5171" y="3597"/>
                  </a:lnTo>
                  <a:lnTo>
                    <a:pt x="5328" y="3440"/>
                  </a:lnTo>
                  <a:lnTo>
                    <a:pt x="5463" y="3283"/>
                  </a:lnTo>
                  <a:lnTo>
                    <a:pt x="5598" y="3103"/>
                  </a:lnTo>
                  <a:lnTo>
                    <a:pt x="5710" y="2901"/>
                  </a:lnTo>
                  <a:lnTo>
                    <a:pt x="5822" y="2721"/>
                  </a:lnTo>
                  <a:lnTo>
                    <a:pt x="5912" y="2518"/>
                  </a:lnTo>
                  <a:lnTo>
                    <a:pt x="5980" y="2316"/>
                  </a:lnTo>
                  <a:lnTo>
                    <a:pt x="6025" y="2114"/>
                  </a:lnTo>
                  <a:lnTo>
                    <a:pt x="6070" y="1889"/>
                  </a:lnTo>
                  <a:lnTo>
                    <a:pt x="6115" y="1687"/>
                  </a:lnTo>
                  <a:lnTo>
                    <a:pt x="6137" y="1462"/>
                  </a:lnTo>
                  <a:lnTo>
                    <a:pt x="6137" y="1260"/>
                  </a:lnTo>
                  <a:lnTo>
                    <a:pt x="6115" y="1057"/>
                  </a:lnTo>
                  <a:lnTo>
                    <a:pt x="6092" y="855"/>
                  </a:lnTo>
                  <a:lnTo>
                    <a:pt x="6070" y="675"/>
                  </a:lnTo>
                  <a:lnTo>
                    <a:pt x="6002" y="540"/>
                  </a:lnTo>
                  <a:lnTo>
                    <a:pt x="5935" y="405"/>
                  </a:lnTo>
                  <a:lnTo>
                    <a:pt x="5845" y="293"/>
                  </a:lnTo>
                  <a:lnTo>
                    <a:pt x="5732" y="203"/>
                  </a:lnTo>
                  <a:lnTo>
                    <a:pt x="5598" y="136"/>
                  </a:lnTo>
                  <a:lnTo>
                    <a:pt x="5463" y="91"/>
                  </a:lnTo>
                  <a:lnTo>
                    <a:pt x="5305" y="46"/>
                  </a:lnTo>
                  <a:lnTo>
                    <a:pt x="5148" y="23"/>
                  </a:lnTo>
                  <a:lnTo>
                    <a:pt x="4991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329;p15">
              <a:extLst>
                <a:ext uri="{FF2B5EF4-FFF2-40B4-BE49-F238E27FC236}">
                  <a16:creationId xmlns:a16="http://schemas.microsoft.com/office/drawing/2014/main" id="{A87F3F5A-1DA1-AD55-2275-A862F351939E}"/>
                </a:ext>
              </a:extLst>
            </p:cNvPr>
            <p:cNvSpPr/>
            <p:nvPr/>
          </p:nvSpPr>
          <p:spPr>
            <a:xfrm>
              <a:off x="1664925" y="1022625"/>
              <a:ext cx="68575" cy="91075"/>
            </a:xfrm>
            <a:custGeom>
              <a:avLst/>
              <a:gdLst/>
              <a:ahLst/>
              <a:cxnLst/>
              <a:rect l="l" t="t" r="r" b="b"/>
              <a:pathLst>
                <a:path w="2743" h="3643" extrusionOk="0">
                  <a:moveTo>
                    <a:pt x="1506" y="1"/>
                  </a:moveTo>
                  <a:lnTo>
                    <a:pt x="562" y="1035"/>
                  </a:lnTo>
                  <a:lnTo>
                    <a:pt x="495" y="1170"/>
                  </a:lnTo>
                  <a:lnTo>
                    <a:pt x="337" y="1462"/>
                  </a:lnTo>
                  <a:lnTo>
                    <a:pt x="247" y="1687"/>
                  </a:lnTo>
                  <a:lnTo>
                    <a:pt x="157" y="1912"/>
                  </a:lnTo>
                  <a:lnTo>
                    <a:pt x="68" y="2159"/>
                  </a:lnTo>
                  <a:lnTo>
                    <a:pt x="23" y="2406"/>
                  </a:lnTo>
                  <a:lnTo>
                    <a:pt x="0" y="2653"/>
                  </a:lnTo>
                  <a:lnTo>
                    <a:pt x="23" y="2878"/>
                  </a:lnTo>
                  <a:lnTo>
                    <a:pt x="68" y="2991"/>
                  </a:lnTo>
                  <a:lnTo>
                    <a:pt x="90" y="3103"/>
                  </a:lnTo>
                  <a:lnTo>
                    <a:pt x="157" y="3215"/>
                  </a:lnTo>
                  <a:lnTo>
                    <a:pt x="225" y="3305"/>
                  </a:lnTo>
                  <a:lnTo>
                    <a:pt x="315" y="3395"/>
                  </a:lnTo>
                  <a:lnTo>
                    <a:pt x="427" y="3463"/>
                  </a:lnTo>
                  <a:lnTo>
                    <a:pt x="562" y="3530"/>
                  </a:lnTo>
                  <a:lnTo>
                    <a:pt x="697" y="3575"/>
                  </a:lnTo>
                  <a:lnTo>
                    <a:pt x="877" y="3620"/>
                  </a:lnTo>
                  <a:lnTo>
                    <a:pt x="1079" y="3642"/>
                  </a:lnTo>
                  <a:lnTo>
                    <a:pt x="1529" y="3642"/>
                  </a:lnTo>
                  <a:lnTo>
                    <a:pt x="1776" y="3620"/>
                  </a:lnTo>
                  <a:lnTo>
                    <a:pt x="1978" y="3575"/>
                  </a:lnTo>
                  <a:lnTo>
                    <a:pt x="2158" y="3508"/>
                  </a:lnTo>
                  <a:lnTo>
                    <a:pt x="2315" y="3440"/>
                  </a:lnTo>
                  <a:lnTo>
                    <a:pt x="2450" y="3350"/>
                  </a:lnTo>
                  <a:lnTo>
                    <a:pt x="2540" y="3260"/>
                  </a:lnTo>
                  <a:lnTo>
                    <a:pt x="2630" y="3125"/>
                  </a:lnTo>
                  <a:lnTo>
                    <a:pt x="2675" y="3013"/>
                  </a:lnTo>
                  <a:lnTo>
                    <a:pt x="2720" y="2878"/>
                  </a:lnTo>
                  <a:lnTo>
                    <a:pt x="2743" y="2721"/>
                  </a:lnTo>
                  <a:lnTo>
                    <a:pt x="2743" y="2586"/>
                  </a:lnTo>
                  <a:lnTo>
                    <a:pt x="2720" y="2429"/>
                  </a:lnTo>
                  <a:lnTo>
                    <a:pt x="2653" y="2091"/>
                  </a:lnTo>
                  <a:lnTo>
                    <a:pt x="2540" y="1777"/>
                  </a:lnTo>
                  <a:lnTo>
                    <a:pt x="2383" y="1439"/>
                  </a:lnTo>
                  <a:lnTo>
                    <a:pt x="2226" y="1125"/>
                  </a:lnTo>
                  <a:lnTo>
                    <a:pt x="2046" y="810"/>
                  </a:lnTo>
                  <a:lnTo>
                    <a:pt x="1888" y="540"/>
                  </a:lnTo>
                  <a:lnTo>
                    <a:pt x="1619" y="158"/>
                  </a:lnTo>
                  <a:lnTo>
                    <a:pt x="1506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330;p15">
              <a:extLst>
                <a:ext uri="{FF2B5EF4-FFF2-40B4-BE49-F238E27FC236}">
                  <a16:creationId xmlns:a16="http://schemas.microsoft.com/office/drawing/2014/main" id="{8EA0C217-C844-D064-DF80-66B80FB1EEA4}"/>
                </a:ext>
              </a:extLst>
            </p:cNvPr>
            <p:cNvSpPr/>
            <p:nvPr/>
          </p:nvSpPr>
          <p:spPr>
            <a:xfrm>
              <a:off x="1794725" y="965300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33" y="1"/>
                  </a:moveTo>
                  <a:lnTo>
                    <a:pt x="675" y="23"/>
                  </a:lnTo>
                  <a:lnTo>
                    <a:pt x="495" y="91"/>
                  </a:lnTo>
                  <a:lnTo>
                    <a:pt x="360" y="181"/>
                  </a:lnTo>
                  <a:lnTo>
                    <a:pt x="226" y="293"/>
                  </a:lnTo>
                  <a:lnTo>
                    <a:pt x="113" y="451"/>
                  </a:lnTo>
                  <a:lnTo>
                    <a:pt x="46" y="608"/>
                  </a:lnTo>
                  <a:lnTo>
                    <a:pt x="1" y="765"/>
                  </a:lnTo>
                  <a:lnTo>
                    <a:pt x="1" y="945"/>
                  </a:lnTo>
                  <a:lnTo>
                    <a:pt x="23" y="1125"/>
                  </a:lnTo>
                  <a:lnTo>
                    <a:pt x="91" y="1282"/>
                  </a:lnTo>
                  <a:lnTo>
                    <a:pt x="181" y="1417"/>
                  </a:lnTo>
                  <a:lnTo>
                    <a:pt x="293" y="1552"/>
                  </a:lnTo>
                  <a:lnTo>
                    <a:pt x="428" y="1664"/>
                  </a:lnTo>
                  <a:lnTo>
                    <a:pt x="585" y="1732"/>
                  </a:lnTo>
                  <a:lnTo>
                    <a:pt x="765" y="1777"/>
                  </a:lnTo>
                  <a:lnTo>
                    <a:pt x="945" y="1777"/>
                  </a:lnTo>
                  <a:lnTo>
                    <a:pt x="1102" y="1754"/>
                  </a:lnTo>
                  <a:lnTo>
                    <a:pt x="1260" y="1709"/>
                  </a:lnTo>
                  <a:lnTo>
                    <a:pt x="1417" y="1619"/>
                  </a:lnTo>
                  <a:lnTo>
                    <a:pt x="1552" y="1485"/>
                  </a:lnTo>
                  <a:lnTo>
                    <a:pt x="1664" y="1350"/>
                  </a:lnTo>
                  <a:lnTo>
                    <a:pt x="1732" y="1192"/>
                  </a:lnTo>
                  <a:lnTo>
                    <a:pt x="1777" y="1012"/>
                  </a:lnTo>
                  <a:lnTo>
                    <a:pt x="1777" y="855"/>
                  </a:lnTo>
                  <a:lnTo>
                    <a:pt x="1754" y="675"/>
                  </a:lnTo>
                  <a:lnTo>
                    <a:pt x="1687" y="518"/>
                  </a:lnTo>
                  <a:lnTo>
                    <a:pt x="1597" y="361"/>
                  </a:lnTo>
                  <a:lnTo>
                    <a:pt x="1484" y="226"/>
                  </a:lnTo>
                  <a:lnTo>
                    <a:pt x="1327" y="136"/>
                  </a:lnTo>
                  <a:lnTo>
                    <a:pt x="1170" y="46"/>
                  </a:lnTo>
                  <a:lnTo>
                    <a:pt x="1012" y="23"/>
                  </a:lnTo>
                  <a:lnTo>
                    <a:pt x="8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331;p15">
              <a:extLst>
                <a:ext uri="{FF2B5EF4-FFF2-40B4-BE49-F238E27FC236}">
                  <a16:creationId xmlns:a16="http://schemas.microsoft.com/office/drawing/2014/main" id="{01492BF6-65B1-DE9F-71A2-5C3DC0B5295D}"/>
                </a:ext>
              </a:extLst>
            </p:cNvPr>
            <p:cNvSpPr/>
            <p:nvPr/>
          </p:nvSpPr>
          <p:spPr>
            <a:xfrm>
              <a:off x="1691325" y="1074900"/>
              <a:ext cx="23075" cy="23050"/>
            </a:xfrm>
            <a:custGeom>
              <a:avLst/>
              <a:gdLst/>
              <a:ahLst/>
              <a:cxnLst/>
              <a:rect l="l" t="t" r="r" b="b"/>
              <a:pathLst>
                <a:path w="923" h="922" extrusionOk="0">
                  <a:moveTo>
                    <a:pt x="428" y="0"/>
                  </a:moveTo>
                  <a:lnTo>
                    <a:pt x="360" y="23"/>
                  </a:lnTo>
                  <a:lnTo>
                    <a:pt x="270" y="45"/>
                  </a:lnTo>
                  <a:lnTo>
                    <a:pt x="203" y="90"/>
                  </a:lnTo>
                  <a:lnTo>
                    <a:pt x="136" y="158"/>
                  </a:lnTo>
                  <a:lnTo>
                    <a:pt x="68" y="225"/>
                  </a:lnTo>
                  <a:lnTo>
                    <a:pt x="46" y="315"/>
                  </a:lnTo>
                  <a:lnTo>
                    <a:pt x="23" y="405"/>
                  </a:lnTo>
                  <a:lnTo>
                    <a:pt x="1" y="495"/>
                  </a:lnTo>
                  <a:lnTo>
                    <a:pt x="23" y="585"/>
                  </a:lnTo>
                  <a:lnTo>
                    <a:pt x="46" y="652"/>
                  </a:lnTo>
                  <a:lnTo>
                    <a:pt x="91" y="742"/>
                  </a:lnTo>
                  <a:lnTo>
                    <a:pt x="158" y="810"/>
                  </a:lnTo>
                  <a:lnTo>
                    <a:pt x="225" y="855"/>
                  </a:lnTo>
                  <a:lnTo>
                    <a:pt x="315" y="900"/>
                  </a:lnTo>
                  <a:lnTo>
                    <a:pt x="405" y="922"/>
                  </a:lnTo>
                  <a:lnTo>
                    <a:pt x="495" y="922"/>
                  </a:lnTo>
                  <a:lnTo>
                    <a:pt x="585" y="900"/>
                  </a:lnTo>
                  <a:lnTo>
                    <a:pt x="653" y="877"/>
                  </a:lnTo>
                  <a:lnTo>
                    <a:pt x="742" y="832"/>
                  </a:lnTo>
                  <a:lnTo>
                    <a:pt x="810" y="765"/>
                  </a:lnTo>
                  <a:lnTo>
                    <a:pt x="855" y="697"/>
                  </a:lnTo>
                  <a:lnTo>
                    <a:pt x="900" y="607"/>
                  </a:lnTo>
                  <a:lnTo>
                    <a:pt x="922" y="517"/>
                  </a:lnTo>
                  <a:lnTo>
                    <a:pt x="922" y="427"/>
                  </a:lnTo>
                  <a:lnTo>
                    <a:pt x="900" y="360"/>
                  </a:lnTo>
                  <a:lnTo>
                    <a:pt x="877" y="270"/>
                  </a:lnTo>
                  <a:lnTo>
                    <a:pt x="832" y="203"/>
                  </a:lnTo>
                  <a:lnTo>
                    <a:pt x="765" y="135"/>
                  </a:lnTo>
                  <a:lnTo>
                    <a:pt x="697" y="68"/>
                  </a:lnTo>
                  <a:lnTo>
                    <a:pt x="608" y="45"/>
                  </a:lnTo>
                  <a:lnTo>
                    <a:pt x="518" y="23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332;p15">
              <a:extLst>
                <a:ext uri="{FF2B5EF4-FFF2-40B4-BE49-F238E27FC236}">
                  <a16:creationId xmlns:a16="http://schemas.microsoft.com/office/drawing/2014/main" id="{130A2E5D-09CF-3E1C-4DF2-57E5801679B5}"/>
                </a:ext>
              </a:extLst>
            </p:cNvPr>
            <p:cNvSpPr/>
            <p:nvPr/>
          </p:nvSpPr>
          <p:spPr>
            <a:xfrm>
              <a:off x="1655925" y="904625"/>
              <a:ext cx="148375" cy="160750"/>
            </a:xfrm>
            <a:custGeom>
              <a:avLst/>
              <a:gdLst/>
              <a:ahLst/>
              <a:cxnLst/>
              <a:rect l="l" t="t" r="r" b="b"/>
              <a:pathLst>
                <a:path w="5935" h="6430" extrusionOk="0">
                  <a:moveTo>
                    <a:pt x="4384" y="0"/>
                  </a:moveTo>
                  <a:lnTo>
                    <a:pt x="4361" y="23"/>
                  </a:lnTo>
                  <a:lnTo>
                    <a:pt x="4316" y="45"/>
                  </a:lnTo>
                  <a:lnTo>
                    <a:pt x="4294" y="68"/>
                  </a:lnTo>
                  <a:lnTo>
                    <a:pt x="4294" y="113"/>
                  </a:lnTo>
                  <a:lnTo>
                    <a:pt x="4316" y="158"/>
                  </a:lnTo>
                  <a:lnTo>
                    <a:pt x="4384" y="270"/>
                  </a:lnTo>
                  <a:lnTo>
                    <a:pt x="4406" y="405"/>
                  </a:lnTo>
                  <a:lnTo>
                    <a:pt x="4406" y="517"/>
                  </a:lnTo>
                  <a:lnTo>
                    <a:pt x="4406" y="652"/>
                  </a:lnTo>
                  <a:lnTo>
                    <a:pt x="4339" y="922"/>
                  </a:lnTo>
                  <a:lnTo>
                    <a:pt x="4271" y="1169"/>
                  </a:lnTo>
                  <a:lnTo>
                    <a:pt x="4182" y="1506"/>
                  </a:lnTo>
                  <a:lnTo>
                    <a:pt x="3979" y="1596"/>
                  </a:lnTo>
                  <a:lnTo>
                    <a:pt x="3754" y="1754"/>
                  </a:lnTo>
                  <a:lnTo>
                    <a:pt x="3485" y="1933"/>
                  </a:lnTo>
                  <a:lnTo>
                    <a:pt x="3192" y="2181"/>
                  </a:lnTo>
                  <a:lnTo>
                    <a:pt x="2855" y="2473"/>
                  </a:lnTo>
                  <a:lnTo>
                    <a:pt x="2518" y="2810"/>
                  </a:lnTo>
                  <a:lnTo>
                    <a:pt x="2158" y="3170"/>
                  </a:lnTo>
                  <a:lnTo>
                    <a:pt x="1799" y="3574"/>
                  </a:lnTo>
                  <a:lnTo>
                    <a:pt x="1349" y="4069"/>
                  </a:lnTo>
                  <a:lnTo>
                    <a:pt x="967" y="4541"/>
                  </a:lnTo>
                  <a:lnTo>
                    <a:pt x="652" y="4991"/>
                  </a:lnTo>
                  <a:lnTo>
                    <a:pt x="383" y="5418"/>
                  </a:lnTo>
                  <a:lnTo>
                    <a:pt x="180" y="5777"/>
                  </a:lnTo>
                  <a:lnTo>
                    <a:pt x="45" y="6070"/>
                  </a:lnTo>
                  <a:lnTo>
                    <a:pt x="0" y="6182"/>
                  </a:lnTo>
                  <a:lnTo>
                    <a:pt x="0" y="6272"/>
                  </a:lnTo>
                  <a:lnTo>
                    <a:pt x="0" y="6362"/>
                  </a:lnTo>
                  <a:lnTo>
                    <a:pt x="45" y="6407"/>
                  </a:lnTo>
                  <a:lnTo>
                    <a:pt x="90" y="6429"/>
                  </a:lnTo>
                  <a:lnTo>
                    <a:pt x="180" y="6429"/>
                  </a:lnTo>
                  <a:lnTo>
                    <a:pt x="270" y="6407"/>
                  </a:lnTo>
                  <a:lnTo>
                    <a:pt x="383" y="6362"/>
                  </a:lnTo>
                  <a:lnTo>
                    <a:pt x="675" y="6204"/>
                  </a:lnTo>
                  <a:lnTo>
                    <a:pt x="990" y="5980"/>
                  </a:lnTo>
                  <a:lnTo>
                    <a:pt x="1372" y="5665"/>
                  </a:lnTo>
                  <a:lnTo>
                    <a:pt x="1776" y="5283"/>
                  </a:lnTo>
                  <a:lnTo>
                    <a:pt x="2226" y="4833"/>
                  </a:lnTo>
                  <a:lnTo>
                    <a:pt x="2675" y="4361"/>
                  </a:lnTo>
                  <a:lnTo>
                    <a:pt x="3035" y="3934"/>
                  </a:lnTo>
                  <a:lnTo>
                    <a:pt x="3372" y="3507"/>
                  </a:lnTo>
                  <a:lnTo>
                    <a:pt x="3687" y="3125"/>
                  </a:lnTo>
                  <a:lnTo>
                    <a:pt x="3934" y="2743"/>
                  </a:lnTo>
                  <a:lnTo>
                    <a:pt x="4137" y="2428"/>
                  </a:lnTo>
                  <a:lnTo>
                    <a:pt x="4316" y="2113"/>
                  </a:lnTo>
                  <a:lnTo>
                    <a:pt x="4406" y="1888"/>
                  </a:lnTo>
                  <a:lnTo>
                    <a:pt x="4451" y="1686"/>
                  </a:lnTo>
                  <a:lnTo>
                    <a:pt x="4788" y="1529"/>
                  </a:lnTo>
                  <a:lnTo>
                    <a:pt x="5126" y="1416"/>
                  </a:lnTo>
                  <a:lnTo>
                    <a:pt x="5485" y="1349"/>
                  </a:lnTo>
                  <a:lnTo>
                    <a:pt x="5890" y="1349"/>
                  </a:lnTo>
                  <a:lnTo>
                    <a:pt x="5912" y="1326"/>
                  </a:lnTo>
                  <a:lnTo>
                    <a:pt x="5935" y="1282"/>
                  </a:lnTo>
                  <a:lnTo>
                    <a:pt x="5935" y="1259"/>
                  </a:lnTo>
                  <a:lnTo>
                    <a:pt x="5912" y="1169"/>
                  </a:lnTo>
                  <a:lnTo>
                    <a:pt x="5867" y="1147"/>
                  </a:lnTo>
                  <a:lnTo>
                    <a:pt x="5463" y="1147"/>
                  </a:lnTo>
                  <a:lnTo>
                    <a:pt x="5103" y="1214"/>
                  </a:lnTo>
                  <a:lnTo>
                    <a:pt x="4744" y="1326"/>
                  </a:lnTo>
                  <a:lnTo>
                    <a:pt x="4406" y="1484"/>
                  </a:lnTo>
                  <a:lnTo>
                    <a:pt x="4519" y="1079"/>
                  </a:lnTo>
                  <a:lnTo>
                    <a:pt x="4586" y="809"/>
                  </a:lnTo>
                  <a:lnTo>
                    <a:pt x="4609" y="540"/>
                  </a:lnTo>
                  <a:lnTo>
                    <a:pt x="4609" y="427"/>
                  </a:lnTo>
                  <a:lnTo>
                    <a:pt x="4586" y="292"/>
                  </a:lnTo>
                  <a:lnTo>
                    <a:pt x="4564" y="158"/>
                  </a:lnTo>
                  <a:lnTo>
                    <a:pt x="4496" y="45"/>
                  </a:lnTo>
                  <a:lnTo>
                    <a:pt x="4451" y="23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333;p15">
              <a:extLst>
                <a:ext uri="{FF2B5EF4-FFF2-40B4-BE49-F238E27FC236}">
                  <a16:creationId xmlns:a16="http://schemas.microsoft.com/office/drawing/2014/main" id="{EAA95B5D-CEAE-6442-B08A-C6C741CD2664}"/>
                </a:ext>
              </a:extLst>
            </p:cNvPr>
            <p:cNvSpPr/>
            <p:nvPr/>
          </p:nvSpPr>
          <p:spPr>
            <a:xfrm>
              <a:off x="5685850" y="1699825"/>
              <a:ext cx="149500" cy="110150"/>
            </a:xfrm>
            <a:custGeom>
              <a:avLst/>
              <a:gdLst/>
              <a:ahLst/>
              <a:cxnLst/>
              <a:rect l="l" t="t" r="r" b="b"/>
              <a:pathLst>
                <a:path w="5980" h="4406" extrusionOk="0">
                  <a:moveTo>
                    <a:pt x="967" y="0"/>
                  </a:moveTo>
                  <a:lnTo>
                    <a:pt x="810" y="23"/>
                  </a:lnTo>
                  <a:lnTo>
                    <a:pt x="675" y="68"/>
                  </a:lnTo>
                  <a:lnTo>
                    <a:pt x="540" y="135"/>
                  </a:lnTo>
                  <a:lnTo>
                    <a:pt x="428" y="202"/>
                  </a:lnTo>
                  <a:lnTo>
                    <a:pt x="315" y="292"/>
                  </a:lnTo>
                  <a:lnTo>
                    <a:pt x="225" y="427"/>
                  </a:lnTo>
                  <a:lnTo>
                    <a:pt x="158" y="562"/>
                  </a:lnTo>
                  <a:lnTo>
                    <a:pt x="90" y="719"/>
                  </a:lnTo>
                  <a:lnTo>
                    <a:pt x="68" y="922"/>
                  </a:lnTo>
                  <a:lnTo>
                    <a:pt x="23" y="1124"/>
                  </a:lnTo>
                  <a:lnTo>
                    <a:pt x="0" y="1326"/>
                  </a:lnTo>
                  <a:lnTo>
                    <a:pt x="0" y="1551"/>
                  </a:lnTo>
                  <a:lnTo>
                    <a:pt x="23" y="1776"/>
                  </a:lnTo>
                  <a:lnTo>
                    <a:pt x="45" y="1978"/>
                  </a:lnTo>
                  <a:lnTo>
                    <a:pt x="68" y="2203"/>
                  </a:lnTo>
                  <a:lnTo>
                    <a:pt x="135" y="2405"/>
                  </a:lnTo>
                  <a:lnTo>
                    <a:pt x="203" y="2608"/>
                  </a:lnTo>
                  <a:lnTo>
                    <a:pt x="270" y="2810"/>
                  </a:lnTo>
                  <a:lnTo>
                    <a:pt x="360" y="3012"/>
                  </a:lnTo>
                  <a:lnTo>
                    <a:pt x="472" y="3192"/>
                  </a:lnTo>
                  <a:lnTo>
                    <a:pt x="607" y="3372"/>
                  </a:lnTo>
                  <a:lnTo>
                    <a:pt x="742" y="3552"/>
                  </a:lnTo>
                  <a:lnTo>
                    <a:pt x="900" y="3709"/>
                  </a:lnTo>
                  <a:lnTo>
                    <a:pt x="1057" y="3866"/>
                  </a:lnTo>
                  <a:lnTo>
                    <a:pt x="1259" y="3979"/>
                  </a:lnTo>
                  <a:lnTo>
                    <a:pt x="1462" y="4114"/>
                  </a:lnTo>
                  <a:lnTo>
                    <a:pt x="1664" y="4204"/>
                  </a:lnTo>
                  <a:lnTo>
                    <a:pt x="1889" y="4294"/>
                  </a:lnTo>
                  <a:lnTo>
                    <a:pt x="2158" y="4339"/>
                  </a:lnTo>
                  <a:lnTo>
                    <a:pt x="2406" y="4384"/>
                  </a:lnTo>
                  <a:lnTo>
                    <a:pt x="2698" y="4406"/>
                  </a:lnTo>
                  <a:lnTo>
                    <a:pt x="2990" y="4406"/>
                  </a:lnTo>
                  <a:lnTo>
                    <a:pt x="3305" y="4384"/>
                  </a:lnTo>
                  <a:lnTo>
                    <a:pt x="3642" y="4316"/>
                  </a:lnTo>
                  <a:lnTo>
                    <a:pt x="3979" y="4249"/>
                  </a:lnTo>
                  <a:lnTo>
                    <a:pt x="4339" y="4136"/>
                  </a:lnTo>
                  <a:lnTo>
                    <a:pt x="4721" y="3979"/>
                  </a:lnTo>
                  <a:lnTo>
                    <a:pt x="5126" y="3822"/>
                  </a:lnTo>
                  <a:lnTo>
                    <a:pt x="5530" y="3619"/>
                  </a:lnTo>
                  <a:lnTo>
                    <a:pt x="5980" y="3372"/>
                  </a:lnTo>
                  <a:lnTo>
                    <a:pt x="4361" y="1169"/>
                  </a:lnTo>
                  <a:lnTo>
                    <a:pt x="4204" y="1057"/>
                  </a:lnTo>
                  <a:lnTo>
                    <a:pt x="3777" y="832"/>
                  </a:lnTo>
                  <a:lnTo>
                    <a:pt x="3147" y="540"/>
                  </a:lnTo>
                  <a:lnTo>
                    <a:pt x="2788" y="382"/>
                  </a:lnTo>
                  <a:lnTo>
                    <a:pt x="2406" y="247"/>
                  </a:lnTo>
                  <a:lnTo>
                    <a:pt x="2046" y="135"/>
                  </a:lnTo>
                  <a:lnTo>
                    <a:pt x="1664" y="45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334;p15">
              <a:extLst>
                <a:ext uri="{FF2B5EF4-FFF2-40B4-BE49-F238E27FC236}">
                  <a16:creationId xmlns:a16="http://schemas.microsoft.com/office/drawing/2014/main" id="{BFE124E2-BFD8-1D76-804C-86846432FD8E}"/>
                </a:ext>
              </a:extLst>
            </p:cNvPr>
            <p:cNvSpPr/>
            <p:nvPr/>
          </p:nvSpPr>
          <p:spPr>
            <a:xfrm>
              <a:off x="5794300" y="1780175"/>
              <a:ext cx="68025" cy="91075"/>
            </a:xfrm>
            <a:custGeom>
              <a:avLst/>
              <a:gdLst/>
              <a:ahLst/>
              <a:cxnLst/>
              <a:rect l="l" t="t" r="r" b="b"/>
              <a:pathLst>
                <a:path w="2721" h="3643" extrusionOk="0">
                  <a:moveTo>
                    <a:pt x="1507" y="1"/>
                  </a:moveTo>
                  <a:lnTo>
                    <a:pt x="1395" y="135"/>
                  </a:lnTo>
                  <a:lnTo>
                    <a:pt x="1080" y="495"/>
                  </a:lnTo>
                  <a:lnTo>
                    <a:pt x="878" y="742"/>
                  </a:lnTo>
                  <a:lnTo>
                    <a:pt x="675" y="1012"/>
                  </a:lnTo>
                  <a:lnTo>
                    <a:pt x="473" y="1327"/>
                  </a:lnTo>
                  <a:lnTo>
                    <a:pt x="293" y="1642"/>
                  </a:lnTo>
                  <a:lnTo>
                    <a:pt x="158" y="1956"/>
                  </a:lnTo>
                  <a:lnTo>
                    <a:pt x="46" y="2271"/>
                  </a:lnTo>
                  <a:lnTo>
                    <a:pt x="23" y="2428"/>
                  </a:lnTo>
                  <a:lnTo>
                    <a:pt x="1" y="2586"/>
                  </a:lnTo>
                  <a:lnTo>
                    <a:pt x="1" y="2721"/>
                  </a:lnTo>
                  <a:lnTo>
                    <a:pt x="23" y="2855"/>
                  </a:lnTo>
                  <a:lnTo>
                    <a:pt x="68" y="2990"/>
                  </a:lnTo>
                  <a:lnTo>
                    <a:pt x="136" y="3125"/>
                  </a:lnTo>
                  <a:lnTo>
                    <a:pt x="226" y="3238"/>
                  </a:lnTo>
                  <a:lnTo>
                    <a:pt x="338" y="3328"/>
                  </a:lnTo>
                  <a:lnTo>
                    <a:pt x="495" y="3417"/>
                  </a:lnTo>
                  <a:lnTo>
                    <a:pt x="653" y="3507"/>
                  </a:lnTo>
                  <a:lnTo>
                    <a:pt x="878" y="3552"/>
                  </a:lnTo>
                  <a:lnTo>
                    <a:pt x="1102" y="3597"/>
                  </a:lnTo>
                  <a:lnTo>
                    <a:pt x="1350" y="3642"/>
                  </a:lnTo>
                  <a:lnTo>
                    <a:pt x="1754" y="3642"/>
                  </a:lnTo>
                  <a:lnTo>
                    <a:pt x="1934" y="3620"/>
                  </a:lnTo>
                  <a:lnTo>
                    <a:pt x="2091" y="3597"/>
                  </a:lnTo>
                  <a:lnTo>
                    <a:pt x="2226" y="3530"/>
                  </a:lnTo>
                  <a:lnTo>
                    <a:pt x="2339" y="3485"/>
                  </a:lnTo>
                  <a:lnTo>
                    <a:pt x="2429" y="3395"/>
                  </a:lnTo>
                  <a:lnTo>
                    <a:pt x="2519" y="3328"/>
                  </a:lnTo>
                  <a:lnTo>
                    <a:pt x="2586" y="3215"/>
                  </a:lnTo>
                  <a:lnTo>
                    <a:pt x="2631" y="3125"/>
                  </a:lnTo>
                  <a:lnTo>
                    <a:pt x="2676" y="3013"/>
                  </a:lnTo>
                  <a:lnTo>
                    <a:pt x="2721" y="2766"/>
                  </a:lnTo>
                  <a:lnTo>
                    <a:pt x="2721" y="2518"/>
                  </a:lnTo>
                  <a:lnTo>
                    <a:pt x="2698" y="2271"/>
                  </a:lnTo>
                  <a:lnTo>
                    <a:pt x="2653" y="2024"/>
                  </a:lnTo>
                  <a:lnTo>
                    <a:pt x="2586" y="1776"/>
                  </a:lnTo>
                  <a:lnTo>
                    <a:pt x="2519" y="1574"/>
                  </a:lnTo>
                  <a:lnTo>
                    <a:pt x="2384" y="1237"/>
                  </a:lnTo>
                  <a:lnTo>
                    <a:pt x="2339" y="1125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335;p15">
              <a:extLst>
                <a:ext uri="{FF2B5EF4-FFF2-40B4-BE49-F238E27FC236}">
                  <a16:creationId xmlns:a16="http://schemas.microsoft.com/office/drawing/2014/main" id="{6088EC39-9AE6-85FB-0037-E63746F55DC2}"/>
                </a:ext>
              </a:extLst>
            </p:cNvPr>
            <p:cNvSpPr/>
            <p:nvPr/>
          </p:nvSpPr>
          <p:spPr>
            <a:xfrm>
              <a:off x="5699325" y="1711050"/>
              <a:ext cx="45000" cy="44425"/>
            </a:xfrm>
            <a:custGeom>
              <a:avLst/>
              <a:gdLst/>
              <a:ahLst/>
              <a:cxnLst/>
              <a:rect l="l" t="t" r="r" b="b"/>
              <a:pathLst>
                <a:path w="1800" h="1777" extrusionOk="0">
                  <a:moveTo>
                    <a:pt x="878" y="1"/>
                  </a:moveTo>
                  <a:lnTo>
                    <a:pt x="698" y="23"/>
                  </a:lnTo>
                  <a:lnTo>
                    <a:pt x="540" y="91"/>
                  </a:lnTo>
                  <a:lnTo>
                    <a:pt x="383" y="181"/>
                  </a:lnTo>
                  <a:lnTo>
                    <a:pt x="248" y="293"/>
                  </a:lnTo>
                  <a:lnTo>
                    <a:pt x="136" y="428"/>
                  </a:lnTo>
                  <a:lnTo>
                    <a:pt x="68" y="585"/>
                  </a:lnTo>
                  <a:lnTo>
                    <a:pt x="23" y="742"/>
                  </a:lnTo>
                  <a:lnTo>
                    <a:pt x="1" y="922"/>
                  </a:lnTo>
                  <a:lnTo>
                    <a:pt x="23" y="1102"/>
                  </a:lnTo>
                  <a:lnTo>
                    <a:pt x="91" y="1260"/>
                  </a:lnTo>
                  <a:lnTo>
                    <a:pt x="181" y="1417"/>
                  </a:lnTo>
                  <a:lnTo>
                    <a:pt x="293" y="1552"/>
                  </a:lnTo>
                  <a:lnTo>
                    <a:pt x="451" y="1664"/>
                  </a:lnTo>
                  <a:lnTo>
                    <a:pt x="585" y="1732"/>
                  </a:lnTo>
                  <a:lnTo>
                    <a:pt x="765" y="1777"/>
                  </a:lnTo>
                  <a:lnTo>
                    <a:pt x="923" y="1777"/>
                  </a:lnTo>
                  <a:lnTo>
                    <a:pt x="1102" y="1754"/>
                  </a:lnTo>
                  <a:lnTo>
                    <a:pt x="1260" y="1709"/>
                  </a:lnTo>
                  <a:lnTo>
                    <a:pt x="1417" y="1619"/>
                  </a:lnTo>
                  <a:lnTo>
                    <a:pt x="1552" y="1484"/>
                  </a:lnTo>
                  <a:lnTo>
                    <a:pt x="1664" y="1349"/>
                  </a:lnTo>
                  <a:lnTo>
                    <a:pt x="1732" y="1192"/>
                  </a:lnTo>
                  <a:lnTo>
                    <a:pt x="1777" y="1035"/>
                  </a:lnTo>
                  <a:lnTo>
                    <a:pt x="1799" y="855"/>
                  </a:lnTo>
                  <a:lnTo>
                    <a:pt x="1777" y="698"/>
                  </a:lnTo>
                  <a:lnTo>
                    <a:pt x="1709" y="518"/>
                  </a:lnTo>
                  <a:lnTo>
                    <a:pt x="1619" y="360"/>
                  </a:lnTo>
                  <a:lnTo>
                    <a:pt x="1507" y="225"/>
                  </a:lnTo>
                  <a:lnTo>
                    <a:pt x="1372" y="136"/>
                  </a:lnTo>
                  <a:lnTo>
                    <a:pt x="1215" y="46"/>
                  </a:lnTo>
                  <a:lnTo>
                    <a:pt x="1035" y="23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336;p15">
              <a:extLst>
                <a:ext uri="{FF2B5EF4-FFF2-40B4-BE49-F238E27FC236}">
                  <a16:creationId xmlns:a16="http://schemas.microsoft.com/office/drawing/2014/main" id="{A56C39BE-DC28-B929-8E1D-8F5D0C49B190}"/>
                </a:ext>
              </a:extLst>
            </p:cNvPr>
            <p:cNvSpPr/>
            <p:nvPr/>
          </p:nvSpPr>
          <p:spPr>
            <a:xfrm>
              <a:off x="5813425" y="1831875"/>
              <a:ext cx="23050" cy="23075"/>
            </a:xfrm>
            <a:custGeom>
              <a:avLst/>
              <a:gdLst/>
              <a:ahLst/>
              <a:cxnLst/>
              <a:rect l="l" t="t" r="r" b="b"/>
              <a:pathLst>
                <a:path w="922" h="923" extrusionOk="0">
                  <a:moveTo>
                    <a:pt x="450" y="1"/>
                  </a:moveTo>
                  <a:lnTo>
                    <a:pt x="360" y="23"/>
                  </a:lnTo>
                  <a:lnTo>
                    <a:pt x="270" y="46"/>
                  </a:lnTo>
                  <a:lnTo>
                    <a:pt x="202" y="91"/>
                  </a:lnTo>
                  <a:lnTo>
                    <a:pt x="135" y="158"/>
                  </a:lnTo>
                  <a:lnTo>
                    <a:pt x="68" y="225"/>
                  </a:lnTo>
                  <a:lnTo>
                    <a:pt x="45" y="293"/>
                  </a:lnTo>
                  <a:lnTo>
                    <a:pt x="23" y="383"/>
                  </a:lnTo>
                  <a:lnTo>
                    <a:pt x="0" y="473"/>
                  </a:lnTo>
                  <a:lnTo>
                    <a:pt x="23" y="563"/>
                  </a:lnTo>
                  <a:lnTo>
                    <a:pt x="45" y="653"/>
                  </a:lnTo>
                  <a:lnTo>
                    <a:pt x="90" y="720"/>
                  </a:lnTo>
                  <a:lnTo>
                    <a:pt x="158" y="787"/>
                  </a:lnTo>
                  <a:lnTo>
                    <a:pt x="225" y="855"/>
                  </a:lnTo>
                  <a:lnTo>
                    <a:pt x="315" y="877"/>
                  </a:lnTo>
                  <a:lnTo>
                    <a:pt x="382" y="900"/>
                  </a:lnTo>
                  <a:lnTo>
                    <a:pt x="472" y="922"/>
                  </a:lnTo>
                  <a:lnTo>
                    <a:pt x="562" y="900"/>
                  </a:lnTo>
                  <a:lnTo>
                    <a:pt x="652" y="877"/>
                  </a:lnTo>
                  <a:lnTo>
                    <a:pt x="719" y="832"/>
                  </a:lnTo>
                  <a:lnTo>
                    <a:pt x="787" y="765"/>
                  </a:lnTo>
                  <a:lnTo>
                    <a:pt x="854" y="698"/>
                  </a:lnTo>
                  <a:lnTo>
                    <a:pt x="899" y="608"/>
                  </a:lnTo>
                  <a:lnTo>
                    <a:pt x="899" y="540"/>
                  </a:lnTo>
                  <a:lnTo>
                    <a:pt x="922" y="450"/>
                  </a:lnTo>
                  <a:lnTo>
                    <a:pt x="899" y="360"/>
                  </a:lnTo>
                  <a:lnTo>
                    <a:pt x="877" y="270"/>
                  </a:lnTo>
                  <a:lnTo>
                    <a:pt x="832" y="203"/>
                  </a:lnTo>
                  <a:lnTo>
                    <a:pt x="764" y="136"/>
                  </a:lnTo>
                  <a:lnTo>
                    <a:pt x="697" y="68"/>
                  </a:lnTo>
                  <a:lnTo>
                    <a:pt x="630" y="46"/>
                  </a:lnTo>
                  <a:lnTo>
                    <a:pt x="540" y="23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337;p15">
              <a:extLst>
                <a:ext uri="{FF2B5EF4-FFF2-40B4-BE49-F238E27FC236}">
                  <a16:creationId xmlns:a16="http://schemas.microsoft.com/office/drawing/2014/main" id="{62AF8560-4CC3-4D2D-0E5C-F147C7A085B0}"/>
                </a:ext>
              </a:extLst>
            </p:cNvPr>
            <p:cNvSpPr/>
            <p:nvPr/>
          </p:nvSpPr>
          <p:spPr>
            <a:xfrm>
              <a:off x="5799925" y="1615525"/>
              <a:ext cx="100050" cy="160175"/>
            </a:xfrm>
            <a:custGeom>
              <a:avLst/>
              <a:gdLst/>
              <a:ahLst/>
              <a:cxnLst/>
              <a:rect l="l" t="t" r="r" b="b"/>
              <a:pathLst>
                <a:path w="4002" h="6407" extrusionOk="0">
                  <a:moveTo>
                    <a:pt x="1012" y="0"/>
                  </a:moveTo>
                  <a:lnTo>
                    <a:pt x="855" y="45"/>
                  </a:lnTo>
                  <a:lnTo>
                    <a:pt x="720" y="90"/>
                  </a:lnTo>
                  <a:lnTo>
                    <a:pt x="585" y="158"/>
                  </a:lnTo>
                  <a:lnTo>
                    <a:pt x="473" y="248"/>
                  </a:lnTo>
                  <a:lnTo>
                    <a:pt x="383" y="360"/>
                  </a:lnTo>
                  <a:lnTo>
                    <a:pt x="293" y="472"/>
                  </a:lnTo>
                  <a:lnTo>
                    <a:pt x="225" y="607"/>
                  </a:lnTo>
                  <a:lnTo>
                    <a:pt x="158" y="765"/>
                  </a:lnTo>
                  <a:lnTo>
                    <a:pt x="113" y="922"/>
                  </a:lnTo>
                  <a:lnTo>
                    <a:pt x="46" y="1282"/>
                  </a:lnTo>
                  <a:lnTo>
                    <a:pt x="1" y="1664"/>
                  </a:lnTo>
                  <a:lnTo>
                    <a:pt x="1" y="2068"/>
                  </a:lnTo>
                  <a:lnTo>
                    <a:pt x="23" y="2450"/>
                  </a:lnTo>
                  <a:lnTo>
                    <a:pt x="46" y="2833"/>
                  </a:lnTo>
                  <a:lnTo>
                    <a:pt x="136" y="3529"/>
                  </a:lnTo>
                  <a:lnTo>
                    <a:pt x="225" y="4024"/>
                  </a:lnTo>
                  <a:lnTo>
                    <a:pt x="270" y="4204"/>
                  </a:lnTo>
                  <a:lnTo>
                    <a:pt x="1866" y="6407"/>
                  </a:lnTo>
                  <a:lnTo>
                    <a:pt x="2226" y="6070"/>
                  </a:lnTo>
                  <a:lnTo>
                    <a:pt x="2541" y="5755"/>
                  </a:lnTo>
                  <a:lnTo>
                    <a:pt x="2833" y="5418"/>
                  </a:lnTo>
                  <a:lnTo>
                    <a:pt x="3103" y="5103"/>
                  </a:lnTo>
                  <a:lnTo>
                    <a:pt x="3305" y="4788"/>
                  </a:lnTo>
                  <a:lnTo>
                    <a:pt x="3507" y="4496"/>
                  </a:lnTo>
                  <a:lnTo>
                    <a:pt x="3642" y="4181"/>
                  </a:lnTo>
                  <a:lnTo>
                    <a:pt x="3777" y="3912"/>
                  </a:lnTo>
                  <a:lnTo>
                    <a:pt x="3867" y="3619"/>
                  </a:lnTo>
                  <a:lnTo>
                    <a:pt x="3935" y="3350"/>
                  </a:lnTo>
                  <a:lnTo>
                    <a:pt x="3979" y="3080"/>
                  </a:lnTo>
                  <a:lnTo>
                    <a:pt x="4002" y="2833"/>
                  </a:lnTo>
                  <a:lnTo>
                    <a:pt x="4002" y="2585"/>
                  </a:lnTo>
                  <a:lnTo>
                    <a:pt x="3979" y="2361"/>
                  </a:lnTo>
                  <a:lnTo>
                    <a:pt x="3935" y="2113"/>
                  </a:lnTo>
                  <a:lnTo>
                    <a:pt x="3867" y="1911"/>
                  </a:lnTo>
                  <a:lnTo>
                    <a:pt x="3777" y="1709"/>
                  </a:lnTo>
                  <a:lnTo>
                    <a:pt x="3665" y="1506"/>
                  </a:lnTo>
                  <a:lnTo>
                    <a:pt x="3552" y="1326"/>
                  </a:lnTo>
                  <a:lnTo>
                    <a:pt x="3417" y="1147"/>
                  </a:lnTo>
                  <a:lnTo>
                    <a:pt x="3283" y="989"/>
                  </a:lnTo>
                  <a:lnTo>
                    <a:pt x="3125" y="832"/>
                  </a:lnTo>
                  <a:lnTo>
                    <a:pt x="2945" y="697"/>
                  </a:lnTo>
                  <a:lnTo>
                    <a:pt x="2766" y="562"/>
                  </a:lnTo>
                  <a:lnTo>
                    <a:pt x="2586" y="450"/>
                  </a:lnTo>
                  <a:lnTo>
                    <a:pt x="2406" y="337"/>
                  </a:lnTo>
                  <a:lnTo>
                    <a:pt x="2204" y="248"/>
                  </a:lnTo>
                  <a:lnTo>
                    <a:pt x="2001" y="180"/>
                  </a:lnTo>
                  <a:lnTo>
                    <a:pt x="1799" y="113"/>
                  </a:lnTo>
                  <a:lnTo>
                    <a:pt x="1597" y="68"/>
                  </a:lnTo>
                  <a:lnTo>
                    <a:pt x="1394" y="23"/>
                  </a:lnTo>
                  <a:lnTo>
                    <a:pt x="119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338;p15">
              <a:extLst>
                <a:ext uri="{FF2B5EF4-FFF2-40B4-BE49-F238E27FC236}">
                  <a16:creationId xmlns:a16="http://schemas.microsoft.com/office/drawing/2014/main" id="{1751702F-C6A1-B66A-EE4C-710A61648BC0}"/>
                </a:ext>
              </a:extLst>
            </p:cNvPr>
            <p:cNvSpPr/>
            <p:nvPr/>
          </p:nvSpPr>
          <p:spPr>
            <a:xfrm>
              <a:off x="5843775" y="1754900"/>
              <a:ext cx="89375" cy="68025"/>
            </a:xfrm>
            <a:custGeom>
              <a:avLst/>
              <a:gdLst/>
              <a:ahLst/>
              <a:cxnLst/>
              <a:rect l="l" t="t" r="r" b="b"/>
              <a:pathLst>
                <a:path w="3575" h="2721" extrusionOk="0">
                  <a:moveTo>
                    <a:pt x="2293" y="0"/>
                  </a:moveTo>
                  <a:lnTo>
                    <a:pt x="1933" y="23"/>
                  </a:lnTo>
                  <a:lnTo>
                    <a:pt x="1574" y="112"/>
                  </a:lnTo>
                  <a:lnTo>
                    <a:pt x="1236" y="202"/>
                  </a:lnTo>
                  <a:lnTo>
                    <a:pt x="899" y="292"/>
                  </a:lnTo>
                  <a:lnTo>
                    <a:pt x="607" y="405"/>
                  </a:lnTo>
                  <a:lnTo>
                    <a:pt x="157" y="585"/>
                  </a:lnTo>
                  <a:lnTo>
                    <a:pt x="0" y="674"/>
                  </a:lnTo>
                  <a:lnTo>
                    <a:pt x="809" y="1798"/>
                  </a:lnTo>
                  <a:lnTo>
                    <a:pt x="899" y="1888"/>
                  </a:lnTo>
                  <a:lnTo>
                    <a:pt x="1169" y="2113"/>
                  </a:lnTo>
                  <a:lnTo>
                    <a:pt x="1349" y="2248"/>
                  </a:lnTo>
                  <a:lnTo>
                    <a:pt x="1574" y="2383"/>
                  </a:lnTo>
                  <a:lnTo>
                    <a:pt x="1776" y="2518"/>
                  </a:lnTo>
                  <a:lnTo>
                    <a:pt x="2023" y="2630"/>
                  </a:lnTo>
                  <a:lnTo>
                    <a:pt x="2248" y="2698"/>
                  </a:lnTo>
                  <a:lnTo>
                    <a:pt x="2495" y="2720"/>
                  </a:lnTo>
                  <a:lnTo>
                    <a:pt x="2608" y="2720"/>
                  </a:lnTo>
                  <a:lnTo>
                    <a:pt x="2720" y="2698"/>
                  </a:lnTo>
                  <a:lnTo>
                    <a:pt x="2832" y="2675"/>
                  </a:lnTo>
                  <a:lnTo>
                    <a:pt x="2945" y="2608"/>
                  </a:lnTo>
                  <a:lnTo>
                    <a:pt x="3035" y="2540"/>
                  </a:lnTo>
                  <a:lnTo>
                    <a:pt x="3147" y="2450"/>
                  </a:lnTo>
                  <a:lnTo>
                    <a:pt x="3237" y="2338"/>
                  </a:lnTo>
                  <a:lnTo>
                    <a:pt x="3304" y="2203"/>
                  </a:lnTo>
                  <a:lnTo>
                    <a:pt x="3394" y="2046"/>
                  </a:lnTo>
                  <a:lnTo>
                    <a:pt x="3462" y="1866"/>
                  </a:lnTo>
                  <a:lnTo>
                    <a:pt x="3507" y="1641"/>
                  </a:lnTo>
                  <a:lnTo>
                    <a:pt x="3552" y="1416"/>
                  </a:lnTo>
                  <a:lnTo>
                    <a:pt x="3574" y="1169"/>
                  </a:lnTo>
                  <a:lnTo>
                    <a:pt x="3574" y="967"/>
                  </a:lnTo>
                  <a:lnTo>
                    <a:pt x="3574" y="764"/>
                  </a:lnTo>
                  <a:lnTo>
                    <a:pt x="3529" y="607"/>
                  </a:lnTo>
                  <a:lnTo>
                    <a:pt x="3462" y="472"/>
                  </a:lnTo>
                  <a:lnTo>
                    <a:pt x="3394" y="337"/>
                  </a:lnTo>
                  <a:lnTo>
                    <a:pt x="3282" y="247"/>
                  </a:lnTo>
                  <a:lnTo>
                    <a:pt x="3170" y="157"/>
                  </a:lnTo>
                  <a:lnTo>
                    <a:pt x="3057" y="90"/>
                  </a:lnTo>
                  <a:lnTo>
                    <a:pt x="2922" y="45"/>
                  </a:lnTo>
                  <a:lnTo>
                    <a:pt x="2765" y="23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339;p15">
              <a:extLst>
                <a:ext uri="{FF2B5EF4-FFF2-40B4-BE49-F238E27FC236}">
                  <a16:creationId xmlns:a16="http://schemas.microsoft.com/office/drawing/2014/main" id="{782BF901-6409-F50A-BBDA-DBED15BE5640}"/>
                </a:ext>
              </a:extLst>
            </p:cNvPr>
            <p:cNvSpPr/>
            <p:nvPr/>
          </p:nvSpPr>
          <p:spPr>
            <a:xfrm>
              <a:off x="5811725" y="1630125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55" y="1"/>
                  </a:moveTo>
                  <a:lnTo>
                    <a:pt x="675" y="23"/>
                  </a:lnTo>
                  <a:lnTo>
                    <a:pt x="518" y="91"/>
                  </a:lnTo>
                  <a:lnTo>
                    <a:pt x="360" y="181"/>
                  </a:lnTo>
                  <a:lnTo>
                    <a:pt x="226" y="293"/>
                  </a:lnTo>
                  <a:lnTo>
                    <a:pt x="113" y="428"/>
                  </a:lnTo>
                  <a:lnTo>
                    <a:pt x="46" y="585"/>
                  </a:lnTo>
                  <a:lnTo>
                    <a:pt x="1" y="742"/>
                  </a:lnTo>
                  <a:lnTo>
                    <a:pt x="1" y="922"/>
                  </a:lnTo>
                  <a:lnTo>
                    <a:pt x="1" y="1102"/>
                  </a:lnTo>
                  <a:lnTo>
                    <a:pt x="68" y="1260"/>
                  </a:lnTo>
                  <a:lnTo>
                    <a:pt x="158" y="1417"/>
                  </a:lnTo>
                  <a:lnTo>
                    <a:pt x="270" y="1552"/>
                  </a:lnTo>
                  <a:lnTo>
                    <a:pt x="428" y="1664"/>
                  </a:lnTo>
                  <a:lnTo>
                    <a:pt x="563" y="1732"/>
                  </a:lnTo>
                  <a:lnTo>
                    <a:pt x="743" y="1777"/>
                  </a:lnTo>
                  <a:lnTo>
                    <a:pt x="900" y="1777"/>
                  </a:lnTo>
                  <a:lnTo>
                    <a:pt x="1080" y="1754"/>
                  </a:lnTo>
                  <a:lnTo>
                    <a:pt x="1237" y="1709"/>
                  </a:lnTo>
                  <a:lnTo>
                    <a:pt x="1394" y="1619"/>
                  </a:lnTo>
                  <a:lnTo>
                    <a:pt x="1529" y="1484"/>
                  </a:lnTo>
                  <a:lnTo>
                    <a:pt x="1642" y="1349"/>
                  </a:lnTo>
                  <a:lnTo>
                    <a:pt x="1709" y="1192"/>
                  </a:lnTo>
                  <a:lnTo>
                    <a:pt x="1754" y="1035"/>
                  </a:lnTo>
                  <a:lnTo>
                    <a:pt x="1777" y="855"/>
                  </a:lnTo>
                  <a:lnTo>
                    <a:pt x="1754" y="698"/>
                  </a:lnTo>
                  <a:lnTo>
                    <a:pt x="1687" y="518"/>
                  </a:lnTo>
                  <a:lnTo>
                    <a:pt x="1597" y="360"/>
                  </a:lnTo>
                  <a:lnTo>
                    <a:pt x="1484" y="225"/>
                  </a:lnTo>
                  <a:lnTo>
                    <a:pt x="1349" y="136"/>
                  </a:lnTo>
                  <a:lnTo>
                    <a:pt x="1192" y="46"/>
                  </a:lnTo>
                  <a:lnTo>
                    <a:pt x="1012" y="23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340;p15">
              <a:extLst>
                <a:ext uri="{FF2B5EF4-FFF2-40B4-BE49-F238E27FC236}">
                  <a16:creationId xmlns:a16="http://schemas.microsoft.com/office/drawing/2014/main" id="{0F34641C-11F2-05E8-AA87-169E2EEECB27}"/>
                </a:ext>
              </a:extLst>
            </p:cNvPr>
            <p:cNvSpPr/>
            <p:nvPr/>
          </p:nvSpPr>
          <p:spPr>
            <a:xfrm>
              <a:off x="5894900" y="1773425"/>
              <a:ext cx="22500" cy="22525"/>
            </a:xfrm>
            <a:custGeom>
              <a:avLst/>
              <a:gdLst/>
              <a:ahLst/>
              <a:cxnLst/>
              <a:rect l="l" t="t" r="r" b="b"/>
              <a:pathLst>
                <a:path w="900" h="901" extrusionOk="0">
                  <a:moveTo>
                    <a:pt x="338" y="1"/>
                  </a:moveTo>
                  <a:lnTo>
                    <a:pt x="248" y="46"/>
                  </a:lnTo>
                  <a:lnTo>
                    <a:pt x="180" y="91"/>
                  </a:lnTo>
                  <a:lnTo>
                    <a:pt x="113" y="158"/>
                  </a:lnTo>
                  <a:lnTo>
                    <a:pt x="46" y="226"/>
                  </a:lnTo>
                  <a:lnTo>
                    <a:pt x="23" y="293"/>
                  </a:lnTo>
                  <a:lnTo>
                    <a:pt x="1" y="383"/>
                  </a:lnTo>
                  <a:lnTo>
                    <a:pt x="1" y="473"/>
                  </a:lnTo>
                  <a:lnTo>
                    <a:pt x="1" y="563"/>
                  </a:lnTo>
                  <a:lnTo>
                    <a:pt x="23" y="630"/>
                  </a:lnTo>
                  <a:lnTo>
                    <a:pt x="68" y="720"/>
                  </a:lnTo>
                  <a:lnTo>
                    <a:pt x="136" y="788"/>
                  </a:lnTo>
                  <a:lnTo>
                    <a:pt x="203" y="833"/>
                  </a:lnTo>
                  <a:lnTo>
                    <a:pt x="293" y="878"/>
                  </a:lnTo>
                  <a:lnTo>
                    <a:pt x="383" y="900"/>
                  </a:lnTo>
                  <a:lnTo>
                    <a:pt x="540" y="900"/>
                  </a:lnTo>
                  <a:lnTo>
                    <a:pt x="630" y="878"/>
                  </a:lnTo>
                  <a:lnTo>
                    <a:pt x="720" y="810"/>
                  </a:lnTo>
                  <a:lnTo>
                    <a:pt x="787" y="765"/>
                  </a:lnTo>
                  <a:lnTo>
                    <a:pt x="832" y="698"/>
                  </a:lnTo>
                  <a:lnTo>
                    <a:pt x="877" y="608"/>
                  </a:lnTo>
                  <a:lnTo>
                    <a:pt x="900" y="518"/>
                  </a:lnTo>
                  <a:lnTo>
                    <a:pt x="900" y="428"/>
                  </a:lnTo>
                  <a:lnTo>
                    <a:pt x="877" y="361"/>
                  </a:lnTo>
                  <a:lnTo>
                    <a:pt x="855" y="271"/>
                  </a:lnTo>
                  <a:lnTo>
                    <a:pt x="810" y="181"/>
                  </a:lnTo>
                  <a:lnTo>
                    <a:pt x="742" y="113"/>
                  </a:lnTo>
                  <a:lnTo>
                    <a:pt x="675" y="68"/>
                  </a:lnTo>
                  <a:lnTo>
                    <a:pt x="608" y="23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341;p15">
              <a:extLst>
                <a:ext uri="{FF2B5EF4-FFF2-40B4-BE49-F238E27FC236}">
                  <a16:creationId xmlns:a16="http://schemas.microsoft.com/office/drawing/2014/main" id="{CC933F39-0EB8-6A07-BBFA-D2436F097BEC}"/>
                </a:ext>
              </a:extLst>
            </p:cNvPr>
            <p:cNvSpPr/>
            <p:nvPr/>
          </p:nvSpPr>
          <p:spPr>
            <a:xfrm>
              <a:off x="5741475" y="1653725"/>
              <a:ext cx="134900" cy="172000"/>
            </a:xfrm>
            <a:custGeom>
              <a:avLst/>
              <a:gdLst/>
              <a:ahLst/>
              <a:cxnLst/>
              <a:rect l="l" t="t" r="r" b="b"/>
              <a:pathLst>
                <a:path w="5396" h="6880" extrusionOk="0">
                  <a:moveTo>
                    <a:pt x="1484" y="1"/>
                  </a:moveTo>
                  <a:lnTo>
                    <a:pt x="1440" y="23"/>
                  </a:lnTo>
                  <a:lnTo>
                    <a:pt x="1440" y="68"/>
                  </a:lnTo>
                  <a:lnTo>
                    <a:pt x="1350" y="450"/>
                  </a:lnTo>
                  <a:lnTo>
                    <a:pt x="1350" y="810"/>
                  </a:lnTo>
                  <a:lnTo>
                    <a:pt x="1372" y="1170"/>
                  </a:lnTo>
                  <a:lnTo>
                    <a:pt x="1462" y="1529"/>
                  </a:lnTo>
                  <a:lnTo>
                    <a:pt x="1080" y="1350"/>
                  </a:lnTo>
                  <a:lnTo>
                    <a:pt x="833" y="1237"/>
                  </a:lnTo>
                  <a:lnTo>
                    <a:pt x="585" y="1147"/>
                  </a:lnTo>
                  <a:lnTo>
                    <a:pt x="473" y="1125"/>
                  </a:lnTo>
                  <a:lnTo>
                    <a:pt x="338" y="1102"/>
                  </a:lnTo>
                  <a:lnTo>
                    <a:pt x="203" y="1125"/>
                  </a:lnTo>
                  <a:lnTo>
                    <a:pt x="68" y="1147"/>
                  </a:lnTo>
                  <a:lnTo>
                    <a:pt x="23" y="1170"/>
                  </a:lnTo>
                  <a:lnTo>
                    <a:pt x="23" y="1215"/>
                  </a:lnTo>
                  <a:lnTo>
                    <a:pt x="1" y="1237"/>
                  </a:lnTo>
                  <a:lnTo>
                    <a:pt x="23" y="1282"/>
                  </a:lnTo>
                  <a:lnTo>
                    <a:pt x="23" y="1327"/>
                  </a:lnTo>
                  <a:lnTo>
                    <a:pt x="68" y="1350"/>
                  </a:lnTo>
                  <a:lnTo>
                    <a:pt x="136" y="1350"/>
                  </a:lnTo>
                  <a:lnTo>
                    <a:pt x="271" y="1305"/>
                  </a:lnTo>
                  <a:lnTo>
                    <a:pt x="405" y="1305"/>
                  </a:lnTo>
                  <a:lnTo>
                    <a:pt x="518" y="1327"/>
                  </a:lnTo>
                  <a:lnTo>
                    <a:pt x="653" y="1372"/>
                  </a:lnTo>
                  <a:lnTo>
                    <a:pt x="900" y="1484"/>
                  </a:lnTo>
                  <a:lnTo>
                    <a:pt x="1125" y="1597"/>
                  </a:lnTo>
                  <a:lnTo>
                    <a:pt x="1440" y="1754"/>
                  </a:lnTo>
                  <a:lnTo>
                    <a:pt x="1484" y="1979"/>
                  </a:lnTo>
                  <a:lnTo>
                    <a:pt x="1574" y="2226"/>
                  </a:lnTo>
                  <a:lnTo>
                    <a:pt x="1709" y="2541"/>
                  </a:lnTo>
                  <a:lnTo>
                    <a:pt x="1889" y="2878"/>
                  </a:lnTo>
                  <a:lnTo>
                    <a:pt x="2091" y="3260"/>
                  </a:lnTo>
                  <a:lnTo>
                    <a:pt x="2339" y="3665"/>
                  </a:lnTo>
                  <a:lnTo>
                    <a:pt x="2631" y="4092"/>
                  </a:lnTo>
                  <a:lnTo>
                    <a:pt x="2946" y="4542"/>
                  </a:lnTo>
                  <a:lnTo>
                    <a:pt x="3328" y="5081"/>
                  </a:lnTo>
                  <a:lnTo>
                    <a:pt x="3732" y="5553"/>
                  </a:lnTo>
                  <a:lnTo>
                    <a:pt x="4092" y="5958"/>
                  </a:lnTo>
                  <a:lnTo>
                    <a:pt x="4429" y="6317"/>
                  </a:lnTo>
                  <a:lnTo>
                    <a:pt x="4744" y="6587"/>
                  </a:lnTo>
                  <a:lnTo>
                    <a:pt x="5014" y="6767"/>
                  </a:lnTo>
                  <a:lnTo>
                    <a:pt x="5104" y="6834"/>
                  </a:lnTo>
                  <a:lnTo>
                    <a:pt x="5216" y="6857"/>
                  </a:lnTo>
                  <a:lnTo>
                    <a:pt x="5283" y="6879"/>
                  </a:lnTo>
                  <a:lnTo>
                    <a:pt x="5351" y="6857"/>
                  </a:lnTo>
                  <a:lnTo>
                    <a:pt x="5373" y="6812"/>
                  </a:lnTo>
                  <a:lnTo>
                    <a:pt x="5396" y="6722"/>
                  </a:lnTo>
                  <a:lnTo>
                    <a:pt x="5396" y="6632"/>
                  </a:lnTo>
                  <a:lnTo>
                    <a:pt x="5373" y="6497"/>
                  </a:lnTo>
                  <a:lnTo>
                    <a:pt x="5283" y="6205"/>
                  </a:lnTo>
                  <a:lnTo>
                    <a:pt x="5126" y="5823"/>
                  </a:lnTo>
                  <a:lnTo>
                    <a:pt x="4901" y="5396"/>
                  </a:lnTo>
                  <a:lnTo>
                    <a:pt x="4609" y="4901"/>
                  </a:lnTo>
                  <a:lnTo>
                    <a:pt x="4272" y="4384"/>
                  </a:lnTo>
                  <a:lnTo>
                    <a:pt x="3890" y="3845"/>
                  </a:lnTo>
                  <a:lnTo>
                    <a:pt x="3553" y="3395"/>
                  </a:lnTo>
                  <a:lnTo>
                    <a:pt x="3238" y="2968"/>
                  </a:lnTo>
                  <a:lnTo>
                    <a:pt x="2901" y="2608"/>
                  </a:lnTo>
                  <a:lnTo>
                    <a:pt x="2608" y="2271"/>
                  </a:lnTo>
                  <a:lnTo>
                    <a:pt x="2316" y="2001"/>
                  </a:lnTo>
                  <a:lnTo>
                    <a:pt x="2069" y="1777"/>
                  </a:lnTo>
                  <a:lnTo>
                    <a:pt x="1844" y="1619"/>
                  </a:lnTo>
                  <a:lnTo>
                    <a:pt x="1664" y="1529"/>
                  </a:lnTo>
                  <a:lnTo>
                    <a:pt x="1574" y="1192"/>
                  </a:lnTo>
                  <a:lnTo>
                    <a:pt x="1552" y="833"/>
                  </a:lnTo>
                  <a:lnTo>
                    <a:pt x="1574" y="473"/>
                  </a:lnTo>
                  <a:lnTo>
                    <a:pt x="1642" y="113"/>
                  </a:lnTo>
                  <a:lnTo>
                    <a:pt x="1642" y="68"/>
                  </a:lnTo>
                  <a:lnTo>
                    <a:pt x="1619" y="23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342;p15">
              <a:extLst>
                <a:ext uri="{FF2B5EF4-FFF2-40B4-BE49-F238E27FC236}">
                  <a16:creationId xmlns:a16="http://schemas.microsoft.com/office/drawing/2014/main" id="{A9FFA936-803E-D350-69DD-79930898005E}"/>
                </a:ext>
              </a:extLst>
            </p:cNvPr>
            <p:cNvSpPr/>
            <p:nvPr/>
          </p:nvSpPr>
          <p:spPr>
            <a:xfrm>
              <a:off x="4498400" y="1242375"/>
              <a:ext cx="100050" cy="73625"/>
            </a:xfrm>
            <a:custGeom>
              <a:avLst/>
              <a:gdLst/>
              <a:ahLst/>
              <a:cxnLst/>
              <a:rect l="l" t="t" r="r" b="b"/>
              <a:pathLst>
                <a:path w="4002" h="2945" extrusionOk="0">
                  <a:moveTo>
                    <a:pt x="652" y="0"/>
                  </a:moveTo>
                  <a:lnTo>
                    <a:pt x="450" y="45"/>
                  </a:lnTo>
                  <a:lnTo>
                    <a:pt x="360" y="90"/>
                  </a:lnTo>
                  <a:lnTo>
                    <a:pt x="270" y="135"/>
                  </a:lnTo>
                  <a:lnTo>
                    <a:pt x="203" y="202"/>
                  </a:lnTo>
                  <a:lnTo>
                    <a:pt x="158" y="270"/>
                  </a:lnTo>
                  <a:lnTo>
                    <a:pt x="113" y="382"/>
                  </a:lnTo>
                  <a:lnTo>
                    <a:pt x="68" y="472"/>
                  </a:lnTo>
                  <a:lnTo>
                    <a:pt x="23" y="742"/>
                  </a:lnTo>
                  <a:lnTo>
                    <a:pt x="0" y="1034"/>
                  </a:lnTo>
                  <a:lnTo>
                    <a:pt x="23" y="1326"/>
                  </a:lnTo>
                  <a:lnTo>
                    <a:pt x="90" y="1619"/>
                  </a:lnTo>
                  <a:lnTo>
                    <a:pt x="180" y="1888"/>
                  </a:lnTo>
                  <a:lnTo>
                    <a:pt x="315" y="2136"/>
                  </a:lnTo>
                  <a:lnTo>
                    <a:pt x="495" y="2383"/>
                  </a:lnTo>
                  <a:lnTo>
                    <a:pt x="607" y="2473"/>
                  </a:lnTo>
                  <a:lnTo>
                    <a:pt x="720" y="2585"/>
                  </a:lnTo>
                  <a:lnTo>
                    <a:pt x="832" y="2675"/>
                  </a:lnTo>
                  <a:lnTo>
                    <a:pt x="967" y="2743"/>
                  </a:lnTo>
                  <a:lnTo>
                    <a:pt x="1124" y="2810"/>
                  </a:lnTo>
                  <a:lnTo>
                    <a:pt x="1259" y="2877"/>
                  </a:lnTo>
                  <a:lnTo>
                    <a:pt x="1439" y="2900"/>
                  </a:lnTo>
                  <a:lnTo>
                    <a:pt x="1619" y="2945"/>
                  </a:lnTo>
                  <a:lnTo>
                    <a:pt x="2001" y="2945"/>
                  </a:lnTo>
                  <a:lnTo>
                    <a:pt x="2203" y="2922"/>
                  </a:lnTo>
                  <a:lnTo>
                    <a:pt x="2428" y="2900"/>
                  </a:lnTo>
                  <a:lnTo>
                    <a:pt x="2653" y="2832"/>
                  </a:lnTo>
                  <a:lnTo>
                    <a:pt x="2900" y="2765"/>
                  </a:lnTo>
                  <a:lnTo>
                    <a:pt x="3170" y="2675"/>
                  </a:lnTo>
                  <a:lnTo>
                    <a:pt x="3417" y="2563"/>
                  </a:lnTo>
                  <a:lnTo>
                    <a:pt x="3709" y="2405"/>
                  </a:lnTo>
                  <a:lnTo>
                    <a:pt x="4002" y="2248"/>
                  </a:lnTo>
                  <a:lnTo>
                    <a:pt x="2923" y="764"/>
                  </a:lnTo>
                  <a:lnTo>
                    <a:pt x="2518" y="562"/>
                  </a:lnTo>
                  <a:lnTo>
                    <a:pt x="2113" y="360"/>
                  </a:lnTo>
                  <a:lnTo>
                    <a:pt x="1619" y="157"/>
                  </a:lnTo>
                  <a:lnTo>
                    <a:pt x="1372" y="90"/>
                  </a:lnTo>
                  <a:lnTo>
                    <a:pt x="1102" y="23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343;p15">
              <a:extLst>
                <a:ext uri="{FF2B5EF4-FFF2-40B4-BE49-F238E27FC236}">
                  <a16:creationId xmlns:a16="http://schemas.microsoft.com/office/drawing/2014/main" id="{0B2C9C7F-26A8-9C2C-4A35-51257267A2F4}"/>
                </a:ext>
              </a:extLst>
            </p:cNvPr>
            <p:cNvSpPr/>
            <p:nvPr/>
          </p:nvSpPr>
          <p:spPr>
            <a:xfrm>
              <a:off x="4570900" y="1295750"/>
              <a:ext cx="45525" cy="61275"/>
            </a:xfrm>
            <a:custGeom>
              <a:avLst/>
              <a:gdLst/>
              <a:ahLst/>
              <a:cxnLst/>
              <a:rect l="l" t="t" r="r" b="b"/>
              <a:pathLst>
                <a:path w="1821" h="2451" extrusionOk="0">
                  <a:moveTo>
                    <a:pt x="1012" y="1"/>
                  </a:moveTo>
                  <a:lnTo>
                    <a:pt x="922" y="113"/>
                  </a:lnTo>
                  <a:lnTo>
                    <a:pt x="719" y="338"/>
                  </a:lnTo>
                  <a:lnTo>
                    <a:pt x="450" y="697"/>
                  </a:lnTo>
                  <a:lnTo>
                    <a:pt x="315" y="900"/>
                  </a:lnTo>
                  <a:lnTo>
                    <a:pt x="202" y="1102"/>
                  </a:lnTo>
                  <a:lnTo>
                    <a:pt x="112" y="1327"/>
                  </a:lnTo>
                  <a:lnTo>
                    <a:pt x="45" y="1529"/>
                  </a:lnTo>
                  <a:lnTo>
                    <a:pt x="0" y="1732"/>
                  </a:lnTo>
                  <a:lnTo>
                    <a:pt x="0" y="1844"/>
                  </a:lnTo>
                  <a:lnTo>
                    <a:pt x="23" y="1934"/>
                  </a:lnTo>
                  <a:lnTo>
                    <a:pt x="45" y="2024"/>
                  </a:lnTo>
                  <a:lnTo>
                    <a:pt x="90" y="2091"/>
                  </a:lnTo>
                  <a:lnTo>
                    <a:pt x="157" y="2181"/>
                  </a:lnTo>
                  <a:lnTo>
                    <a:pt x="225" y="2249"/>
                  </a:lnTo>
                  <a:lnTo>
                    <a:pt x="337" y="2316"/>
                  </a:lnTo>
                  <a:lnTo>
                    <a:pt x="450" y="2361"/>
                  </a:lnTo>
                  <a:lnTo>
                    <a:pt x="585" y="2406"/>
                  </a:lnTo>
                  <a:lnTo>
                    <a:pt x="742" y="2428"/>
                  </a:lnTo>
                  <a:lnTo>
                    <a:pt x="1057" y="2451"/>
                  </a:lnTo>
                  <a:lnTo>
                    <a:pt x="1304" y="2451"/>
                  </a:lnTo>
                  <a:lnTo>
                    <a:pt x="1484" y="2383"/>
                  </a:lnTo>
                  <a:lnTo>
                    <a:pt x="1641" y="2294"/>
                  </a:lnTo>
                  <a:lnTo>
                    <a:pt x="1731" y="2181"/>
                  </a:lnTo>
                  <a:lnTo>
                    <a:pt x="1798" y="2024"/>
                  </a:lnTo>
                  <a:lnTo>
                    <a:pt x="1821" y="1866"/>
                  </a:lnTo>
                  <a:lnTo>
                    <a:pt x="1821" y="1709"/>
                  </a:lnTo>
                  <a:lnTo>
                    <a:pt x="1821" y="1529"/>
                  </a:lnTo>
                  <a:lnTo>
                    <a:pt x="1776" y="1372"/>
                  </a:lnTo>
                  <a:lnTo>
                    <a:pt x="1686" y="1057"/>
                  </a:lnTo>
                  <a:lnTo>
                    <a:pt x="1596" y="855"/>
                  </a:lnTo>
                  <a:lnTo>
                    <a:pt x="1574" y="765"/>
                  </a:lnTo>
                  <a:lnTo>
                    <a:pt x="1012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344;p15">
              <a:extLst>
                <a:ext uri="{FF2B5EF4-FFF2-40B4-BE49-F238E27FC236}">
                  <a16:creationId xmlns:a16="http://schemas.microsoft.com/office/drawing/2014/main" id="{F9BE284A-26CD-312D-6FD2-92C4F892BBF9}"/>
                </a:ext>
              </a:extLst>
            </p:cNvPr>
            <p:cNvSpPr/>
            <p:nvPr/>
          </p:nvSpPr>
          <p:spPr>
            <a:xfrm>
              <a:off x="4507375" y="1249675"/>
              <a:ext cx="29825" cy="29800"/>
            </a:xfrm>
            <a:custGeom>
              <a:avLst/>
              <a:gdLst/>
              <a:ahLst/>
              <a:cxnLst/>
              <a:rect l="l" t="t" r="r" b="b"/>
              <a:pathLst>
                <a:path w="1193" h="1192" extrusionOk="0">
                  <a:moveTo>
                    <a:pt x="585" y="0"/>
                  </a:moveTo>
                  <a:lnTo>
                    <a:pt x="473" y="23"/>
                  </a:lnTo>
                  <a:lnTo>
                    <a:pt x="361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1" y="293"/>
                  </a:lnTo>
                  <a:lnTo>
                    <a:pt x="46" y="405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68" y="855"/>
                  </a:lnTo>
                  <a:lnTo>
                    <a:pt x="113" y="944"/>
                  </a:lnTo>
                  <a:lnTo>
                    <a:pt x="203" y="1034"/>
                  </a:lnTo>
                  <a:lnTo>
                    <a:pt x="293" y="1124"/>
                  </a:lnTo>
                  <a:lnTo>
                    <a:pt x="406" y="1169"/>
                  </a:lnTo>
                  <a:lnTo>
                    <a:pt x="518" y="1192"/>
                  </a:lnTo>
                  <a:lnTo>
                    <a:pt x="743" y="1192"/>
                  </a:lnTo>
                  <a:lnTo>
                    <a:pt x="855" y="1147"/>
                  </a:lnTo>
                  <a:lnTo>
                    <a:pt x="945" y="1079"/>
                  </a:lnTo>
                  <a:lnTo>
                    <a:pt x="1035" y="1012"/>
                  </a:lnTo>
                  <a:lnTo>
                    <a:pt x="1125" y="922"/>
                  </a:lnTo>
                  <a:lnTo>
                    <a:pt x="1170" y="810"/>
                  </a:lnTo>
                  <a:lnTo>
                    <a:pt x="1192" y="697"/>
                  </a:lnTo>
                  <a:lnTo>
                    <a:pt x="1192" y="585"/>
                  </a:lnTo>
                  <a:lnTo>
                    <a:pt x="1192" y="472"/>
                  </a:lnTo>
                  <a:lnTo>
                    <a:pt x="1147" y="360"/>
                  </a:lnTo>
                  <a:lnTo>
                    <a:pt x="1080" y="248"/>
                  </a:lnTo>
                  <a:lnTo>
                    <a:pt x="1013" y="158"/>
                  </a:lnTo>
                  <a:lnTo>
                    <a:pt x="923" y="90"/>
                  </a:lnTo>
                  <a:lnTo>
                    <a:pt x="810" y="45"/>
                  </a:lnTo>
                  <a:lnTo>
                    <a:pt x="698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345;p15">
              <a:extLst>
                <a:ext uri="{FF2B5EF4-FFF2-40B4-BE49-F238E27FC236}">
                  <a16:creationId xmlns:a16="http://schemas.microsoft.com/office/drawing/2014/main" id="{00A32A11-E895-B6BE-9182-6C268B6BD6D9}"/>
                </a:ext>
              </a:extLst>
            </p:cNvPr>
            <p:cNvSpPr/>
            <p:nvPr/>
          </p:nvSpPr>
          <p:spPr>
            <a:xfrm>
              <a:off x="4583825" y="1331150"/>
              <a:ext cx="15200" cy="14650"/>
            </a:xfrm>
            <a:custGeom>
              <a:avLst/>
              <a:gdLst/>
              <a:ahLst/>
              <a:cxnLst/>
              <a:rect l="l" t="t" r="r" b="b"/>
              <a:pathLst>
                <a:path w="608" h="586" extrusionOk="0">
                  <a:moveTo>
                    <a:pt x="247" y="1"/>
                  </a:moveTo>
                  <a:lnTo>
                    <a:pt x="135" y="46"/>
                  </a:lnTo>
                  <a:lnTo>
                    <a:pt x="45" y="136"/>
                  </a:lnTo>
                  <a:lnTo>
                    <a:pt x="0" y="248"/>
                  </a:lnTo>
                  <a:lnTo>
                    <a:pt x="23" y="360"/>
                  </a:lnTo>
                  <a:lnTo>
                    <a:pt x="68" y="473"/>
                  </a:lnTo>
                  <a:lnTo>
                    <a:pt x="157" y="540"/>
                  </a:lnTo>
                  <a:lnTo>
                    <a:pt x="270" y="585"/>
                  </a:lnTo>
                  <a:lnTo>
                    <a:pt x="382" y="585"/>
                  </a:lnTo>
                  <a:lnTo>
                    <a:pt x="495" y="540"/>
                  </a:lnTo>
                  <a:lnTo>
                    <a:pt x="562" y="450"/>
                  </a:lnTo>
                  <a:lnTo>
                    <a:pt x="607" y="338"/>
                  </a:lnTo>
                  <a:lnTo>
                    <a:pt x="607" y="226"/>
                  </a:lnTo>
                  <a:lnTo>
                    <a:pt x="562" y="113"/>
                  </a:lnTo>
                  <a:lnTo>
                    <a:pt x="472" y="23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346;p15">
              <a:extLst>
                <a:ext uri="{FF2B5EF4-FFF2-40B4-BE49-F238E27FC236}">
                  <a16:creationId xmlns:a16="http://schemas.microsoft.com/office/drawing/2014/main" id="{96B89FBF-9012-46A6-0370-CCDC67B28F87}"/>
                </a:ext>
              </a:extLst>
            </p:cNvPr>
            <p:cNvSpPr/>
            <p:nvPr/>
          </p:nvSpPr>
          <p:spPr>
            <a:xfrm>
              <a:off x="4574825" y="1186175"/>
              <a:ext cx="66900" cy="106800"/>
            </a:xfrm>
            <a:custGeom>
              <a:avLst/>
              <a:gdLst/>
              <a:ahLst/>
              <a:cxnLst/>
              <a:rect l="l" t="t" r="r" b="b"/>
              <a:pathLst>
                <a:path w="2676" h="4272" extrusionOk="0">
                  <a:moveTo>
                    <a:pt x="562" y="0"/>
                  </a:moveTo>
                  <a:lnTo>
                    <a:pt x="472" y="45"/>
                  </a:lnTo>
                  <a:lnTo>
                    <a:pt x="383" y="90"/>
                  </a:lnTo>
                  <a:lnTo>
                    <a:pt x="315" y="158"/>
                  </a:lnTo>
                  <a:lnTo>
                    <a:pt x="248" y="225"/>
                  </a:lnTo>
                  <a:lnTo>
                    <a:pt x="158" y="405"/>
                  </a:lnTo>
                  <a:lnTo>
                    <a:pt x="68" y="607"/>
                  </a:lnTo>
                  <a:lnTo>
                    <a:pt x="23" y="854"/>
                  </a:lnTo>
                  <a:lnTo>
                    <a:pt x="0" y="1102"/>
                  </a:lnTo>
                  <a:lnTo>
                    <a:pt x="0" y="1371"/>
                  </a:lnTo>
                  <a:lnTo>
                    <a:pt x="23" y="1888"/>
                  </a:lnTo>
                  <a:lnTo>
                    <a:pt x="90" y="2361"/>
                  </a:lnTo>
                  <a:lnTo>
                    <a:pt x="180" y="2810"/>
                  </a:lnTo>
                  <a:lnTo>
                    <a:pt x="1237" y="4271"/>
                  </a:lnTo>
                  <a:lnTo>
                    <a:pt x="1484" y="4046"/>
                  </a:lnTo>
                  <a:lnTo>
                    <a:pt x="1709" y="3844"/>
                  </a:lnTo>
                  <a:lnTo>
                    <a:pt x="1889" y="3619"/>
                  </a:lnTo>
                  <a:lnTo>
                    <a:pt x="2069" y="3395"/>
                  </a:lnTo>
                  <a:lnTo>
                    <a:pt x="2226" y="3192"/>
                  </a:lnTo>
                  <a:lnTo>
                    <a:pt x="2338" y="2990"/>
                  </a:lnTo>
                  <a:lnTo>
                    <a:pt x="2451" y="2788"/>
                  </a:lnTo>
                  <a:lnTo>
                    <a:pt x="2518" y="2608"/>
                  </a:lnTo>
                  <a:lnTo>
                    <a:pt x="2586" y="2405"/>
                  </a:lnTo>
                  <a:lnTo>
                    <a:pt x="2630" y="2226"/>
                  </a:lnTo>
                  <a:lnTo>
                    <a:pt x="2675" y="2046"/>
                  </a:lnTo>
                  <a:lnTo>
                    <a:pt x="2675" y="1888"/>
                  </a:lnTo>
                  <a:lnTo>
                    <a:pt x="2675" y="1709"/>
                  </a:lnTo>
                  <a:lnTo>
                    <a:pt x="2653" y="1551"/>
                  </a:lnTo>
                  <a:lnTo>
                    <a:pt x="2630" y="1416"/>
                  </a:lnTo>
                  <a:lnTo>
                    <a:pt x="2586" y="1259"/>
                  </a:lnTo>
                  <a:lnTo>
                    <a:pt x="2451" y="989"/>
                  </a:lnTo>
                  <a:lnTo>
                    <a:pt x="2293" y="742"/>
                  </a:lnTo>
                  <a:lnTo>
                    <a:pt x="2091" y="540"/>
                  </a:lnTo>
                  <a:lnTo>
                    <a:pt x="1844" y="360"/>
                  </a:lnTo>
                  <a:lnTo>
                    <a:pt x="1596" y="225"/>
                  </a:lnTo>
                  <a:lnTo>
                    <a:pt x="1327" y="113"/>
                  </a:lnTo>
                  <a:lnTo>
                    <a:pt x="1057" y="23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347;p15">
              <a:extLst>
                <a:ext uri="{FF2B5EF4-FFF2-40B4-BE49-F238E27FC236}">
                  <a16:creationId xmlns:a16="http://schemas.microsoft.com/office/drawing/2014/main" id="{725AB7BB-254E-E43C-81BC-3606C2588089}"/>
                </a:ext>
              </a:extLst>
            </p:cNvPr>
            <p:cNvSpPr/>
            <p:nvPr/>
          </p:nvSpPr>
          <p:spPr>
            <a:xfrm>
              <a:off x="4604050" y="1278900"/>
              <a:ext cx="60150" cy="46100"/>
            </a:xfrm>
            <a:custGeom>
              <a:avLst/>
              <a:gdLst/>
              <a:ahLst/>
              <a:cxnLst/>
              <a:rect l="l" t="t" r="r" b="b"/>
              <a:pathLst>
                <a:path w="2406" h="1844" extrusionOk="0">
                  <a:moveTo>
                    <a:pt x="1529" y="0"/>
                  </a:moveTo>
                  <a:lnTo>
                    <a:pt x="1304" y="23"/>
                  </a:lnTo>
                  <a:lnTo>
                    <a:pt x="1057" y="90"/>
                  </a:lnTo>
                  <a:lnTo>
                    <a:pt x="832" y="135"/>
                  </a:lnTo>
                  <a:lnTo>
                    <a:pt x="405" y="292"/>
                  </a:lnTo>
                  <a:lnTo>
                    <a:pt x="113" y="405"/>
                  </a:lnTo>
                  <a:lnTo>
                    <a:pt x="0" y="472"/>
                  </a:lnTo>
                  <a:lnTo>
                    <a:pt x="540" y="1214"/>
                  </a:lnTo>
                  <a:lnTo>
                    <a:pt x="607" y="1282"/>
                  </a:lnTo>
                  <a:lnTo>
                    <a:pt x="787" y="1439"/>
                  </a:lnTo>
                  <a:lnTo>
                    <a:pt x="1057" y="1619"/>
                  </a:lnTo>
                  <a:lnTo>
                    <a:pt x="1192" y="1686"/>
                  </a:lnTo>
                  <a:lnTo>
                    <a:pt x="1349" y="1776"/>
                  </a:lnTo>
                  <a:lnTo>
                    <a:pt x="1506" y="1821"/>
                  </a:lnTo>
                  <a:lnTo>
                    <a:pt x="1664" y="1844"/>
                  </a:lnTo>
                  <a:lnTo>
                    <a:pt x="1821" y="1821"/>
                  </a:lnTo>
                  <a:lnTo>
                    <a:pt x="1978" y="1754"/>
                  </a:lnTo>
                  <a:lnTo>
                    <a:pt x="2113" y="1664"/>
                  </a:lnTo>
                  <a:lnTo>
                    <a:pt x="2226" y="1484"/>
                  </a:lnTo>
                  <a:lnTo>
                    <a:pt x="2316" y="1259"/>
                  </a:lnTo>
                  <a:lnTo>
                    <a:pt x="2383" y="967"/>
                  </a:lnTo>
                  <a:lnTo>
                    <a:pt x="2406" y="787"/>
                  </a:lnTo>
                  <a:lnTo>
                    <a:pt x="2406" y="652"/>
                  </a:lnTo>
                  <a:lnTo>
                    <a:pt x="2383" y="517"/>
                  </a:lnTo>
                  <a:lnTo>
                    <a:pt x="2361" y="427"/>
                  </a:lnTo>
                  <a:lnTo>
                    <a:pt x="2316" y="315"/>
                  </a:lnTo>
                  <a:lnTo>
                    <a:pt x="2271" y="248"/>
                  </a:lnTo>
                  <a:lnTo>
                    <a:pt x="2203" y="180"/>
                  </a:lnTo>
                  <a:lnTo>
                    <a:pt x="2136" y="113"/>
                  </a:lnTo>
                  <a:lnTo>
                    <a:pt x="2046" y="68"/>
                  </a:lnTo>
                  <a:lnTo>
                    <a:pt x="1956" y="45"/>
                  </a:lnTo>
                  <a:lnTo>
                    <a:pt x="1754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348;p15">
              <a:extLst>
                <a:ext uri="{FF2B5EF4-FFF2-40B4-BE49-F238E27FC236}">
                  <a16:creationId xmlns:a16="http://schemas.microsoft.com/office/drawing/2014/main" id="{80649AC9-50E6-CC2F-5C45-8FF2AD9C039F}"/>
                </a:ext>
              </a:extLst>
            </p:cNvPr>
            <p:cNvSpPr/>
            <p:nvPr/>
          </p:nvSpPr>
          <p:spPr>
            <a:xfrm>
              <a:off x="4582700" y="1195725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450" y="0"/>
                  </a:moveTo>
                  <a:lnTo>
                    <a:pt x="337" y="45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68" y="293"/>
                  </a:lnTo>
                  <a:lnTo>
                    <a:pt x="23" y="383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0" y="720"/>
                  </a:lnTo>
                  <a:lnTo>
                    <a:pt x="45" y="832"/>
                  </a:lnTo>
                  <a:lnTo>
                    <a:pt x="113" y="944"/>
                  </a:lnTo>
                  <a:lnTo>
                    <a:pt x="180" y="1034"/>
                  </a:lnTo>
                  <a:lnTo>
                    <a:pt x="270" y="1102"/>
                  </a:lnTo>
                  <a:lnTo>
                    <a:pt x="382" y="1147"/>
                  </a:lnTo>
                  <a:lnTo>
                    <a:pt x="495" y="1192"/>
                  </a:lnTo>
                  <a:lnTo>
                    <a:pt x="607" y="1192"/>
                  </a:lnTo>
                  <a:lnTo>
                    <a:pt x="719" y="1169"/>
                  </a:lnTo>
                  <a:lnTo>
                    <a:pt x="832" y="1147"/>
                  </a:lnTo>
                  <a:lnTo>
                    <a:pt x="944" y="1079"/>
                  </a:lnTo>
                  <a:lnTo>
                    <a:pt x="1034" y="989"/>
                  </a:lnTo>
                  <a:lnTo>
                    <a:pt x="1102" y="900"/>
                  </a:lnTo>
                  <a:lnTo>
                    <a:pt x="1147" y="787"/>
                  </a:lnTo>
                  <a:lnTo>
                    <a:pt x="1169" y="697"/>
                  </a:lnTo>
                  <a:lnTo>
                    <a:pt x="1192" y="562"/>
                  </a:lnTo>
                  <a:lnTo>
                    <a:pt x="1169" y="450"/>
                  </a:lnTo>
                  <a:lnTo>
                    <a:pt x="1124" y="338"/>
                  </a:lnTo>
                  <a:lnTo>
                    <a:pt x="1079" y="248"/>
                  </a:lnTo>
                  <a:lnTo>
                    <a:pt x="989" y="158"/>
                  </a:lnTo>
                  <a:lnTo>
                    <a:pt x="899" y="90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349;p15">
              <a:extLst>
                <a:ext uri="{FF2B5EF4-FFF2-40B4-BE49-F238E27FC236}">
                  <a16:creationId xmlns:a16="http://schemas.microsoft.com/office/drawing/2014/main" id="{BA6E2F17-ED0F-077E-C450-D9CD7A25A00A}"/>
                </a:ext>
              </a:extLst>
            </p:cNvPr>
            <p:cNvSpPr/>
            <p:nvPr/>
          </p:nvSpPr>
          <p:spPr>
            <a:xfrm>
              <a:off x="4638325" y="1291825"/>
              <a:ext cx="15200" cy="14625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225" y="0"/>
                  </a:moveTo>
                  <a:lnTo>
                    <a:pt x="113" y="45"/>
                  </a:lnTo>
                  <a:lnTo>
                    <a:pt x="46" y="135"/>
                  </a:lnTo>
                  <a:lnTo>
                    <a:pt x="1" y="248"/>
                  </a:lnTo>
                  <a:lnTo>
                    <a:pt x="1" y="360"/>
                  </a:lnTo>
                  <a:lnTo>
                    <a:pt x="46" y="472"/>
                  </a:lnTo>
                  <a:lnTo>
                    <a:pt x="135" y="562"/>
                  </a:lnTo>
                  <a:lnTo>
                    <a:pt x="248" y="585"/>
                  </a:lnTo>
                  <a:lnTo>
                    <a:pt x="360" y="585"/>
                  </a:lnTo>
                  <a:lnTo>
                    <a:pt x="473" y="540"/>
                  </a:lnTo>
                  <a:lnTo>
                    <a:pt x="563" y="450"/>
                  </a:lnTo>
                  <a:lnTo>
                    <a:pt x="607" y="337"/>
                  </a:lnTo>
                  <a:lnTo>
                    <a:pt x="585" y="225"/>
                  </a:lnTo>
                  <a:lnTo>
                    <a:pt x="540" y="113"/>
                  </a:lnTo>
                  <a:lnTo>
                    <a:pt x="450" y="45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350;p15">
              <a:extLst>
                <a:ext uri="{FF2B5EF4-FFF2-40B4-BE49-F238E27FC236}">
                  <a16:creationId xmlns:a16="http://schemas.microsoft.com/office/drawing/2014/main" id="{6C4C493E-308C-A7F4-5D8D-65AEDF21D739}"/>
                </a:ext>
              </a:extLst>
            </p:cNvPr>
            <p:cNvSpPr/>
            <p:nvPr/>
          </p:nvSpPr>
          <p:spPr>
            <a:xfrm>
              <a:off x="4536050" y="1211450"/>
              <a:ext cx="89950" cy="115225"/>
            </a:xfrm>
            <a:custGeom>
              <a:avLst/>
              <a:gdLst/>
              <a:ahLst/>
              <a:cxnLst/>
              <a:rect l="l" t="t" r="r" b="b"/>
              <a:pathLst>
                <a:path w="3598" h="4609" extrusionOk="0">
                  <a:moveTo>
                    <a:pt x="967" y="1"/>
                  </a:moveTo>
                  <a:lnTo>
                    <a:pt x="945" y="46"/>
                  </a:lnTo>
                  <a:lnTo>
                    <a:pt x="900" y="293"/>
                  </a:lnTo>
                  <a:lnTo>
                    <a:pt x="877" y="540"/>
                  </a:lnTo>
                  <a:lnTo>
                    <a:pt x="900" y="788"/>
                  </a:lnTo>
                  <a:lnTo>
                    <a:pt x="945" y="1035"/>
                  </a:lnTo>
                  <a:lnTo>
                    <a:pt x="697" y="900"/>
                  </a:lnTo>
                  <a:lnTo>
                    <a:pt x="540" y="832"/>
                  </a:lnTo>
                  <a:lnTo>
                    <a:pt x="383" y="765"/>
                  </a:lnTo>
                  <a:lnTo>
                    <a:pt x="203" y="743"/>
                  </a:lnTo>
                  <a:lnTo>
                    <a:pt x="113" y="743"/>
                  </a:lnTo>
                  <a:lnTo>
                    <a:pt x="23" y="765"/>
                  </a:lnTo>
                  <a:lnTo>
                    <a:pt x="0" y="810"/>
                  </a:lnTo>
                  <a:lnTo>
                    <a:pt x="0" y="855"/>
                  </a:lnTo>
                  <a:lnTo>
                    <a:pt x="23" y="900"/>
                  </a:lnTo>
                  <a:lnTo>
                    <a:pt x="68" y="900"/>
                  </a:lnTo>
                  <a:lnTo>
                    <a:pt x="158" y="877"/>
                  </a:lnTo>
                  <a:lnTo>
                    <a:pt x="248" y="877"/>
                  </a:lnTo>
                  <a:lnTo>
                    <a:pt x="427" y="922"/>
                  </a:lnTo>
                  <a:lnTo>
                    <a:pt x="585" y="990"/>
                  </a:lnTo>
                  <a:lnTo>
                    <a:pt x="742" y="1057"/>
                  </a:lnTo>
                  <a:lnTo>
                    <a:pt x="945" y="1170"/>
                  </a:lnTo>
                  <a:lnTo>
                    <a:pt x="967" y="1327"/>
                  </a:lnTo>
                  <a:lnTo>
                    <a:pt x="1034" y="1484"/>
                  </a:lnTo>
                  <a:lnTo>
                    <a:pt x="1237" y="1934"/>
                  </a:lnTo>
                  <a:lnTo>
                    <a:pt x="1551" y="2451"/>
                  </a:lnTo>
                  <a:lnTo>
                    <a:pt x="1956" y="3035"/>
                  </a:lnTo>
                  <a:lnTo>
                    <a:pt x="2226" y="3395"/>
                  </a:lnTo>
                  <a:lnTo>
                    <a:pt x="2473" y="3710"/>
                  </a:lnTo>
                  <a:lnTo>
                    <a:pt x="2720" y="4002"/>
                  </a:lnTo>
                  <a:lnTo>
                    <a:pt x="2945" y="4227"/>
                  </a:lnTo>
                  <a:lnTo>
                    <a:pt x="3170" y="4407"/>
                  </a:lnTo>
                  <a:lnTo>
                    <a:pt x="3327" y="4542"/>
                  </a:lnTo>
                  <a:lnTo>
                    <a:pt x="3462" y="4609"/>
                  </a:lnTo>
                  <a:lnTo>
                    <a:pt x="3530" y="4609"/>
                  </a:lnTo>
                  <a:lnTo>
                    <a:pt x="3552" y="4587"/>
                  </a:lnTo>
                  <a:lnTo>
                    <a:pt x="3597" y="4564"/>
                  </a:lnTo>
                  <a:lnTo>
                    <a:pt x="3597" y="4497"/>
                  </a:lnTo>
                  <a:lnTo>
                    <a:pt x="3575" y="4362"/>
                  </a:lnTo>
                  <a:lnTo>
                    <a:pt x="3530" y="4159"/>
                  </a:lnTo>
                  <a:lnTo>
                    <a:pt x="3417" y="3912"/>
                  </a:lnTo>
                  <a:lnTo>
                    <a:pt x="3260" y="3620"/>
                  </a:lnTo>
                  <a:lnTo>
                    <a:pt x="3080" y="3283"/>
                  </a:lnTo>
                  <a:lnTo>
                    <a:pt x="2855" y="2946"/>
                  </a:lnTo>
                  <a:lnTo>
                    <a:pt x="2585" y="2563"/>
                  </a:lnTo>
                  <a:lnTo>
                    <a:pt x="2136" y="2001"/>
                  </a:lnTo>
                  <a:lnTo>
                    <a:pt x="1731" y="1529"/>
                  </a:lnTo>
                  <a:lnTo>
                    <a:pt x="1529" y="1327"/>
                  </a:lnTo>
                  <a:lnTo>
                    <a:pt x="1372" y="1192"/>
                  </a:lnTo>
                  <a:lnTo>
                    <a:pt x="1214" y="1080"/>
                  </a:lnTo>
                  <a:lnTo>
                    <a:pt x="1102" y="1035"/>
                  </a:lnTo>
                  <a:lnTo>
                    <a:pt x="1034" y="788"/>
                  </a:lnTo>
                  <a:lnTo>
                    <a:pt x="1012" y="540"/>
                  </a:lnTo>
                  <a:lnTo>
                    <a:pt x="1034" y="315"/>
                  </a:lnTo>
                  <a:lnTo>
                    <a:pt x="1079" y="68"/>
                  </a:lnTo>
                  <a:lnTo>
                    <a:pt x="1079" y="46"/>
                  </a:lnTo>
                  <a:lnTo>
                    <a:pt x="1079" y="2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351;p15">
              <a:extLst>
                <a:ext uri="{FF2B5EF4-FFF2-40B4-BE49-F238E27FC236}">
                  <a16:creationId xmlns:a16="http://schemas.microsoft.com/office/drawing/2014/main" id="{1E19E0DF-57A6-B627-F5DF-E1EA28F8A981}"/>
                </a:ext>
              </a:extLst>
            </p:cNvPr>
            <p:cNvSpPr/>
            <p:nvPr/>
          </p:nvSpPr>
          <p:spPr>
            <a:xfrm>
              <a:off x="2887200" y="1794225"/>
              <a:ext cx="74225" cy="99500"/>
            </a:xfrm>
            <a:custGeom>
              <a:avLst/>
              <a:gdLst/>
              <a:ahLst/>
              <a:cxnLst/>
              <a:rect l="l" t="t" r="r" b="b"/>
              <a:pathLst>
                <a:path w="2969" h="3980" extrusionOk="0">
                  <a:moveTo>
                    <a:pt x="1912" y="1"/>
                  </a:moveTo>
                  <a:lnTo>
                    <a:pt x="1642" y="23"/>
                  </a:lnTo>
                  <a:lnTo>
                    <a:pt x="1350" y="68"/>
                  </a:lnTo>
                  <a:lnTo>
                    <a:pt x="1080" y="180"/>
                  </a:lnTo>
                  <a:lnTo>
                    <a:pt x="810" y="315"/>
                  </a:lnTo>
                  <a:lnTo>
                    <a:pt x="585" y="495"/>
                  </a:lnTo>
                  <a:lnTo>
                    <a:pt x="473" y="585"/>
                  </a:lnTo>
                  <a:lnTo>
                    <a:pt x="383" y="697"/>
                  </a:lnTo>
                  <a:lnTo>
                    <a:pt x="293" y="832"/>
                  </a:lnTo>
                  <a:lnTo>
                    <a:pt x="203" y="967"/>
                  </a:lnTo>
                  <a:lnTo>
                    <a:pt x="136" y="1102"/>
                  </a:lnTo>
                  <a:lnTo>
                    <a:pt x="91" y="1259"/>
                  </a:lnTo>
                  <a:lnTo>
                    <a:pt x="46" y="1417"/>
                  </a:lnTo>
                  <a:lnTo>
                    <a:pt x="23" y="1597"/>
                  </a:lnTo>
                  <a:lnTo>
                    <a:pt x="1" y="1799"/>
                  </a:lnTo>
                  <a:lnTo>
                    <a:pt x="1" y="2001"/>
                  </a:lnTo>
                  <a:lnTo>
                    <a:pt x="23" y="2204"/>
                  </a:lnTo>
                  <a:lnTo>
                    <a:pt x="68" y="2428"/>
                  </a:lnTo>
                  <a:lnTo>
                    <a:pt x="113" y="2653"/>
                  </a:lnTo>
                  <a:lnTo>
                    <a:pt x="203" y="2900"/>
                  </a:lnTo>
                  <a:lnTo>
                    <a:pt x="293" y="3148"/>
                  </a:lnTo>
                  <a:lnTo>
                    <a:pt x="406" y="3417"/>
                  </a:lnTo>
                  <a:lnTo>
                    <a:pt x="540" y="3687"/>
                  </a:lnTo>
                  <a:lnTo>
                    <a:pt x="698" y="3979"/>
                  </a:lnTo>
                  <a:lnTo>
                    <a:pt x="2181" y="2923"/>
                  </a:lnTo>
                  <a:lnTo>
                    <a:pt x="2406" y="2518"/>
                  </a:lnTo>
                  <a:lnTo>
                    <a:pt x="2609" y="2091"/>
                  </a:lnTo>
                  <a:lnTo>
                    <a:pt x="2788" y="1597"/>
                  </a:lnTo>
                  <a:lnTo>
                    <a:pt x="2878" y="1349"/>
                  </a:lnTo>
                  <a:lnTo>
                    <a:pt x="2923" y="1102"/>
                  </a:lnTo>
                  <a:lnTo>
                    <a:pt x="2968" y="855"/>
                  </a:lnTo>
                  <a:lnTo>
                    <a:pt x="2946" y="630"/>
                  </a:lnTo>
                  <a:lnTo>
                    <a:pt x="2901" y="450"/>
                  </a:lnTo>
                  <a:lnTo>
                    <a:pt x="2878" y="360"/>
                  </a:lnTo>
                  <a:lnTo>
                    <a:pt x="2811" y="270"/>
                  </a:lnTo>
                  <a:lnTo>
                    <a:pt x="2766" y="203"/>
                  </a:lnTo>
                  <a:lnTo>
                    <a:pt x="2676" y="135"/>
                  </a:lnTo>
                  <a:lnTo>
                    <a:pt x="2586" y="90"/>
                  </a:lnTo>
                  <a:lnTo>
                    <a:pt x="2474" y="46"/>
                  </a:lnTo>
                  <a:lnTo>
                    <a:pt x="2204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352;p15">
              <a:extLst>
                <a:ext uri="{FF2B5EF4-FFF2-40B4-BE49-F238E27FC236}">
                  <a16:creationId xmlns:a16="http://schemas.microsoft.com/office/drawing/2014/main" id="{BCA9E4F4-5F6D-EC8A-1758-79B9F487FBEC}"/>
                </a:ext>
              </a:extLst>
            </p:cNvPr>
            <p:cNvSpPr/>
            <p:nvPr/>
          </p:nvSpPr>
          <p:spPr>
            <a:xfrm>
              <a:off x="2846200" y="1866725"/>
              <a:ext cx="61275" cy="45550"/>
            </a:xfrm>
            <a:custGeom>
              <a:avLst/>
              <a:gdLst/>
              <a:ahLst/>
              <a:cxnLst/>
              <a:rect l="l" t="t" r="r" b="b"/>
              <a:pathLst>
                <a:path w="2451" h="1822" extrusionOk="0">
                  <a:moveTo>
                    <a:pt x="629" y="0"/>
                  </a:moveTo>
                  <a:lnTo>
                    <a:pt x="517" y="23"/>
                  </a:lnTo>
                  <a:lnTo>
                    <a:pt x="450" y="45"/>
                  </a:lnTo>
                  <a:lnTo>
                    <a:pt x="360" y="90"/>
                  </a:lnTo>
                  <a:lnTo>
                    <a:pt x="292" y="158"/>
                  </a:lnTo>
                  <a:lnTo>
                    <a:pt x="225" y="225"/>
                  </a:lnTo>
                  <a:lnTo>
                    <a:pt x="157" y="315"/>
                  </a:lnTo>
                  <a:lnTo>
                    <a:pt x="112" y="450"/>
                  </a:lnTo>
                  <a:lnTo>
                    <a:pt x="67" y="585"/>
                  </a:lnTo>
                  <a:lnTo>
                    <a:pt x="22" y="742"/>
                  </a:lnTo>
                  <a:lnTo>
                    <a:pt x="0" y="1034"/>
                  </a:lnTo>
                  <a:lnTo>
                    <a:pt x="22" y="1282"/>
                  </a:lnTo>
                  <a:lnTo>
                    <a:pt x="67" y="1484"/>
                  </a:lnTo>
                  <a:lnTo>
                    <a:pt x="157" y="1619"/>
                  </a:lnTo>
                  <a:lnTo>
                    <a:pt x="292" y="1731"/>
                  </a:lnTo>
                  <a:lnTo>
                    <a:pt x="427" y="1799"/>
                  </a:lnTo>
                  <a:lnTo>
                    <a:pt x="584" y="1821"/>
                  </a:lnTo>
                  <a:lnTo>
                    <a:pt x="742" y="1821"/>
                  </a:lnTo>
                  <a:lnTo>
                    <a:pt x="922" y="1799"/>
                  </a:lnTo>
                  <a:lnTo>
                    <a:pt x="1079" y="1776"/>
                  </a:lnTo>
                  <a:lnTo>
                    <a:pt x="1394" y="1686"/>
                  </a:lnTo>
                  <a:lnTo>
                    <a:pt x="1618" y="1596"/>
                  </a:lnTo>
                  <a:lnTo>
                    <a:pt x="1686" y="1551"/>
                  </a:lnTo>
                  <a:lnTo>
                    <a:pt x="2450" y="1012"/>
                  </a:lnTo>
                  <a:lnTo>
                    <a:pt x="2360" y="922"/>
                  </a:lnTo>
                  <a:lnTo>
                    <a:pt x="2113" y="720"/>
                  </a:lnTo>
                  <a:lnTo>
                    <a:pt x="1753" y="450"/>
                  </a:lnTo>
                  <a:lnTo>
                    <a:pt x="1551" y="315"/>
                  </a:lnTo>
                  <a:lnTo>
                    <a:pt x="1349" y="203"/>
                  </a:lnTo>
                  <a:lnTo>
                    <a:pt x="1124" y="90"/>
                  </a:lnTo>
                  <a:lnTo>
                    <a:pt x="92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353;p15">
              <a:extLst>
                <a:ext uri="{FF2B5EF4-FFF2-40B4-BE49-F238E27FC236}">
                  <a16:creationId xmlns:a16="http://schemas.microsoft.com/office/drawing/2014/main" id="{89660648-BB26-2A98-2B65-03F24A2BB174}"/>
                </a:ext>
              </a:extLst>
            </p:cNvPr>
            <p:cNvSpPr/>
            <p:nvPr/>
          </p:nvSpPr>
          <p:spPr>
            <a:xfrm>
              <a:off x="2923750" y="1803225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23" y="720"/>
                  </a:lnTo>
                  <a:lnTo>
                    <a:pt x="45" y="832"/>
                  </a:lnTo>
                  <a:lnTo>
                    <a:pt x="113" y="944"/>
                  </a:lnTo>
                  <a:lnTo>
                    <a:pt x="202" y="1034"/>
                  </a:lnTo>
                  <a:lnTo>
                    <a:pt x="292" y="1102"/>
                  </a:lnTo>
                  <a:lnTo>
                    <a:pt x="382" y="1147"/>
                  </a:lnTo>
                  <a:lnTo>
                    <a:pt x="495" y="1192"/>
                  </a:lnTo>
                  <a:lnTo>
                    <a:pt x="607" y="1192"/>
                  </a:lnTo>
                  <a:lnTo>
                    <a:pt x="742" y="1169"/>
                  </a:lnTo>
                  <a:lnTo>
                    <a:pt x="832" y="1147"/>
                  </a:lnTo>
                  <a:lnTo>
                    <a:pt x="944" y="1079"/>
                  </a:lnTo>
                  <a:lnTo>
                    <a:pt x="1034" y="989"/>
                  </a:lnTo>
                  <a:lnTo>
                    <a:pt x="1102" y="899"/>
                  </a:lnTo>
                  <a:lnTo>
                    <a:pt x="1147" y="809"/>
                  </a:lnTo>
                  <a:lnTo>
                    <a:pt x="1191" y="697"/>
                  </a:lnTo>
                  <a:lnTo>
                    <a:pt x="1191" y="585"/>
                  </a:lnTo>
                  <a:lnTo>
                    <a:pt x="1169" y="450"/>
                  </a:lnTo>
                  <a:lnTo>
                    <a:pt x="1147" y="337"/>
                  </a:lnTo>
                  <a:lnTo>
                    <a:pt x="1079" y="248"/>
                  </a:lnTo>
                  <a:lnTo>
                    <a:pt x="989" y="158"/>
                  </a:lnTo>
                  <a:lnTo>
                    <a:pt x="899" y="90"/>
                  </a:lnTo>
                  <a:lnTo>
                    <a:pt x="809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354;p15">
              <a:extLst>
                <a:ext uri="{FF2B5EF4-FFF2-40B4-BE49-F238E27FC236}">
                  <a16:creationId xmlns:a16="http://schemas.microsoft.com/office/drawing/2014/main" id="{440E266F-814D-EA5D-AD7D-D60643D21AA6}"/>
                </a:ext>
              </a:extLst>
            </p:cNvPr>
            <p:cNvSpPr/>
            <p:nvPr/>
          </p:nvSpPr>
          <p:spPr>
            <a:xfrm>
              <a:off x="2857425" y="1879650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225" y="0"/>
                  </a:moveTo>
                  <a:lnTo>
                    <a:pt x="135" y="45"/>
                  </a:lnTo>
                  <a:lnTo>
                    <a:pt x="46" y="135"/>
                  </a:lnTo>
                  <a:lnTo>
                    <a:pt x="1" y="248"/>
                  </a:lnTo>
                  <a:lnTo>
                    <a:pt x="1" y="360"/>
                  </a:lnTo>
                  <a:lnTo>
                    <a:pt x="46" y="472"/>
                  </a:lnTo>
                  <a:lnTo>
                    <a:pt x="135" y="562"/>
                  </a:lnTo>
                  <a:lnTo>
                    <a:pt x="248" y="607"/>
                  </a:lnTo>
                  <a:lnTo>
                    <a:pt x="360" y="607"/>
                  </a:lnTo>
                  <a:lnTo>
                    <a:pt x="473" y="540"/>
                  </a:lnTo>
                  <a:lnTo>
                    <a:pt x="563" y="450"/>
                  </a:lnTo>
                  <a:lnTo>
                    <a:pt x="608" y="338"/>
                  </a:lnTo>
                  <a:lnTo>
                    <a:pt x="608" y="225"/>
                  </a:lnTo>
                  <a:lnTo>
                    <a:pt x="540" y="113"/>
                  </a:lnTo>
                  <a:lnTo>
                    <a:pt x="450" y="45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355;p15">
              <a:extLst>
                <a:ext uri="{FF2B5EF4-FFF2-40B4-BE49-F238E27FC236}">
                  <a16:creationId xmlns:a16="http://schemas.microsoft.com/office/drawing/2014/main" id="{E2F69691-1B41-7530-0E08-7D5C30E051A0}"/>
                </a:ext>
              </a:extLst>
            </p:cNvPr>
            <p:cNvSpPr/>
            <p:nvPr/>
          </p:nvSpPr>
          <p:spPr>
            <a:xfrm>
              <a:off x="2910250" y="1870100"/>
              <a:ext cx="107375" cy="67450"/>
            </a:xfrm>
            <a:custGeom>
              <a:avLst/>
              <a:gdLst/>
              <a:ahLst/>
              <a:cxnLst/>
              <a:rect l="l" t="t" r="r" b="b"/>
              <a:pathLst>
                <a:path w="4295" h="2698" extrusionOk="0">
                  <a:moveTo>
                    <a:pt x="2923" y="0"/>
                  </a:moveTo>
                  <a:lnTo>
                    <a:pt x="2383" y="45"/>
                  </a:lnTo>
                  <a:lnTo>
                    <a:pt x="1934" y="113"/>
                  </a:lnTo>
                  <a:lnTo>
                    <a:pt x="1484" y="180"/>
                  </a:lnTo>
                  <a:lnTo>
                    <a:pt x="1" y="1259"/>
                  </a:lnTo>
                  <a:lnTo>
                    <a:pt x="225" y="1506"/>
                  </a:lnTo>
                  <a:lnTo>
                    <a:pt x="450" y="1709"/>
                  </a:lnTo>
                  <a:lnTo>
                    <a:pt x="675" y="1911"/>
                  </a:lnTo>
                  <a:lnTo>
                    <a:pt x="877" y="2091"/>
                  </a:lnTo>
                  <a:lnTo>
                    <a:pt x="1080" y="2226"/>
                  </a:lnTo>
                  <a:lnTo>
                    <a:pt x="1282" y="2361"/>
                  </a:lnTo>
                  <a:lnTo>
                    <a:pt x="1484" y="2450"/>
                  </a:lnTo>
                  <a:lnTo>
                    <a:pt x="1687" y="2540"/>
                  </a:lnTo>
                  <a:lnTo>
                    <a:pt x="1866" y="2608"/>
                  </a:lnTo>
                  <a:lnTo>
                    <a:pt x="2046" y="2653"/>
                  </a:lnTo>
                  <a:lnTo>
                    <a:pt x="2226" y="2675"/>
                  </a:lnTo>
                  <a:lnTo>
                    <a:pt x="2406" y="2698"/>
                  </a:lnTo>
                  <a:lnTo>
                    <a:pt x="2563" y="2698"/>
                  </a:lnTo>
                  <a:lnTo>
                    <a:pt x="2721" y="2675"/>
                  </a:lnTo>
                  <a:lnTo>
                    <a:pt x="2878" y="2630"/>
                  </a:lnTo>
                  <a:lnTo>
                    <a:pt x="3013" y="2585"/>
                  </a:lnTo>
                  <a:lnTo>
                    <a:pt x="3148" y="2540"/>
                  </a:lnTo>
                  <a:lnTo>
                    <a:pt x="3283" y="2473"/>
                  </a:lnTo>
                  <a:lnTo>
                    <a:pt x="3530" y="2293"/>
                  </a:lnTo>
                  <a:lnTo>
                    <a:pt x="3732" y="2091"/>
                  </a:lnTo>
                  <a:lnTo>
                    <a:pt x="3912" y="1866"/>
                  </a:lnTo>
                  <a:lnTo>
                    <a:pt x="4069" y="1619"/>
                  </a:lnTo>
                  <a:lnTo>
                    <a:pt x="4182" y="1349"/>
                  </a:lnTo>
                  <a:lnTo>
                    <a:pt x="4249" y="1079"/>
                  </a:lnTo>
                  <a:lnTo>
                    <a:pt x="4294" y="810"/>
                  </a:lnTo>
                  <a:lnTo>
                    <a:pt x="4294" y="697"/>
                  </a:lnTo>
                  <a:lnTo>
                    <a:pt x="4272" y="585"/>
                  </a:lnTo>
                  <a:lnTo>
                    <a:pt x="4249" y="495"/>
                  </a:lnTo>
                  <a:lnTo>
                    <a:pt x="4182" y="405"/>
                  </a:lnTo>
                  <a:lnTo>
                    <a:pt x="4137" y="337"/>
                  </a:lnTo>
                  <a:lnTo>
                    <a:pt x="4069" y="270"/>
                  </a:lnTo>
                  <a:lnTo>
                    <a:pt x="3889" y="158"/>
                  </a:lnTo>
                  <a:lnTo>
                    <a:pt x="3665" y="90"/>
                  </a:lnTo>
                  <a:lnTo>
                    <a:pt x="3440" y="45"/>
                  </a:lnTo>
                  <a:lnTo>
                    <a:pt x="3170" y="23"/>
                  </a:lnTo>
                  <a:lnTo>
                    <a:pt x="2923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356;p15">
              <a:extLst>
                <a:ext uri="{FF2B5EF4-FFF2-40B4-BE49-F238E27FC236}">
                  <a16:creationId xmlns:a16="http://schemas.microsoft.com/office/drawing/2014/main" id="{029A0C0D-CC09-5558-C2E8-BFF58CBCA933}"/>
                </a:ext>
              </a:extLst>
            </p:cNvPr>
            <p:cNvSpPr/>
            <p:nvPr/>
          </p:nvSpPr>
          <p:spPr>
            <a:xfrm>
              <a:off x="2878775" y="1899325"/>
              <a:ext cx="45550" cy="60700"/>
            </a:xfrm>
            <a:custGeom>
              <a:avLst/>
              <a:gdLst/>
              <a:ahLst/>
              <a:cxnLst/>
              <a:rect l="l" t="t" r="r" b="b"/>
              <a:pathLst>
                <a:path w="1822" h="2428" extrusionOk="0">
                  <a:moveTo>
                    <a:pt x="1372" y="0"/>
                  </a:moveTo>
                  <a:lnTo>
                    <a:pt x="608" y="562"/>
                  </a:lnTo>
                  <a:lnTo>
                    <a:pt x="540" y="630"/>
                  </a:lnTo>
                  <a:lnTo>
                    <a:pt x="405" y="809"/>
                  </a:lnTo>
                  <a:lnTo>
                    <a:pt x="226" y="1057"/>
                  </a:lnTo>
                  <a:lnTo>
                    <a:pt x="136" y="1214"/>
                  </a:lnTo>
                  <a:lnTo>
                    <a:pt x="68" y="1371"/>
                  </a:lnTo>
                  <a:lnTo>
                    <a:pt x="23" y="1529"/>
                  </a:lnTo>
                  <a:lnTo>
                    <a:pt x="1" y="1686"/>
                  </a:lnTo>
                  <a:lnTo>
                    <a:pt x="1" y="1843"/>
                  </a:lnTo>
                  <a:lnTo>
                    <a:pt x="68" y="1978"/>
                  </a:lnTo>
                  <a:lnTo>
                    <a:pt x="181" y="2113"/>
                  </a:lnTo>
                  <a:lnTo>
                    <a:pt x="338" y="2226"/>
                  </a:lnTo>
                  <a:lnTo>
                    <a:pt x="563" y="2338"/>
                  </a:lnTo>
                  <a:lnTo>
                    <a:pt x="877" y="2405"/>
                  </a:lnTo>
                  <a:lnTo>
                    <a:pt x="1035" y="2405"/>
                  </a:lnTo>
                  <a:lnTo>
                    <a:pt x="1170" y="2428"/>
                  </a:lnTo>
                  <a:lnTo>
                    <a:pt x="1305" y="2405"/>
                  </a:lnTo>
                  <a:lnTo>
                    <a:pt x="1417" y="2383"/>
                  </a:lnTo>
                  <a:lnTo>
                    <a:pt x="1507" y="2338"/>
                  </a:lnTo>
                  <a:lnTo>
                    <a:pt x="1597" y="2293"/>
                  </a:lnTo>
                  <a:lnTo>
                    <a:pt x="1664" y="2226"/>
                  </a:lnTo>
                  <a:lnTo>
                    <a:pt x="1709" y="2136"/>
                  </a:lnTo>
                  <a:lnTo>
                    <a:pt x="1754" y="2068"/>
                  </a:lnTo>
                  <a:lnTo>
                    <a:pt x="1799" y="1978"/>
                  </a:lnTo>
                  <a:lnTo>
                    <a:pt x="1822" y="1776"/>
                  </a:lnTo>
                  <a:lnTo>
                    <a:pt x="1822" y="1551"/>
                  </a:lnTo>
                  <a:lnTo>
                    <a:pt x="1799" y="1304"/>
                  </a:lnTo>
                  <a:lnTo>
                    <a:pt x="1754" y="1079"/>
                  </a:lnTo>
                  <a:lnTo>
                    <a:pt x="1687" y="832"/>
                  </a:lnTo>
                  <a:lnTo>
                    <a:pt x="1552" y="427"/>
                  </a:lnTo>
                  <a:lnTo>
                    <a:pt x="1417" y="135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357;p15">
              <a:extLst>
                <a:ext uri="{FF2B5EF4-FFF2-40B4-BE49-F238E27FC236}">
                  <a16:creationId xmlns:a16="http://schemas.microsoft.com/office/drawing/2014/main" id="{C6421ABB-199C-BF89-C1B8-D67BA2079E59}"/>
                </a:ext>
              </a:extLst>
            </p:cNvPr>
            <p:cNvSpPr/>
            <p:nvPr/>
          </p:nvSpPr>
          <p:spPr>
            <a:xfrm>
              <a:off x="2978250" y="1877950"/>
              <a:ext cx="29800" cy="29825"/>
            </a:xfrm>
            <a:custGeom>
              <a:avLst/>
              <a:gdLst/>
              <a:ahLst/>
              <a:cxnLst/>
              <a:rect l="l" t="t" r="r" b="b"/>
              <a:pathLst>
                <a:path w="1192" h="1193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6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43"/>
                  </a:lnTo>
                  <a:lnTo>
                    <a:pt x="46" y="855"/>
                  </a:lnTo>
                  <a:lnTo>
                    <a:pt x="113" y="945"/>
                  </a:lnTo>
                  <a:lnTo>
                    <a:pt x="180" y="1035"/>
                  </a:lnTo>
                  <a:lnTo>
                    <a:pt x="270" y="1102"/>
                  </a:lnTo>
                  <a:lnTo>
                    <a:pt x="383" y="1170"/>
                  </a:lnTo>
                  <a:lnTo>
                    <a:pt x="495" y="1192"/>
                  </a:lnTo>
                  <a:lnTo>
                    <a:pt x="720" y="1192"/>
                  </a:lnTo>
                  <a:lnTo>
                    <a:pt x="832" y="1147"/>
                  </a:lnTo>
                  <a:lnTo>
                    <a:pt x="945" y="1080"/>
                  </a:lnTo>
                  <a:lnTo>
                    <a:pt x="1035" y="1013"/>
                  </a:lnTo>
                  <a:lnTo>
                    <a:pt x="1102" y="900"/>
                  </a:lnTo>
                  <a:lnTo>
                    <a:pt x="1147" y="810"/>
                  </a:lnTo>
                  <a:lnTo>
                    <a:pt x="1169" y="698"/>
                  </a:lnTo>
                  <a:lnTo>
                    <a:pt x="1192" y="585"/>
                  </a:lnTo>
                  <a:lnTo>
                    <a:pt x="1169" y="473"/>
                  </a:lnTo>
                  <a:lnTo>
                    <a:pt x="1125" y="361"/>
                  </a:lnTo>
                  <a:lnTo>
                    <a:pt x="1080" y="248"/>
                  </a:lnTo>
                  <a:lnTo>
                    <a:pt x="990" y="158"/>
                  </a:lnTo>
                  <a:lnTo>
                    <a:pt x="900" y="91"/>
                  </a:lnTo>
                  <a:lnTo>
                    <a:pt x="787" y="46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358;p15">
              <a:extLst>
                <a:ext uri="{FF2B5EF4-FFF2-40B4-BE49-F238E27FC236}">
                  <a16:creationId xmlns:a16="http://schemas.microsoft.com/office/drawing/2014/main" id="{8D4A0FAF-A01C-D9A6-C217-F778D0759D25}"/>
                </a:ext>
              </a:extLst>
            </p:cNvPr>
            <p:cNvSpPr/>
            <p:nvPr/>
          </p:nvSpPr>
          <p:spPr>
            <a:xfrm>
              <a:off x="2896775" y="1934150"/>
              <a:ext cx="15200" cy="14650"/>
            </a:xfrm>
            <a:custGeom>
              <a:avLst/>
              <a:gdLst/>
              <a:ahLst/>
              <a:cxnLst/>
              <a:rect l="l" t="t" r="r" b="b"/>
              <a:pathLst>
                <a:path w="608" h="586" extrusionOk="0">
                  <a:moveTo>
                    <a:pt x="225" y="1"/>
                  </a:moveTo>
                  <a:lnTo>
                    <a:pt x="113" y="46"/>
                  </a:lnTo>
                  <a:lnTo>
                    <a:pt x="45" y="136"/>
                  </a:lnTo>
                  <a:lnTo>
                    <a:pt x="0" y="248"/>
                  </a:lnTo>
                  <a:lnTo>
                    <a:pt x="0" y="361"/>
                  </a:lnTo>
                  <a:lnTo>
                    <a:pt x="45" y="473"/>
                  </a:lnTo>
                  <a:lnTo>
                    <a:pt x="135" y="540"/>
                  </a:lnTo>
                  <a:lnTo>
                    <a:pt x="247" y="585"/>
                  </a:lnTo>
                  <a:lnTo>
                    <a:pt x="360" y="585"/>
                  </a:lnTo>
                  <a:lnTo>
                    <a:pt x="472" y="540"/>
                  </a:lnTo>
                  <a:lnTo>
                    <a:pt x="562" y="450"/>
                  </a:lnTo>
                  <a:lnTo>
                    <a:pt x="607" y="338"/>
                  </a:lnTo>
                  <a:lnTo>
                    <a:pt x="585" y="226"/>
                  </a:lnTo>
                  <a:lnTo>
                    <a:pt x="540" y="113"/>
                  </a:lnTo>
                  <a:lnTo>
                    <a:pt x="450" y="23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359;p15">
              <a:extLst>
                <a:ext uri="{FF2B5EF4-FFF2-40B4-BE49-F238E27FC236}">
                  <a16:creationId xmlns:a16="http://schemas.microsoft.com/office/drawing/2014/main" id="{D3B87FCC-E0DC-CB5E-B169-B5AE31A5C4CD}"/>
                </a:ext>
              </a:extLst>
            </p:cNvPr>
            <p:cNvSpPr/>
            <p:nvPr/>
          </p:nvSpPr>
          <p:spPr>
            <a:xfrm>
              <a:off x="2877100" y="1831325"/>
              <a:ext cx="115225" cy="90500"/>
            </a:xfrm>
            <a:custGeom>
              <a:avLst/>
              <a:gdLst/>
              <a:ahLst/>
              <a:cxnLst/>
              <a:rect l="l" t="t" r="r" b="b"/>
              <a:pathLst>
                <a:path w="4609" h="3620" extrusionOk="0">
                  <a:moveTo>
                    <a:pt x="3732" y="0"/>
                  </a:moveTo>
                  <a:lnTo>
                    <a:pt x="3709" y="45"/>
                  </a:lnTo>
                  <a:lnTo>
                    <a:pt x="3687" y="90"/>
                  </a:lnTo>
                  <a:lnTo>
                    <a:pt x="3709" y="180"/>
                  </a:lnTo>
                  <a:lnTo>
                    <a:pt x="3709" y="270"/>
                  </a:lnTo>
                  <a:lnTo>
                    <a:pt x="3687" y="427"/>
                  </a:lnTo>
                  <a:lnTo>
                    <a:pt x="3597" y="607"/>
                  </a:lnTo>
                  <a:lnTo>
                    <a:pt x="3530" y="742"/>
                  </a:lnTo>
                  <a:lnTo>
                    <a:pt x="3417" y="967"/>
                  </a:lnTo>
                  <a:lnTo>
                    <a:pt x="3282" y="989"/>
                  </a:lnTo>
                  <a:lnTo>
                    <a:pt x="3102" y="1057"/>
                  </a:lnTo>
                  <a:lnTo>
                    <a:pt x="2653" y="1259"/>
                  </a:lnTo>
                  <a:lnTo>
                    <a:pt x="2136" y="1574"/>
                  </a:lnTo>
                  <a:lnTo>
                    <a:pt x="1551" y="1956"/>
                  </a:lnTo>
                  <a:lnTo>
                    <a:pt x="1192" y="2226"/>
                  </a:lnTo>
                  <a:lnTo>
                    <a:pt x="877" y="2495"/>
                  </a:lnTo>
                  <a:lnTo>
                    <a:pt x="607" y="2743"/>
                  </a:lnTo>
                  <a:lnTo>
                    <a:pt x="360" y="2967"/>
                  </a:lnTo>
                  <a:lnTo>
                    <a:pt x="180" y="3170"/>
                  </a:lnTo>
                  <a:lnTo>
                    <a:pt x="68" y="3350"/>
                  </a:lnTo>
                  <a:lnTo>
                    <a:pt x="0" y="3484"/>
                  </a:lnTo>
                  <a:lnTo>
                    <a:pt x="0" y="3529"/>
                  </a:lnTo>
                  <a:lnTo>
                    <a:pt x="0" y="3574"/>
                  </a:lnTo>
                  <a:lnTo>
                    <a:pt x="45" y="3597"/>
                  </a:lnTo>
                  <a:lnTo>
                    <a:pt x="90" y="3619"/>
                  </a:lnTo>
                  <a:lnTo>
                    <a:pt x="248" y="3597"/>
                  </a:lnTo>
                  <a:lnTo>
                    <a:pt x="450" y="3529"/>
                  </a:lnTo>
                  <a:lnTo>
                    <a:pt x="697" y="3417"/>
                  </a:lnTo>
                  <a:lnTo>
                    <a:pt x="989" y="3282"/>
                  </a:lnTo>
                  <a:lnTo>
                    <a:pt x="1304" y="3080"/>
                  </a:lnTo>
                  <a:lnTo>
                    <a:pt x="1664" y="2855"/>
                  </a:lnTo>
                  <a:lnTo>
                    <a:pt x="2023" y="2608"/>
                  </a:lnTo>
                  <a:lnTo>
                    <a:pt x="2608" y="2158"/>
                  </a:lnTo>
                  <a:lnTo>
                    <a:pt x="3080" y="1731"/>
                  </a:lnTo>
                  <a:lnTo>
                    <a:pt x="3260" y="1551"/>
                  </a:lnTo>
                  <a:lnTo>
                    <a:pt x="3417" y="1371"/>
                  </a:lnTo>
                  <a:lnTo>
                    <a:pt x="3507" y="1237"/>
                  </a:lnTo>
                  <a:lnTo>
                    <a:pt x="3575" y="1102"/>
                  </a:lnTo>
                  <a:lnTo>
                    <a:pt x="3799" y="1057"/>
                  </a:lnTo>
                  <a:lnTo>
                    <a:pt x="4047" y="1034"/>
                  </a:lnTo>
                  <a:lnTo>
                    <a:pt x="4294" y="1034"/>
                  </a:lnTo>
                  <a:lnTo>
                    <a:pt x="4519" y="1079"/>
                  </a:lnTo>
                  <a:lnTo>
                    <a:pt x="4564" y="1102"/>
                  </a:lnTo>
                  <a:lnTo>
                    <a:pt x="4586" y="1079"/>
                  </a:lnTo>
                  <a:lnTo>
                    <a:pt x="4609" y="1034"/>
                  </a:lnTo>
                  <a:lnTo>
                    <a:pt x="4586" y="989"/>
                  </a:lnTo>
                  <a:lnTo>
                    <a:pt x="4541" y="944"/>
                  </a:lnTo>
                  <a:lnTo>
                    <a:pt x="4294" y="899"/>
                  </a:lnTo>
                  <a:lnTo>
                    <a:pt x="4047" y="899"/>
                  </a:lnTo>
                  <a:lnTo>
                    <a:pt x="3799" y="922"/>
                  </a:lnTo>
                  <a:lnTo>
                    <a:pt x="3575" y="967"/>
                  </a:lnTo>
                  <a:lnTo>
                    <a:pt x="3687" y="720"/>
                  </a:lnTo>
                  <a:lnTo>
                    <a:pt x="3777" y="562"/>
                  </a:lnTo>
                  <a:lnTo>
                    <a:pt x="3822" y="382"/>
                  </a:lnTo>
                  <a:lnTo>
                    <a:pt x="3867" y="225"/>
                  </a:lnTo>
                  <a:lnTo>
                    <a:pt x="3844" y="135"/>
                  </a:lnTo>
                  <a:lnTo>
                    <a:pt x="3822" y="45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360;p15">
              <a:extLst>
                <a:ext uri="{FF2B5EF4-FFF2-40B4-BE49-F238E27FC236}">
                  <a16:creationId xmlns:a16="http://schemas.microsoft.com/office/drawing/2014/main" id="{67BA977F-CF55-2685-4295-9E7B30170025}"/>
                </a:ext>
              </a:extLst>
            </p:cNvPr>
            <p:cNvSpPr/>
            <p:nvPr/>
          </p:nvSpPr>
          <p:spPr>
            <a:xfrm>
              <a:off x="1125975" y="1399725"/>
              <a:ext cx="837925" cy="346750"/>
            </a:xfrm>
            <a:custGeom>
              <a:avLst/>
              <a:gdLst/>
              <a:ahLst/>
              <a:cxnLst/>
              <a:rect l="l" t="t" r="r" b="b"/>
              <a:pathLst>
                <a:path w="33517" h="13870" extrusionOk="0">
                  <a:moveTo>
                    <a:pt x="16680" y="0"/>
                  </a:moveTo>
                  <a:lnTo>
                    <a:pt x="16523" y="23"/>
                  </a:lnTo>
                  <a:lnTo>
                    <a:pt x="16388" y="68"/>
                  </a:lnTo>
                  <a:lnTo>
                    <a:pt x="16253" y="135"/>
                  </a:lnTo>
                  <a:lnTo>
                    <a:pt x="16118" y="203"/>
                  </a:lnTo>
                  <a:lnTo>
                    <a:pt x="15983" y="292"/>
                  </a:lnTo>
                  <a:lnTo>
                    <a:pt x="15759" y="495"/>
                  </a:lnTo>
                  <a:lnTo>
                    <a:pt x="15534" y="742"/>
                  </a:lnTo>
                  <a:lnTo>
                    <a:pt x="15331" y="1057"/>
                  </a:lnTo>
                  <a:lnTo>
                    <a:pt x="15129" y="1394"/>
                  </a:lnTo>
                  <a:lnTo>
                    <a:pt x="14972" y="1754"/>
                  </a:lnTo>
                  <a:lnTo>
                    <a:pt x="14814" y="2136"/>
                  </a:lnTo>
                  <a:lnTo>
                    <a:pt x="14657" y="2563"/>
                  </a:lnTo>
                  <a:lnTo>
                    <a:pt x="14545" y="3012"/>
                  </a:lnTo>
                  <a:lnTo>
                    <a:pt x="14432" y="3462"/>
                  </a:lnTo>
                  <a:lnTo>
                    <a:pt x="14230" y="4384"/>
                  </a:lnTo>
                  <a:lnTo>
                    <a:pt x="14073" y="5305"/>
                  </a:lnTo>
                  <a:lnTo>
                    <a:pt x="13960" y="6204"/>
                  </a:lnTo>
                  <a:lnTo>
                    <a:pt x="13870" y="7014"/>
                  </a:lnTo>
                  <a:lnTo>
                    <a:pt x="13825" y="7711"/>
                  </a:lnTo>
                  <a:lnTo>
                    <a:pt x="13803" y="8250"/>
                  </a:lnTo>
                  <a:lnTo>
                    <a:pt x="13780" y="8722"/>
                  </a:lnTo>
                  <a:lnTo>
                    <a:pt x="13758" y="8542"/>
                  </a:lnTo>
                  <a:lnTo>
                    <a:pt x="13668" y="8070"/>
                  </a:lnTo>
                  <a:lnTo>
                    <a:pt x="13601" y="7733"/>
                  </a:lnTo>
                  <a:lnTo>
                    <a:pt x="13488" y="7328"/>
                  </a:lnTo>
                  <a:lnTo>
                    <a:pt x="13353" y="6901"/>
                  </a:lnTo>
                  <a:lnTo>
                    <a:pt x="13196" y="6452"/>
                  </a:lnTo>
                  <a:lnTo>
                    <a:pt x="12994" y="5980"/>
                  </a:lnTo>
                  <a:lnTo>
                    <a:pt x="12746" y="5485"/>
                  </a:lnTo>
                  <a:lnTo>
                    <a:pt x="12454" y="4991"/>
                  </a:lnTo>
                  <a:lnTo>
                    <a:pt x="12094" y="4496"/>
                  </a:lnTo>
                  <a:lnTo>
                    <a:pt x="11915" y="4249"/>
                  </a:lnTo>
                  <a:lnTo>
                    <a:pt x="11712" y="4024"/>
                  </a:lnTo>
                  <a:lnTo>
                    <a:pt x="11488" y="3777"/>
                  </a:lnTo>
                  <a:lnTo>
                    <a:pt x="11240" y="3552"/>
                  </a:lnTo>
                  <a:lnTo>
                    <a:pt x="10993" y="3350"/>
                  </a:lnTo>
                  <a:lnTo>
                    <a:pt x="10746" y="3147"/>
                  </a:lnTo>
                  <a:lnTo>
                    <a:pt x="10453" y="2945"/>
                  </a:lnTo>
                  <a:lnTo>
                    <a:pt x="10161" y="2765"/>
                  </a:lnTo>
                  <a:lnTo>
                    <a:pt x="9847" y="2630"/>
                  </a:lnTo>
                  <a:lnTo>
                    <a:pt x="9554" y="2540"/>
                  </a:lnTo>
                  <a:lnTo>
                    <a:pt x="9262" y="2495"/>
                  </a:lnTo>
                  <a:lnTo>
                    <a:pt x="8992" y="2518"/>
                  </a:lnTo>
                  <a:lnTo>
                    <a:pt x="8723" y="2585"/>
                  </a:lnTo>
                  <a:lnTo>
                    <a:pt x="8453" y="2698"/>
                  </a:lnTo>
                  <a:lnTo>
                    <a:pt x="8183" y="2855"/>
                  </a:lnTo>
                  <a:lnTo>
                    <a:pt x="7936" y="3035"/>
                  </a:lnTo>
                  <a:lnTo>
                    <a:pt x="7689" y="3260"/>
                  </a:lnTo>
                  <a:lnTo>
                    <a:pt x="7464" y="3507"/>
                  </a:lnTo>
                  <a:lnTo>
                    <a:pt x="7239" y="3799"/>
                  </a:lnTo>
                  <a:lnTo>
                    <a:pt x="7014" y="4091"/>
                  </a:lnTo>
                  <a:lnTo>
                    <a:pt x="6812" y="4406"/>
                  </a:lnTo>
                  <a:lnTo>
                    <a:pt x="6610" y="4743"/>
                  </a:lnTo>
                  <a:lnTo>
                    <a:pt x="6250" y="5463"/>
                  </a:lnTo>
                  <a:lnTo>
                    <a:pt x="5913" y="6182"/>
                  </a:lnTo>
                  <a:lnTo>
                    <a:pt x="5621" y="6901"/>
                  </a:lnTo>
                  <a:lnTo>
                    <a:pt x="5373" y="7598"/>
                  </a:lnTo>
                  <a:lnTo>
                    <a:pt x="5171" y="8228"/>
                  </a:lnTo>
                  <a:lnTo>
                    <a:pt x="4879" y="9172"/>
                  </a:lnTo>
                  <a:lnTo>
                    <a:pt x="4789" y="9554"/>
                  </a:lnTo>
                  <a:lnTo>
                    <a:pt x="4542" y="9352"/>
                  </a:lnTo>
                  <a:lnTo>
                    <a:pt x="4317" y="9194"/>
                  </a:lnTo>
                  <a:lnTo>
                    <a:pt x="4092" y="9082"/>
                  </a:lnTo>
                  <a:lnTo>
                    <a:pt x="3867" y="9037"/>
                  </a:lnTo>
                  <a:lnTo>
                    <a:pt x="3642" y="9014"/>
                  </a:lnTo>
                  <a:lnTo>
                    <a:pt x="3418" y="9037"/>
                  </a:lnTo>
                  <a:lnTo>
                    <a:pt x="3215" y="9104"/>
                  </a:lnTo>
                  <a:lnTo>
                    <a:pt x="2990" y="9194"/>
                  </a:lnTo>
                  <a:lnTo>
                    <a:pt x="2788" y="9307"/>
                  </a:lnTo>
                  <a:lnTo>
                    <a:pt x="2586" y="9464"/>
                  </a:lnTo>
                  <a:lnTo>
                    <a:pt x="2384" y="9644"/>
                  </a:lnTo>
                  <a:lnTo>
                    <a:pt x="2181" y="9846"/>
                  </a:lnTo>
                  <a:lnTo>
                    <a:pt x="2001" y="10048"/>
                  </a:lnTo>
                  <a:lnTo>
                    <a:pt x="1822" y="10296"/>
                  </a:lnTo>
                  <a:lnTo>
                    <a:pt x="1462" y="10790"/>
                  </a:lnTo>
                  <a:lnTo>
                    <a:pt x="1147" y="11330"/>
                  </a:lnTo>
                  <a:lnTo>
                    <a:pt x="855" y="11847"/>
                  </a:lnTo>
                  <a:lnTo>
                    <a:pt x="608" y="12364"/>
                  </a:lnTo>
                  <a:lnTo>
                    <a:pt x="383" y="12858"/>
                  </a:lnTo>
                  <a:lnTo>
                    <a:pt x="91" y="13578"/>
                  </a:lnTo>
                  <a:lnTo>
                    <a:pt x="1" y="13870"/>
                  </a:lnTo>
                  <a:lnTo>
                    <a:pt x="33517" y="13870"/>
                  </a:lnTo>
                  <a:lnTo>
                    <a:pt x="33472" y="13690"/>
                  </a:lnTo>
                  <a:lnTo>
                    <a:pt x="33315" y="13218"/>
                  </a:lnTo>
                  <a:lnTo>
                    <a:pt x="33045" y="12499"/>
                  </a:lnTo>
                  <a:lnTo>
                    <a:pt x="32865" y="12072"/>
                  </a:lnTo>
                  <a:lnTo>
                    <a:pt x="32663" y="11599"/>
                  </a:lnTo>
                  <a:lnTo>
                    <a:pt x="32415" y="11127"/>
                  </a:lnTo>
                  <a:lnTo>
                    <a:pt x="32146" y="10633"/>
                  </a:lnTo>
                  <a:lnTo>
                    <a:pt x="31831" y="10116"/>
                  </a:lnTo>
                  <a:lnTo>
                    <a:pt x="31494" y="9621"/>
                  </a:lnTo>
                  <a:lnTo>
                    <a:pt x="31112" y="9127"/>
                  </a:lnTo>
                  <a:lnTo>
                    <a:pt x="30707" y="8655"/>
                  </a:lnTo>
                  <a:lnTo>
                    <a:pt x="30258" y="8205"/>
                  </a:lnTo>
                  <a:lnTo>
                    <a:pt x="30033" y="8003"/>
                  </a:lnTo>
                  <a:lnTo>
                    <a:pt x="29785" y="7801"/>
                  </a:lnTo>
                  <a:lnTo>
                    <a:pt x="29426" y="7553"/>
                  </a:lnTo>
                  <a:lnTo>
                    <a:pt x="29089" y="7328"/>
                  </a:lnTo>
                  <a:lnTo>
                    <a:pt x="28729" y="7171"/>
                  </a:lnTo>
                  <a:lnTo>
                    <a:pt x="28369" y="7059"/>
                  </a:lnTo>
                  <a:lnTo>
                    <a:pt x="28010" y="6969"/>
                  </a:lnTo>
                  <a:lnTo>
                    <a:pt x="27650" y="6924"/>
                  </a:lnTo>
                  <a:lnTo>
                    <a:pt x="27290" y="6901"/>
                  </a:lnTo>
                  <a:lnTo>
                    <a:pt x="26931" y="6924"/>
                  </a:lnTo>
                  <a:lnTo>
                    <a:pt x="26571" y="6969"/>
                  </a:lnTo>
                  <a:lnTo>
                    <a:pt x="26234" y="7036"/>
                  </a:lnTo>
                  <a:lnTo>
                    <a:pt x="25897" y="7126"/>
                  </a:lnTo>
                  <a:lnTo>
                    <a:pt x="25559" y="7239"/>
                  </a:lnTo>
                  <a:lnTo>
                    <a:pt x="25222" y="7373"/>
                  </a:lnTo>
                  <a:lnTo>
                    <a:pt x="24908" y="7531"/>
                  </a:lnTo>
                  <a:lnTo>
                    <a:pt x="24593" y="7688"/>
                  </a:lnTo>
                  <a:lnTo>
                    <a:pt x="24301" y="7868"/>
                  </a:lnTo>
                  <a:lnTo>
                    <a:pt x="23716" y="8228"/>
                  </a:lnTo>
                  <a:lnTo>
                    <a:pt x="23199" y="8632"/>
                  </a:lnTo>
                  <a:lnTo>
                    <a:pt x="22750" y="8992"/>
                  </a:lnTo>
                  <a:lnTo>
                    <a:pt x="22367" y="9352"/>
                  </a:lnTo>
                  <a:lnTo>
                    <a:pt x="22053" y="9666"/>
                  </a:lnTo>
                  <a:lnTo>
                    <a:pt x="21805" y="9914"/>
                  </a:lnTo>
                  <a:lnTo>
                    <a:pt x="21603" y="10138"/>
                  </a:lnTo>
                  <a:lnTo>
                    <a:pt x="21603" y="10138"/>
                  </a:lnTo>
                  <a:lnTo>
                    <a:pt x="21626" y="9846"/>
                  </a:lnTo>
                  <a:lnTo>
                    <a:pt x="21648" y="9509"/>
                  </a:lnTo>
                  <a:lnTo>
                    <a:pt x="21671" y="9082"/>
                  </a:lnTo>
                  <a:lnTo>
                    <a:pt x="21671" y="8542"/>
                  </a:lnTo>
                  <a:lnTo>
                    <a:pt x="21648" y="7935"/>
                  </a:lnTo>
                  <a:lnTo>
                    <a:pt x="21581" y="7261"/>
                  </a:lnTo>
                  <a:lnTo>
                    <a:pt x="21491" y="6519"/>
                  </a:lnTo>
                  <a:lnTo>
                    <a:pt x="21333" y="5755"/>
                  </a:lnTo>
                  <a:lnTo>
                    <a:pt x="21243" y="5373"/>
                  </a:lnTo>
                  <a:lnTo>
                    <a:pt x="21131" y="4968"/>
                  </a:lnTo>
                  <a:lnTo>
                    <a:pt x="21019" y="4564"/>
                  </a:lnTo>
                  <a:lnTo>
                    <a:pt x="20861" y="4159"/>
                  </a:lnTo>
                  <a:lnTo>
                    <a:pt x="20704" y="3777"/>
                  </a:lnTo>
                  <a:lnTo>
                    <a:pt x="20524" y="3372"/>
                  </a:lnTo>
                  <a:lnTo>
                    <a:pt x="20322" y="2990"/>
                  </a:lnTo>
                  <a:lnTo>
                    <a:pt x="20097" y="2608"/>
                  </a:lnTo>
                  <a:lnTo>
                    <a:pt x="19850" y="2226"/>
                  </a:lnTo>
                  <a:lnTo>
                    <a:pt x="19580" y="1866"/>
                  </a:lnTo>
                  <a:lnTo>
                    <a:pt x="19265" y="1506"/>
                  </a:lnTo>
                  <a:lnTo>
                    <a:pt x="18951" y="1169"/>
                  </a:lnTo>
                  <a:lnTo>
                    <a:pt x="18591" y="854"/>
                  </a:lnTo>
                  <a:lnTo>
                    <a:pt x="18209" y="540"/>
                  </a:lnTo>
                  <a:lnTo>
                    <a:pt x="18029" y="405"/>
                  </a:lnTo>
                  <a:lnTo>
                    <a:pt x="17827" y="292"/>
                  </a:lnTo>
                  <a:lnTo>
                    <a:pt x="17647" y="203"/>
                  </a:lnTo>
                  <a:lnTo>
                    <a:pt x="17467" y="113"/>
                  </a:lnTo>
                  <a:lnTo>
                    <a:pt x="17310" y="68"/>
                  </a:lnTo>
                  <a:lnTo>
                    <a:pt x="17130" y="23"/>
                  </a:lnTo>
                  <a:lnTo>
                    <a:pt x="169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361;p15">
              <a:extLst>
                <a:ext uri="{FF2B5EF4-FFF2-40B4-BE49-F238E27FC236}">
                  <a16:creationId xmlns:a16="http://schemas.microsoft.com/office/drawing/2014/main" id="{ECED99B4-321D-6AF1-FCF9-F2E855E6A8A0}"/>
                </a:ext>
              </a:extLst>
            </p:cNvPr>
            <p:cNvSpPr/>
            <p:nvPr/>
          </p:nvSpPr>
          <p:spPr>
            <a:xfrm>
              <a:off x="5924700" y="1924050"/>
              <a:ext cx="615925" cy="255150"/>
            </a:xfrm>
            <a:custGeom>
              <a:avLst/>
              <a:gdLst/>
              <a:ahLst/>
              <a:cxnLst/>
              <a:rect l="l" t="t" r="r" b="b"/>
              <a:pathLst>
                <a:path w="24637" h="10206" extrusionOk="0">
                  <a:moveTo>
                    <a:pt x="12274" y="0"/>
                  </a:moveTo>
                  <a:lnTo>
                    <a:pt x="12026" y="23"/>
                  </a:lnTo>
                  <a:lnTo>
                    <a:pt x="11779" y="90"/>
                  </a:lnTo>
                  <a:lnTo>
                    <a:pt x="11532" y="225"/>
                  </a:lnTo>
                  <a:lnTo>
                    <a:pt x="11240" y="405"/>
                  </a:lnTo>
                  <a:lnTo>
                    <a:pt x="10970" y="630"/>
                  </a:lnTo>
                  <a:lnTo>
                    <a:pt x="10700" y="877"/>
                  </a:lnTo>
                  <a:lnTo>
                    <a:pt x="10475" y="1124"/>
                  </a:lnTo>
                  <a:lnTo>
                    <a:pt x="10250" y="1371"/>
                  </a:lnTo>
                  <a:lnTo>
                    <a:pt x="10048" y="1641"/>
                  </a:lnTo>
                  <a:lnTo>
                    <a:pt x="9868" y="1933"/>
                  </a:lnTo>
                  <a:lnTo>
                    <a:pt x="9688" y="2203"/>
                  </a:lnTo>
                  <a:lnTo>
                    <a:pt x="9554" y="2495"/>
                  </a:lnTo>
                  <a:lnTo>
                    <a:pt x="9419" y="2788"/>
                  </a:lnTo>
                  <a:lnTo>
                    <a:pt x="9284" y="3080"/>
                  </a:lnTo>
                  <a:lnTo>
                    <a:pt x="9104" y="3664"/>
                  </a:lnTo>
                  <a:lnTo>
                    <a:pt x="8947" y="4249"/>
                  </a:lnTo>
                  <a:lnTo>
                    <a:pt x="8834" y="4811"/>
                  </a:lnTo>
                  <a:lnTo>
                    <a:pt x="8767" y="5350"/>
                  </a:lnTo>
                  <a:lnTo>
                    <a:pt x="8722" y="5845"/>
                  </a:lnTo>
                  <a:lnTo>
                    <a:pt x="8699" y="6294"/>
                  </a:lnTo>
                  <a:lnTo>
                    <a:pt x="8699" y="6677"/>
                  </a:lnTo>
                  <a:lnTo>
                    <a:pt x="8722" y="7239"/>
                  </a:lnTo>
                  <a:lnTo>
                    <a:pt x="8744" y="7463"/>
                  </a:lnTo>
                  <a:lnTo>
                    <a:pt x="8609" y="7283"/>
                  </a:lnTo>
                  <a:lnTo>
                    <a:pt x="8205" y="6879"/>
                  </a:lnTo>
                  <a:lnTo>
                    <a:pt x="7913" y="6632"/>
                  </a:lnTo>
                  <a:lnTo>
                    <a:pt x="7575" y="6339"/>
                  </a:lnTo>
                  <a:lnTo>
                    <a:pt x="7193" y="6070"/>
                  </a:lnTo>
                  <a:lnTo>
                    <a:pt x="6766" y="5800"/>
                  </a:lnTo>
                  <a:lnTo>
                    <a:pt x="6317" y="5553"/>
                  </a:lnTo>
                  <a:lnTo>
                    <a:pt x="6092" y="5440"/>
                  </a:lnTo>
                  <a:lnTo>
                    <a:pt x="5845" y="5328"/>
                  </a:lnTo>
                  <a:lnTo>
                    <a:pt x="5597" y="5260"/>
                  </a:lnTo>
                  <a:lnTo>
                    <a:pt x="5350" y="5193"/>
                  </a:lnTo>
                  <a:lnTo>
                    <a:pt x="5103" y="5125"/>
                  </a:lnTo>
                  <a:lnTo>
                    <a:pt x="4833" y="5103"/>
                  </a:lnTo>
                  <a:lnTo>
                    <a:pt x="4586" y="5081"/>
                  </a:lnTo>
                  <a:lnTo>
                    <a:pt x="4316" y="5103"/>
                  </a:lnTo>
                  <a:lnTo>
                    <a:pt x="4046" y="5125"/>
                  </a:lnTo>
                  <a:lnTo>
                    <a:pt x="3776" y="5193"/>
                  </a:lnTo>
                  <a:lnTo>
                    <a:pt x="3529" y="5283"/>
                  </a:lnTo>
                  <a:lnTo>
                    <a:pt x="3259" y="5395"/>
                  </a:lnTo>
                  <a:lnTo>
                    <a:pt x="2990" y="5553"/>
                  </a:lnTo>
                  <a:lnTo>
                    <a:pt x="2742" y="5732"/>
                  </a:lnTo>
                  <a:lnTo>
                    <a:pt x="2383" y="6047"/>
                  </a:lnTo>
                  <a:lnTo>
                    <a:pt x="2068" y="6362"/>
                  </a:lnTo>
                  <a:lnTo>
                    <a:pt x="1753" y="6721"/>
                  </a:lnTo>
                  <a:lnTo>
                    <a:pt x="1484" y="7081"/>
                  </a:lnTo>
                  <a:lnTo>
                    <a:pt x="1236" y="7441"/>
                  </a:lnTo>
                  <a:lnTo>
                    <a:pt x="1012" y="7823"/>
                  </a:lnTo>
                  <a:lnTo>
                    <a:pt x="809" y="8183"/>
                  </a:lnTo>
                  <a:lnTo>
                    <a:pt x="629" y="8542"/>
                  </a:lnTo>
                  <a:lnTo>
                    <a:pt x="337" y="9194"/>
                  </a:lnTo>
                  <a:lnTo>
                    <a:pt x="135" y="9711"/>
                  </a:lnTo>
                  <a:lnTo>
                    <a:pt x="0" y="10206"/>
                  </a:lnTo>
                  <a:lnTo>
                    <a:pt x="24637" y="10206"/>
                  </a:lnTo>
                  <a:lnTo>
                    <a:pt x="24570" y="10003"/>
                  </a:lnTo>
                  <a:lnTo>
                    <a:pt x="24345" y="9464"/>
                  </a:lnTo>
                  <a:lnTo>
                    <a:pt x="24187" y="9104"/>
                  </a:lnTo>
                  <a:lnTo>
                    <a:pt x="24008" y="8722"/>
                  </a:lnTo>
                  <a:lnTo>
                    <a:pt x="23783" y="8340"/>
                  </a:lnTo>
                  <a:lnTo>
                    <a:pt x="23558" y="7935"/>
                  </a:lnTo>
                  <a:lnTo>
                    <a:pt x="23288" y="7576"/>
                  </a:lnTo>
                  <a:lnTo>
                    <a:pt x="23019" y="7239"/>
                  </a:lnTo>
                  <a:lnTo>
                    <a:pt x="22884" y="7104"/>
                  </a:lnTo>
                  <a:lnTo>
                    <a:pt x="22726" y="6969"/>
                  </a:lnTo>
                  <a:lnTo>
                    <a:pt x="22591" y="6856"/>
                  </a:lnTo>
                  <a:lnTo>
                    <a:pt x="22434" y="6766"/>
                  </a:lnTo>
                  <a:lnTo>
                    <a:pt x="22277" y="6699"/>
                  </a:lnTo>
                  <a:lnTo>
                    <a:pt x="22119" y="6654"/>
                  </a:lnTo>
                  <a:lnTo>
                    <a:pt x="21940" y="6632"/>
                  </a:lnTo>
                  <a:lnTo>
                    <a:pt x="21782" y="6654"/>
                  </a:lnTo>
                  <a:lnTo>
                    <a:pt x="21625" y="6699"/>
                  </a:lnTo>
                  <a:lnTo>
                    <a:pt x="21445" y="6766"/>
                  </a:lnTo>
                  <a:lnTo>
                    <a:pt x="21288" y="6879"/>
                  </a:lnTo>
                  <a:lnTo>
                    <a:pt x="21108" y="7036"/>
                  </a:lnTo>
                  <a:lnTo>
                    <a:pt x="21040" y="6766"/>
                  </a:lnTo>
                  <a:lnTo>
                    <a:pt x="20838" y="6047"/>
                  </a:lnTo>
                  <a:lnTo>
                    <a:pt x="20681" y="5598"/>
                  </a:lnTo>
                  <a:lnTo>
                    <a:pt x="20501" y="5081"/>
                  </a:lnTo>
                  <a:lnTo>
                    <a:pt x="20276" y="4564"/>
                  </a:lnTo>
                  <a:lnTo>
                    <a:pt x="20051" y="4024"/>
                  </a:lnTo>
                  <a:lnTo>
                    <a:pt x="19782" y="3507"/>
                  </a:lnTo>
                  <a:lnTo>
                    <a:pt x="19467" y="3012"/>
                  </a:lnTo>
                  <a:lnTo>
                    <a:pt x="19309" y="2788"/>
                  </a:lnTo>
                  <a:lnTo>
                    <a:pt x="19152" y="2585"/>
                  </a:lnTo>
                  <a:lnTo>
                    <a:pt x="18972" y="2406"/>
                  </a:lnTo>
                  <a:lnTo>
                    <a:pt x="18792" y="2248"/>
                  </a:lnTo>
                  <a:lnTo>
                    <a:pt x="18613" y="2113"/>
                  </a:lnTo>
                  <a:lnTo>
                    <a:pt x="18433" y="2001"/>
                  </a:lnTo>
                  <a:lnTo>
                    <a:pt x="18230" y="1911"/>
                  </a:lnTo>
                  <a:lnTo>
                    <a:pt x="18028" y="1866"/>
                  </a:lnTo>
                  <a:lnTo>
                    <a:pt x="17826" y="1844"/>
                  </a:lnTo>
                  <a:lnTo>
                    <a:pt x="17601" y="1866"/>
                  </a:lnTo>
                  <a:lnTo>
                    <a:pt x="17399" y="1933"/>
                  </a:lnTo>
                  <a:lnTo>
                    <a:pt x="17174" y="2046"/>
                  </a:lnTo>
                  <a:lnTo>
                    <a:pt x="16949" y="2181"/>
                  </a:lnTo>
                  <a:lnTo>
                    <a:pt x="16747" y="2316"/>
                  </a:lnTo>
                  <a:lnTo>
                    <a:pt x="16365" y="2630"/>
                  </a:lnTo>
                  <a:lnTo>
                    <a:pt x="16028" y="2967"/>
                  </a:lnTo>
                  <a:lnTo>
                    <a:pt x="15735" y="3305"/>
                  </a:lnTo>
                  <a:lnTo>
                    <a:pt x="15488" y="3664"/>
                  </a:lnTo>
                  <a:lnTo>
                    <a:pt x="15263" y="4024"/>
                  </a:lnTo>
                  <a:lnTo>
                    <a:pt x="15083" y="4406"/>
                  </a:lnTo>
                  <a:lnTo>
                    <a:pt x="14926" y="4743"/>
                  </a:lnTo>
                  <a:lnTo>
                    <a:pt x="14814" y="5081"/>
                  </a:lnTo>
                  <a:lnTo>
                    <a:pt x="14701" y="5395"/>
                  </a:lnTo>
                  <a:lnTo>
                    <a:pt x="14589" y="5935"/>
                  </a:lnTo>
                  <a:lnTo>
                    <a:pt x="14521" y="6294"/>
                  </a:lnTo>
                  <a:lnTo>
                    <a:pt x="14499" y="6429"/>
                  </a:lnTo>
                  <a:lnTo>
                    <a:pt x="14499" y="6070"/>
                  </a:lnTo>
                  <a:lnTo>
                    <a:pt x="14432" y="5170"/>
                  </a:lnTo>
                  <a:lnTo>
                    <a:pt x="14364" y="4564"/>
                  </a:lnTo>
                  <a:lnTo>
                    <a:pt x="14297" y="3912"/>
                  </a:lnTo>
                  <a:lnTo>
                    <a:pt x="14184" y="3237"/>
                  </a:lnTo>
                  <a:lnTo>
                    <a:pt x="14027" y="2540"/>
                  </a:lnTo>
                  <a:lnTo>
                    <a:pt x="13847" y="1888"/>
                  </a:lnTo>
                  <a:lnTo>
                    <a:pt x="13757" y="1596"/>
                  </a:lnTo>
                  <a:lnTo>
                    <a:pt x="13622" y="1304"/>
                  </a:lnTo>
                  <a:lnTo>
                    <a:pt x="13510" y="1034"/>
                  </a:lnTo>
                  <a:lnTo>
                    <a:pt x="13375" y="787"/>
                  </a:lnTo>
                  <a:lnTo>
                    <a:pt x="13218" y="562"/>
                  </a:lnTo>
                  <a:lnTo>
                    <a:pt x="13060" y="382"/>
                  </a:lnTo>
                  <a:lnTo>
                    <a:pt x="12880" y="225"/>
                  </a:lnTo>
                  <a:lnTo>
                    <a:pt x="12701" y="113"/>
                  </a:lnTo>
                  <a:lnTo>
                    <a:pt x="12476" y="45"/>
                  </a:lnTo>
                  <a:lnTo>
                    <a:pt x="12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362;p15">
              <a:extLst>
                <a:ext uri="{FF2B5EF4-FFF2-40B4-BE49-F238E27FC236}">
                  <a16:creationId xmlns:a16="http://schemas.microsoft.com/office/drawing/2014/main" id="{6830F9A5-63CB-5D09-017C-74BF1A4E92E9}"/>
                </a:ext>
              </a:extLst>
            </p:cNvPr>
            <p:cNvSpPr/>
            <p:nvPr/>
          </p:nvSpPr>
          <p:spPr>
            <a:xfrm>
              <a:off x="4132550" y="455025"/>
              <a:ext cx="1414525" cy="585625"/>
            </a:xfrm>
            <a:custGeom>
              <a:avLst/>
              <a:gdLst/>
              <a:ahLst/>
              <a:cxnLst/>
              <a:rect l="l" t="t" r="r" b="b"/>
              <a:pathLst>
                <a:path w="56581" h="23425" extrusionOk="0">
                  <a:moveTo>
                    <a:pt x="28189" y="1"/>
                  </a:moveTo>
                  <a:lnTo>
                    <a:pt x="27919" y="23"/>
                  </a:lnTo>
                  <a:lnTo>
                    <a:pt x="27650" y="46"/>
                  </a:lnTo>
                  <a:lnTo>
                    <a:pt x="27357" y="113"/>
                  </a:lnTo>
                  <a:lnTo>
                    <a:pt x="27088" y="226"/>
                  </a:lnTo>
                  <a:lnTo>
                    <a:pt x="26773" y="338"/>
                  </a:lnTo>
                  <a:lnTo>
                    <a:pt x="26458" y="518"/>
                  </a:lnTo>
                  <a:lnTo>
                    <a:pt x="26144" y="698"/>
                  </a:lnTo>
                  <a:lnTo>
                    <a:pt x="25829" y="945"/>
                  </a:lnTo>
                  <a:lnTo>
                    <a:pt x="25492" y="1192"/>
                  </a:lnTo>
                  <a:lnTo>
                    <a:pt x="25177" y="1462"/>
                  </a:lnTo>
                  <a:lnTo>
                    <a:pt x="24592" y="2002"/>
                  </a:lnTo>
                  <a:lnTo>
                    <a:pt x="24031" y="2564"/>
                  </a:lnTo>
                  <a:lnTo>
                    <a:pt x="23536" y="3170"/>
                  </a:lnTo>
                  <a:lnTo>
                    <a:pt x="23086" y="3777"/>
                  </a:lnTo>
                  <a:lnTo>
                    <a:pt x="22659" y="4407"/>
                  </a:lnTo>
                  <a:lnTo>
                    <a:pt x="22277" y="5059"/>
                  </a:lnTo>
                  <a:lnTo>
                    <a:pt x="21940" y="5711"/>
                  </a:lnTo>
                  <a:lnTo>
                    <a:pt x="21625" y="6385"/>
                  </a:lnTo>
                  <a:lnTo>
                    <a:pt x="21356" y="7059"/>
                  </a:lnTo>
                  <a:lnTo>
                    <a:pt x="21108" y="7734"/>
                  </a:lnTo>
                  <a:lnTo>
                    <a:pt x="20883" y="8386"/>
                  </a:lnTo>
                  <a:lnTo>
                    <a:pt x="20704" y="9060"/>
                  </a:lnTo>
                  <a:lnTo>
                    <a:pt x="20546" y="9734"/>
                  </a:lnTo>
                  <a:lnTo>
                    <a:pt x="20411" y="10386"/>
                  </a:lnTo>
                  <a:lnTo>
                    <a:pt x="20299" y="11016"/>
                  </a:lnTo>
                  <a:lnTo>
                    <a:pt x="20209" y="11645"/>
                  </a:lnTo>
                  <a:lnTo>
                    <a:pt x="20142" y="12252"/>
                  </a:lnTo>
                  <a:lnTo>
                    <a:pt x="20074" y="12836"/>
                  </a:lnTo>
                  <a:lnTo>
                    <a:pt x="20052" y="13398"/>
                  </a:lnTo>
                  <a:lnTo>
                    <a:pt x="20007" y="14432"/>
                  </a:lnTo>
                  <a:lnTo>
                    <a:pt x="20007" y="15332"/>
                  </a:lnTo>
                  <a:lnTo>
                    <a:pt x="20029" y="16073"/>
                  </a:lnTo>
                  <a:lnTo>
                    <a:pt x="20052" y="16635"/>
                  </a:lnTo>
                  <a:lnTo>
                    <a:pt x="20097" y="17108"/>
                  </a:lnTo>
                  <a:lnTo>
                    <a:pt x="19760" y="16748"/>
                  </a:lnTo>
                  <a:lnTo>
                    <a:pt x="19377" y="16321"/>
                  </a:lnTo>
                  <a:lnTo>
                    <a:pt x="18838" y="15804"/>
                  </a:lnTo>
                  <a:lnTo>
                    <a:pt x="18163" y="15197"/>
                  </a:lnTo>
                  <a:lnTo>
                    <a:pt x="17399" y="14567"/>
                  </a:lnTo>
                  <a:lnTo>
                    <a:pt x="16972" y="14230"/>
                  </a:lnTo>
                  <a:lnTo>
                    <a:pt x="16523" y="13915"/>
                  </a:lnTo>
                  <a:lnTo>
                    <a:pt x="16050" y="13601"/>
                  </a:lnTo>
                  <a:lnTo>
                    <a:pt x="15578" y="13286"/>
                  </a:lnTo>
                  <a:lnTo>
                    <a:pt x="15061" y="12994"/>
                  </a:lnTo>
                  <a:lnTo>
                    <a:pt x="14544" y="12724"/>
                  </a:lnTo>
                  <a:lnTo>
                    <a:pt x="14005" y="12477"/>
                  </a:lnTo>
                  <a:lnTo>
                    <a:pt x="13443" y="12252"/>
                  </a:lnTo>
                  <a:lnTo>
                    <a:pt x="12881" y="12050"/>
                  </a:lnTo>
                  <a:lnTo>
                    <a:pt x="12296" y="11892"/>
                  </a:lnTo>
                  <a:lnTo>
                    <a:pt x="11712" y="11780"/>
                  </a:lnTo>
                  <a:lnTo>
                    <a:pt x="11128" y="11713"/>
                  </a:lnTo>
                  <a:lnTo>
                    <a:pt x="10521" y="11668"/>
                  </a:lnTo>
                  <a:lnTo>
                    <a:pt x="10228" y="11690"/>
                  </a:lnTo>
                  <a:lnTo>
                    <a:pt x="9914" y="11690"/>
                  </a:lnTo>
                  <a:lnTo>
                    <a:pt x="9621" y="11735"/>
                  </a:lnTo>
                  <a:lnTo>
                    <a:pt x="9307" y="11780"/>
                  </a:lnTo>
                  <a:lnTo>
                    <a:pt x="9015" y="11847"/>
                  </a:lnTo>
                  <a:lnTo>
                    <a:pt x="8700" y="11915"/>
                  </a:lnTo>
                  <a:lnTo>
                    <a:pt x="8408" y="12005"/>
                  </a:lnTo>
                  <a:lnTo>
                    <a:pt x="8093" y="12117"/>
                  </a:lnTo>
                  <a:lnTo>
                    <a:pt x="7801" y="12252"/>
                  </a:lnTo>
                  <a:lnTo>
                    <a:pt x="7486" y="12387"/>
                  </a:lnTo>
                  <a:lnTo>
                    <a:pt x="7194" y="12567"/>
                  </a:lnTo>
                  <a:lnTo>
                    <a:pt x="6902" y="12747"/>
                  </a:lnTo>
                  <a:lnTo>
                    <a:pt x="6587" y="12949"/>
                  </a:lnTo>
                  <a:lnTo>
                    <a:pt x="6295" y="13174"/>
                  </a:lnTo>
                  <a:lnTo>
                    <a:pt x="5890" y="13511"/>
                  </a:lnTo>
                  <a:lnTo>
                    <a:pt x="5485" y="13848"/>
                  </a:lnTo>
                  <a:lnTo>
                    <a:pt x="5103" y="14230"/>
                  </a:lnTo>
                  <a:lnTo>
                    <a:pt x="4744" y="14612"/>
                  </a:lnTo>
                  <a:lnTo>
                    <a:pt x="4384" y="15017"/>
                  </a:lnTo>
                  <a:lnTo>
                    <a:pt x="4047" y="15422"/>
                  </a:lnTo>
                  <a:lnTo>
                    <a:pt x="3732" y="15826"/>
                  </a:lnTo>
                  <a:lnTo>
                    <a:pt x="3417" y="16253"/>
                  </a:lnTo>
                  <a:lnTo>
                    <a:pt x="3125" y="16680"/>
                  </a:lnTo>
                  <a:lnTo>
                    <a:pt x="2855" y="17085"/>
                  </a:lnTo>
                  <a:lnTo>
                    <a:pt x="2338" y="17939"/>
                  </a:lnTo>
                  <a:lnTo>
                    <a:pt x="1866" y="18793"/>
                  </a:lnTo>
                  <a:lnTo>
                    <a:pt x="1462" y="19603"/>
                  </a:lnTo>
                  <a:lnTo>
                    <a:pt x="1102" y="20389"/>
                  </a:lnTo>
                  <a:lnTo>
                    <a:pt x="810" y="21109"/>
                  </a:lnTo>
                  <a:lnTo>
                    <a:pt x="540" y="21738"/>
                  </a:lnTo>
                  <a:lnTo>
                    <a:pt x="338" y="22300"/>
                  </a:lnTo>
                  <a:lnTo>
                    <a:pt x="68" y="23132"/>
                  </a:lnTo>
                  <a:lnTo>
                    <a:pt x="0" y="23424"/>
                  </a:lnTo>
                  <a:lnTo>
                    <a:pt x="56580" y="23424"/>
                  </a:lnTo>
                  <a:lnTo>
                    <a:pt x="56400" y="22930"/>
                  </a:lnTo>
                  <a:lnTo>
                    <a:pt x="56198" y="22390"/>
                  </a:lnTo>
                  <a:lnTo>
                    <a:pt x="55906" y="21693"/>
                  </a:lnTo>
                  <a:lnTo>
                    <a:pt x="55546" y="20884"/>
                  </a:lnTo>
                  <a:lnTo>
                    <a:pt x="55119" y="20030"/>
                  </a:lnTo>
                  <a:lnTo>
                    <a:pt x="54624" y="19108"/>
                  </a:lnTo>
                  <a:lnTo>
                    <a:pt x="54377" y="18659"/>
                  </a:lnTo>
                  <a:lnTo>
                    <a:pt x="54085" y="18209"/>
                  </a:lnTo>
                  <a:lnTo>
                    <a:pt x="53815" y="17782"/>
                  </a:lnTo>
                  <a:lnTo>
                    <a:pt x="53500" y="17377"/>
                  </a:lnTo>
                  <a:lnTo>
                    <a:pt x="53208" y="16973"/>
                  </a:lnTo>
                  <a:lnTo>
                    <a:pt x="52871" y="16613"/>
                  </a:lnTo>
                  <a:lnTo>
                    <a:pt x="52556" y="16276"/>
                  </a:lnTo>
                  <a:lnTo>
                    <a:pt x="52219" y="15984"/>
                  </a:lnTo>
                  <a:lnTo>
                    <a:pt x="51860" y="15736"/>
                  </a:lnTo>
                  <a:lnTo>
                    <a:pt x="51500" y="15511"/>
                  </a:lnTo>
                  <a:lnTo>
                    <a:pt x="51140" y="15354"/>
                  </a:lnTo>
                  <a:lnTo>
                    <a:pt x="50960" y="15309"/>
                  </a:lnTo>
                  <a:lnTo>
                    <a:pt x="50781" y="15264"/>
                  </a:lnTo>
                  <a:lnTo>
                    <a:pt x="50601" y="15242"/>
                  </a:lnTo>
                  <a:lnTo>
                    <a:pt x="50421" y="15219"/>
                  </a:lnTo>
                  <a:lnTo>
                    <a:pt x="50219" y="15219"/>
                  </a:lnTo>
                  <a:lnTo>
                    <a:pt x="50039" y="15242"/>
                  </a:lnTo>
                  <a:lnTo>
                    <a:pt x="49836" y="15287"/>
                  </a:lnTo>
                  <a:lnTo>
                    <a:pt x="49657" y="15354"/>
                  </a:lnTo>
                  <a:lnTo>
                    <a:pt x="49454" y="15422"/>
                  </a:lnTo>
                  <a:lnTo>
                    <a:pt x="49274" y="15534"/>
                  </a:lnTo>
                  <a:lnTo>
                    <a:pt x="49072" y="15646"/>
                  </a:lnTo>
                  <a:lnTo>
                    <a:pt x="48892" y="15781"/>
                  </a:lnTo>
                  <a:lnTo>
                    <a:pt x="48690" y="15939"/>
                  </a:lnTo>
                  <a:lnTo>
                    <a:pt x="48510" y="16118"/>
                  </a:lnTo>
                  <a:lnTo>
                    <a:pt x="48330" y="15511"/>
                  </a:lnTo>
                  <a:lnTo>
                    <a:pt x="48128" y="14792"/>
                  </a:lnTo>
                  <a:lnTo>
                    <a:pt x="47858" y="13893"/>
                  </a:lnTo>
                  <a:lnTo>
                    <a:pt x="47499" y="12836"/>
                  </a:lnTo>
                  <a:lnTo>
                    <a:pt x="47094" y="11668"/>
                  </a:lnTo>
                  <a:lnTo>
                    <a:pt x="46599" y="10454"/>
                  </a:lnTo>
                  <a:lnTo>
                    <a:pt x="46330" y="9847"/>
                  </a:lnTo>
                  <a:lnTo>
                    <a:pt x="46037" y="9217"/>
                  </a:lnTo>
                  <a:lnTo>
                    <a:pt x="45723" y="8610"/>
                  </a:lnTo>
                  <a:lnTo>
                    <a:pt x="45408" y="8026"/>
                  </a:lnTo>
                  <a:lnTo>
                    <a:pt x="45071" y="7464"/>
                  </a:lnTo>
                  <a:lnTo>
                    <a:pt x="44734" y="6924"/>
                  </a:lnTo>
                  <a:lnTo>
                    <a:pt x="44352" y="6407"/>
                  </a:lnTo>
                  <a:lnTo>
                    <a:pt x="43969" y="5935"/>
                  </a:lnTo>
                  <a:lnTo>
                    <a:pt x="43587" y="5508"/>
                  </a:lnTo>
                  <a:lnTo>
                    <a:pt x="43183" y="5149"/>
                  </a:lnTo>
                  <a:lnTo>
                    <a:pt x="42958" y="4969"/>
                  </a:lnTo>
                  <a:lnTo>
                    <a:pt x="42756" y="4834"/>
                  </a:lnTo>
                  <a:lnTo>
                    <a:pt x="42531" y="4699"/>
                  </a:lnTo>
                  <a:lnTo>
                    <a:pt x="42306" y="4564"/>
                  </a:lnTo>
                  <a:lnTo>
                    <a:pt x="42104" y="4474"/>
                  </a:lnTo>
                  <a:lnTo>
                    <a:pt x="41856" y="4384"/>
                  </a:lnTo>
                  <a:lnTo>
                    <a:pt x="41632" y="4317"/>
                  </a:lnTo>
                  <a:lnTo>
                    <a:pt x="41407" y="4272"/>
                  </a:lnTo>
                  <a:lnTo>
                    <a:pt x="41160" y="4249"/>
                  </a:lnTo>
                  <a:lnTo>
                    <a:pt x="40687" y="4249"/>
                  </a:lnTo>
                  <a:lnTo>
                    <a:pt x="40440" y="4294"/>
                  </a:lnTo>
                  <a:lnTo>
                    <a:pt x="40193" y="4362"/>
                  </a:lnTo>
                  <a:lnTo>
                    <a:pt x="39946" y="4452"/>
                  </a:lnTo>
                  <a:lnTo>
                    <a:pt x="39676" y="4542"/>
                  </a:lnTo>
                  <a:lnTo>
                    <a:pt x="39429" y="4677"/>
                  </a:lnTo>
                  <a:lnTo>
                    <a:pt x="38934" y="4991"/>
                  </a:lnTo>
                  <a:lnTo>
                    <a:pt x="38440" y="5328"/>
                  </a:lnTo>
                  <a:lnTo>
                    <a:pt x="38012" y="5666"/>
                  </a:lnTo>
                  <a:lnTo>
                    <a:pt x="37585" y="6025"/>
                  </a:lnTo>
                  <a:lnTo>
                    <a:pt x="37181" y="6407"/>
                  </a:lnTo>
                  <a:lnTo>
                    <a:pt x="36821" y="6790"/>
                  </a:lnTo>
                  <a:lnTo>
                    <a:pt x="36461" y="7194"/>
                  </a:lnTo>
                  <a:lnTo>
                    <a:pt x="36147" y="7599"/>
                  </a:lnTo>
                  <a:lnTo>
                    <a:pt x="35854" y="8003"/>
                  </a:lnTo>
                  <a:lnTo>
                    <a:pt x="35562" y="8408"/>
                  </a:lnTo>
                  <a:lnTo>
                    <a:pt x="35315" y="8835"/>
                  </a:lnTo>
                  <a:lnTo>
                    <a:pt x="35068" y="9262"/>
                  </a:lnTo>
                  <a:lnTo>
                    <a:pt x="34843" y="9667"/>
                  </a:lnTo>
                  <a:lnTo>
                    <a:pt x="34641" y="10094"/>
                  </a:lnTo>
                  <a:lnTo>
                    <a:pt x="34303" y="10903"/>
                  </a:lnTo>
                  <a:lnTo>
                    <a:pt x="34011" y="11668"/>
                  </a:lnTo>
                  <a:lnTo>
                    <a:pt x="33786" y="12387"/>
                  </a:lnTo>
                  <a:lnTo>
                    <a:pt x="33629" y="13039"/>
                  </a:lnTo>
                  <a:lnTo>
                    <a:pt x="33494" y="13623"/>
                  </a:lnTo>
                  <a:lnTo>
                    <a:pt x="33404" y="14095"/>
                  </a:lnTo>
                  <a:lnTo>
                    <a:pt x="33359" y="14432"/>
                  </a:lnTo>
                  <a:lnTo>
                    <a:pt x="33314" y="14747"/>
                  </a:lnTo>
                  <a:lnTo>
                    <a:pt x="33292" y="13938"/>
                  </a:lnTo>
                  <a:lnTo>
                    <a:pt x="33224" y="13016"/>
                  </a:lnTo>
                  <a:lnTo>
                    <a:pt x="33135" y="11847"/>
                  </a:lnTo>
                  <a:lnTo>
                    <a:pt x="33000" y="10476"/>
                  </a:lnTo>
                  <a:lnTo>
                    <a:pt x="32820" y="8970"/>
                  </a:lnTo>
                  <a:lnTo>
                    <a:pt x="32707" y="8206"/>
                  </a:lnTo>
                  <a:lnTo>
                    <a:pt x="32550" y="7419"/>
                  </a:lnTo>
                  <a:lnTo>
                    <a:pt x="32415" y="6632"/>
                  </a:lnTo>
                  <a:lnTo>
                    <a:pt x="32235" y="5845"/>
                  </a:lnTo>
                  <a:lnTo>
                    <a:pt x="32033" y="5081"/>
                  </a:lnTo>
                  <a:lnTo>
                    <a:pt x="31808" y="4339"/>
                  </a:lnTo>
                  <a:lnTo>
                    <a:pt x="31583" y="3643"/>
                  </a:lnTo>
                  <a:lnTo>
                    <a:pt x="31314" y="2968"/>
                  </a:lnTo>
                  <a:lnTo>
                    <a:pt x="31021" y="2339"/>
                  </a:lnTo>
                  <a:lnTo>
                    <a:pt x="30707" y="1777"/>
                  </a:lnTo>
                  <a:lnTo>
                    <a:pt x="30527" y="1530"/>
                  </a:lnTo>
                  <a:lnTo>
                    <a:pt x="30370" y="1282"/>
                  </a:lnTo>
                  <a:lnTo>
                    <a:pt x="30190" y="1057"/>
                  </a:lnTo>
                  <a:lnTo>
                    <a:pt x="29987" y="855"/>
                  </a:lnTo>
                  <a:lnTo>
                    <a:pt x="29785" y="675"/>
                  </a:lnTo>
                  <a:lnTo>
                    <a:pt x="29583" y="495"/>
                  </a:lnTo>
                  <a:lnTo>
                    <a:pt x="29381" y="361"/>
                  </a:lnTo>
                  <a:lnTo>
                    <a:pt x="29156" y="226"/>
                  </a:lnTo>
                  <a:lnTo>
                    <a:pt x="28931" y="136"/>
                  </a:lnTo>
                  <a:lnTo>
                    <a:pt x="28684" y="68"/>
                  </a:lnTo>
                  <a:lnTo>
                    <a:pt x="28436" y="23"/>
                  </a:lnTo>
                  <a:lnTo>
                    <a:pt x="28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363;p15">
              <a:extLst>
                <a:ext uri="{FF2B5EF4-FFF2-40B4-BE49-F238E27FC236}">
                  <a16:creationId xmlns:a16="http://schemas.microsoft.com/office/drawing/2014/main" id="{E0675FC7-45FF-E63E-1828-32EECA3F1F5F}"/>
                </a:ext>
              </a:extLst>
            </p:cNvPr>
            <p:cNvSpPr/>
            <p:nvPr/>
          </p:nvSpPr>
          <p:spPr>
            <a:xfrm>
              <a:off x="2436500" y="800650"/>
              <a:ext cx="1158825" cy="479400"/>
            </a:xfrm>
            <a:custGeom>
              <a:avLst/>
              <a:gdLst/>
              <a:ahLst/>
              <a:cxnLst/>
              <a:rect l="l" t="t" r="r" b="b"/>
              <a:pathLst>
                <a:path w="46353" h="19176" extrusionOk="0">
                  <a:moveTo>
                    <a:pt x="23109" y="1"/>
                  </a:moveTo>
                  <a:lnTo>
                    <a:pt x="22884" y="23"/>
                  </a:lnTo>
                  <a:lnTo>
                    <a:pt x="22660" y="46"/>
                  </a:lnTo>
                  <a:lnTo>
                    <a:pt x="22435" y="90"/>
                  </a:lnTo>
                  <a:lnTo>
                    <a:pt x="22188" y="180"/>
                  </a:lnTo>
                  <a:lnTo>
                    <a:pt x="21940" y="293"/>
                  </a:lnTo>
                  <a:lnTo>
                    <a:pt x="21693" y="428"/>
                  </a:lnTo>
                  <a:lnTo>
                    <a:pt x="21423" y="585"/>
                  </a:lnTo>
                  <a:lnTo>
                    <a:pt x="21176" y="765"/>
                  </a:lnTo>
                  <a:lnTo>
                    <a:pt x="20637" y="1192"/>
                  </a:lnTo>
                  <a:lnTo>
                    <a:pt x="20164" y="1642"/>
                  </a:lnTo>
                  <a:lnTo>
                    <a:pt x="19715" y="2114"/>
                  </a:lnTo>
                  <a:lnTo>
                    <a:pt x="19288" y="2586"/>
                  </a:lnTo>
                  <a:lnTo>
                    <a:pt x="18928" y="3103"/>
                  </a:lnTo>
                  <a:lnTo>
                    <a:pt x="18568" y="3620"/>
                  </a:lnTo>
                  <a:lnTo>
                    <a:pt x="18254" y="4137"/>
                  </a:lnTo>
                  <a:lnTo>
                    <a:pt x="17984" y="4676"/>
                  </a:lnTo>
                  <a:lnTo>
                    <a:pt x="17737" y="5216"/>
                  </a:lnTo>
                  <a:lnTo>
                    <a:pt x="17512" y="5778"/>
                  </a:lnTo>
                  <a:lnTo>
                    <a:pt x="17310" y="6317"/>
                  </a:lnTo>
                  <a:lnTo>
                    <a:pt x="17130" y="6879"/>
                  </a:lnTo>
                  <a:lnTo>
                    <a:pt x="16972" y="7419"/>
                  </a:lnTo>
                  <a:lnTo>
                    <a:pt x="16838" y="7981"/>
                  </a:lnTo>
                  <a:lnTo>
                    <a:pt x="16725" y="8498"/>
                  </a:lnTo>
                  <a:lnTo>
                    <a:pt x="16635" y="9037"/>
                  </a:lnTo>
                  <a:lnTo>
                    <a:pt x="16568" y="9532"/>
                  </a:lnTo>
                  <a:lnTo>
                    <a:pt x="16500" y="10049"/>
                  </a:lnTo>
                  <a:lnTo>
                    <a:pt x="16433" y="10970"/>
                  </a:lnTo>
                  <a:lnTo>
                    <a:pt x="16388" y="11825"/>
                  </a:lnTo>
                  <a:lnTo>
                    <a:pt x="16388" y="12566"/>
                  </a:lnTo>
                  <a:lnTo>
                    <a:pt x="16410" y="13173"/>
                  </a:lnTo>
                  <a:lnTo>
                    <a:pt x="16455" y="13623"/>
                  </a:lnTo>
                  <a:lnTo>
                    <a:pt x="16478" y="14005"/>
                  </a:lnTo>
                  <a:lnTo>
                    <a:pt x="16208" y="13713"/>
                  </a:lnTo>
                  <a:lnTo>
                    <a:pt x="15871" y="13376"/>
                  </a:lnTo>
                  <a:lnTo>
                    <a:pt x="15444" y="12949"/>
                  </a:lnTo>
                  <a:lnTo>
                    <a:pt x="14904" y="12454"/>
                  </a:lnTo>
                  <a:lnTo>
                    <a:pt x="14275" y="11937"/>
                  </a:lnTo>
                  <a:lnTo>
                    <a:pt x="13556" y="11397"/>
                  </a:lnTo>
                  <a:lnTo>
                    <a:pt x="13174" y="11128"/>
                  </a:lnTo>
                  <a:lnTo>
                    <a:pt x="12769" y="10880"/>
                  </a:lnTo>
                  <a:lnTo>
                    <a:pt x="12342" y="10656"/>
                  </a:lnTo>
                  <a:lnTo>
                    <a:pt x="11915" y="10431"/>
                  </a:lnTo>
                  <a:lnTo>
                    <a:pt x="11488" y="10206"/>
                  </a:lnTo>
                  <a:lnTo>
                    <a:pt x="11016" y="10026"/>
                  </a:lnTo>
                  <a:lnTo>
                    <a:pt x="10566" y="9869"/>
                  </a:lnTo>
                  <a:lnTo>
                    <a:pt x="10094" y="9756"/>
                  </a:lnTo>
                  <a:lnTo>
                    <a:pt x="9599" y="9644"/>
                  </a:lnTo>
                  <a:lnTo>
                    <a:pt x="9127" y="9577"/>
                  </a:lnTo>
                  <a:lnTo>
                    <a:pt x="8633" y="9554"/>
                  </a:lnTo>
                  <a:lnTo>
                    <a:pt x="8138" y="9577"/>
                  </a:lnTo>
                  <a:lnTo>
                    <a:pt x="7644" y="9644"/>
                  </a:lnTo>
                  <a:lnTo>
                    <a:pt x="7149" y="9756"/>
                  </a:lnTo>
                  <a:lnTo>
                    <a:pt x="6655" y="9936"/>
                  </a:lnTo>
                  <a:lnTo>
                    <a:pt x="6407" y="10026"/>
                  </a:lnTo>
                  <a:lnTo>
                    <a:pt x="6160" y="10161"/>
                  </a:lnTo>
                  <a:lnTo>
                    <a:pt x="5913" y="10296"/>
                  </a:lnTo>
                  <a:lnTo>
                    <a:pt x="5666" y="10431"/>
                  </a:lnTo>
                  <a:lnTo>
                    <a:pt x="5418" y="10611"/>
                  </a:lnTo>
                  <a:lnTo>
                    <a:pt x="5171" y="10791"/>
                  </a:lnTo>
                  <a:lnTo>
                    <a:pt x="4834" y="11060"/>
                  </a:lnTo>
                  <a:lnTo>
                    <a:pt x="4519" y="11352"/>
                  </a:lnTo>
                  <a:lnTo>
                    <a:pt x="4204" y="11645"/>
                  </a:lnTo>
                  <a:lnTo>
                    <a:pt x="3912" y="11959"/>
                  </a:lnTo>
                  <a:lnTo>
                    <a:pt x="3620" y="12297"/>
                  </a:lnTo>
                  <a:lnTo>
                    <a:pt x="3328" y="12634"/>
                  </a:lnTo>
                  <a:lnTo>
                    <a:pt x="2811" y="13308"/>
                  </a:lnTo>
                  <a:lnTo>
                    <a:pt x="2361" y="14005"/>
                  </a:lnTo>
                  <a:lnTo>
                    <a:pt x="1934" y="14702"/>
                  </a:lnTo>
                  <a:lnTo>
                    <a:pt x="1552" y="15399"/>
                  </a:lnTo>
                  <a:lnTo>
                    <a:pt x="1215" y="16051"/>
                  </a:lnTo>
                  <a:lnTo>
                    <a:pt x="922" y="16703"/>
                  </a:lnTo>
                  <a:lnTo>
                    <a:pt x="675" y="17287"/>
                  </a:lnTo>
                  <a:lnTo>
                    <a:pt x="473" y="17804"/>
                  </a:lnTo>
                  <a:lnTo>
                    <a:pt x="293" y="18276"/>
                  </a:lnTo>
                  <a:lnTo>
                    <a:pt x="91" y="18950"/>
                  </a:lnTo>
                  <a:lnTo>
                    <a:pt x="1" y="19175"/>
                  </a:lnTo>
                  <a:lnTo>
                    <a:pt x="46353" y="19175"/>
                  </a:lnTo>
                  <a:lnTo>
                    <a:pt x="46218" y="18793"/>
                  </a:lnTo>
                  <a:lnTo>
                    <a:pt x="46038" y="18343"/>
                  </a:lnTo>
                  <a:lnTo>
                    <a:pt x="45813" y="17782"/>
                  </a:lnTo>
                  <a:lnTo>
                    <a:pt x="45498" y="17107"/>
                  </a:lnTo>
                  <a:lnTo>
                    <a:pt x="45161" y="16388"/>
                  </a:lnTo>
                  <a:lnTo>
                    <a:pt x="44757" y="15668"/>
                  </a:lnTo>
                  <a:lnTo>
                    <a:pt x="44329" y="14927"/>
                  </a:lnTo>
                  <a:lnTo>
                    <a:pt x="44082" y="14567"/>
                  </a:lnTo>
                  <a:lnTo>
                    <a:pt x="43835" y="14230"/>
                  </a:lnTo>
                  <a:lnTo>
                    <a:pt x="43588" y="13915"/>
                  </a:lnTo>
                  <a:lnTo>
                    <a:pt x="43318" y="13600"/>
                  </a:lnTo>
                  <a:lnTo>
                    <a:pt x="43048" y="13331"/>
                  </a:lnTo>
                  <a:lnTo>
                    <a:pt x="42778" y="13083"/>
                  </a:lnTo>
                  <a:lnTo>
                    <a:pt x="42486" y="12881"/>
                  </a:lnTo>
                  <a:lnTo>
                    <a:pt x="42194" y="12701"/>
                  </a:lnTo>
                  <a:lnTo>
                    <a:pt x="41902" y="12589"/>
                  </a:lnTo>
                  <a:lnTo>
                    <a:pt x="41609" y="12499"/>
                  </a:lnTo>
                  <a:lnTo>
                    <a:pt x="41295" y="12476"/>
                  </a:lnTo>
                  <a:lnTo>
                    <a:pt x="41160" y="12476"/>
                  </a:lnTo>
                  <a:lnTo>
                    <a:pt x="41003" y="12499"/>
                  </a:lnTo>
                  <a:lnTo>
                    <a:pt x="40845" y="12521"/>
                  </a:lnTo>
                  <a:lnTo>
                    <a:pt x="40688" y="12566"/>
                  </a:lnTo>
                  <a:lnTo>
                    <a:pt x="40530" y="12634"/>
                  </a:lnTo>
                  <a:lnTo>
                    <a:pt x="40373" y="12724"/>
                  </a:lnTo>
                  <a:lnTo>
                    <a:pt x="40216" y="12814"/>
                  </a:lnTo>
                  <a:lnTo>
                    <a:pt x="40058" y="12926"/>
                  </a:lnTo>
                  <a:lnTo>
                    <a:pt x="39901" y="13061"/>
                  </a:lnTo>
                  <a:lnTo>
                    <a:pt x="39744" y="13218"/>
                  </a:lnTo>
                  <a:lnTo>
                    <a:pt x="39609" y="12701"/>
                  </a:lnTo>
                  <a:lnTo>
                    <a:pt x="39451" y="12117"/>
                  </a:lnTo>
                  <a:lnTo>
                    <a:pt x="39204" y="11375"/>
                  </a:lnTo>
                  <a:lnTo>
                    <a:pt x="38934" y="10521"/>
                  </a:lnTo>
                  <a:lnTo>
                    <a:pt x="38575" y="9554"/>
                  </a:lnTo>
                  <a:lnTo>
                    <a:pt x="38170" y="8565"/>
                  </a:lnTo>
                  <a:lnTo>
                    <a:pt x="37945" y="8048"/>
                  </a:lnTo>
                  <a:lnTo>
                    <a:pt x="37721" y="7554"/>
                  </a:lnTo>
                  <a:lnTo>
                    <a:pt x="37473" y="7059"/>
                  </a:lnTo>
                  <a:lnTo>
                    <a:pt x="37204" y="6587"/>
                  </a:lnTo>
                  <a:lnTo>
                    <a:pt x="36934" y="6115"/>
                  </a:lnTo>
                  <a:lnTo>
                    <a:pt x="36642" y="5665"/>
                  </a:lnTo>
                  <a:lnTo>
                    <a:pt x="36349" y="5261"/>
                  </a:lnTo>
                  <a:lnTo>
                    <a:pt x="36035" y="4879"/>
                  </a:lnTo>
                  <a:lnTo>
                    <a:pt x="35720" y="4519"/>
                  </a:lnTo>
                  <a:lnTo>
                    <a:pt x="35383" y="4204"/>
                  </a:lnTo>
                  <a:lnTo>
                    <a:pt x="35023" y="3957"/>
                  </a:lnTo>
                  <a:lnTo>
                    <a:pt x="34663" y="3755"/>
                  </a:lnTo>
                  <a:lnTo>
                    <a:pt x="34484" y="3665"/>
                  </a:lnTo>
                  <a:lnTo>
                    <a:pt x="34304" y="3597"/>
                  </a:lnTo>
                  <a:lnTo>
                    <a:pt x="34124" y="3530"/>
                  </a:lnTo>
                  <a:lnTo>
                    <a:pt x="33922" y="3507"/>
                  </a:lnTo>
                  <a:lnTo>
                    <a:pt x="33742" y="3485"/>
                  </a:lnTo>
                  <a:lnTo>
                    <a:pt x="33337" y="3485"/>
                  </a:lnTo>
                  <a:lnTo>
                    <a:pt x="33135" y="3530"/>
                  </a:lnTo>
                  <a:lnTo>
                    <a:pt x="32933" y="3575"/>
                  </a:lnTo>
                  <a:lnTo>
                    <a:pt x="32730" y="3642"/>
                  </a:lnTo>
                  <a:lnTo>
                    <a:pt x="32528" y="3732"/>
                  </a:lnTo>
                  <a:lnTo>
                    <a:pt x="32303" y="3844"/>
                  </a:lnTo>
                  <a:lnTo>
                    <a:pt x="31899" y="4092"/>
                  </a:lnTo>
                  <a:lnTo>
                    <a:pt x="31516" y="4362"/>
                  </a:lnTo>
                  <a:lnTo>
                    <a:pt x="31134" y="4631"/>
                  </a:lnTo>
                  <a:lnTo>
                    <a:pt x="30797" y="4946"/>
                  </a:lnTo>
                  <a:lnTo>
                    <a:pt x="30482" y="5238"/>
                  </a:lnTo>
                  <a:lnTo>
                    <a:pt x="30168" y="5553"/>
                  </a:lnTo>
                  <a:lnTo>
                    <a:pt x="29875" y="5890"/>
                  </a:lnTo>
                  <a:lnTo>
                    <a:pt x="29628" y="6227"/>
                  </a:lnTo>
                  <a:lnTo>
                    <a:pt x="29381" y="6564"/>
                  </a:lnTo>
                  <a:lnTo>
                    <a:pt x="29134" y="6902"/>
                  </a:lnTo>
                  <a:lnTo>
                    <a:pt x="28931" y="7239"/>
                  </a:lnTo>
                  <a:lnTo>
                    <a:pt x="28729" y="7576"/>
                  </a:lnTo>
                  <a:lnTo>
                    <a:pt x="28392" y="8273"/>
                  </a:lnTo>
                  <a:lnTo>
                    <a:pt x="28100" y="8925"/>
                  </a:lnTo>
                  <a:lnTo>
                    <a:pt x="27875" y="9554"/>
                  </a:lnTo>
                  <a:lnTo>
                    <a:pt x="27695" y="10161"/>
                  </a:lnTo>
                  <a:lnTo>
                    <a:pt x="27560" y="10678"/>
                  </a:lnTo>
                  <a:lnTo>
                    <a:pt x="27448" y="11150"/>
                  </a:lnTo>
                  <a:lnTo>
                    <a:pt x="27335" y="11825"/>
                  </a:lnTo>
                  <a:lnTo>
                    <a:pt x="27313" y="12072"/>
                  </a:lnTo>
                  <a:lnTo>
                    <a:pt x="27268" y="11420"/>
                  </a:lnTo>
                  <a:lnTo>
                    <a:pt x="27245" y="10656"/>
                  </a:lnTo>
                  <a:lnTo>
                    <a:pt x="27155" y="9689"/>
                  </a:lnTo>
                  <a:lnTo>
                    <a:pt x="27043" y="8588"/>
                  </a:lnTo>
                  <a:lnTo>
                    <a:pt x="26886" y="7351"/>
                  </a:lnTo>
                  <a:lnTo>
                    <a:pt x="26796" y="6722"/>
                  </a:lnTo>
                  <a:lnTo>
                    <a:pt x="26683" y="6070"/>
                  </a:lnTo>
                  <a:lnTo>
                    <a:pt x="26549" y="5418"/>
                  </a:lnTo>
                  <a:lnTo>
                    <a:pt x="26414" y="4789"/>
                  </a:lnTo>
                  <a:lnTo>
                    <a:pt x="26256" y="4159"/>
                  </a:lnTo>
                  <a:lnTo>
                    <a:pt x="26076" y="3552"/>
                  </a:lnTo>
                  <a:lnTo>
                    <a:pt x="25874" y="2990"/>
                  </a:lnTo>
                  <a:lnTo>
                    <a:pt x="25672" y="2428"/>
                  </a:lnTo>
                  <a:lnTo>
                    <a:pt x="25425" y="1934"/>
                  </a:lnTo>
                  <a:lnTo>
                    <a:pt x="25155" y="1462"/>
                  </a:lnTo>
                  <a:lnTo>
                    <a:pt x="24885" y="1057"/>
                  </a:lnTo>
                  <a:lnTo>
                    <a:pt x="24728" y="877"/>
                  </a:lnTo>
                  <a:lnTo>
                    <a:pt x="24570" y="697"/>
                  </a:lnTo>
                  <a:lnTo>
                    <a:pt x="24413" y="540"/>
                  </a:lnTo>
                  <a:lnTo>
                    <a:pt x="24256" y="405"/>
                  </a:lnTo>
                  <a:lnTo>
                    <a:pt x="24076" y="293"/>
                  </a:lnTo>
                  <a:lnTo>
                    <a:pt x="23896" y="203"/>
                  </a:lnTo>
                  <a:lnTo>
                    <a:pt x="23694" y="113"/>
                  </a:lnTo>
                  <a:lnTo>
                    <a:pt x="23514" y="68"/>
                  </a:lnTo>
                  <a:lnTo>
                    <a:pt x="23312" y="23"/>
                  </a:lnTo>
                  <a:lnTo>
                    <a:pt x="231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16"/>
          <p:cNvSpPr txBox="1">
            <a:spLocks noGrp="1"/>
          </p:cNvSpPr>
          <p:nvPr>
            <p:ph type="title"/>
          </p:nvPr>
        </p:nvSpPr>
        <p:spPr>
          <a:xfrm>
            <a:off x="466852" y="2983396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4800" dirty="0">
                <a:solidFill>
                  <a:schemeClr val="bg1"/>
                </a:solidFill>
              </a:rPr>
              <a:t>Live Demo</a:t>
            </a:r>
            <a:endParaRPr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140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543DD4-C3C8-B5D5-3E9D-DB52F0CDD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531" y="195098"/>
            <a:ext cx="4070937" cy="475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36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"/>
          <p:cNvSpPr txBox="1">
            <a:spLocks noGrp="1"/>
          </p:cNvSpPr>
          <p:nvPr>
            <p:ph type="title"/>
          </p:nvPr>
        </p:nvSpPr>
        <p:spPr>
          <a:xfrm>
            <a:off x="457200" y="238605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800" dirty="0">
                <a:solidFill>
                  <a:schemeClr val="tx1"/>
                </a:solidFill>
              </a:rPr>
              <a:t>Noch Fragen?</a:t>
            </a:r>
            <a:endParaRPr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134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57200" y="1491588"/>
            <a:ext cx="4114800" cy="17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PV-Visualizer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57200" y="3234313"/>
            <a:ext cx="41148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Antonio </a:t>
            </a:r>
            <a:r>
              <a:rPr lang="en" dirty="0" err="1"/>
              <a:t>Peric</a:t>
            </a:r>
            <a:r>
              <a:rPr lang="en" dirty="0"/>
              <a:t>, William Lau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7004" y="866721"/>
            <a:ext cx="4115071" cy="3410058"/>
            <a:chOff x="1079350" y="238125"/>
            <a:chExt cx="5461275" cy="4525625"/>
          </a:xfrm>
        </p:grpSpPr>
        <p:sp>
          <p:nvSpPr>
            <p:cNvPr id="49" name="Google Shape;49;p15"/>
            <p:cNvSpPr/>
            <p:nvPr/>
          </p:nvSpPr>
          <p:spPr>
            <a:xfrm>
              <a:off x="3238450" y="238125"/>
              <a:ext cx="1049800" cy="434425"/>
            </a:xfrm>
            <a:custGeom>
              <a:avLst/>
              <a:gdLst/>
              <a:ahLst/>
              <a:cxnLst/>
              <a:rect l="l" t="t" r="r" b="b"/>
              <a:pathLst>
                <a:path w="41992" h="17377" extrusionOk="0">
                  <a:moveTo>
                    <a:pt x="20883" y="0"/>
                  </a:moveTo>
                  <a:lnTo>
                    <a:pt x="20704" y="45"/>
                  </a:lnTo>
                  <a:lnTo>
                    <a:pt x="20524" y="90"/>
                  </a:lnTo>
                  <a:lnTo>
                    <a:pt x="20344" y="157"/>
                  </a:lnTo>
                  <a:lnTo>
                    <a:pt x="20187" y="247"/>
                  </a:lnTo>
                  <a:lnTo>
                    <a:pt x="20029" y="360"/>
                  </a:lnTo>
                  <a:lnTo>
                    <a:pt x="19872" y="472"/>
                  </a:lnTo>
                  <a:lnTo>
                    <a:pt x="19737" y="629"/>
                  </a:lnTo>
                  <a:lnTo>
                    <a:pt x="19445" y="944"/>
                  </a:lnTo>
                  <a:lnTo>
                    <a:pt x="19197" y="1304"/>
                  </a:lnTo>
                  <a:lnTo>
                    <a:pt x="18950" y="1731"/>
                  </a:lnTo>
                  <a:lnTo>
                    <a:pt x="18748" y="2180"/>
                  </a:lnTo>
                  <a:lnTo>
                    <a:pt x="18546" y="2697"/>
                  </a:lnTo>
                  <a:lnTo>
                    <a:pt x="18366" y="3215"/>
                  </a:lnTo>
                  <a:lnTo>
                    <a:pt x="18208" y="3754"/>
                  </a:lnTo>
                  <a:lnTo>
                    <a:pt x="18073" y="4316"/>
                  </a:lnTo>
                  <a:lnTo>
                    <a:pt x="17939" y="4900"/>
                  </a:lnTo>
                  <a:lnTo>
                    <a:pt x="17826" y="5485"/>
                  </a:lnTo>
                  <a:lnTo>
                    <a:pt x="17624" y="6654"/>
                  </a:lnTo>
                  <a:lnTo>
                    <a:pt x="17489" y="7755"/>
                  </a:lnTo>
                  <a:lnTo>
                    <a:pt x="17377" y="8767"/>
                  </a:lnTo>
                  <a:lnTo>
                    <a:pt x="17332" y="9644"/>
                  </a:lnTo>
                  <a:lnTo>
                    <a:pt x="17287" y="10318"/>
                  </a:lnTo>
                  <a:lnTo>
                    <a:pt x="17264" y="10925"/>
                  </a:lnTo>
                  <a:lnTo>
                    <a:pt x="17242" y="10700"/>
                  </a:lnTo>
                  <a:lnTo>
                    <a:pt x="17129" y="10093"/>
                  </a:lnTo>
                  <a:lnTo>
                    <a:pt x="17039" y="9666"/>
                  </a:lnTo>
                  <a:lnTo>
                    <a:pt x="16905" y="9194"/>
                  </a:lnTo>
                  <a:lnTo>
                    <a:pt x="16747" y="8654"/>
                  </a:lnTo>
                  <a:lnTo>
                    <a:pt x="16522" y="8070"/>
                  </a:lnTo>
                  <a:lnTo>
                    <a:pt x="16275" y="7486"/>
                  </a:lnTo>
                  <a:lnTo>
                    <a:pt x="15960" y="6856"/>
                  </a:lnTo>
                  <a:lnTo>
                    <a:pt x="15601" y="6227"/>
                  </a:lnTo>
                  <a:lnTo>
                    <a:pt x="15376" y="5934"/>
                  </a:lnTo>
                  <a:lnTo>
                    <a:pt x="15151" y="5620"/>
                  </a:lnTo>
                  <a:lnTo>
                    <a:pt x="14926" y="5328"/>
                  </a:lnTo>
                  <a:lnTo>
                    <a:pt x="14657" y="5035"/>
                  </a:lnTo>
                  <a:lnTo>
                    <a:pt x="14387" y="4743"/>
                  </a:lnTo>
                  <a:lnTo>
                    <a:pt x="14095" y="4451"/>
                  </a:lnTo>
                  <a:lnTo>
                    <a:pt x="13780" y="4181"/>
                  </a:lnTo>
                  <a:lnTo>
                    <a:pt x="13443" y="3934"/>
                  </a:lnTo>
                  <a:lnTo>
                    <a:pt x="13106" y="3687"/>
                  </a:lnTo>
                  <a:lnTo>
                    <a:pt x="12723" y="3462"/>
                  </a:lnTo>
                  <a:lnTo>
                    <a:pt x="12544" y="3372"/>
                  </a:lnTo>
                  <a:lnTo>
                    <a:pt x="12341" y="3282"/>
                  </a:lnTo>
                  <a:lnTo>
                    <a:pt x="12161" y="3215"/>
                  </a:lnTo>
                  <a:lnTo>
                    <a:pt x="11982" y="3170"/>
                  </a:lnTo>
                  <a:lnTo>
                    <a:pt x="11802" y="3147"/>
                  </a:lnTo>
                  <a:lnTo>
                    <a:pt x="11442" y="3147"/>
                  </a:lnTo>
                  <a:lnTo>
                    <a:pt x="11262" y="3170"/>
                  </a:lnTo>
                  <a:lnTo>
                    <a:pt x="11083" y="3192"/>
                  </a:lnTo>
                  <a:lnTo>
                    <a:pt x="10925" y="3237"/>
                  </a:lnTo>
                  <a:lnTo>
                    <a:pt x="10588" y="3372"/>
                  </a:lnTo>
                  <a:lnTo>
                    <a:pt x="10251" y="3574"/>
                  </a:lnTo>
                  <a:lnTo>
                    <a:pt x="9936" y="3799"/>
                  </a:lnTo>
                  <a:lnTo>
                    <a:pt x="9644" y="4091"/>
                  </a:lnTo>
                  <a:lnTo>
                    <a:pt x="9352" y="4406"/>
                  </a:lnTo>
                  <a:lnTo>
                    <a:pt x="9059" y="4743"/>
                  </a:lnTo>
                  <a:lnTo>
                    <a:pt x="8790" y="5125"/>
                  </a:lnTo>
                  <a:lnTo>
                    <a:pt x="8542" y="5530"/>
                  </a:lnTo>
                  <a:lnTo>
                    <a:pt x="8295" y="5957"/>
                  </a:lnTo>
                  <a:lnTo>
                    <a:pt x="8048" y="6384"/>
                  </a:lnTo>
                  <a:lnTo>
                    <a:pt x="7823" y="6834"/>
                  </a:lnTo>
                  <a:lnTo>
                    <a:pt x="7418" y="7755"/>
                  </a:lnTo>
                  <a:lnTo>
                    <a:pt x="7036" y="8654"/>
                  </a:lnTo>
                  <a:lnTo>
                    <a:pt x="6722" y="9509"/>
                  </a:lnTo>
                  <a:lnTo>
                    <a:pt x="6474" y="10295"/>
                  </a:lnTo>
                  <a:lnTo>
                    <a:pt x="6272" y="10970"/>
                  </a:lnTo>
                  <a:lnTo>
                    <a:pt x="6115" y="11487"/>
                  </a:lnTo>
                  <a:lnTo>
                    <a:pt x="6002" y="11959"/>
                  </a:lnTo>
                  <a:lnTo>
                    <a:pt x="5710" y="11689"/>
                  </a:lnTo>
                  <a:lnTo>
                    <a:pt x="5418" y="11509"/>
                  </a:lnTo>
                  <a:lnTo>
                    <a:pt x="5126" y="11374"/>
                  </a:lnTo>
                  <a:lnTo>
                    <a:pt x="4856" y="11307"/>
                  </a:lnTo>
                  <a:lnTo>
                    <a:pt x="4564" y="11285"/>
                  </a:lnTo>
                  <a:lnTo>
                    <a:pt x="4294" y="11307"/>
                  </a:lnTo>
                  <a:lnTo>
                    <a:pt x="4024" y="11397"/>
                  </a:lnTo>
                  <a:lnTo>
                    <a:pt x="3754" y="11509"/>
                  </a:lnTo>
                  <a:lnTo>
                    <a:pt x="3507" y="11667"/>
                  </a:lnTo>
                  <a:lnTo>
                    <a:pt x="3237" y="11846"/>
                  </a:lnTo>
                  <a:lnTo>
                    <a:pt x="2990" y="12071"/>
                  </a:lnTo>
                  <a:lnTo>
                    <a:pt x="2743" y="12319"/>
                  </a:lnTo>
                  <a:lnTo>
                    <a:pt x="2518" y="12588"/>
                  </a:lnTo>
                  <a:lnTo>
                    <a:pt x="2271" y="12881"/>
                  </a:lnTo>
                  <a:lnTo>
                    <a:pt x="2046" y="13195"/>
                  </a:lnTo>
                  <a:lnTo>
                    <a:pt x="1844" y="13510"/>
                  </a:lnTo>
                  <a:lnTo>
                    <a:pt x="1439" y="14162"/>
                  </a:lnTo>
                  <a:lnTo>
                    <a:pt x="1079" y="14836"/>
                  </a:lnTo>
                  <a:lnTo>
                    <a:pt x="765" y="15488"/>
                  </a:lnTo>
                  <a:lnTo>
                    <a:pt x="495" y="16095"/>
                  </a:lnTo>
                  <a:lnTo>
                    <a:pt x="135" y="17017"/>
                  </a:lnTo>
                  <a:lnTo>
                    <a:pt x="0" y="17376"/>
                  </a:lnTo>
                  <a:lnTo>
                    <a:pt x="41991" y="17376"/>
                  </a:lnTo>
                  <a:lnTo>
                    <a:pt x="41924" y="17152"/>
                  </a:lnTo>
                  <a:lnTo>
                    <a:pt x="41721" y="16545"/>
                  </a:lnTo>
                  <a:lnTo>
                    <a:pt x="41384" y="15645"/>
                  </a:lnTo>
                  <a:lnTo>
                    <a:pt x="41159" y="15106"/>
                  </a:lnTo>
                  <a:lnTo>
                    <a:pt x="40890" y="14544"/>
                  </a:lnTo>
                  <a:lnTo>
                    <a:pt x="40597" y="13937"/>
                  </a:lnTo>
                  <a:lnTo>
                    <a:pt x="40238" y="13308"/>
                  </a:lnTo>
                  <a:lnTo>
                    <a:pt x="39856" y="12678"/>
                  </a:lnTo>
                  <a:lnTo>
                    <a:pt x="39451" y="12049"/>
                  </a:lnTo>
                  <a:lnTo>
                    <a:pt x="38979" y="11419"/>
                  </a:lnTo>
                  <a:lnTo>
                    <a:pt x="38462" y="10835"/>
                  </a:lnTo>
                  <a:lnTo>
                    <a:pt x="38192" y="10543"/>
                  </a:lnTo>
                  <a:lnTo>
                    <a:pt x="37900" y="10273"/>
                  </a:lnTo>
                  <a:lnTo>
                    <a:pt x="37608" y="10003"/>
                  </a:lnTo>
                  <a:lnTo>
                    <a:pt x="37316" y="9756"/>
                  </a:lnTo>
                  <a:lnTo>
                    <a:pt x="36866" y="9441"/>
                  </a:lnTo>
                  <a:lnTo>
                    <a:pt x="36416" y="9194"/>
                  </a:lnTo>
                  <a:lnTo>
                    <a:pt x="35967" y="8992"/>
                  </a:lnTo>
                  <a:lnTo>
                    <a:pt x="35517" y="8834"/>
                  </a:lnTo>
                  <a:lnTo>
                    <a:pt x="35068" y="8722"/>
                  </a:lnTo>
                  <a:lnTo>
                    <a:pt x="34618" y="8677"/>
                  </a:lnTo>
                  <a:lnTo>
                    <a:pt x="34168" y="8654"/>
                  </a:lnTo>
                  <a:lnTo>
                    <a:pt x="33719" y="8677"/>
                  </a:lnTo>
                  <a:lnTo>
                    <a:pt x="33292" y="8722"/>
                  </a:lnTo>
                  <a:lnTo>
                    <a:pt x="32865" y="8812"/>
                  </a:lnTo>
                  <a:lnTo>
                    <a:pt x="32438" y="8924"/>
                  </a:lnTo>
                  <a:lnTo>
                    <a:pt x="32010" y="9082"/>
                  </a:lnTo>
                  <a:lnTo>
                    <a:pt x="31606" y="9239"/>
                  </a:lnTo>
                  <a:lnTo>
                    <a:pt x="31201" y="9419"/>
                  </a:lnTo>
                  <a:lnTo>
                    <a:pt x="30797" y="9644"/>
                  </a:lnTo>
                  <a:lnTo>
                    <a:pt x="30437" y="9846"/>
                  </a:lnTo>
                  <a:lnTo>
                    <a:pt x="30055" y="10071"/>
                  </a:lnTo>
                  <a:lnTo>
                    <a:pt x="29718" y="10318"/>
                  </a:lnTo>
                  <a:lnTo>
                    <a:pt x="29066" y="10790"/>
                  </a:lnTo>
                  <a:lnTo>
                    <a:pt x="28504" y="11262"/>
                  </a:lnTo>
                  <a:lnTo>
                    <a:pt x="28009" y="11712"/>
                  </a:lnTo>
                  <a:lnTo>
                    <a:pt x="27605" y="12094"/>
                  </a:lnTo>
                  <a:lnTo>
                    <a:pt x="27312" y="12408"/>
                  </a:lnTo>
                  <a:lnTo>
                    <a:pt x="27065" y="12678"/>
                  </a:lnTo>
                  <a:lnTo>
                    <a:pt x="27088" y="12341"/>
                  </a:lnTo>
                  <a:lnTo>
                    <a:pt x="27133" y="11914"/>
                  </a:lnTo>
                  <a:lnTo>
                    <a:pt x="27133" y="11374"/>
                  </a:lnTo>
                  <a:lnTo>
                    <a:pt x="27133" y="10700"/>
                  </a:lnTo>
                  <a:lnTo>
                    <a:pt x="27110" y="9936"/>
                  </a:lnTo>
                  <a:lnTo>
                    <a:pt x="27043" y="9082"/>
                  </a:lnTo>
                  <a:lnTo>
                    <a:pt x="26908" y="8160"/>
                  </a:lnTo>
                  <a:lnTo>
                    <a:pt x="26840" y="7688"/>
                  </a:lnTo>
                  <a:lnTo>
                    <a:pt x="26728" y="7216"/>
                  </a:lnTo>
                  <a:lnTo>
                    <a:pt x="26616" y="6721"/>
                  </a:lnTo>
                  <a:lnTo>
                    <a:pt x="26481" y="6227"/>
                  </a:lnTo>
                  <a:lnTo>
                    <a:pt x="26323" y="5710"/>
                  </a:lnTo>
                  <a:lnTo>
                    <a:pt x="26143" y="5215"/>
                  </a:lnTo>
                  <a:lnTo>
                    <a:pt x="25941" y="4721"/>
                  </a:lnTo>
                  <a:lnTo>
                    <a:pt x="25694" y="4226"/>
                  </a:lnTo>
                  <a:lnTo>
                    <a:pt x="25447" y="3732"/>
                  </a:lnTo>
                  <a:lnTo>
                    <a:pt x="25177" y="3259"/>
                  </a:lnTo>
                  <a:lnTo>
                    <a:pt x="24862" y="2787"/>
                  </a:lnTo>
                  <a:lnTo>
                    <a:pt x="24525" y="2338"/>
                  </a:lnTo>
                  <a:lnTo>
                    <a:pt x="24143" y="1888"/>
                  </a:lnTo>
                  <a:lnTo>
                    <a:pt x="23738" y="1484"/>
                  </a:lnTo>
                  <a:lnTo>
                    <a:pt x="23289" y="1079"/>
                  </a:lnTo>
                  <a:lnTo>
                    <a:pt x="22817" y="697"/>
                  </a:lnTo>
                  <a:lnTo>
                    <a:pt x="22569" y="517"/>
                  </a:lnTo>
                  <a:lnTo>
                    <a:pt x="22344" y="360"/>
                  </a:lnTo>
                  <a:lnTo>
                    <a:pt x="22120" y="247"/>
                  </a:lnTo>
                  <a:lnTo>
                    <a:pt x="21895" y="157"/>
                  </a:lnTo>
                  <a:lnTo>
                    <a:pt x="21670" y="67"/>
                  </a:lnTo>
                  <a:lnTo>
                    <a:pt x="21468" y="22"/>
                  </a:lnTo>
                  <a:lnTo>
                    <a:pt x="21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5313825" y="1163700"/>
              <a:ext cx="1140275" cy="471500"/>
            </a:xfrm>
            <a:custGeom>
              <a:avLst/>
              <a:gdLst/>
              <a:ahLst/>
              <a:cxnLst/>
              <a:rect l="l" t="t" r="r" b="b"/>
              <a:pathLst>
                <a:path w="45611" h="18860" extrusionOk="0">
                  <a:moveTo>
                    <a:pt x="22884" y="0"/>
                  </a:moveTo>
                  <a:lnTo>
                    <a:pt x="22682" y="23"/>
                  </a:lnTo>
                  <a:lnTo>
                    <a:pt x="22479" y="45"/>
                  </a:lnTo>
                  <a:lnTo>
                    <a:pt x="22300" y="112"/>
                  </a:lnTo>
                  <a:lnTo>
                    <a:pt x="22097" y="180"/>
                  </a:lnTo>
                  <a:lnTo>
                    <a:pt x="21917" y="292"/>
                  </a:lnTo>
                  <a:lnTo>
                    <a:pt x="21760" y="405"/>
                  </a:lnTo>
                  <a:lnTo>
                    <a:pt x="21580" y="540"/>
                  </a:lnTo>
                  <a:lnTo>
                    <a:pt x="21423" y="674"/>
                  </a:lnTo>
                  <a:lnTo>
                    <a:pt x="21265" y="854"/>
                  </a:lnTo>
                  <a:lnTo>
                    <a:pt x="21131" y="1034"/>
                  </a:lnTo>
                  <a:lnTo>
                    <a:pt x="20861" y="1439"/>
                  </a:lnTo>
                  <a:lnTo>
                    <a:pt x="20591" y="1888"/>
                  </a:lnTo>
                  <a:lnTo>
                    <a:pt x="20366" y="2383"/>
                  </a:lnTo>
                  <a:lnTo>
                    <a:pt x="20142" y="2922"/>
                  </a:lnTo>
                  <a:lnTo>
                    <a:pt x="19962" y="3507"/>
                  </a:lnTo>
                  <a:lnTo>
                    <a:pt x="19782" y="4091"/>
                  </a:lnTo>
                  <a:lnTo>
                    <a:pt x="19625" y="4698"/>
                  </a:lnTo>
                  <a:lnTo>
                    <a:pt x="19490" y="5328"/>
                  </a:lnTo>
                  <a:lnTo>
                    <a:pt x="19355" y="5957"/>
                  </a:lnTo>
                  <a:lnTo>
                    <a:pt x="19152" y="7238"/>
                  </a:lnTo>
                  <a:lnTo>
                    <a:pt x="18995" y="8430"/>
                  </a:lnTo>
                  <a:lnTo>
                    <a:pt x="18883" y="9531"/>
                  </a:lnTo>
                  <a:lnTo>
                    <a:pt x="18815" y="10475"/>
                  </a:lnTo>
                  <a:lnTo>
                    <a:pt x="18770" y="11217"/>
                  </a:lnTo>
                  <a:lnTo>
                    <a:pt x="18748" y="11869"/>
                  </a:lnTo>
                  <a:lnTo>
                    <a:pt x="18725" y="11644"/>
                  </a:lnTo>
                  <a:lnTo>
                    <a:pt x="18613" y="10970"/>
                  </a:lnTo>
                  <a:lnTo>
                    <a:pt x="18501" y="10520"/>
                  </a:lnTo>
                  <a:lnTo>
                    <a:pt x="18366" y="9981"/>
                  </a:lnTo>
                  <a:lnTo>
                    <a:pt x="18186" y="9396"/>
                  </a:lnTo>
                  <a:lnTo>
                    <a:pt x="17961" y="8789"/>
                  </a:lnTo>
                  <a:lnTo>
                    <a:pt x="17669" y="8115"/>
                  </a:lnTo>
                  <a:lnTo>
                    <a:pt x="17332" y="7463"/>
                  </a:lnTo>
                  <a:lnTo>
                    <a:pt x="17152" y="7126"/>
                  </a:lnTo>
                  <a:lnTo>
                    <a:pt x="16927" y="6789"/>
                  </a:lnTo>
                  <a:lnTo>
                    <a:pt x="16702" y="6452"/>
                  </a:lnTo>
                  <a:lnTo>
                    <a:pt x="16477" y="6114"/>
                  </a:lnTo>
                  <a:lnTo>
                    <a:pt x="16208" y="5777"/>
                  </a:lnTo>
                  <a:lnTo>
                    <a:pt x="15938" y="5462"/>
                  </a:lnTo>
                  <a:lnTo>
                    <a:pt x="15623" y="5148"/>
                  </a:lnTo>
                  <a:lnTo>
                    <a:pt x="15309" y="4856"/>
                  </a:lnTo>
                  <a:lnTo>
                    <a:pt x="14971" y="4563"/>
                  </a:lnTo>
                  <a:lnTo>
                    <a:pt x="14612" y="4294"/>
                  </a:lnTo>
                  <a:lnTo>
                    <a:pt x="14230" y="4024"/>
                  </a:lnTo>
                  <a:lnTo>
                    <a:pt x="13825" y="3777"/>
                  </a:lnTo>
                  <a:lnTo>
                    <a:pt x="13623" y="3664"/>
                  </a:lnTo>
                  <a:lnTo>
                    <a:pt x="13420" y="3574"/>
                  </a:lnTo>
                  <a:lnTo>
                    <a:pt x="13218" y="3507"/>
                  </a:lnTo>
                  <a:lnTo>
                    <a:pt x="13016" y="3462"/>
                  </a:lnTo>
                  <a:lnTo>
                    <a:pt x="12813" y="3417"/>
                  </a:lnTo>
                  <a:lnTo>
                    <a:pt x="12431" y="3417"/>
                  </a:lnTo>
                  <a:lnTo>
                    <a:pt x="12229" y="3439"/>
                  </a:lnTo>
                  <a:lnTo>
                    <a:pt x="12049" y="3484"/>
                  </a:lnTo>
                  <a:lnTo>
                    <a:pt x="11847" y="3529"/>
                  </a:lnTo>
                  <a:lnTo>
                    <a:pt x="11667" y="3597"/>
                  </a:lnTo>
                  <a:lnTo>
                    <a:pt x="11487" y="3687"/>
                  </a:lnTo>
                  <a:lnTo>
                    <a:pt x="11150" y="3889"/>
                  </a:lnTo>
                  <a:lnTo>
                    <a:pt x="10813" y="4136"/>
                  </a:lnTo>
                  <a:lnTo>
                    <a:pt x="10476" y="4451"/>
                  </a:lnTo>
                  <a:lnTo>
                    <a:pt x="10161" y="4788"/>
                  </a:lnTo>
                  <a:lnTo>
                    <a:pt x="9846" y="5170"/>
                  </a:lnTo>
                  <a:lnTo>
                    <a:pt x="9554" y="5575"/>
                  </a:lnTo>
                  <a:lnTo>
                    <a:pt x="9262" y="6002"/>
                  </a:lnTo>
                  <a:lnTo>
                    <a:pt x="8992" y="6474"/>
                  </a:lnTo>
                  <a:lnTo>
                    <a:pt x="8745" y="6946"/>
                  </a:lnTo>
                  <a:lnTo>
                    <a:pt x="8497" y="7418"/>
                  </a:lnTo>
                  <a:lnTo>
                    <a:pt x="8273" y="7913"/>
                  </a:lnTo>
                  <a:lnTo>
                    <a:pt x="8048" y="8430"/>
                  </a:lnTo>
                  <a:lnTo>
                    <a:pt x="7643" y="9396"/>
                  </a:lnTo>
                  <a:lnTo>
                    <a:pt x="7306" y="10340"/>
                  </a:lnTo>
                  <a:lnTo>
                    <a:pt x="7036" y="11195"/>
                  </a:lnTo>
                  <a:lnTo>
                    <a:pt x="6811" y="11914"/>
                  </a:lnTo>
                  <a:lnTo>
                    <a:pt x="6654" y="12498"/>
                  </a:lnTo>
                  <a:lnTo>
                    <a:pt x="6519" y="12993"/>
                  </a:lnTo>
                  <a:lnTo>
                    <a:pt x="6205" y="12723"/>
                  </a:lnTo>
                  <a:lnTo>
                    <a:pt x="6047" y="12611"/>
                  </a:lnTo>
                  <a:lnTo>
                    <a:pt x="5890" y="12498"/>
                  </a:lnTo>
                  <a:lnTo>
                    <a:pt x="5732" y="12431"/>
                  </a:lnTo>
                  <a:lnTo>
                    <a:pt x="5575" y="12364"/>
                  </a:lnTo>
                  <a:lnTo>
                    <a:pt x="5418" y="12319"/>
                  </a:lnTo>
                  <a:lnTo>
                    <a:pt x="5283" y="12296"/>
                  </a:lnTo>
                  <a:lnTo>
                    <a:pt x="5126" y="12274"/>
                  </a:lnTo>
                  <a:lnTo>
                    <a:pt x="4968" y="12274"/>
                  </a:lnTo>
                  <a:lnTo>
                    <a:pt x="4676" y="12296"/>
                  </a:lnTo>
                  <a:lnTo>
                    <a:pt x="4384" y="12386"/>
                  </a:lnTo>
                  <a:lnTo>
                    <a:pt x="4092" y="12498"/>
                  </a:lnTo>
                  <a:lnTo>
                    <a:pt x="3799" y="12678"/>
                  </a:lnTo>
                  <a:lnTo>
                    <a:pt x="3530" y="12881"/>
                  </a:lnTo>
                  <a:lnTo>
                    <a:pt x="3260" y="13105"/>
                  </a:lnTo>
                  <a:lnTo>
                    <a:pt x="2990" y="13375"/>
                  </a:lnTo>
                  <a:lnTo>
                    <a:pt x="2720" y="13690"/>
                  </a:lnTo>
                  <a:lnTo>
                    <a:pt x="2473" y="14005"/>
                  </a:lnTo>
                  <a:lnTo>
                    <a:pt x="2226" y="14342"/>
                  </a:lnTo>
                  <a:lnTo>
                    <a:pt x="2001" y="14679"/>
                  </a:lnTo>
                  <a:lnTo>
                    <a:pt x="1574" y="15398"/>
                  </a:lnTo>
                  <a:lnTo>
                    <a:pt x="1169" y="16140"/>
                  </a:lnTo>
                  <a:lnTo>
                    <a:pt x="832" y="16837"/>
                  </a:lnTo>
                  <a:lnTo>
                    <a:pt x="540" y="17489"/>
                  </a:lnTo>
                  <a:lnTo>
                    <a:pt x="315" y="18051"/>
                  </a:lnTo>
                  <a:lnTo>
                    <a:pt x="135" y="18478"/>
                  </a:lnTo>
                  <a:lnTo>
                    <a:pt x="0" y="18860"/>
                  </a:lnTo>
                  <a:lnTo>
                    <a:pt x="45610" y="18860"/>
                  </a:lnTo>
                  <a:lnTo>
                    <a:pt x="45543" y="18635"/>
                  </a:lnTo>
                  <a:lnTo>
                    <a:pt x="45318" y="17983"/>
                  </a:lnTo>
                  <a:lnTo>
                    <a:pt x="45161" y="17511"/>
                  </a:lnTo>
                  <a:lnTo>
                    <a:pt x="44958" y="16994"/>
                  </a:lnTo>
                  <a:lnTo>
                    <a:pt x="44711" y="16410"/>
                  </a:lnTo>
                  <a:lnTo>
                    <a:pt x="44419" y="15803"/>
                  </a:lnTo>
                  <a:lnTo>
                    <a:pt x="44082" y="15151"/>
                  </a:lnTo>
                  <a:lnTo>
                    <a:pt x="43722" y="14454"/>
                  </a:lnTo>
                  <a:lnTo>
                    <a:pt x="43295" y="13780"/>
                  </a:lnTo>
                  <a:lnTo>
                    <a:pt x="42845" y="13083"/>
                  </a:lnTo>
                  <a:lnTo>
                    <a:pt x="42328" y="12409"/>
                  </a:lnTo>
                  <a:lnTo>
                    <a:pt x="42059" y="12094"/>
                  </a:lnTo>
                  <a:lnTo>
                    <a:pt x="41766" y="11779"/>
                  </a:lnTo>
                  <a:lnTo>
                    <a:pt x="41474" y="11464"/>
                  </a:lnTo>
                  <a:lnTo>
                    <a:pt x="41182" y="11172"/>
                  </a:lnTo>
                  <a:lnTo>
                    <a:pt x="40845" y="10880"/>
                  </a:lnTo>
                  <a:lnTo>
                    <a:pt x="40530" y="10610"/>
                  </a:lnTo>
                  <a:lnTo>
                    <a:pt x="40283" y="10430"/>
                  </a:lnTo>
                  <a:lnTo>
                    <a:pt x="40035" y="10273"/>
                  </a:lnTo>
                  <a:lnTo>
                    <a:pt x="39788" y="10116"/>
                  </a:lnTo>
                  <a:lnTo>
                    <a:pt x="39563" y="9981"/>
                  </a:lnTo>
                  <a:lnTo>
                    <a:pt x="39069" y="9778"/>
                  </a:lnTo>
                  <a:lnTo>
                    <a:pt x="38574" y="9599"/>
                  </a:lnTo>
                  <a:lnTo>
                    <a:pt x="38102" y="9486"/>
                  </a:lnTo>
                  <a:lnTo>
                    <a:pt x="37608" y="9419"/>
                  </a:lnTo>
                  <a:lnTo>
                    <a:pt x="37113" y="9396"/>
                  </a:lnTo>
                  <a:lnTo>
                    <a:pt x="36641" y="9419"/>
                  </a:lnTo>
                  <a:lnTo>
                    <a:pt x="36147" y="9486"/>
                  </a:lnTo>
                  <a:lnTo>
                    <a:pt x="35697" y="9576"/>
                  </a:lnTo>
                  <a:lnTo>
                    <a:pt x="35225" y="9711"/>
                  </a:lnTo>
                  <a:lnTo>
                    <a:pt x="34775" y="9868"/>
                  </a:lnTo>
                  <a:lnTo>
                    <a:pt x="34326" y="10048"/>
                  </a:lnTo>
                  <a:lnTo>
                    <a:pt x="33876" y="10251"/>
                  </a:lnTo>
                  <a:lnTo>
                    <a:pt x="33449" y="10475"/>
                  </a:lnTo>
                  <a:lnTo>
                    <a:pt x="33044" y="10700"/>
                  </a:lnTo>
                  <a:lnTo>
                    <a:pt x="32662" y="10947"/>
                  </a:lnTo>
                  <a:lnTo>
                    <a:pt x="32280" y="11217"/>
                  </a:lnTo>
                  <a:lnTo>
                    <a:pt x="31583" y="11734"/>
                  </a:lnTo>
                  <a:lnTo>
                    <a:pt x="30954" y="12251"/>
                  </a:lnTo>
                  <a:lnTo>
                    <a:pt x="30414" y="12723"/>
                  </a:lnTo>
                  <a:lnTo>
                    <a:pt x="29987" y="13150"/>
                  </a:lnTo>
                  <a:lnTo>
                    <a:pt x="29673" y="13487"/>
                  </a:lnTo>
                  <a:lnTo>
                    <a:pt x="29403" y="13780"/>
                  </a:lnTo>
                  <a:lnTo>
                    <a:pt x="29425" y="13398"/>
                  </a:lnTo>
                  <a:lnTo>
                    <a:pt x="29470" y="12948"/>
                  </a:lnTo>
                  <a:lnTo>
                    <a:pt x="29470" y="12364"/>
                  </a:lnTo>
                  <a:lnTo>
                    <a:pt x="29470" y="11622"/>
                  </a:lnTo>
                  <a:lnTo>
                    <a:pt x="29448" y="10790"/>
                  </a:lnTo>
                  <a:lnTo>
                    <a:pt x="29358" y="9868"/>
                  </a:lnTo>
                  <a:lnTo>
                    <a:pt x="29313" y="9374"/>
                  </a:lnTo>
                  <a:lnTo>
                    <a:pt x="29246" y="8879"/>
                  </a:lnTo>
                  <a:lnTo>
                    <a:pt x="29156" y="8362"/>
                  </a:lnTo>
                  <a:lnTo>
                    <a:pt x="29043" y="7845"/>
                  </a:lnTo>
                  <a:lnTo>
                    <a:pt x="28908" y="7306"/>
                  </a:lnTo>
                  <a:lnTo>
                    <a:pt x="28751" y="6766"/>
                  </a:lnTo>
                  <a:lnTo>
                    <a:pt x="28594" y="6227"/>
                  </a:lnTo>
                  <a:lnTo>
                    <a:pt x="28391" y="5687"/>
                  </a:lnTo>
                  <a:lnTo>
                    <a:pt x="28167" y="5148"/>
                  </a:lnTo>
                  <a:lnTo>
                    <a:pt x="27919" y="4608"/>
                  </a:lnTo>
                  <a:lnTo>
                    <a:pt x="27650" y="4069"/>
                  </a:lnTo>
                  <a:lnTo>
                    <a:pt x="27335" y="3552"/>
                  </a:lnTo>
                  <a:lnTo>
                    <a:pt x="26998" y="3035"/>
                  </a:lnTo>
                  <a:lnTo>
                    <a:pt x="26638" y="2540"/>
                  </a:lnTo>
                  <a:lnTo>
                    <a:pt x="26233" y="2068"/>
                  </a:lnTo>
                  <a:lnTo>
                    <a:pt x="25784" y="1619"/>
                  </a:lnTo>
                  <a:lnTo>
                    <a:pt x="25312" y="1169"/>
                  </a:lnTo>
                  <a:lnTo>
                    <a:pt x="24795" y="764"/>
                  </a:lnTo>
                  <a:lnTo>
                    <a:pt x="24525" y="562"/>
                  </a:lnTo>
                  <a:lnTo>
                    <a:pt x="24255" y="405"/>
                  </a:lnTo>
                  <a:lnTo>
                    <a:pt x="24008" y="270"/>
                  </a:lnTo>
                  <a:lnTo>
                    <a:pt x="23783" y="180"/>
                  </a:lnTo>
                  <a:lnTo>
                    <a:pt x="23536" y="90"/>
                  </a:lnTo>
                  <a:lnTo>
                    <a:pt x="23311" y="45"/>
                  </a:lnTo>
                  <a:lnTo>
                    <a:pt x="230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2143725" y="778175"/>
              <a:ext cx="909850" cy="375975"/>
            </a:xfrm>
            <a:custGeom>
              <a:avLst/>
              <a:gdLst/>
              <a:ahLst/>
              <a:cxnLst/>
              <a:rect l="l" t="t" r="r" b="b"/>
              <a:pathLst>
                <a:path w="36394" h="15039" extrusionOk="0">
                  <a:moveTo>
                    <a:pt x="18096" y="0"/>
                  </a:moveTo>
                  <a:lnTo>
                    <a:pt x="17938" y="23"/>
                  </a:lnTo>
                  <a:lnTo>
                    <a:pt x="17781" y="68"/>
                  </a:lnTo>
                  <a:lnTo>
                    <a:pt x="17646" y="135"/>
                  </a:lnTo>
                  <a:lnTo>
                    <a:pt x="17489" y="225"/>
                  </a:lnTo>
                  <a:lnTo>
                    <a:pt x="17354" y="315"/>
                  </a:lnTo>
                  <a:lnTo>
                    <a:pt x="17219" y="405"/>
                  </a:lnTo>
                  <a:lnTo>
                    <a:pt x="17107" y="540"/>
                  </a:lnTo>
                  <a:lnTo>
                    <a:pt x="16860" y="810"/>
                  </a:lnTo>
                  <a:lnTo>
                    <a:pt x="16635" y="1124"/>
                  </a:lnTo>
                  <a:lnTo>
                    <a:pt x="16432" y="1506"/>
                  </a:lnTo>
                  <a:lnTo>
                    <a:pt x="16253" y="1889"/>
                  </a:lnTo>
                  <a:lnTo>
                    <a:pt x="16073" y="2316"/>
                  </a:lnTo>
                  <a:lnTo>
                    <a:pt x="15915" y="2788"/>
                  </a:lnTo>
                  <a:lnTo>
                    <a:pt x="15781" y="3260"/>
                  </a:lnTo>
                  <a:lnTo>
                    <a:pt x="15668" y="3754"/>
                  </a:lnTo>
                  <a:lnTo>
                    <a:pt x="15556" y="4249"/>
                  </a:lnTo>
                  <a:lnTo>
                    <a:pt x="15443" y="4743"/>
                  </a:lnTo>
                  <a:lnTo>
                    <a:pt x="15286" y="5755"/>
                  </a:lnTo>
                  <a:lnTo>
                    <a:pt x="15151" y="6722"/>
                  </a:lnTo>
                  <a:lnTo>
                    <a:pt x="15084" y="7598"/>
                  </a:lnTo>
                  <a:lnTo>
                    <a:pt x="15016" y="8363"/>
                  </a:lnTo>
                  <a:lnTo>
                    <a:pt x="14994" y="8947"/>
                  </a:lnTo>
                  <a:lnTo>
                    <a:pt x="14971" y="9464"/>
                  </a:lnTo>
                  <a:lnTo>
                    <a:pt x="14949" y="9262"/>
                  </a:lnTo>
                  <a:lnTo>
                    <a:pt x="14859" y="8745"/>
                  </a:lnTo>
                  <a:lnTo>
                    <a:pt x="14769" y="8385"/>
                  </a:lnTo>
                  <a:lnTo>
                    <a:pt x="14657" y="7958"/>
                  </a:lnTo>
                  <a:lnTo>
                    <a:pt x="14522" y="7486"/>
                  </a:lnTo>
                  <a:lnTo>
                    <a:pt x="14319" y="6991"/>
                  </a:lnTo>
                  <a:lnTo>
                    <a:pt x="14117" y="6474"/>
                  </a:lnTo>
                  <a:lnTo>
                    <a:pt x="13847" y="5935"/>
                  </a:lnTo>
                  <a:lnTo>
                    <a:pt x="13510" y="5395"/>
                  </a:lnTo>
                  <a:lnTo>
                    <a:pt x="13150" y="4856"/>
                  </a:lnTo>
                  <a:lnTo>
                    <a:pt x="12948" y="4609"/>
                  </a:lnTo>
                  <a:lnTo>
                    <a:pt x="12723" y="4361"/>
                  </a:lnTo>
                  <a:lnTo>
                    <a:pt x="12476" y="4092"/>
                  </a:lnTo>
                  <a:lnTo>
                    <a:pt x="12229" y="3867"/>
                  </a:lnTo>
                  <a:lnTo>
                    <a:pt x="11959" y="3620"/>
                  </a:lnTo>
                  <a:lnTo>
                    <a:pt x="11667" y="3417"/>
                  </a:lnTo>
                  <a:lnTo>
                    <a:pt x="11352" y="3192"/>
                  </a:lnTo>
                  <a:lnTo>
                    <a:pt x="11037" y="2990"/>
                  </a:lnTo>
                  <a:lnTo>
                    <a:pt x="10858" y="2923"/>
                  </a:lnTo>
                  <a:lnTo>
                    <a:pt x="10700" y="2833"/>
                  </a:lnTo>
                  <a:lnTo>
                    <a:pt x="10543" y="2788"/>
                  </a:lnTo>
                  <a:lnTo>
                    <a:pt x="10386" y="2743"/>
                  </a:lnTo>
                  <a:lnTo>
                    <a:pt x="10228" y="2720"/>
                  </a:lnTo>
                  <a:lnTo>
                    <a:pt x="9913" y="2720"/>
                  </a:lnTo>
                  <a:lnTo>
                    <a:pt x="9756" y="2743"/>
                  </a:lnTo>
                  <a:lnTo>
                    <a:pt x="9464" y="2810"/>
                  </a:lnTo>
                  <a:lnTo>
                    <a:pt x="9172" y="2923"/>
                  </a:lnTo>
                  <a:lnTo>
                    <a:pt x="8902" y="3080"/>
                  </a:lnTo>
                  <a:lnTo>
                    <a:pt x="8632" y="3282"/>
                  </a:lnTo>
                  <a:lnTo>
                    <a:pt x="8362" y="3530"/>
                  </a:lnTo>
                  <a:lnTo>
                    <a:pt x="8115" y="3799"/>
                  </a:lnTo>
                  <a:lnTo>
                    <a:pt x="7868" y="4114"/>
                  </a:lnTo>
                  <a:lnTo>
                    <a:pt x="7621" y="4429"/>
                  </a:lnTo>
                  <a:lnTo>
                    <a:pt x="7396" y="4788"/>
                  </a:lnTo>
                  <a:lnTo>
                    <a:pt x="7194" y="5148"/>
                  </a:lnTo>
                  <a:lnTo>
                    <a:pt x="6991" y="5530"/>
                  </a:lnTo>
                  <a:lnTo>
                    <a:pt x="6789" y="5912"/>
                  </a:lnTo>
                  <a:lnTo>
                    <a:pt x="6429" y="6699"/>
                  </a:lnTo>
                  <a:lnTo>
                    <a:pt x="6115" y="7486"/>
                  </a:lnTo>
                  <a:lnTo>
                    <a:pt x="5845" y="8250"/>
                  </a:lnTo>
                  <a:lnTo>
                    <a:pt x="5620" y="8925"/>
                  </a:lnTo>
                  <a:lnTo>
                    <a:pt x="5305" y="9959"/>
                  </a:lnTo>
                  <a:lnTo>
                    <a:pt x="5193" y="10363"/>
                  </a:lnTo>
                  <a:lnTo>
                    <a:pt x="4946" y="10138"/>
                  </a:lnTo>
                  <a:lnTo>
                    <a:pt x="4698" y="9959"/>
                  </a:lnTo>
                  <a:lnTo>
                    <a:pt x="4451" y="9846"/>
                  </a:lnTo>
                  <a:lnTo>
                    <a:pt x="4204" y="9801"/>
                  </a:lnTo>
                  <a:lnTo>
                    <a:pt x="3979" y="9779"/>
                  </a:lnTo>
                  <a:lnTo>
                    <a:pt x="3732" y="9801"/>
                  </a:lnTo>
                  <a:lnTo>
                    <a:pt x="3507" y="9869"/>
                  </a:lnTo>
                  <a:lnTo>
                    <a:pt x="3260" y="9959"/>
                  </a:lnTo>
                  <a:lnTo>
                    <a:pt x="3035" y="10094"/>
                  </a:lnTo>
                  <a:lnTo>
                    <a:pt x="2810" y="10251"/>
                  </a:lnTo>
                  <a:lnTo>
                    <a:pt x="2608" y="10453"/>
                  </a:lnTo>
                  <a:lnTo>
                    <a:pt x="2383" y="10678"/>
                  </a:lnTo>
                  <a:lnTo>
                    <a:pt x="2181" y="10903"/>
                  </a:lnTo>
                  <a:lnTo>
                    <a:pt x="1978" y="11150"/>
                  </a:lnTo>
                  <a:lnTo>
                    <a:pt x="1596" y="11712"/>
                  </a:lnTo>
                  <a:lnTo>
                    <a:pt x="1259" y="12274"/>
                  </a:lnTo>
                  <a:lnTo>
                    <a:pt x="944" y="12858"/>
                  </a:lnTo>
                  <a:lnTo>
                    <a:pt x="675" y="13420"/>
                  </a:lnTo>
                  <a:lnTo>
                    <a:pt x="450" y="13937"/>
                  </a:lnTo>
                  <a:lnTo>
                    <a:pt x="113" y="14724"/>
                  </a:lnTo>
                  <a:lnTo>
                    <a:pt x="0" y="15039"/>
                  </a:lnTo>
                  <a:lnTo>
                    <a:pt x="36394" y="15039"/>
                  </a:lnTo>
                  <a:lnTo>
                    <a:pt x="36326" y="14859"/>
                  </a:lnTo>
                  <a:lnTo>
                    <a:pt x="36169" y="14342"/>
                  </a:lnTo>
                  <a:lnTo>
                    <a:pt x="35877" y="13555"/>
                  </a:lnTo>
                  <a:lnTo>
                    <a:pt x="35674" y="13083"/>
                  </a:lnTo>
                  <a:lnTo>
                    <a:pt x="35450" y="12589"/>
                  </a:lnTo>
                  <a:lnTo>
                    <a:pt x="35180" y="12072"/>
                  </a:lnTo>
                  <a:lnTo>
                    <a:pt x="34888" y="11532"/>
                  </a:lnTo>
                  <a:lnTo>
                    <a:pt x="34550" y="10970"/>
                  </a:lnTo>
                  <a:lnTo>
                    <a:pt x="34191" y="10431"/>
                  </a:lnTo>
                  <a:lnTo>
                    <a:pt x="33786" y="9891"/>
                  </a:lnTo>
                  <a:lnTo>
                    <a:pt x="33337" y="9374"/>
                  </a:lnTo>
                  <a:lnTo>
                    <a:pt x="32842" y="8902"/>
                  </a:lnTo>
                  <a:lnTo>
                    <a:pt x="32595" y="8677"/>
                  </a:lnTo>
                  <a:lnTo>
                    <a:pt x="32325" y="8453"/>
                  </a:lnTo>
                  <a:lnTo>
                    <a:pt x="31943" y="8183"/>
                  </a:lnTo>
                  <a:lnTo>
                    <a:pt x="31561" y="7958"/>
                  </a:lnTo>
                  <a:lnTo>
                    <a:pt x="31179" y="7778"/>
                  </a:lnTo>
                  <a:lnTo>
                    <a:pt x="30796" y="7643"/>
                  </a:lnTo>
                  <a:lnTo>
                    <a:pt x="30392" y="7553"/>
                  </a:lnTo>
                  <a:lnTo>
                    <a:pt x="30010" y="7508"/>
                  </a:lnTo>
                  <a:lnTo>
                    <a:pt x="29628" y="7486"/>
                  </a:lnTo>
                  <a:lnTo>
                    <a:pt x="29245" y="7508"/>
                  </a:lnTo>
                  <a:lnTo>
                    <a:pt x="28863" y="7553"/>
                  </a:lnTo>
                  <a:lnTo>
                    <a:pt x="28481" y="7643"/>
                  </a:lnTo>
                  <a:lnTo>
                    <a:pt x="28099" y="7733"/>
                  </a:lnTo>
                  <a:lnTo>
                    <a:pt x="27739" y="7868"/>
                  </a:lnTo>
                  <a:lnTo>
                    <a:pt x="27380" y="8003"/>
                  </a:lnTo>
                  <a:lnTo>
                    <a:pt x="27042" y="8160"/>
                  </a:lnTo>
                  <a:lnTo>
                    <a:pt x="26705" y="8340"/>
                  </a:lnTo>
                  <a:lnTo>
                    <a:pt x="26368" y="8520"/>
                  </a:lnTo>
                  <a:lnTo>
                    <a:pt x="25761" y="8925"/>
                  </a:lnTo>
                  <a:lnTo>
                    <a:pt x="25199" y="9352"/>
                  </a:lnTo>
                  <a:lnTo>
                    <a:pt x="24705" y="9756"/>
                  </a:lnTo>
                  <a:lnTo>
                    <a:pt x="24278" y="10138"/>
                  </a:lnTo>
                  <a:lnTo>
                    <a:pt x="23940" y="10476"/>
                  </a:lnTo>
                  <a:lnTo>
                    <a:pt x="23671" y="10745"/>
                  </a:lnTo>
                  <a:lnTo>
                    <a:pt x="23468" y="10993"/>
                  </a:lnTo>
                  <a:lnTo>
                    <a:pt x="23491" y="10678"/>
                  </a:lnTo>
                  <a:lnTo>
                    <a:pt x="23513" y="10318"/>
                  </a:lnTo>
                  <a:lnTo>
                    <a:pt x="23536" y="9846"/>
                  </a:lnTo>
                  <a:lnTo>
                    <a:pt x="23513" y="9262"/>
                  </a:lnTo>
                  <a:lnTo>
                    <a:pt x="23491" y="8610"/>
                  </a:lnTo>
                  <a:lnTo>
                    <a:pt x="23446" y="7868"/>
                  </a:lnTo>
                  <a:lnTo>
                    <a:pt x="23333" y="7081"/>
                  </a:lnTo>
                  <a:lnTo>
                    <a:pt x="23176" y="6250"/>
                  </a:lnTo>
                  <a:lnTo>
                    <a:pt x="23064" y="5822"/>
                  </a:lnTo>
                  <a:lnTo>
                    <a:pt x="22951" y="5395"/>
                  </a:lnTo>
                  <a:lnTo>
                    <a:pt x="22816" y="4946"/>
                  </a:lnTo>
                  <a:lnTo>
                    <a:pt x="22659" y="4519"/>
                  </a:lnTo>
                  <a:lnTo>
                    <a:pt x="22479" y="4092"/>
                  </a:lnTo>
                  <a:lnTo>
                    <a:pt x="22277" y="3664"/>
                  </a:lnTo>
                  <a:lnTo>
                    <a:pt x="22052" y="3237"/>
                  </a:lnTo>
                  <a:lnTo>
                    <a:pt x="21805" y="2833"/>
                  </a:lnTo>
                  <a:lnTo>
                    <a:pt x="21535" y="2406"/>
                  </a:lnTo>
                  <a:lnTo>
                    <a:pt x="21243" y="2024"/>
                  </a:lnTo>
                  <a:lnTo>
                    <a:pt x="20928" y="1641"/>
                  </a:lnTo>
                  <a:lnTo>
                    <a:pt x="20569" y="1282"/>
                  </a:lnTo>
                  <a:lnTo>
                    <a:pt x="20186" y="922"/>
                  </a:lnTo>
                  <a:lnTo>
                    <a:pt x="19782" y="585"/>
                  </a:lnTo>
                  <a:lnTo>
                    <a:pt x="19579" y="450"/>
                  </a:lnTo>
                  <a:lnTo>
                    <a:pt x="19355" y="315"/>
                  </a:lnTo>
                  <a:lnTo>
                    <a:pt x="19175" y="203"/>
                  </a:lnTo>
                  <a:lnTo>
                    <a:pt x="18973" y="135"/>
                  </a:lnTo>
                  <a:lnTo>
                    <a:pt x="18793" y="68"/>
                  </a:lnTo>
                  <a:lnTo>
                    <a:pt x="18613" y="23"/>
                  </a:lnTo>
                  <a:lnTo>
                    <a:pt x="18433" y="0"/>
                  </a:lnTo>
                  <a:close/>
                </a:path>
              </a:pathLst>
            </a:custGeom>
            <a:solidFill>
              <a:srgbClr val="E5E2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3816725" y="1513800"/>
              <a:ext cx="673275" cy="1962450"/>
            </a:xfrm>
            <a:custGeom>
              <a:avLst/>
              <a:gdLst/>
              <a:ahLst/>
              <a:cxnLst/>
              <a:rect l="l" t="t" r="r" b="b"/>
              <a:pathLst>
                <a:path w="26931" h="78498" extrusionOk="0">
                  <a:moveTo>
                    <a:pt x="10790" y="1"/>
                  </a:moveTo>
                  <a:lnTo>
                    <a:pt x="10520" y="23"/>
                  </a:lnTo>
                  <a:lnTo>
                    <a:pt x="10026" y="113"/>
                  </a:lnTo>
                  <a:lnTo>
                    <a:pt x="9554" y="248"/>
                  </a:lnTo>
                  <a:lnTo>
                    <a:pt x="9082" y="405"/>
                  </a:lnTo>
                  <a:lnTo>
                    <a:pt x="8632" y="630"/>
                  </a:lnTo>
                  <a:lnTo>
                    <a:pt x="8205" y="900"/>
                  </a:lnTo>
                  <a:lnTo>
                    <a:pt x="7800" y="1192"/>
                  </a:lnTo>
                  <a:lnTo>
                    <a:pt x="7396" y="1529"/>
                  </a:lnTo>
                  <a:lnTo>
                    <a:pt x="7014" y="1911"/>
                  </a:lnTo>
                  <a:lnTo>
                    <a:pt x="6654" y="2293"/>
                  </a:lnTo>
                  <a:lnTo>
                    <a:pt x="6317" y="2720"/>
                  </a:lnTo>
                  <a:lnTo>
                    <a:pt x="5980" y="3170"/>
                  </a:lnTo>
                  <a:lnTo>
                    <a:pt x="5665" y="3642"/>
                  </a:lnTo>
                  <a:lnTo>
                    <a:pt x="5373" y="4137"/>
                  </a:lnTo>
                  <a:lnTo>
                    <a:pt x="5103" y="4631"/>
                  </a:lnTo>
                  <a:lnTo>
                    <a:pt x="4833" y="5148"/>
                  </a:lnTo>
                  <a:lnTo>
                    <a:pt x="4563" y="5665"/>
                  </a:lnTo>
                  <a:lnTo>
                    <a:pt x="4339" y="6205"/>
                  </a:lnTo>
                  <a:lnTo>
                    <a:pt x="4114" y="6744"/>
                  </a:lnTo>
                  <a:lnTo>
                    <a:pt x="3687" y="7846"/>
                  </a:lnTo>
                  <a:lnTo>
                    <a:pt x="3327" y="8902"/>
                  </a:lnTo>
                  <a:lnTo>
                    <a:pt x="3012" y="9959"/>
                  </a:lnTo>
                  <a:lnTo>
                    <a:pt x="2720" y="10925"/>
                  </a:lnTo>
                  <a:lnTo>
                    <a:pt x="2495" y="11847"/>
                  </a:lnTo>
                  <a:lnTo>
                    <a:pt x="2316" y="12634"/>
                  </a:lnTo>
                  <a:lnTo>
                    <a:pt x="1911" y="14432"/>
                  </a:lnTo>
                  <a:lnTo>
                    <a:pt x="1574" y="16253"/>
                  </a:lnTo>
                  <a:lnTo>
                    <a:pt x="1259" y="18074"/>
                  </a:lnTo>
                  <a:lnTo>
                    <a:pt x="989" y="19917"/>
                  </a:lnTo>
                  <a:lnTo>
                    <a:pt x="765" y="21760"/>
                  </a:lnTo>
                  <a:lnTo>
                    <a:pt x="562" y="23626"/>
                  </a:lnTo>
                  <a:lnTo>
                    <a:pt x="405" y="25492"/>
                  </a:lnTo>
                  <a:lnTo>
                    <a:pt x="270" y="27380"/>
                  </a:lnTo>
                  <a:lnTo>
                    <a:pt x="180" y="29246"/>
                  </a:lnTo>
                  <a:lnTo>
                    <a:pt x="90" y="31134"/>
                  </a:lnTo>
                  <a:lnTo>
                    <a:pt x="45" y="33000"/>
                  </a:lnTo>
                  <a:lnTo>
                    <a:pt x="23" y="34888"/>
                  </a:lnTo>
                  <a:lnTo>
                    <a:pt x="0" y="36754"/>
                  </a:lnTo>
                  <a:lnTo>
                    <a:pt x="23" y="38597"/>
                  </a:lnTo>
                  <a:lnTo>
                    <a:pt x="45" y="40440"/>
                  </a:lnTo>
                  <a:lnTo>
                    <a:pt x="90" y="42261"/>
                  </a:lnTo>
                  <a:lnTo>
                    <a:pt x="158" y="44262"/>
                  </a:lnTo>
                  <a:lnTo>
                    <a:pt x="292" y="46262"/>
                  </a:lnTo>
                  <a:lnTo>
                    <a:pt x="450" y="48241"/>
                  </a:lnTo>
                  <a:lnTo>
                    <a:pt x="652" y="50241"/>
                  </a:lnTo>
                  <a:lnTo>
                    <a:pt x="877" y="52219"/>
                  </a:lnTo>
                  <a:lnTo>
                    <a:pt x="1147" y="54198"/>
                  </a:lnTo>
                  <a:lnTo>
                    <a:pt x="1416" y="56176"/>
                  </a:lnTo>
                  <a:lnTo>
                    <a:pt x="1731" y="58154"/>
                  </a:lnTo>
                  <a:lnTo>
                    <a:pt x="2316" y="61930"/>
                  </a:lnTo>
                  <a:lnTo>
                    <a:pt x="2608" y="63819"/>
                  </a:lnTo>
                  <a:lnTo>
                    <a:pt x="2945" y="65729"/>
                  </a:lnTo>
                  <a:lnTo>
                    <a:pt x="3282" y="67618"/>
                  </a:lnTo>
                  <a:lnTo>
                    <a:pt x="3687" y="69483"/>
                  </a:lnTo>
                  <a:lnTo>
                    <a:pt x="3912" y="70405"/>
                  </a:lnTo>
                  <a:lnTo>
                    <a:pt x="4136" y="71349"/>
                  </a:lnTo>
                  <a:lnTo>
                    <a:pt x="4384" y="72271"/>
                  </a:lnTo>
                  <a:lnTo>
                    <a:pt x="4653" y="73192"/>
                  </a:lnTo>
                  <a:lnTo>
                    <a:pt x="4811" y="73664"/>
                  </a:lnTo>
                  <a:lnTo>
                    <a:pt x="4968" y="74137"/>
                  </a:lnTo>
                  <a:lnTo>
                    <a:pt x="5305" y="75036"/>
                  </a:lnTo>
                  <a:lnTo>
                    <a:pt x="5687" y="75845"/>
                  </a:lnTo>
                  <a:lnTo>
                    <a:pt x="6047" y="76564"/>
                  </a:lnTo>
                  <a:lnTo>
                    <a:pt x="6429" y="77194"/>
                  </a:lnTo>
                  <a:lnTo>
                    <a:pt x="6609" y="77463"/>
                  </a:lnTo>
                  <a:lnTo>
                    <a:pt x="6789" y="77688"/>
                  </a:lnTo>
                  <a:lnTo>
                    <a:pt x="6969" y="77891"/>
                  </a:lnTo>
                  <a:lnTo>
                    <a:pt x="7126" y="78070"/>
                  </a:lnTo>
                  <a:lnTo>
                    <a:pt x="7283" y="78183"/>
                  </a:lnTo>
                  <a:lnTo>
                    <a:pt x="7418" y="78295"/>
                  </a:lnTo>
                  <a:lnTo>
                    <a:pt x="7531" y="78340"/>
                  </a:lnTo>
                  <a:lnTo>
                    <a:pt x="7666" y="78385"/>
                  </a:lnTo>
                  <a:lnTo>
                    <a:pt x="8025" y="78453"/>
                  </a:lnTo>
                  <a:lnTo>
                    <a:pt x="8452" y="78497"/>
                  </a:lnTo>
                  <a:lnTo>
                    <a:pt x="8969" y="78497"/>
                  </a:lnTo>
                  <a:lnTo>
                    <a:pt x="9554" y="78475"/>
                  </a:lnTo>
                  <a:lnTo>
                    <a:pt x="10183" y="78408"/>
                  </a:lnTo>
                  <a:lnTo>
                    <a:pt x="10880" y="78340"/>
                  </a:lnTo>
                  <a:lnTo>
                    <a:pt x="11644" y="78228"/>
                  </a:lnTo>
                  <a:lnTo>
                    <a:pt x="12431" y="78070"/>
                  </a:lnTo>
                  <a:lnTo>
                    <a:pt x="13240" y="77913"/>
                  </a:lnTo>
                  <a:lnTo>
                    <a:pt x="14117" y="77711"/>
                  </a:lnTo>
                  <a:lnTo>
                    <a:pt x="14994" y="77508"/>
                  </a:lnTo>
                  <a:lnTo>
                    <a:pt x="15870" y="77261"/>
                  </a:lnTo>
                  <a:lnTo>
                    <a:pt x="16792" y="77014"/>
                  </a:lnTo>
                  <a:lnTo>
                    <a:pt x="17691" y="76722"/>
                  </a:lnTo>
                  <a:lnTo>
                    <a:pt x="18590" y="76429"/>
                  </a:lnTo>
                  <a:lnTo>
                    <a:pt x="19467" y="76092"/>
                  </a:lnTo>
                  <a:lnTo>
                    <a:pt x="20344" y="75755"/>
                  </a:lnTo>
                  <a:lnTo>
                    <a:pt x="21198" y="75418"/>
                  </a:lnTo>
                  <a:lnTo>
                    <a:pt x="22007" y="75036"/>
                  </a:lnTo>
                  <a:lnTo>
                    <a:pt x="22771" y="74654"/>
                  </a:lnTo>
                  <a:lnTo>
                    <a:pt x="23513" y="74249"/>
                  </a:lnTo>
                  <a:lnTo>
                    <a:pt x="24188" y="73844"/>
                  </a:lnTo>
                  <a:lnTo>
                    <a:pt x="24817" y="73417"/>
                  </a:lnTo>
                  <a:lnTo>
                    <a:pt x="25357" y="72990"/>
                  </a:lnTo>
                  <a:lnTo>
                    <a:pt x="25604" y="72765"/>
                  </a:lnTo>
                  <a:lnTo>
                    <a:pt x="25851" y="72541"/>
                  </a:lnTo>
                  <a:lnTo>
                    <a:pt x="26053" y="72316"/>
                  </a:lnTo>
                  <a:lnTo>
                    <a:pt x="26256" y="72091"/>
                  </a:lnTo>
                  <a:lnTo>
                    <a:pt x="26413" y="71866"/>
                  </a:lnTo>
                  <a:lnTo>
                    <a:pt x="26570" y="71641"/>
                  </a:lnTo>
                  <a:lnTo>
                    <a:pt x="26683" y="71417"/>
                  </a:lnTo>
                  <a:lnTo>
                    <a:pt x="26795" y="71169"/>
                  </a:lnTo>
                  <a:lnTo>
                    <a:pt x="26863" y="70945"/>
                  </a:lnTo>
                  <a:lnTo>
                    <a:pt x="26908" y="70697"/>
                  </a:lnTo>
                  <a:lnTo>
                    <a:pt x="26930" y="70472"/>
                  </a:lnTo>
                  <a:lnTo>
                    <a:pt x="26930" y="70225"/>
                  </a:lnTo>
                  <a:lnTo>
                    <a:pt x="26908" y="69978"/>
                  </a:lnTo>
                  <a:lnTo>
                    <a:pt x="26840" y="69753"/>
                  </a:lnTo>
                  <a:lnTo>
                    <a:pt x="26323" y="68090"/>
                  </a:lnTo>
                  <a:lnTo>
                    <a:pt x="25874" y="66449"/>
                  </a:lnTo>
                  <a:lnTo>
                    <a:pt x="25446" y="64785"/>
                  </a:lnTo>
                  <a:lnTo>
                    <a:pt x="25064" y="63144"/>
                  </a:lnTo>
                  <a:lnTo>
                    <a:pt x="24705" y="61481"/>
                  </a:lnTo>
                  <a:lnTo>
                    <a:pt x="24412" y="59840"/>
                  </a:lnTo>
                  <a:lnTo>
                    <a:pt x="24143" y="58176"/>
                  </a:lnTo>
                  <a:lnTo>
                    <a:pt x="23895" y="56513"/>
                  </a:lnTo>
                  <a:lnTo>
                    <a:pt x="23693" y="54849"/>
                  </a:lnTo>
                  <a:lnTo>
                    <a:pt x="23513" y="53186"/>
                  </a:lnTo>
                  <a:lnTo>
                    <a:pt x="23378" y="51500"/>
                  </a:lnTo>
                  <a:lnTo>
                    <a:pt x="23244" y="49814"/>
                  </a:lnTo>
                  <a:lnTo>
                    <a:pt x="23154" y="48128"/>
                  </a:lnTo>
                  <a:lnTo>
                    <a:pt x="23086" y="46420"/>
                  </a:lnTo>
                  <a:lnTo>
                    <a:pt x="23041" y="44711"/>
                  </a:lnTo>
                  <a:lnTo>
                    <a:pt x="23019" y="42981"/>
                  </a:lnTo>
                  <a:lnTo>
                    <a:pt x="22996" y="41991"/>
                  </a:lnTo>
                  <a:lnTo>
                    <a:pt x="22951" y="40710"/>
                  </a:lnTo>
                  <a:lnTo>
                    <a:pt x="22749" y="37518"/>
                  </a:lnTo>
                  <a:lnTo>
                    <a:pt x="22479" y="33697"/>
                  </a:lnTo>
                  <a:lnTo>
                    <a:pt x="22142" y="29561"/>
                  </a:lnTo>
                  <a:lnTo>
                    <a:pt x="21782" y="25447"/>
                  </a:lnTo>
                  <a:lnTo>
                    <a:pt x="21400" y="21648"/>
                  </a:lnTo>
                  <a:lnTo>
                    <a:pt x="21063" y="18456"/>
                  </a:lnTo>
                  <a:lnTo>
                    <a:pt x="20928" y="17219"/>
                  </a:lnTo>
                  <a:lnTo>
                    <a:pt x="20793" y="16230"/>
                  </a:lnTo>
                  <a:lnTo>
                    <a:pt x="20636" y="15151"/>
                  </a:lnTo>
                  <a:lnTo>
                    <a:pt x="20434" y="14005"/>
                  </a:lnTo>
                  <a:lnTo>
                    <a:pt x="20209" y="12769"/>
                  </a:lnTo>
                  <a:lnTo>
                    <a:pt x="19939" y="11487"/>
                  </a:lnTo>
                  <a:lnTo>
                    <a:pt x="19624" y="10184"/>
                  </a:lnTo>
                  <a:lnTo>
                    <a:pt x="19445" y="9509"/>
                  </a:lnTo>
                  <a:lnTo>
                    <a:pt x="19265" y="8857"/>
                  </a:lnTo>
                  <a:lnTo>
                    <a:pt x="19062" y="8205"/>
                  </a:lnTo>
                  <a:lnTo>
                    <a:pt x="18838" y="7553"/>
                  </a:lnTo>
                  <a:lnTo>
                    <a:pt x="18613" y="6924"/>
                  </a:lnTo>
                  <a:lnTo>
                    <a:pt x="18366" y="6295"/>
                  </a:lnTo>
                  <a:lnTo>
                    <a:pt x="18096" y="5688"/>
                  </a:lnTo>
                  <a:lnTo>
                    <a:pt x="17804" y="5103"/>
                  </a:lnTo>
                  <a:lnTo>
                    <a:pt x="17511" y="4519"/>
                  </a:lnTo>
                  <a:lnTo>
                    <a:pt x="17197" y="3979"/>
                  </a:lnTo>
                  <a:lnTo>
                    <a:pt x="16860" y="3440"/>
                  </a:lnTo>
                  <a:lnTo>
                    <a:pt x="16500" y="2945"/>
                  </a:lnTo>
                  <a:lnTo>
                    <a:pt x="16095" y="2473"/>
                  </a:lnTo>
                  <a:lnTo>
                    <a:pt x="15691" y="2046"/>
                  </a:lnTo>
                  <a:lnTo>
                    <a:pt x="15264" y="1641"/>
                  </a:lnTo>
                  <a:lnTo>
                    <a:pt x="14814" y="1259"/>
                  </a:lnTo>
                  <a:lnTo>
                    <a:pt x="14342" y="945"/>
                  </a:lnTo>
                  <a:lnTo>
                    <a:pt x="13847" y="652"/>
                  </a:lnTo>
                  <a:lnTo>
                    <a:pt x="13330" y="428"/>
                  </a:lnTo>
                  <a:lnTo>
                    <a:pt x="13061" y="315"/>
                  </a:lnTo>
                  <a:lnTo>
                    <a:pt x="12768" y="225"/>
                  </a:lnTo>
                  <a:lnTo>
                    <a:pt x="12499" y="158"/>
                  </a:lnTo>
                  <a:lnTo>
                    <a:pt x="12206" y="90"/>
                  </a:lnTo>
                  <a:lnTo>
                    <a:pt x="11892" y="45"/>
                  </a:lnTo>
                  <a:lnTo>
                    <a:pt x="11599" y="23"/>
                  </a:lnTo>
                  <a:lnTo>
                    <a:pt x="11330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4049950" y="1513800"/>
              <a:ext cx="134325" cy="1946725"/>
            </a:xfrm>
            <a:custGeom>
              <a:avLst/>
              <a:gdLst/>
              <a:ahLst/>
              <a:cxnLst/>
              <a:rect l="l" t="t" r="r" b="b"/>
              <a:pathLst>
                <a:path w="5373" h="77869" extrusionOk="0">
                  <a:moveTo>
                    <a:pt x="1439" y="1"/>
                  </a:moveTo>
                  <a:lnTo>
                    <a:pt x="1169" y="23"/>
                  </a:lnTo>
                  <a:lnTo>
                    <a:pt x="1012" y="1237"/>
                  </a:lnTo>
                  <a:lnTo>
                    <a:pt x="854" y="2451"/>
                  </a:lnTo>
                  <a:lnTo>
                    <a:pt x="674" y="3665"/>
                  </a:lnTo>
                  <a:lnTo>
                    <a:pt x="540" y="4878"/>
                  </a:lnTo>
                  <a:lnTo>
                    <a:pt x="405" y="6205"/>
                  </a:lnTo>
                  <a:lnTo>
                    <a:pt x="315" y="7531"/>
                  </a:lnTo>
                  <a:lnTo>
                    <a:pt x="225" y="8880"/>
                  </a:lnTo>
                  <a:lnTo>
                    <a:pt x="180" y="10206"/>
                  </a:lnTo>
                  <a:lnTo>
                    <a:pt x="135" y="12859"/>
                  </a:lnTo>
                  <a:lnTo>
                    <a:pt x="90" y="15534"/>
                  </a:lnTo>
                  <a:lnTo>
                    <a:pt x="45" y="18456"/>
                  </a:lnTo>
                  <a:lnTo>
                    <a:pt x="23" y="21401"/>
                  </a:lnTo>
                  <a:lnTo>
                    <a:pt x="0" y="24345"/>
                  </a:lnTo>
                  <a:lnTo>
                    <a:pt x="23" y="27290"/>
                  </a:lnTo>
                  <a:lnTo>
                    <a:pt x="90" y="30212"/>
                  </a:lnTo>
                  <a:lnTo>
                    <a:pt x="157" y="33157"/>
                  </a:lnTo>
                  <a:lnTo>
                    <a:pt x="247" y="36102"/>
                  </a:lnTo>
                  <a:lnTo>
                    <a:pt x="382" y="39024"/>
                  </a:lnTo>
                  <a:lnTo>
                    <a:pt x="674" y="45206"/>
                  </a:lnTo>
                  <a:lnTo>
                    <a:pt x="854" y="48286"/>
                  </a:lnTo>
                  <a:lnTo>
                    <a:pt x="1057" y="51388"/>
                  </a:lnTo>
                  <a:lnTo>
                    <a:pt x="1259" y="54467"/>
                  </a:lnTo>
                  <a:lnTo>
                    <a:pt x="1506" y="57547"/>
                  </a:lnTo>
                  <a:lnTo>
                    <a:pt x="1798" y="60627"/>
                  </a:lnTo>
                  <a:lnTo>
                    <a:pt x="2113" y="63706"/>
                  </a:lnTo>
                  <a:lnTo>
                    <a:pt x="2315" y="65482"/>
                  </a:lnTo>
                  <a:lnTo>
                    <a:pt x="2540" y="67258"/>
                  </a:lnTo>
                  <a:lnTo>
                    <a:pt x="2810" y="69011"/>
                  </a:lnTo>
                  <a:lnTo>
                    <a:pt x="3057" y="70787"/>
                  </a:lnTo>
                  <a:lnTo>
                    <a:pt x="3619" y="74316"/>
                  </a:lnTo>
                  <a:lnTo>
                    <a:pt x="4159" y="77868"/>
                  </a:lnTo>
                  <a:lnTo>
                    <a:pt x="5373" y="77576"/>
                  </a:lnTo>
                  <a:lnTo>
                    <a:pt x="4788" y="73957"/>
                  </a:lnTo>
                  <a:lnTo>
                    <a:pt x="4226" y="70338"/>
                  </a:lnTo>
                  <a:lnTo>
                    <a:pt x="3979" y="68539"/>
                  </a:lnTo>
                  <a:lnTo>
                    <a:pt x="3732" y="66718"/>
                  </a:lnTo>
                  <a:lnTo>
                    <a:pt x="3484" y="64898"/>
                  </a:lnTo>
                  <a:lnTo>
                    <a:pt x="3282" y="63077"/>
                  </a:lnTo>
                  <a:lnTo>
                    <a:pt x="2990" y="60087"/>
                  </a:lnTo>
                  <a:lnTo>
                    <a:pt x="2720" y="57075"/>
                  </a:lnTo>
                  <a:lnTo>
                    <a:pt x="2495" y="54085"/>
                  </a:lnTo>
                  <a:lnTo>
                    <a:pt x="2270" y="51073"/>
                  </a:lnTo>
                  <a:lnTo>
                    <a:pt x="2091" y="48061"/>
                  </a:lnTo>
                  <a:lnTo>
                    <a:pt x="1911" y="45049"/>
                  </a:lnTo>
                  <a:lnTo>
                    <a:pt x="1619" y="39024"/>
                  </a:lnTo>
                  <a:lnTo>
                    <a:pt x="1484" y="36012"/>
                  </a:lnTo>
                  <a:lnTo>
                    <a:pt x="1394" y="33000"/>
                  </a:lnTo>
                  <a:lnTo>
                    <a:pt x="1304" y="29988"/>
                  </a:lnTo>
                  <a:lnTo>
                    <a:pt x="1259" y="26975"/>
                  </a:lnTo>
                  <a:lnTo>
                    <a:pt x="1236" y="23963"/>
                  </a:lnTo>
                  <a:lnTo>
                    <a:pt x="1259" y="20951"/>
                  </a:lnTo>
                  <a:lnTo>
                    <a:pt x="1281" y="17939"/>
                  </a:lnTo>
                  <a:lnTo>
                    <a:pt x="1326" y="14927"/>
                  </a:lnTo>
                  <a:lnTo>
                    <a:pt x="1394" y="11982"/>
                  </a:lnTo>
                  <a:lnTo>
                    <a:pt x="1439" y="10498"/>
                  </a:lnTo>
                  <a:lnTo>
                    <a:pt x="1506" y="9037"/>
                  </a:lnTo>
                  <a:lnTo>
                    <a:pt x="1574" y="7553"/>
                  </a:lnTo>
                  <a:lnTo>
                    <a:pt x="1686" y="6092"/>
                  </a:lnTo>
                  <a:lnTo>
                    <a:pt x="1821" y="4631"/>
                  </a:lnTo>
                  <a:lnTo>
                    <a:pt x="2001" y="3148"/>
                  </a:lnTo>
                  <a:lnTo>
                    <a:pt x="2225" y="1597"/>
                  </a:lnTo>
                  <a:lnTo>
                    <a:pt x="2428" y="23"/>
                  </a:lnTo>
                  <a:lnTo>
                    <a:pt x="2270" y="23"/>
                  </a:lnTo>
                  <a:lnTo>
                    <a:pt x="1978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4209550" y="3318875"/>
              <a:ext cx="35975" cy="65200"/>
            </a:xfrm>
            <a:custGeom>
              <a:avLst/>
              <a:gdLst/>
              <a:ahLst/>
              <a:cxnLst/>
              <a:rect l="l" t="t" r="r" b="b"/>
              <a:pathLst>
                <a:path w="1439" h="2608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68"/>
                  </a:lnTo>
                  <a:lnTo>
                    <a:pt x="202" y="135"/>
                  </a:lnTo>
                  <a:lnTo>
                    <a:pt x="112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247" y="2181"/>
                  </a:lnTo>
                  <a:lnTo>
                    <a:pt x="270" y="2293"/>
                  </a:lnTo>
                  <a:lnTo>
                    <a:pt x="337" y="2383"/>
                  </a:lnTo>
                  <a:lnTo>
                    <a:pt x="427" y="2473"/>
                  </a:lnTo>
                  <a:lnTo>
                    <a:pt x="540" y="2540"/>
                  </a:lnTo>
                  <a:lnTo>
                    <a:pt x="652" y="2585"/>
                  </a:lnTo>
                  <a:lnTo>
                    <a:pt x="764" y="2608"/>
                  </a:lnTo>
                  <a:lnTo>
                    <a:pt x="1012" y="2608"/>
                  </a:lnTo>
                  <a:lnTo>
                    <a:pt x="1124" y="2540"/>
                  </a:lnTo>
                  <a:lnTo>
                    <a:pt x="1236" y="2473"/>
                  </a:lnTo>
                  <a:lnTo>
                    <a:pt x="1304" y="2406"/>
                  </a:lnTo>
                  <a:lnTo>
                    <a:pt x="1371" y="2293"/>
                  </a:lnTo>
                  <a:lnTo>
                    <a:pt x="1416" y="2203"/>
                  </a:lnTo>
                  <a:lnTo>
                    <a:pt x="1439" y="2068"/>
                  </a:lnTo>
                  <a:lnTo>
                    <a:pt x="1439" y="1956"/>
                  </a:lnTo>
                  <a:lnTo>
                    <a:pt x="1439" y="1821"/>
                  </a:lnTo>
                  <a:lnTo>
                    <a:pt x="1191" y="450"/>
                  </a:lnTo>
                  <a:lnTo>
                    <a:pt x="1147" y="338"/>
                  </a:lnTo>
                  <a:lnTo>
                    <a:pt x="1079" y="225"/>
                  </a:lnTo>
                  <a:lnTo>
                    <a:pt x="1012" y="158"/>
                  </a:lnTo>
                  <a:lnTo>
                    <a:pt x="899" y="90"/>
                  </a:lnTo>
                  <a:lnTo>
                    <a:pt x="787" y="45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4253375" y="3050250"/>
              <a:ext cx="69700" cy="145000"/>
            </a:xfrm>
            <a:custGeom>
              <a:avLst/>
              <a:gdLst/>
              <a:ahLst/>
              <a:cxnLst/>
              <a:rect l="l" t="t" r="r" b="b"/>
              <a:pathLst>
                <a:path w="2788" h="5800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68"/>
                  </a:lnTo>
                  <a:lnTo>
                    <a:pt x="225" y="135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382"/>
                  </a:lnTo>
                  <a:lnTo>
                    <a:pt x="0" y="517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810" y="3057"/>
                  </a:lnTo>
                  <a:lnTo>
                    <a:pt x="1574" y="5373"/>
                  </a:lnTo>
                  <a:lnTo>
                    <a:pt x="1619" y="5508"/>
                  </a:lnTo>
                  <a:lnTo>
                    <a:pt x="1709" y="5598"/>
                  </a:lnTo>
                  <a:lnTo>
                    <a:pt x="1799" y="5688"/>
                  </a:lnTo>
                  <a:lnTo>
                    <a:pt x="1889" y="5755"/>
                  </a:lnTo>
                  <a:lnTo>
                    <a:pt x="2001" y="5777"/>
                  </a:lnTo>
                  <a:lnTo>
                    <a:pt x="2113" y="5800"/>
                  </a:lnTo>
                  <a:lnTo>
                    <a:pt x="2226" y="5800"/>
                  </a:lnTo>
                  <a:lnTo>
                    <a:pt x="2338" y="5777"/>
                  </a:lnTo>
                  <a:lnTo>
                    <a:pt x="2451" y="5732"/>
                  </a:lnTo>
                  <a:lnTo>
                    <a:pt x="2563" y="5665"/>
                  </a:lnTo>
                  <a:lnTo>
                    <a:pt x="2630" y="5598"/>
                  </a:lnTo>
                  <a:lnTo>
                    <a:pt x="2720" y="5508"/>
                  </a:lnTo>
                  <a:lnTo>
                    <a:pt x="2765" y="5418"/>
                  </a:lnTo>
                  <a:lnTo>
                    <a:pt x="2788" y="5283"/>
                  </a:lnTo>
                  <a:lnTo>
                    <a:pt x="2788" y="5171"/>
                  </a:lnTo>
                  <a:lnTo>
                    <a:pt x="2765" y="5036"/>
                  </a:lnTo>
                  <a:lnTo>
                    <a:pt x="2001" y="2720"/>
                  </a:lnTo>
                  <a:lnTo>
                    <a:pt x="1214" y="427"/>
                  </a:lnTo>
                  <a:lnTo>
                    <a:pt x="1169" y="293"/>
                  </a:lnTo>
                  <a:lnTo>
                    <a:pt x="1079" y="203"/>
                  </a:lnTo>
                  <a:lnTo>
                    <a:pt x="990" y="113"/>
                  </a:lnTo>
                  <a:lnTo>
                    <a:pt x="877" y="45"/>
                  </a:lnTo>
                  <a:lnTo>
                    <a:pt x="787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4232575" y="2838950"/>
              <a:ext cx="42750" cy="136575"/>
            </a:xfrm>
            <a:custGeom>
              <a:avLst/>
              <a:gdLst/>
              <a:ahLst/>
              <a:cxnLst/>
              <a:rect l="l" t="t" r="r" b="b"/>
              <a:pathLst>
                <a:path w="1710" h="5463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45"/>
                  </a:lnTo>
                  <a:lnTo>
                    <a:pt x="226" y="90"/>
                  </a:lnTo>
                  <a:lnTo>
                    <a:pt x="136" y="158"/>
                  </a:lnTo>
                  <a:lnTo>
                    <a:pt x="68" y="247"/>
                  </a:lnTo>
                  <a:lnTo>
                    <a:pt x="23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68" y="1147"/>
                  </a:lnTo>
                  <a:lnTo>
                    <a:pt x="113" y="1709"/>
                  </a:lnTo>
                  <a:lnTo>
                    <a:pt x="203" y="2810"/>
                  </a:lnTo>
                  <a:lnTo>
                    <a:pt x="248" y="3372"/>
                  </a:lnTo>
                  <a:lnTo>
                    <a:pt x="315" y="3934"/>
                  </a:lnTo>
                  <a:lnTo>
                    <a:pt x="405" y="4474"/>
                  </a:lnTo>
                  <a:lnTo>
                    <a:pt x="518" y="5036"/>
                  </a:lnTo>
                  <a:lnTo>
                    <a:pt x="563" y="5170"/>
                  </a:lnTo>
                  <a:lnTo>
                    <a:pt x="608" y="5260"/>
                  </a:lnTo>
                  <a:lnTo>
                    <a:pt x="698" y="5350"/>
                  </a:lnTo>
                  <a:lnTo>
                    <a:pt x="787" y="5418"/>
                  </a:lnTo>
                  <a:lnTo>
                    <a:pt x="900" y="5440"/>
                  </a:lnTo>
                  <a:lnTo>
                    <a:pt x="1012" y="5463"/>
                  </a:lnTo>
                  <a:lnTo>
                    <a:pt x="1125" y="5463"/>
                  </a:lnTo>
                  <a:lnTo>
                    <a:pt x="1237" y="5440"/>
                  </a:lnTo>
                  <a:lnTo>
                    <a:pt x="1349" y="5395"/>
                  </a:lnTo>
                  <a:lnTo>
                    <a:pt x="1439" y="5328"/>
                  </a:lnTo>
                  <a:lnTo>
                    <a:pt x="1529" y="5260"/>
                  </a:lnTo>
                  <a:lnTo>
                    <a:pt x="1619" y="5170"/>
                  </a:lnTo>
                  <a:lnTo>
                    <a:pt x="1664" y="5080"/>
                  </a:lnTo>
                  <a:lnTo>
                    <a:pt x="1709" y="4946"/>
                  </a:lnTo>
                  <a:lnTo>
                    <a:pt x="1709" y="4833"/>
                  </a:lnTo>
                  <a:lnTo>
                    <a:pt x="1687" y="4676"/>
                  </a:lnTo>
                  <a:lnTo>
                    <a:pt x="1597" y="4181"/>
                  </a:lnTo>
                  <a:lnTo>
                    <a:pt x="1529" y="3664"/>
                  </a:lnTo>
                  <a:lnTo>
                    <a:pt x="1462" y="3147"/>
                  </a:lnTo>
                  <a:lnTo>
                    <a:pt x="1417" y="2630"/>
                  </a:lnTo>
                  <a:lnTo>
                    <a:pt x="1349" y="1619"/>
                  </a:lnTo>
                  <a:lnTo>
                    <a:pt x="1305" y="1102"/>
                  </a:lnTo>
                  <a:lnTo>
                    <a:pt x="1237" y="585"/>
                  </a:lnTo>
                  <a:lnTo>
                    <a:pt x="1215" y="450"/>
                  </a:lnTo>
                  <a:lnTo>
                    <a:pt x="1147" y="337"/>
                  </a:lnTo>
                  <a:lnTo>
                    <a:pt x="1080" y="225"/>
                  </a:lnTo>
                  <a:lnTo>
                    <a:pt x="990" y="135"/>
                  </a:lnTo>
                  <a:lnTo>
                    <a:pt x="877" y="90"/>
                  </a:lnTo>
                  <a:lnTo>
                    <a:pt x="765" y="45"/>
                  </a:lnTo>
                  <a:lnTo>
                    <a:pt x="653" y="23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4251700" y="2623700"/>
              <a:ext cx="30350" cy="30950"/>
            </a:xfrm>
            <a:custGeom>
              <a:avLst/>
              <a:gdLst/>
              <a:ahLst/>
              <a:cxnLst/>
              <a:rect l="l" t="t" r="r" b="b"/>
              <a:pathLst>
                <a:path w="1214" h="1238" extrusionOk="0">
                  <a:moveTo>
                    <a:pt x="562" y="1"/>
                  </a:moveTo>
                  <a:lnTo>
                    <a:pt x="427" y="23"/>
                  </a:lnTo>
                  <a:lnTo>
                    <a:pt x="292" y="68"/>
                  </a:lnTo>
                  <a:lnTo>
                    <a:pt x="202" y="136"/>
                  </a:lnTo>
                  <a:lnTo>
                    <a:pt x="112" y="225"/>
                  </a:lnTo>
                  <a:lnTo>
                    <a:pt x="45" y="315"/>
                  </a:lnTo>
                  <a:lnTo>
                    <a:pt x="22" y="428"/>
                  </a:lnTo>
                  <a:lnTo>
                    <a:pt x="0" y="540"/>
                  </a:lnTo>
                  <a:lnTo>
                    <a:pt x="0" y="653"/>
                  </a:lnTo>
                  <a:lnTo>
                    <a:pt x="22" y="787"/>
                  </a:lnTo>
                  <a:lnTo>
                    <a:pt x="67" y="877"/>
                  </a:lnTo>
                  <a:lnTo>
                    <a:pt x="135" y="990"/>
                  </a:lnTo>
                  <a:lnTo>
                    <a:pt x="202" y="1080"/>
                  </a:lnTo>
                  <a:lnTo>
                    <a:pt x="292" y="1147"/>
                  </a:lnTo>
                  <a:lnTo>
                    <a:pt x="382" y="1192"/>
                  </a:lnTo>
                  <a:lnTo>
                    <a:pt x="517" y="1237"/>
                  </a:lnTo>
                  <a:lnTo>
                    <a:pt x="629" y="1237"/>
                  </a:lnTo>
                  <a:lnTo>
                    <a:pt x="764" y="1215"/>
                  </a:lnTo>
                  <a:lnTo>
                    <a:pt x="899" y="1147"/>
                  </a:lnTo>
                  <a:lnTo>
                    <a:pt x="1012" y="1080"/>
                  </a:lnTo>
                  <a:lnTo>
                    <a:pt x="1101" y="990"/>
                  </a:lnTo>
                  <a:lnTo>
                    <a:pt x="1146" y="900"/>
                  </a:lnTo>
                  <a:lnTo>
                    <a:pt x="1191" y="787"/>
                  </a:lnTo>
                  <a:lnTo>
                    <a:pt x="1214" y="675"/>
                  </a:lnTo>
                  <a:lnTo>
                    <a:pt x="1191" y="563"/>
                  </a:lnTo>
                  <a:lnTo>
                    <a:pt x="1169" y="450"/>
                  </a:lnTo>
                  <a:lnTo>
                    <a:pt x="1146" y="338"/>
                  </a:lnTo>
                  <a:lnTo>
                    <a:pt x="1079" y="248"/>
                  </a:lnTo>
                  <a:lnTo>
                    <a:pt x="1012" y="158"/>
                  </a:lnTo>
                  <a:lnTo>
                    <a:pt x="922" y="68"/>
                  </a:lnTo>
                  <a:lnTo>
                    <a:pt x="809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4323625" y="3024400"/>
              <a:ext cx="45550" cy="147250"/>
            </a:xfrm>
            <a:custGeom>
              <a:avLst/>
              <a:gdLst/>
              <a:ahLst/>
              <a:cxnLst/>
              <a:rect l="l" t="t" r="r" b="b"/>
              <a:pathLst>
                <a:path w="1822" h="5890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48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60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135" y="1821"/>
                  </a:lnTo>
                  <a:lnTo>
                    <a:pt x="270" y="3035"/>
                  </a:lnTo>
                  <a:lnTo>
                    <a:pt x="450" y="4226"/>
                  </a:lnTo>
                  <a:lnTo>
                    <a:pt x="630" y="5440"/>
                  </a:lnTo>
                  <a:lnTo>
                    <a:pt x="652" y="5575"/>
                  </a:lnTo>
                  <a:lnTo>
                    <a:pt x="720" y="5687"/>
                  </a:lnTo>
                  <a:lnTo>
                    <a:pt x="787" y="5755"/>
                  </a:lnTo>
                  <a:lnTo>
                    <a:pt x="877" y="5822"/>
                  </a:lnTo>
                  <a:lnTo>
                    <a:pt x="989" y="5867"/>
                  </a:lnTo>
                  <a:lnTo>
                    <a:pt x="1079" y="5890"/>
                  </a:lnTo>
                  <a:lnTo>
                    <a:pt x="1192" y="5867"/>
                  </a:lnTo>
                  <a:lnTo>
                    <a:pt x="1304" y="5845"/>
                  </a:lnTo>
                  <a:lnTo>
                    <a:pt x="1416" y="5800"/>
                  </a:lnTo>
                  <a:lnTo>
                    <a:pt x="1529" y="5755"/>
                  </a:lnTo>
                  <a:lnTo>
                    <a:pt x="1619" y="5687"/>
                  </a:lnTo>
                  <a:lnTo>
                    <a:pt x="1709" y="5575"/>
                  </a:lnTo>
                  <a:lnTo>
                    <a:pt x="1754" y="5485"/>
                  </a:lnTo>
                  <a:lnTo>
                    <a:pt x="1799" y="5373"/>
                  </a:lnTo>
                  <a:lnTo>
                    <a:pt x="1821" y="5238"/>
                  </a:lnTo>
                  <a:lnTo>
                    <a:pt x="1821" y="5103"/>
                  </a:lnTo>
                  <a:lnTo>
                    <a:pt x="1641" y="3979"/>
                  </a:lnTo>
                  <a:lnTo>
                    <a:pt x="1484" y="2855"/>
                  </a:lnTo>
                  <a:lnTo>
                    <a:pt x="1349" y="1731"/>
                  </a:lnTo>
                  <a:lnTo>
                    <a:pt x="1259" y="607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10" y="45"/>
                  </a:lnTo>
                  <a:lnTo>
                    <a:pt x="697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3876300" y="2329225"/>
              <a:ext cx="35975" cy="74775"/>
            </a:xfrm>
            <a:custGeom>
              <a:avLst/>
              <a:gdLst/>
              <a:ahLst/>
              <a:cxnLst/>
              <a:rect l="l" t="t" r="r" b="b"/>
              <a:pathLst>
                <a:path w="1439" h="2991" extrusionOk="0">
                  <a:moveTo>
                    <a:pt x="495" y="1"/>
                  </a:moveTo>
                  <a:lnTo>
                    <a:pt x="382" y="46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0" y="495"/>
                  </a:lnTo>
                  <a:lnTo>
                    <a:pt x="0" y="608"/>
                  </a:lnTo>
                  <a:lnTo>
                    <a:pt x="180" y="2383"/>
                  </a:lnTo>
                  <a:lnTo>
                    <a:pt x="202" y="2518"/>
                  </a:lnTo>
                  <a:lnTo>
                    <a:pt x="247" y="2631"/>
                  </a:lnTo>
                  <a:lnTo>
                    <a:pt x="315" y="2721"/>
                  </a:lnTo>
                  <a:lnTo>
                    <a:pt x="382" y="2811"/>
                  </a:lnTo>
                  <a:lnTo>
                    <a:pt x="472" y="2900"/>
                  </a:lnTo>
                  <a:lnTo>
                    <a:pt x="562" y="2945"/>
                  </a:lnTo>
                  <a:lnTo>
                    <a:pt x="697" y="2990"/>
                  </a:lnTo>
                  <a:lnTo>
                    <a:pt x="944" y="2990"/>
                  </a:lnTo>
                  <a:lnTo>
                    <a:pt x="1057" y="2945"/>
                  </a:lnTo>
                  <a:lnTo>
                    <a:pt x="1146" y="2878"/>
                  </a:lnTo>
                  <a:lnTo>
                    <a:pt x="1259" y="2811"/>
                  </a:lnTo>
                  <a:lnTo>
                    <a:pt x="1326" y="2721"/>
                  </a:lnTo>
                  <a:lnTo>
                    <a:pt x="1394" y="2608"/>
                  </a:lnTo>
                  <a:lnTo>
                    <a:pt x="1416" y="2496"/>
                  </a:lnTo>
                  <a:lnTo>
                    <a:pt x="1439" y="2383"/>
                  </a:lnTo>
                  <a:lnTo>
                    <a:pt x="1236" y="608"/>
                  </a:lnTo>
                  <a:lnTo>
                    <a:pt x="1214" y="473"/>
                  </a:lnTo>
                  <a:lnTo>
                    <a:pt x="1169" y="360"/>
                  </a:lnTo>
                  <a:lnTo>
                    <a:pt x="1124" y="270"/>
                  </a:lnTo>
                  <a:lnTo>
                    <a:pt x="1057" y="158"/>
                  </a:lnTo>
                  <a:lnTo>
                    <a:pt x="967" y="91"/>
                  </a:lnTo>
                  <a:lnTo>
                    <a:pt x="854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3902700" y="2663050"/>
              <a:ext cx="44425" cy="205700"/>
            </a:xfrm>
            <a:custGeom>
              <a:avLst/>
              <a:gdLst/>
              <a:ahLst/>
              <a:cxnLst/>
              <a:rect l="l" t="t" r="r" b="b"/>
              <a:pathLst>
                <a:path w="1777" h="8228" extrusionOk="0">
                  <a:moveTo>
                    <a:pt x="473" y="0"/>
                  </a:moveTo>
                  <a:lnTo>
                    <a:pt x="360" y="23"/>
                  </a:lnTo>
                  <a:lnTo>
                    <a:pt x="248" y="90"/>
                  </a:lnTo>
                  <a:lnTo>
                    <a:pt x="158" y="158"/>
                  </a:lnTo>
                  <a:lnTo>
                    <a:pt x="90" y="225"/>
                  </a:lnTo>
                  <a:lnTo>
                    <a:pt x="46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68" y="1484"/>
                  </a:lnTo>
                  <a:lnTo>
                    <a:pt x="135" y="2361"/>
                  </a:lnTo>
                  <a:lnTo>
                    <a:pt x="315" y="4114"/>
                  </a:lnTo>
                  <a:lnTo>
                    <a:pt x="450" y="5867"/>
                  </a:lnTo>
                  <a:lnTo>
                    <a:pt x="495" y="6766"/>
                  </a:lnTo>
                  <a:lnTo>
                    <a:pt x="540" y="7643"/>
                  </a:lnTo>
                  <a:lnTo>
                    <a:pt x="540" y="7778"/>
                  </a:lnTo>
                  <a:lnTo>
                    <a:pt x="585" y="7890"/>
                  </a:lnTo>
                  <a:lnTo>
                    <a:pt x="652" y="8003"/>
                  </a:lnTo>
                  <a:lnTo>
                    <a:pt x="720" y="8093"/>
                  </a:lnTo>
                  <a:lnTo>
                    <a:pt x="832" y="8160"/>
                  </a:lnTo>
                  <a:lnTo>
                    <a:pt x="922" y="8205"/>
                  </a:lnTo>
                  <a:lnTo>
                    <a:pt x="1035" y="8228"/>
                  </a:lnTo>
                  <a:lnTo>
                    <a:pt x="1282" y="8228"/>
                  </a:lnTo>
                  <a:lnTo>
                    <a:pt x="1394" y="8183"/>
                  </a:lnTo>
                  <a:lnTo>
                    <a:pt x="1484" y="8138"/>
                  </a:lnTo>
                  <a:lnTo>
                    <a:pt x="1574" y="8070"/>
                  </a:lnTo>
                  <a:lnTo>
                    <a:pt x="1664" y="7980"/>
                  </a:lnTo>
                  <a:lnTo>
                    <a:pt x="1709" y="7890"/>
                  </a:lnTo>
                  <a:lnTo>
                    <a:pt x="1754" y="7756"/>
                  </a:lnTo>
                  <a:lnTo>
                    <a:pt x="1776" y="7621"/>
                  </a:lnTo>
                  <a:lnTo>
                    <a:pt x="1731" y="6744"/>
                  </a:lnTo>
                  <a:lnTo>
                    <a:pt x="1686" y="5867"/>
                  </a:lnTo>
                  <a:lnTo>
                    <a:pt x="1552" y="4091"/>
                  </a:lnTo>
                  <a:lnTo>
                    <a:pt x="1372" y="2338"/>
                  </a:lnTo>
                  <a:lnTo>
                    <a:pt x="1304" y="1461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952150" y="2546725"/>
              <a:ext cx="30950" cy="94425"/>
            </a:xfrm>
            <a:custGeom>
              <a:avLst/>
              <a:gdLst/>
              <a:ahLst/>
              <a:cxnLst/>
              <a:rect l="l" t="t" r="r" b="b"/>
              <a:pathLst>
                <a:path w="1238" h="3777" extrusionOk="0">
                  <a:moveTo>
                    <a:pt x="518" y="0"/>
                  </a:moveTo>
                  <a:lnTo>
                    <a:pt x="405" y="23"/>
                  </a:lnTo>
                  <a:lnTo>
                    <a:pt x="293" y="90"/>
                  </a:lnTo>
                  <a:lnTo>
                    <a:pt x="203" y="157"/>
                  </a:lnTo>
                  <a:lnTo>
                    <a:pt x="136" y="225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1" y="607"/>
                  </a:lnTo>
                  <a:lnTo>
                    <a:pt x="1" y="3170"/>
                  </a:lnTo>
                  <a:lnTo>
                    <a:pt x="23" y="3327"/>
                  </a:lnTo>
                  <a:lnTo>
                    <a:pt x="46" y="3439"/>
                  </a:lnTo>
                  <a:lnTo>
                    <a:pt x="113" y="3529"/>
                  </a:lnTo>
                  <a:lnTo>
                    <a:pt x="203" y="3619"/>
                  </a:lnTo>
                  <a:lnTo>
                    <a:pt x="293" y="3687"/>
                  </a:lnTo>
                  <a:lnTo>
                    <a:pt x="383" y="3732"/>
                  </a:lnTo>
                  <a:lnTo>
                    <a:pt x="495" y="3754"/>
                  </a:lnTo>
                  <a:lnTo>
                    <a:pt x="630" y="3777"/>
                  </a:lnTo>
                  <a:lnTo>
                    <a:pt x="743" y="3754"/>
                  </a:lnTo>
                  <a:lnTo>
                    <a:pt x="855" y="3732"/>
                  </a:lnTo>
                  <a:lnTo>
                    <a:pt x="945" y="3687"/>
                  </a:lnTo>
                  <a:lnTo>
                    <a:pt x="1035" y="3619"/>
                  </a:lnTo>
                  <a:lnTo>
                    <a:pt x="1125" y="3529"/>
                  </a:lnTo>
                  <a:lnTo>
                    <a:pt x="1192" y="3417"/>
                  </a:lnTo>
                  <a:lnTo>
                    <a:pt x="1237" y="3304"/>
                  </a:lnTo>
                  <a:lnTo>
                    <a:pt x="1237" y="3170"/>
                  </a:lnTo>
                  <a:lnTo>
                    <a:pt x="1237" y="585"/>
                  </a:lnTo>
                  <a:lnTo>
                    <a:pt x="1237" y="450"/>
                  </a:lnTo>
                  <a:lnTo>
                    <a:pt x="1192" y="315"/>
                  </a:lnTo>
                  <a:lnTo>
                    <a:pt x="1125" y="225"/>
                  </a:lnTo>
                  <a:lnTo>
                    <a:pt x="1057" y="135"/>
                  </a:lnTo>
                  <a:lnTo>
                    <a:pt x="967" y="68"/>
                  </a:lnTo>
                  <a:lnTo>
                    <a:pt x="855" y="23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987000" y="3076100"/>
              <a:ext cx="33750" cy="123100"/>
            </a:xfrm>
            <a:custGeom>
              <a:avLst/>
              <a:gdLst/>
              <a:ahLst/>
              <a:cxnLst/>
              <a:rect l="l" t="t" r="r" b="b"/>
              <a:pathLst>
                <a:path w="1350" h="4924" extrusionOk="0">
                  <a:moveTo>
                    <a:pt x="562" y="0"/>
                  </a:moveTo>
                  <a:lnTo>
                    <a:pt x="427" y="23"/>
                  </a:lnTo>
                  <a:lnTo>
                    <a:pt x="338" y="45"/>
                  </a:lnTo>
                  <a:lnTo>
                    <a:pt x="225" y="90"/>
                  </a:lnTo>
                  <a:lnTo>
                    <a:pt x="135" y="158"/>
                  </a:lnTo>
                  <a:lnTo>
                    <a:pt x="68" y="248"/>
                  </a:lnTo>
                  <a:lnTo>
                    <a:pt x="23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45" y="1079"/>
                  </a:lnTo>
                  <a:lnTo>
                    <a:pt x="68" y="1529"/>
                  </a:lnTo>
                  <a:lnTo>
                    <a:pt x="68" y="2473"/>
                  </a:lnTo>
                  <a:lnTo>
                    <a:pt x="68" y="3395"/>
                  </a:lnTo>
                  <a:lnTo>
                    <a:pt x="90" y="3867"/>
                  </a:lnTo>
                  <a:lnTo>
                    <a:pt x="113" y="4339"/>
                  </a:lnTo>
                  <a:lnTo>
                    <a:pt x="135" y="4474"/>
                  </a:lnTo>
                  <a:lnTo>
                    <a:pt x="180" y="4586"/>
                  </a:lnTo>
                  <a:lnTo>
                    <a:pt x="248" y="4698"/>
                  </a:lnTo>
                  <a:lnTo>
                    <a:pt x="338" y="4766"/>
                  </a:lnTo>
                  <a:lnTo>
                    <a:pt x="427" y="4833"/>
                  </a:lnTo>
                  <a:lnTo>
                    <a:pt x="540" y="4878"/>
                  </a:lnTo>
                  <a:lnTo>
                    <a:pt x="652" y="4923"/>
                  </a:lnTo>
                  <a:lnTo>
                    <a:pt x="787" y="4923"/>
                  </a:lnTo>
                  <a:lnTo>
                    <a:pt x="900" y="4901"/>
                  </a:lnTo>
                  <a:lnTo>
                    <a:pt x="1012" y="4878"/>
                  </a:lnTo>
                  <a:lnTo>
                    <a:pt x="1102" y="4833"/>
                  </a:lnTo>
                  <a:lnTo>
                    <a:pt x="1192" y="4766"/>
                  </a:lnTo>
                  <a:lnTo>
                    <a:pt x="1259" y="4676"/>
                  </a:lnTo>
                  <a:lnTo>
                    <a:pt x="1327" y="4586"/>
                  </a:lnTo>
                  <a:lnTo>
                    <a:pt x="1349" y="4451"/>
                  </a:lnTo>
                  <a:lnTo>
                    <a:pt x="1349" y="4316"/>
                  </a:lnTo>
                  <a:lnTo>
                    <a:pt x="1327" y="3844"/>
                  </a:lnTo>
                  <a:lnTo>
                    <a:pt x="1304" y="3395"/>
                  </a:lnTo>
                  <a:lnTo>
                    <a:pt x="1304" y="2451"/>
                  </a:lnTo>
                  <a:lnTo>
                    <a:pt x="1304" y="1529"/>
                  </a:lnTo>
                  <a:lnTo>
                    <a:pt x="1282" y="1057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47" y="338"/>
                  </a:lnTo>
                  <a:lnTo>
                    <a:pt x="1079" y="225"/>
                  </a:lnTo>
                  <a:lnTo>
                    <a:pt x="989" y="158"/>
                  </a:lnTo>
                  <a:lnTo>
                    <a:pt x="900" y="90"/>
                  </a:lnTo>
                  <a:lnTo>
                    <a:pt x="787" y="45"/>
                  </a:lnTo>
                  <a:lnTo>
                    <a:pt x="675" y="23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161775" y="2430950"/>
              <a:ext cx="41600" cy="123650"/>
            </a:xfrm>
            <a:custGeom>
              <a:avLst/>
              <a:gdLst/>
              <a:ahLst/>
              <a:cxnLst/>
              <a:rect l="l" t="t" r="r" b="b"/>
              <a:pathLst>
                <a:path w="1664" h="4946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38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90" y="1596"/>
                  </a:lnTo>
                  <a:lnTo>
                    <a:pt x="203" y="2563"/>
                  </a:lnTo>
                  <a:lnTo>
                    <a:pt x="315" y="3530"/>
                  </a:lnTo>
                  <a:lnTo>
                    <a:pt x="472" y="4519"/>
                  </a:lnTo>
                  <a:lnTo>
                    <a:pt x="495" y="4654"/>
                  </a:lnTo>
                  <a:lnTo>
                    <a:pt x="562" y="4743"/>
                  </a:lnTo>
                  <a:lnTo>
                    <a:pt x="630" y="4833"/>
                  </a:lnTo>
                  <a:lnTo>
                    <a:pt x="720" y="4901"/>
                  </a:lnTo>
                  <a:lnTo>
                    <a:pt x="832" y="4946"/>
                  </a:lnTo>
                  <a:lnTo>
                    <a:pt x="1057" y="4946"/>
                  </a:lnTo>
                  <a:lnTo>
                    <a:pt x="1169" y="4923"/>
                  </a:lnTo>
                  <a:lnTo>
                    <a:pt x="1259" y="4878"/>
                  </a:lnTo>
                  <a:lnTo>
                    <a:pt x="1372" y="4833"/>
                  </a:lnTo>
                  <a:lnTo>
                    <a:pt x="1462" y="4743"/>
                  </a:lnTo>
                  <a:lnTo>
                    <a:pt x="1551" y="4654"/>
                  </a:lnTo>
                  <a:lnTo>
                    <a:pt x="1596" y="4564"/>
                  </a:lnTo>
                  <a:lnTo>
                    <a:pt x="1641" y="4429"/>
                  </a:lnTo>
                  <a:lnTo>
                    <a:pt x="1664" y="4316"/>
                  </a:lnTo>
                  <a:lnTo>
                    <a:pt x="1664" y="4159"/>
                  </a:lnTo>
                  <a:lnTo>
                    <a:pt x="1529" y="3282"/>
                  </a:lnTo>
                  <a:lnTo>
                    <a:pt x="1417" y="2383"/>
                  </a:lnTo>
                  <a:lnTo>
                    <a:pt x="1327" y="1484"/>
                  </a:lnTo>
                  <a:lnTo>
                    <a:pt x="1259" y="585"/>
                  </a:lnTo>
                  <a:lnTo>
                    <a:pt x="1214" y="450"/>
                  </a:lnTo>
                  <a:lnTo>
                    <a:pt x="1169" y="338"/>
                  </a:lnTo>
                  <a:lnTo>
                    <a:pt x="1102" y="225"/>
                  </a:lnTo>
                  <a:lnTo>
                    <a:pt x="1034" y="158"/>
                  </a:lnTo>
                  <a:lnTo>
                    <a:pt x="922" y="90"/>
                  </a:lnTo>
                  <a:lnTo>
                    <a:pt x="810" y="45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151100" y="3050250"/>
              <a:ext cx="61825" cy="150075"/>
            </a:xfrm>
            <a:custGeom>
              <a:avLst/>
              <a:gdLst/>
              <a:ahLst/>
              <a:cxnLst/>
              <a:rect l="l" t="t" r="r" b="b"/>
              <a:pathLst>
                <a:path w="2473" h="6003" extrusionOk="0">
                  <a:moveTo>
                    <a:pt x="562" y="0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0" y="293"/>
                  </a:lnTo>
                  <a:lnTo>
                    <a:pt x="45" y="382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45" y="765"/>
                  </a:lnTo>
                  <a:lnTo>
                    <a:pt x="360" y="1956"/>
                  </a:lnTo>
                  <a:lnTo>
                    <a:pt x="675" y="3170"/>
                  </a:lnTo>
                  <a:lnTo>
                    <a:pt x="967" y="4361"/>
                  </a:lnTo>
                  <a:lnTo>
                    <a:pt x="1259" y="5575"/>
                  </a:lnTo>
                  <a:lnTo>
                    <a:pt x="1304" y="5710"/>
                  </a:lnTo>
                  <a:lnTo>
                    <a:pt x="1371" y="5800"/>
                  </a:lnTo>
                  <a:lnTo>
                    <a:pt x="1461" y="5890"/>
                  </a:lnTo>
                  <a:lnTo>
                    <a:pt x="1574" y="5957"/>
                  </a:lnTo>
                  <a:lnTo>
                    <a:pt x="1664" y="5980"/>
                  </a:lnTo>
                  <a:lnTo>
                    <a:pt x="1776" y="6002"/>
                  </a:lnTo>
                  <a:lnTo>
                    <a:pt x="1889" y="6002"/>
                  </a:lnTo>
                  <a:lnTo>
                    <a:pt x="2001" y="5980"/>
                  </a:lnTo>
                  <a:lnTo>
                    <a:pt x="2113" y="5935"/>
                  </a:lnTo>
                  <a:lnTo>
                    <a:pt x="2226" y="5867"/>
                  </a:lnTo>
                  <a:lnTo>
                    <a:pt x="2316" y="5800"/>
                  </a:lnTo>
                  <a:lnTo>
                    <a:pt x="2383" y="5710"/>
                  </a:lnTo>
                  <a:lnTo>
                    <a:pt x="2428" y="5598"/>
                  </a:lnTo>
                  <a:lnTo>
                    <a:pt x="2473" y="5485"/>
                  </a:lnTo>
                  <a:lnTo>
                    <a:pt x="2473" y="5373"/>
                  </a:lnTo>
                  <a:lnTo>
                    <a:pt x="2450" y="5215"/>
                  </a:lnTo>
                  <a:lnTo>
                    <a:pt x="2136" y="4024"/>
                  </a:lnTo>
                  <a:lnTo>
                    <a:pt x="1866" y="2810"/>
                  </a:lnTo>
                  <a:lnTo>
                    <a:pt x="1551" y="1619"/>
                  </a:lnTo>
                  <a:lnTo>
                    <a:pt x="1237" y="427"/>
                  </a:lnTo>
                  <a:lnTo>
                    <a:pt x="1169" y="293"/>
                  </a:lnTo>
                  <a:lnTo>
                    <a:pt x="1102" y="180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894825" y="2062850"/>
              <a:ext cx="38800" cy="72525"/>
            </a:xfrm>
            <a:custGeom>
              <a:avLst/>
              <a:gdLst/>
              <a:ahLst/>
              <a:cxnLst/>
              <a:rect l="l" t="t" r="r" b="b"/>
              <a:pathLst>
                <a:path w="1552" h="2901" extrusionOk="0">
                  <a:moveTo>
                    <a:pt x="698" y="1"/>
                  </a:moveTo>
                  <a:lnTo>
                    <a:pt x="608" y="46"/>
                  </a:lnTo>
                  <a:lnTo>
                    <a:pt x="518" y="113"/>
                  </a:lnTo>
                  <a:lnTo>
                    <a:pt x="428" y="203"/>
                  </a:lnTo>
                  <a:lnTo>
                    <a:pt x="383" y="315"/>
                  </a:lnTo>
                  <a:lnTo>
                    <a:pt x="338" y="450"/>
                  </a:lnTo>
                  <a:lnTo>
                    <a:pt x="23" y="2136"/>
                  </a:lnTo>
                  <a:lnTo>
                    <a:pt x="1" y="2293"/>
                  </a:lnTo>
                  <a:lnTo>
                    <a:pt x="23" y="2406"/>
                  </a:lnTo>
                  <a:lnTo>
                    <a:pt x="68" y="2541"/>
                  </a:lnTo>
                  <a:lnTo>
                    <a:pt x="136" y="2631"/>
                  </a:lnTo>
                  <a:lnTo>
                    <a:pt x="203" y="2721"/>
                  </a:lnTo>
                  <a:lnTo>
                    <a:pt x="293" y="2788"/>
                  </a:lnTo>
                  <a:lnTo>
                    <a:pt x="405" y="2855"/>
                  </a:lnTo>
                  <a:lnTo>
                    <a:pt x="518" y="2878"/>
                  </a:lnTo>
                  <a:lnTo>
                    <a:pt x="630" y="2900"/>
                  </a:lnTo>
                  <a:lnTo>
                    <a:pt x="743" y="2900"/>
                  </a:lnTo>
                  <a:lnTo>
                    <a:pt x="855" y="2878"/>
                  </a:lnTo>
                  <a:lnTo>
                    <a:pt x="945" y="2833"/>
                  </a:lnTo>
                  <a:lnTo>
                    <a:pt x="1035" y="2788"/>
                  </a:lnTo>
                  <a:lnTo>
                    <a:pt x="1125" y="2698"/>
                  </a:lnTo>
                  <a:lnTo>
                    <a:pt x="1192" y="2586"/>
                  </a:lnTo>
                  <a:lnTo>
                    <a:pt x="1215" y="2451"/>
                  </a:lnTo>
                  <a:lnTo>
                    <a:pt x="1529" y="742"/>
                  </a:lnTo>
                  <a:lnTo>
                    <a:pt x="1552" y="608"/>
                  </a:lnTo>
                  <a:lnTo>
                    <a:pt x="1529" y="473"/>
                  </a:lnTo>
                  <a:lnTo>
                    <a:pt x="1484" y="360"/>
                  </a:lnTo>
                  <a:lnTo>
                    <a:pt x="1439" y="270"/>
                  </a:lnTo>
                  <a:lnTo>
                    <a:pt x="1350" y="180"/>
                  </a:lnTo>
                  <a:lnTo>
                    <a:pt x="1260" y="113"/>
                  </a:lnTo>
                  <a:lnTo>
                    <a:pt x="1147" y="46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123250" y="1478950"/>
              <a:ext cx="728325" cy="1911875"/>
            </a:xfrm>
            <a:custGeom>
              <a:avLst/>
              <a:gdLst/>
              <a:ahLst/>
              <a:cxnLst/>
              <a:rect l="l" t="t" r="r" b="b"/>
              <a:pathLst>
                <a:path w="29133" h="76475" extrusionOk="0">
                  <a:moveTo>
                    <a:pt x="22097" y="1"/>
                  </a:moveTo>
                  <a:lnTo>
                    <a:pt x="21602" y="23"/>
                  </a:lnTo>
                  <a:lnTo>
                    <a:pt x="21108" y="91"/>
                  </a:lnTo>
                  <a:lnTo>
                    <a:pt x="20613" y="203"/>
                  </a:lnTo>
                  <a:lnTo>
                    <a:pt x="20141" y="360"/>
                  </a:lnTo>
                  <a:lnTo>
                    <a:pt x="19669" y="563"/>
                  </a:lnTo>
                  <a:lnTo>
                    <a:pt x="19220" y="788"/>
                  </a:lnTo>
                  <a:lnTo>
                    <a:pt x="18770" y="1057"/>
                  </a:lnTo>
                  <a:lnTo>
                    <a:pt x="18321" y="1372"/>
                  </a:lnTo>
                  <a:lnTo>
                    <a:pt x="17893" y="1687"/>
                  </a:lnTo>
                  <a:lnTo>
                    <a:pt x="17466" y="2069"/>
                  </a:lnTo>
                  <a:lnTo>
                    <a:pt x="17039" y="2451"/>
                  </a:lnTo>
                  <a:lnTo>
                    <a:pt x="16657" y="2856"/>
                  </a:lnTo>
                  <a:lnTo>
                    <a:pt x="16252" y="3283"/>
                  </a:lnTo>
                  <a:lnTo>
                    <a:pt x="15870" y="3710"/>
                  </a:lnTo>
                  <a:lnTo>
                    <a:pt x="15511" y="4182"/>
                  </a:lnTo>
                  <a:lnTo>
                    <a:pt x="15151" y="4632"/>
                  </a:lnTo>
                  <a:lnTo>
                    <a:pt x="14814" y="5104"/>
                  </a:lnTo>
                  <a:lnTo>
                    <a:pt x="14139" y="6070"/>
                  </a:lnTo>
                  <a:lnTo>
                    <a:pt x="13555" y="7037"/>
                  </a:lnTo>
                  <a:lnTo>
                    <a:pt x="12993" y="7981"/>
                  </a:lnTo>
                  <a:lnTo>
                    <a:pt x="12498" y="8858"/>
                  </a:lnTo>
                  <a:lnTo>
                    <a:pt x="12071" y="9689"/>
                  </a:lnTo>
                  <a:lnTo>
                    <a:pt x="11712" y="10431"/>
                  </a:lnTo>
                  <a:lnTo>
                    <a:pt x="10902" y="12095"/>
                  </a:lnTo>
                  <a:lnTo>
                    <a:pt x="10161" y="13780"/>
                  </a:lnTo>
                  <a:lnTo>
                    <a:pt x="9441" y="15489"/>
                  </a:lnTo>
                  <a:lnTo>
                    <a:pt x="8767" y="17220"/>
                  </a:lnTo>
                  <a:lnTo>
                    <a:pt x="8115" y="18973"/>
                  </a:lnTo>
                  <a:lnTo>
                    <a:pt x="7486" y="20727"/>
                  </a:lnTo>
                  <a:lnTo>
                    <a:pt x="6901" y="22525"/>
                  </a:lnTo>
                  <a:lnTo>
                    <a:pt x="6339" y="24301"/>
                  </a:lnTo>
                  <a:lnTo>
                    <a:pt x="5822" y="26122"/>
                  </a:lnTo>
                  <a:lnTo>
                    <a:pt x="5305" y="27920"/>
                  </a:lnTo>
                  <a:lnTo>
                    <a:pt x="4833" y="29741"/>
                  </a:lnTo>
                  <a:lnTo>
                    <a:pt x="4361" y="31561"/>
                  </a:lnTo>
                  <a:lnTo>
                    <a:pt x="3934" y="33360"/>
                  </a:lnTo>
                  <a:lnTo>
                    <a:pt x="3529" y="35181"/>
                  </a:lnTo>
                  <a:lnTo>
                    <a:pt x="3125" y="36979"/>
                  </a:lnTo>
                  <a:lnTo>
                    <a:pt x="2743" y="38755"/>
                  </a:lnTo>
                  <a:lnTo>
                    <a:pt x="2360" y="40733"/>
                  </a:lnTo>
                  <a:lnTo>
                    <a:pt x="2023" y="42689"/>
                  </a:lnTo>
                  <a:lnTo>
                    <a:pt x="1731" y="44667"/>
                  </a:lnTo>
                  <a:lnTo>
                    <a:pt x="1461" y="46645"/>
                  </a:lnTo>
                  <a:lnTo>
                    <a:pt x="1237" y="48623"/>
                  </a:lnTo>
                  <a:lnTo>
                    <a:pt x="1034" y="50601"/>
                  </a:lnTo>
                  <a:lnTo>
                    <a:pt x="854" y="52602"/>
                  </a:lnTo>
                  <a:lnTo>
                    <a:pt x="697" y="54603"/>
                  </a:lnTo>
                  <a:lnTo>
                    <a:pt x="405" y="58401"/>
                  </a:lnTo>
                  <a:lnTo>
                    <a:pt x="247" y="60335"/>
                  </a:lnTo>
                  <a:lnTo>
                    <a:pt x="135" y="62245"/>
                  </a:lnTo>
                  <a:lnTo>
                    <a:pt x="45" y="64156"/>
                  </a:lnTo>
                  <a:lnTo>
                    <a:pt x="0" y="66067"/>
                  </a:lnTo>
                  <a:lnTo>
                    <a:pt x="0" y="67033"/>
                  </a:lnTo>
                  <a:lnTo>
                    <a:pt x="23" y="68000"/>
                  </a:lnTo>
                  <a:lnTo>
                    <a:pt x="45" y="68944"/>
                  </a:lnTo>
                  <a:lnTo>
                    <a:pt x="90" y="69911"/>
                  </a:lnTo>
                  <a:lnTo>
                    <a:pt x="135" y="70405"/>
                  </a:lnTo>
                  <a:lnTo>
                    <a:pt x="180" y="70900"/>
                  </a:lnTo>
                  <a:lnTo>
                    <a:pt x="315" y="71844"/>
                  </a:lnTo>
                  <a:lnTo>
                    <a:pt x="495" y="72721"/>
                  </a:lnTo>
                  <a:lnTo>
                    <a:pt x="675" y="73507"/>
                  </a:lnTo>
                  <a:lnTo>
                    <a:pt x="899" y="74204"/>
                  </a:lnTo>
                  <a:lnTo>
                    <a:pt x="1012" y="74496"/>
                  </a:lnTo>
                  <a:lnTo>
                    <a:pt x="1147" y="74766"/>
                  </a:lnTo>
                  <a:lnTo>
                    <a:pt x="1259" y="75014"/>
                  </a:lnTo>
                  <a:lnTo>
                    <a:pt x="1371" y="75216"/>
                  </a:lnTo>
                  <a:lnTo>
                    <a:pt x="1506" y="75373"/>
                  </a:lnTo>
                  <a:lnTo>
                    <a:pt x="1619" y="75508"/>
                  </a:lnTo>
                  <a:lnTo>
                    <a:pt x="1709" y="75575"/>
                  </a:lnTo>
                  <a:lnTo>
                    <a:pt x="1843" y="75665"/>
                  </a:lnTo>
                  <a:lnTo>
                    <a:pt x="2158" y="75800"/>
                  </a:lnTo>
                  <a:lnTo>
                    <a:pt x="2585" y="75935"/>
                  </a:lnTo>
                  <a:lnTo>
                    <a:pt x="3080" y="76070"/>
                  </a:lnTo>
                  <a:lnTo>
                    <a:pt x="3642" y="76182"/>
                  </a:lnTo>
                  <a:lnTo>
                    <a:pt x="4271" y="76272"/>
                  </a:lnTo>
                  <a:lnTo>
                    <a:pt x="4990" y="76340"/>
                  </a:lnTo>
                  <a:lnTo>
                    <a:pt x="5732" y="76407"/>
                  </a:lnTo>
                  <a:lnTo>
                    <a:pt x="6542" y="76452"/>
                  </a:lnTo>
                  <a:lnTo>
                    <a:pt x="7373" y="76475"/>
                  </a:lnTo>
                  <a:lnTo>
                    <a:pt x="9172" y="76475"/>
                  </a:lnTo>
                  <a:lnTo>
                    <a:pt x="10093" y="76452"/>
                  </a:lnTo>
                  <a:lnTo>
                    <a:pt x="11015" y="76407"/>
                  </a:lnTo>
                  <a:lnTo>
                    <a:pt x="11959" y="76340"/>
                  </a:lnTo>
                  <a:lnTo>
                    <a:pt x="12926" y="76250"/>
                  </a:lnTo>
                  <a:lnTo>
                    <a:pt x="13847" y="76137"/>
                  </a:lnTo>
                  <a:lnTo>
                    <a:pt x="14769" y="76003"/>
                  </a:lnTo>
                  <a:lnTo>
                    <a:pt x="15691" y="75868"/>
                  </a:lnTo>
                  <a:lnTo>
                    <a:pt x="16567" y="75688"/>
                  </a:lnTo>
                  <a:lnTo>
                    <a:pt x="17399" y="75486"/>
                  </a:lnTo>
                  <a:lnTo>
                    <a:pt x="18208" y="75261"/>
                  </a:lnTo>
                  <a:lnTo>
                    <a:pt x="18950" y="75036"/>
                  </a:lnTo>
                  <a:lnTo>
                    <a:pt x="19669" y="74766"/>
                  </a:lnTo>
                  <a:lnTo>
                    <a:pt x="20299" y="74474"/>
                  </a:lnTo>
                  <a:lnTo>
                    <a:pt x="20591" y="74317"/>
                  </a:lnTo>
                  <a:lnTo>
                    <a:pt x="20861" y="74137"/>
                  </a:lnTo>
                  <a:lnTo>
                    <a:pt x="21130" y="73979"/>
                  </a:lnTo>
                  <a:lnTo>
                    <a:pt x="21355" y="73800"/>
                  </a:lnTo>
                  <a:lnTo>
                    <a:pt x="21580" y="73620"/>
                  </a:lnTo>
                  <a:lnTo>
                    <a:pt x="21782" y="73418"/>
                  </a:lnTo>
                  <a:lnTo>
                    <a:pt x="21962" y="73215"/>
                  </a:lnTo>
                  <a:lnTo>
                    <a:pt x="22097" y="73013"/>
                  </a:lnTo>
                  <a:lnTo>
                    <a:pt x="22232" y="72811"/>
                  </a:lnTo>
                  <a:lnTo>
                    <a:pt x="22322" y="72586"/>
                  </a:lnTo>
                  <a:lnTo>
                    <a:pt x="22412" y="72361"/>
                  </a:lnTo>
                  <a:lnTo>
                    <a:pt x="22457" y="72136"/>
                  </a:lnTo>
                  <a:lnTo>
                    <a:pt x="22479" y="71889"/>
                  </a:lnTo>
                  <a:lnTo>
                    <a:pt x="22479" y="71642"/>
                  </a:lnTo>
                  <a:lnTo>
                    <a:pt x="22367" y="69911"/>
                  </a:lnTo>
                  <a:lnTo>
                    <a:pt x="22299" y="68202"/>
                  </a:lnTo>
                  <a:lnTo>
                    <a:pt x="22254" y="66494"/>
                  </a:lnTo>
                  <a:lnTo>
                    <a:pt x="22254" y="64808"/>
                  </a:lnTo>
                  <a:lnTo>
                    <a:pt x="22299" y="63122"/>
                  </a:lnTo>
                  <a:lnTo>
                    <a:pt x="22389" y="61436"/>
                  </a:lnTo>
                  <a:lnTo>
                    <a:pt x="22502" y="59773"/>
                  </a:lnTo>
                  <a:lnTo>
                    <a:pt x="22659" y="58087"/>
                  </a:lnTo>
                  <a:lnTo>
                    <a:pt x="22839" y="56423"/>
                  </a:lnTo>
                  <a:lnTo>
                    <a:pt x="23041" y="54760"/>
                  </a:lnTo>
                  <a:lnTo>
                    <a:pt x="23288" y="53096"/>
                  </a:lnTo>
                  <a:lnTo>
                    <a:pt x="23558" y="51433"/>
                  </a:lnTo>
                  <a:lnTo>
                    <a:pt x="23850" y="49770"/>
                  </a:lnTo>
                  <a:lnTo>
                    <a:pt x="24188" y="48084"/>
                  </a:lnTo>
                  <a:lnTo>
                    <a:pt x="24525" y="46398"/>
                  </a:lnTo>
                  <a:lnTo>
                    <a:pt x="24907" y="44712"/>
                  </a:lnTo>
                  <a:lnTo>
                    <a:pt x="25109" y="43745"/>
                  </a:lnTo>
                  <a:lnTo>
                    <a:pt x="25356" y="42486"/>
                  </a:lnTo>
                  <a:lnTo>
                    <a:pt x="25896" y="39339"/>
                  </a:lnTo>
                  <a:lnTo>
                    <a:pt x="26503" y="35563"/>
                  </a:lnTo>
                  <a:lnTo>
                    <a:pt x="27132" y="31449"/>
                  </a:lnTo>
                  <a:lnTo>
                    <a:pt x="27717" y="27358"/>
                  </a:lnTo>
                  <a:lnTo>
                    <a:pt x="28234" y="23581"/>
                  </a:lnTo>
                  <a:lnTo>
                    <a:pt x="28638" y="20412"/>
                  </a:lnTo>
                  <a:lnTo>
                    <a:pt x="28773" y="19153"/>
                  </a:lnTo>
                  <a:lnTo>
                    <a:pt x="28863" y="18186"/>
                  </a:lnTo>
                  <a:lnTo>
                    <a:pt x="28953" y="17085"/>
                  </a:lnTo>
                  <a:lnTo>
                    <a:pt x="29043" y="15916"/>
                  </a:lnTo>
                  <a:lnTo>
                    <a:pt x="29088" y="14657"/>
                  </a:lnTo>
                  <a:lnTo>
                    <a:pt x="29133" y="13353"/>
                  </a:lnTo>
                  <a:lnTo>
                    <a:pt x="29133" y="12005"/>
                  </a:lnTo>
                  <a:lnTo>
                    <a:pt x="29110" y="11330"/>
                  </a:lnTo>
                  <a:lnTo>
                    <a:pt x="29088" y="10656"/>
                  </a:lnTo>
                  <a:lnTo>
                    <a:pt x="29021" y="9959"/>
                  </a:lnTo>
                  <a:lnTo>
                    <a:pt x="28976" y="9285"/>
                  </a:lnTo>
                  <a:lnTo>
                    <a:pt x="28886" y="8610"/>
                  </a:lnTo>
                  <a:lnTo>
                    <a:pt x="28796" y="7958"/>
                  </a:lnTo>
                  <a:lnTo>
                    <a:pt x="28661" y="7284"/>
                  </a:lnTo>
                  <a:lnTo>
                    <a:pt x="28526" y="6655"/>
                  </a:lnTo>
                  <a:lnTo>
                    <a:pt x="28369" y="6025"/>
                  </a:lnTo>
                  <a:lnTo>
                    <a:pt x="28189" y="5418"/>
                  </a:lnTo>
                  <a:lnTo>
                    <a:pt x="27964" y="4811"/>
                  </a:lnTo>
                  <a:lnTo>
                    <a:pt x="27739" y="4249"/>
                  </a:lnTo>
                  <a:lnTo>
                    <a:pt x="27470" y="3710"/>
                  </a:lnTo>
                  <a:lnTo>
                    <a:pt x="27177" y="3193"/>
                  </a:lnTo>
                  <a:lnTo>
                    <a:pt x="26863" y="2698"/>
                  </a:lnTo>
                  <a:lnTo>
                    <a:pt x="26503" y="2226"/>
                  </a:lnTo>
                  <a:lnTo>
                    <a:pt x="26098" y="1799"/>
                  </a:lnTo>
                  <a:lnTo>
                    <a:pt x="25694" y="1417"/>
                  </a:lnTo>
                  <a:lnTo>
                    <a:pt x="25222" y="1080"/>
                  </a:lnTo>
                  <a:lnTo>
                    <a:pt x="24997" y="900"/>
                  </a:lnTo>
                  <a:lnTo>
                    <a:pt x="24750" y="765"/>
                  </a:lnTo>
                  <a:lnTo>
                    <a:pt x="24480" y="630"/>
                  </a:lnTo>
                  <a:lnTo>
                    <a:pt x="24210" y="495"/>
                  </a:lnTo>
                  <a:lnTo>
                    <a:pt x="23918" y="383"/>
                  </a:lnTo>
                  <a:lnTo>
                    <a:pt x="23648" y="271"/>
                  </a:lnTo>
                  <a:lnTo>
                    <a:pt x="23378" y="203"/>
                  </a:lnTo>
                  <a:lnTo>
                    <a:pt x="23109" y="136"/>
                  </a:lnTo>
                  <a:lnTo>
                    <a:pt x="22861" y="68"/>
                  </a:lnTo>
                  <a:lnTo>
                    <a:pt x="22614" y="46"/>
                  </a:lnTo>
                  <a:lnTo>
                    <a:pt x="22097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313750" y="1480075"/>
              <a:ext cx="404075" cy="1910750"/>
            </a:xfrm>
            <a:custGeom>
              <a:avLst/>
              <a:gdLst/>
              <a:ahLst/>
              <a:cxnLst/>
              <a:rect l="l" t="t" r="r" b="b"/>
              <a:pathLst>
                <a:path w="16163" h="76430" extrusionOk="0">
                  <a:moveTo>
                    <a:pt x="14949" y="1"/>
                  </a:moveTo>
                  <a:lnTo>
                    <a:pt x="14522" y="1147"/>
                  </a:lnTo>
                  <a:lnTo>
                    <a:pt x="14072" y="2271"/>
                  </a:lnTo>
                  <a:lnTo>
                    <a:pt x="13645" y="3418"/>
                  </a:lnTo>
                  <a:lnTo>
                    <a:pt x="13218" y="4564"/>
                  </a:lnTo>
                  <a:lnTo>
                    <a:pt x="12791" y="5823"/>
                  </a:lnTo>
                  <a:lnTo>
                    <a:pt x="12386" y="7104"/>
                  </a:lnTo>
                  <a:lnTo>
                    <a:pt x="12004" y="8385"/>
                  </a:lnTo>
                  <a:lnTo>
                    <a:pt x="11667" y="9667"/>
                  </a:lnTo>
                  <a:lnTo>
                    <a:pt x="10993" y="12252"/>
                  </a:lnTo>
                  <a:lnTo>
                    <a:pt x="10341" y="14814"/>
                  </a:lnTo>
                  <a:lnTo>
                    <a:pt x="9622" y="17669"/>
                  </a:lnTo>
                  <a:lnTo>
                    <a:pt x="8925" y="20524"/>
                  </a:lnTo>
                  <a:lnTo>
                    <a:pt x="8250" y="23379"/>
                  </a:lnTo>
                  <a:lnTo>
                    <a:pt x="7598" y="26256"/>
                  </a:lnTo>
                  <a:lnTo>
                    <a:pt x="6969" y="29134"/>
                  </a:lnTo>
                  <a:lnTo>
                    <a:pt x="6362" y="32011"/>
                  </a:lnTo>
                  <a:lnTo>
                    <a:pt x="5778" y="34888"/>
                  </a:lnTo>
                  <a:lnTo>
                    <a:pt x="5238" y="37766"/>
                  </a:lnTo>
                  <a:lnTo>
                    <a:pt x="4114" y="43857"/>
                  </a:lnTo>
                  <a:lnTo>
                    <a:pt x="3575" y="46892"/>
                  </a:lnTo>
                  <a:lnTo>
                    <a:pt x="3058" y="49949"/>
                  </a:lnTo>
                  <a:lnTo>
                    <a:pt x="2563" y="53006"/>
                  </a:lnTo>
                  <a:lnTo>
                    <a:pt x="2091" y="56064"/>
                  </a:lnTo>
                  <a:lnTo>
                    <a:pt x="1664" y="59121"/>
                  </a:lnTo>
                  <a:lnTo>
                    <a:pt x="1259" y="62178"/>
                  </a:lnTo>
                  <a:lnTo>
                    <a:pt x="1057" y="63954"/>
                  </a:lnTo>
                  <a:lnTo>
                    <a:pt x="877" y="65730"/>
                  </a:lnTo>
                  <a:lnTo>
                    <a:pt x="697" y="67528"/>
                  </a:lnTo>
                  <a:lnTo>
                    <a:pt x="563" y="69304"/>
                  </a:lnTo>
                  <a:lnTo>
                    <a:pt x="293" y="72855"/>
                  </a:lnTo>
                  <a:lnTo>
                    <a:pt x="1" y="76430"/>
                  </a:lnTo>
                  <a:lnTo>
                    <a:pt x="1237" y="76430"/>
                  </a:lnTo>
                  <a:lnTo>
                    <a:pt x="1529" y="72788"/>
                  </a:lnTo>
                  <a:lnTo>
                    <a:pt x="1799" y="69124"/>
                  </a:lnTo>
                  <a:lnTo>
                    <a:pt x="1956" y="67303"/>
                  </a:lnTo>
                  <a:lnTo>
                    <a:pt x="2136" y="65482"/>
                  </a:lnTo>
                  <a:lnTo>
                    <a:pt x="2316" y="63662"/>
                  </a:lnTo>
                  <a:lnTo>
                    <a:pt x="2541" y="61841"/>
                  </a:lnTo>
                  <a:lnTo>
                    <a:pt x="2945" y="58873"/>
                  </a:lnTo>
                  <a:lnTo>
                    <a:pt x="3372" y="55884"/>
                  </a:lnTo>
                  <a:lnTo>
                    <a:pt x="3844" y="52894"/>
                  </a:lnTo>
                  <a:lnTo>
                    <a:pt x="4317" y="49927"/>
                  </a:lnTo>
                  <a:lnTo>
                    <a:pt x="4834" y="46937"/>
                  </a:lnTo>
                  <a:lnTo>
                    <a:pt x="5351" y="43970"/>
                  </a:lnTo>
                  <a:lnTo>
                    <a:pt x="6430" y="38035"/>
                  </a:lnTo>
                  <a:lnTo>
                    <a:pt x="6992" y="35091"/>
                  </a:lnTo>
                  <a:lnTo>
                    <a:pt x="7598" y="32123"/>
                  </a:lnTo>
                  <a:lnTo>
                    <a:pt x="8205" y="29179"/>
                  </a:lnTo>
                  <a:lnTo>
                    <a:pt x="8857" y="26234"/>
                  </a:lnTo>
                  <a:lnTo>
                    <a:pt x="9532" y="23312"/>
                  </a:lnTo>
                  <a:lnTo>
                    <a:pt x="10228" y="20367"/>
                  </a:lnTo>
                  <a:lnTo>
                    <a:pt x="10948" y="17445"/>
                  </a:lnTo>
                  <a:lnTo>
                    <a:pt x="11690" y="14545"/>
                  </a:lnTo>
                  <a:lnTo>
                    <a:pt x="12431" y="11667"/>
                  </a:lnTo>
                  <a:lnTo>
                    <a:pt x="12814" y="10251"/>
                  </a:lnTo>
                  <a:lnTo>
                    <a:pt x="13196" y="8835"/>
                  </a:lnTo>
                  <a:lnTo>
                    <a:pt x="13623" y="7419"/>
                  </a:lnTo>
                  <a:lnTo>
                    <a:pt x="14072" y="6003"/>
                  </a:lnTo>
                  <a:lnTo>
                    <a:pt x="14544" y="4609"/>
                  </a:lnTo>
                  <a:lnTo>
                    <a:pt x="15039" y="3215"/>
                  </a:lnTo>
                  <a:lnTo>
                    <a:pt x="15623" y="1754"/>
                  </a:lnTo>
                  <a:lnTo>
                    <a:pt x="16163" y="271"/>
                  </a:lnTo>
                  <a:lnTo>
                    <a:pt x="16006" y="226"/>
                  </a:lnTo>
                  <a:lnTo>
                    <a:pt x="15758" y="136"/>
                  </a:lnTo>
                  <a:lnTo>
                    <a:pt x="15489" y="91"/>
                  </a:lnTo>
                  <a:lnTo>
                    <a:pt x="15219" y="23"/>
                  </a:lnTo>
                  <a:lnTo>
                    <a:pt x="14949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3393550" y="3268850"/>
              <a:ext cx="33175" cy="66350"/>
            </a:xfrm>
            <a:custGeom>
              <a:avLst/>
              <a:gdLst/>
              <a:ahLst/>
              <a:cxnLst/>
              <a:rect l="l" t="t" r="r" b="b"/>
              <a:pathLst>
                <a:path w="1327" h="2654" extrusionOk="0">
                  <a:moveTo>
                    <a:pt x="675" y="1"/>
                  </a:moveTo>
                  <a:lnTo>
                    <a:pt x="563" y="23"/>
                  </a:lnTo>
                  <a:lnTo>
                    <a:pt x="450" y="68"/>
                  </a:lnTo>
                  <a:lnTo>
                    <a:pt x="338" y="136"/>
                  </a:lnTo>
                  <a:lnTo>
                    <a:pt x="270" y="225"/>
                  </a:lnTo>
                  <a:lnTo>
                    <a:pt x="203" y="315"/>
                  </a:lnTo>
                  <a:lnTo>
                    <a:pt x="135" y="428"/>
                  </a:lnTo>
                  <a:lnTo>
                    <a:pt x="113" y="540"/>
                  </a:lnTo>
                  <a:lnTo>
                    <a:pt x="90" y="653"/>
                  </a:lnTo>
                  <a:lnTo>
                    <a:pt x="1" y="2046"/>
                  </a:lnTo>
                  <a:lnTo>
                    <a:pt x="23" y="2181"/>
                  </a:lnTo>
                  <a:lnTo>
                    <a:pt x="68" y="2294"/>
                  </a:lnTo>
                  <a:lnTo>
                    <a:pt x="113" y="2406"/>
                  </a:lnTo>
                  <a:lnTo>
                    <a:pt x="203" y="2473"/>
                  </a:lnTo>
                  <a:lnTo>
                    <a:pt x="315" y="2563"/>
                  </a:lnTo>
                  <a:lnTo>
                    <a:pt x="428" y="2608"/>
                  </a:lnTo>
                  <a:lnTo>
                    <a:pt x="540" y="2631"/>
                  </a:lnTo>
                  <a:lnTo>
                    <a:pt x="652" y="2653"/>
                  </a:lnTo>
                  <a:lnTo>
                    <a:pt x="787" y="2631"/>
                  </a:lnTo>
                  <a:lnTo>
                    <a:pt x="900" y="2586"/>
                  </a:lnTo>
                  <a:lnTo>
                    <a:pt x="990" y="2518"/>
                  </a:lnTo>
                  <a:lnTo>
                    <a:pt x="1080" y="2428"/>
                  </a:lnTo>
                  <a:lnTo>
                    <a:pt x="1147" y="2339"/>
                  </a:lnTo>
                  <a:lnTo>
                    <a:pt x="1192" y="2226"/>
                  </a:lnTo>
                  <a:lnTo>
                    <a:pt x="1237" y="2114"/>
                  </a:lnTo>
                  <a:lnTo>
                    <a:pt x="1237" y="2001"/>
                  </a:lnTo>
                  <a:lnTo>
                    <a:pt x="1327" y="608"/>
                  </a:lnTo>
                  <a:lnTo>
                    <a:pt x="1327" y="473"/>
                  </a:lnTo>
                  <a:lnTo>
                    <a:pt x="1282" y="360"/>
                  </a:lnTo>
                  <a:lnTo>
                    <a:pt x="1214" y="270"/>
                  </a:lnTo>
                  <a:lnTo>
                    <a:pt x="1125" y="181"/>
                  </a:lnTo>
                  <a:lnTo>
                    <a:pt x="1035" y="91"/>
                  </a:lnTo>
                  <a:lnTo>
                    <a:pt x="922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3500900" y="3017650"/>
              <a:ext cx="42150" cy="150625"/>
            </a:xfrm>
            <a:custGeom>
              <a:avLst/>
              <a:gdLst/>
              <a:ahLst/>
              <a:cxnLst/>
              <a:rect l="l" t="t" r="r" b="b"/>
              <a:pathLst>
                <a:path w="1686" h="6025" extrusionOk="0">
                  <a:moveTo>
                    <a:pt x="562" y="1"/>
                  </a:moveTo>
                  <a:lnTo>
                    <a:pt x="450" y="23"/>
                  </a:lnTo>
                  <a:lnTo>
                    <a:pt x="337" y="46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60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25" y="3058"/>
                  </a:lnTo>
                  <a:lnTo>
                    <a:pt x="450" y="5463"/>
                  </a:lnTo>
                  <a:lnTo>
                    <a:pt x="472" y="5598"/>
                  </a:lnTo>
                  <a:lnTo>
                    <a:pt x="517" y="5733"/>
                  </a:lnTo>
                  <a:lnTo>
                    <a:pt x="585" y="5823"/>
                  </a:lnTo>
                  <a:lnTo>
                    <a:pt x="674" y="5913"/>
                  </a:lnTo>
                  <a:lnTo>
                    <a:pt x="764" y="5957"/>
                  </a:lnTo>
                  <a:lnTo>
                    <a:pt x="877" y="6002"/>
                  </a:lnTo>
                  <a:lnTo>
                    <a:pt x="989" y="6025"/>
                  </a:lnTo>
                  <a:lnTo>
                    <a:pt x="1236" y="6025"/>
                  </a:lnTo>
                  <a:lnTo>
                    <a:pt x="1326" y="5980"/>
                  </a:lnTo>
                  <a:lnTo>
                    <a:pt x="1439" y="5935"/>
                  </a:lnTo>
                  <a:lnTo>
                    <a:pt x="1529" y="5868"/>
                  </a:lnTo>
                  <a:lnTo>
                    <a:pt x="1596" y="5778"/>
                  </a:lnTo>
                  <a:lnTo>
                    <a:pt x="1641" y="5665"/>
                  </a:lnTo>
                  <a:lnTo>
                    <a:pt x="1686" y="5553"/>
                  </a:lnTo>
                  <a:lnTo>
                    <a:pt x="1686" y="5396"/>
                  </a:lnTo>
                  <a:lnTo>
                    <a:pt x="1461" y="2990"/>
                  </a:lnTo>
                  <a:lnTo>
                    <a:pt x="1236" y="563"/>
                  </a:lnTo>
                  <a:lnTo>
                    <a:pt x="1214" y="428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899" y="68"/>
                  </a:lnTo>
                  <a:lnTo>
                    <a:pt x="787" y="2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3516625" y="2806900"/>
              <a:ext cx="43300" cy="136600"/>
            </a:xfrm>
            <a:custGeom>
              <a:avLst/>
              <a:gdLst/>
              <a:ahLst/>
              <a:cxnLst/>
              <a:rect l="l" t="t" r="r" b="b"/>
              <a:pathLst>
                <a:path w="1732" h="5464" extrusionOk="0">
                  <a:moveTo>
                    <a:pt x="945" y="1"/>
                  </a:moveTo>
                  <a:lnTo>
                    <a:pt x="855" y="23"/>
                  </a:lnTo>
                  <a:lnTo>
                    <a:pt x="742" y="68"/>
                  </a:lnTo>
                  <a:lnTo>
                    <a:pt x="675" y="136"/>
                  </a:lnTo>
                  <a:lnTo>
                    <a:pt x="607" y="226"/>
                  </a:lnTo>
                  <a:lnTo>
                    <a:pt x="540" y="338"/>
                  </a:lnTo>
                  <a:lnTo>
                    <a:pt x="517" y="473"/>
                  </a:lnTo>
                  <a:lnTo>
                    <a:pt x="450" y="1035"/>
                  </a:lnTo>
                  <a:lnTo>
                    <a:pt x="383" y="1574"/>
                  </a:lnTo>
                  <a:lnTo>
                    <a:pt x="203" y="2676"/>
                  </a:lnTo>
                  <a:lnTo>
                    <a:pt x="135" y="3238"/>
                  </a:lnTo>
                  <a:lnTo>
                    <a:pt x="68" y="3777"/>
                  </a:lnTo>
                  <a:lnTo>
                    <a:pt x="23" y="4339"/>
                  </a:lnTo>
                  <a:lnTo>
                    <a:pt x="0" y="4901"/>
                  </a:lnTo>
                  <a:lnTo>
                    <a:pt x="0" y="5036"/>
                  </a:lnTo>
                  <a:lnTo>
                    <a:pt x="45" y="5149"/>
                  </a:lnTo>
                  <a:lnTo>
                    <a:pt x="113" y="5261"/>
                  </a:lnTo>
                  <a:lnTo>
                    <a:pt x="180" y="5328"/>
                  </a:lnTo>
                  <a:lnTo>
                    <a:pt x="270" y="5396"/>
                  </a:lnTo>
                  <a:lnTo>
                    <a:pt x="383" y="5441"/>
                  </a:lnTo>
                  <a:lnTo>
                    <a:pt x="495" y="5463"/>
                  </a:lnTo>
                  <a:lnTo>
                    <a:pt x="607" y="5463"/>
                  </a:lnTo>
                  <a:lnTo>
                    <a:pt x="720" y="5441"/>
                  </a:lnTo>
                  <a:lnTo>
                    <a:pt x="832" y="5418"/>
                  </a:lnTo>
                  <a:lnTo>
                    <a:pt x="945" y="5373"/>
                  </a:lnTo>
                  <a:lnTo>
                    <a:pt x="1034" y="5306"/>
                  </a:lnTo>
                  <a:lnTo>
                    <a:pt x="1102" y="5216"/>
                  </a:lnTo>
                  <a:lnTo>
                    <a:pt x="1169" y="5104"/>
                  </a:lnTo>
                  <a:lnTo>
                    <a:pt x="1214" y="4969"/>
                  </a:lnTo>
                  <a:lnTo>
                    <a:pt x="1237" y="4834"/>
                  </a:lnTo>
                  <a:lnTo>
                    <a:pt x="1259" y="4317"/>
                  </a:lnTo>
                  <a:lnTo>
                    <a:pt x="1304" y="3800"/>
                  </a:lnTo>
                  <a:lnTo>
                    <a:pt x="1349" y="3305"/>
                  </a:lnTo>
                  <a:lnTo>
                    <a:pt x="1439" y="2788"/>
                  </a:lnTo>
                  <a:lnTo>
                    <a:pt x="1596" y="1777"/>
                  </a:lnTo>
                  <a:lnTo>
                    <a:pt x="1664" y="1260"/>
                  </a:lnTo>
                  <a:lnTo>
                    <a:pt x="1731" y="743"/>
                  </a:lnTo>
                  <a:lnTo>
                    <a:pt x="1731" y="608"/>
                  </a:lnTo>
                  <a:lnTo>
                    <a:pt x="1709" y="473"/>
                  </a:lnTo>
                  <a:lnTo>
                    <a:pt x="1641" y="361"/>
                  </a:lnTo>
                  <a:lnTo>
                    <a:pt x="1574" y="271"/>
                  </a:lnTo>
                  <a:lnTo>
                    <a:pt x="1507" y="181"/>
                  </a:lnTo>
                  <a:lnTo>
                    <a:pt x="1394" y="113"/>
                  </a:lnTo>
                  <a:lnTo>
                    <a:pt x="1282" y="46"/>
                  </a:lnTo>
                  <a:lnTo>
                    <a:pt x="1192" y="23"/>
                  </a:lnTo>
                  <a:lnTo>
                    <a:pt x="1057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596975" y="2601800"/>
              <a:ext cx="29825" cy="30925"/>
            </a:xfrm>
            <a:custGeom>
              <a:avLst/>
              <a:gdLst/>
              <a:ahLst/>
              <a:cxnLst/>
              <a:rect l="l" t="t" r="r" b="b"/>
              <a:pathLst>
                <a:path w="1193" h="1237" extrusionOk="0">
                  <a:moveTo>
                    <a:pt x="563" y="0"/>
                  </a:moveTo>
                  <a:lnTo>
                    <a:pt x="428" y="23"/>
                  </a:lnTo>
                  <a:lnTo>
                    <a:pt x="316" y="67"/>
                  </a:lnTo>
                  <a:lnTo>
                    <a:pt x="226" y="135"/>
                  </a:lnTo>
                  <a:lnTo>
                    <a:pt x="136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23" y="764"/>
                  </a:lnTo>
                  <a:lnTo>
                    <a:pt x="46" y="877"/>
                  </a:lnTo>
                  <a:lnTo>
                    <a:pt x="113" y="989"/>
                  </a:lnTo>
                  <a:lnTo>
                    <a:pt x="181" y="1079"/>
                  </a:lnTo>
                  <a:lnTo>
                    <a:pt x="271" y="1146"/>
                  </a:lnTo>
                  <a:lnTo>
                    <a:pt x="361" y="1191"/>
                  </a:lnTo>
                  <a:lnTo>
                    <a:pt x="496" y="1236"/>
                  </a:lnTo>
                  <a:lnTo>
                    <a:pt x="630" y="1236"/>
                  </a:lnTo>
                  <a:lnTo>
                    <a:pt x="765" y="1214"/>
                  </a:lnTo>
                  <a:lnTo>
                    <a:pt x="900" y="1169"/>
                  </a:lnTo>
                  <a:lnTo>
                    <a:pt x="990" y="1101"/>
                  </a:lnTo>
                  <a:lnTo>
                    <a:pt x="1080" y="1034"/>
                  </a:lnTo>
                  <a:lnTo>
                    <a:pt x="1125" y="922"/>
                  </a:lnTo>
                  <a:lnTo>
                    <a:pt x="1170" y="832"/>
                  </a:lnTo>
                  <a:lnTo>
                    <a:pt x="1192" y="719"/>
                  </a:lnTo>
                  <a:lnTo>
                    <a:pt x="1192" y="584"/>
                  </a:lnTo>
                  <a:lnTo>
                    <a:pt x="1192" y="472"/>
                  </a:lnTo>
                  <a:lnTo>
                    <a:pt x="1147" y="360"/>
                  </a:lnTo>
                  <a:lnTo>
                    <a:pt x="1102" y="270"/>
                  </a:lnTo>
                  <a:lnTo>
                    <a:pt x="1035" y="180"/>
                  </a:lnTo>
                  <a:lnTo>
                    <a:pt x="945" y="90"/>
                  </a:lnTo>
                  <a:lnTo>
                    <a:pt x="833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563275" y="3008650"/>
              <a:ext cx="42725" cy="146700"/>
            </a:xfrm>
            <a:custGeom>
              <a:avLst/>
              <a:gdLst/>
              <a:ahLst/>
              <a:cxnLst/>
              <a:rect l="l" t="t" r="r" b="b"/>
              <a:pathLst>
                <a:path w="1709" h="5868" extrusionOk="0">
                  <a:moveTo>
                    <a:pt x="967" y="1"/>
                  </a:moveTo>
                  <a:lnTo>
                    <a:pt x="854" y="23"/>
                  </a:lnTo>
                  <a:lnTo>
                    <a:pt x="765" y="68"/>
                  </a:lnTo>
                  <a:lnTo>
                    <a:pt x="675" y="136"/>
                  </a:lnTo>
                  <a:lnTo>
                    <a:pt x="585" y="226"/>
                  </a:lnTo>
                  <a:lnTo>
                    <a:pt x="540" y="338"/>
                  </a:lnTo>
                  <a:lnTo>
                    <a:pt x="495" y="473"/>
                  </a:lnTo>
                  <a:lnTo>
                    <a:pt x="337" y="1687"/>
                  </a:lnTo>
                  <a:lnTo>
                    <a:pt x="203" y="2878"/>
                  </a:lnTo>
                  <a:lnTo>
                    <a:pt x="90" y="4092"/>
                  </a:lnTo>
                  <a:lnTo>
                    <a:pt x="0" y="5306"/>
                  </a:lnTo>
                  <a:lnTo>
                    <a:pt x="0" y="5441"/>
                  </a:lnTo>
                  <a:lnTo>
                    <a:pt x="23" y="5576"/>
                  </a:lnTo>
                  <a:lnTo>
                    <a:pt x="68" y="5666"/>
                  </a:lnTo>
                  <a:lnTo>
                    <a:pt x="158" y="5756"/>
                  </a:lnTo>
                  <a:lnTo>
                    <a:pt x="247" y="5800"/>
                  </a:lnTo>
                  <a:lnTo>
                    <a:pt x="337" y="5845"/>
                  </a:lnTo>
                  <a:lnTo>
                    <a:pt x="450" y="5868"/>
                  </a:lnTo>
                  <a:lnTo>
                    <a:pt x="675" y="5868"/>
                  </a:lnTo>
                  <a:lnTo>
                    <a:pt x="787" y="5823"/>
                  </a:lnTo>
                  <a:lnTo>
                    <a:pt x="899" y="5778"/>
                  </a:lnTo>
                  <a:lnTo>
                    <a:pt x="1012" y="5711"/>
                  </a:lnTo>
                  <a:lnTo>
                    <a:pt x="1079" y="5621"/>
                  </a:lnTo>
                  <a:lnTo>
                    <a:pt x="1147" y="5508"/>
                  </a:lnTo>
                  <a:lnTo>
                    <a:pt x="1214" y="5396"/>
                  </a:lnTo>
                  <a:lnTo>
                    <a:pt x="1237" y="5261"/>
                  </a:lnTo>
                  <a:lnTo>
                    <a:pt x="1326" y="4115"/>
                  </a:lnTo>
                  <a:lnTo>
                    <a:pt x="1416" y="2991"/>
                  </a:lnTo>
                  <a:lnTo>
                    <a:pt x="1551" y="1867"/>
                  </a:lnTo>
                  <a:lnTo>
                    <a:pt x="1709" y="743"/>
                  </a:lnTo>
                  <a:lnTo>
                    <a:pt x="1709" y="608"/>
                  </a:lnTo>
                  <a:lnTo>
                    <a:pt x="1686" y="473"/>
                  </a:lnTo>
                  <a:lnTo>
                    <a:pt x="1641" y="361"/>
                  </a:lnTo>
                  <a:lnTo>
                    <a:pt x="1596" y="271"/>
                  </a:lnTo>
                  <a:lnTo>
                    <a:pt x="1506" y="181"/>
                  </a:lnTo>
                  <a:lnTo>
                    <a:pt x="1416" y="113"/>
                  </a:lnTo>
                  <a:lnTo>
                    <a:pt x="1304" y="46"/>
                  </a:lnTo>
                  <a:lnTo>
                    <a:pt x="1192" y="23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294075" y="2229200"/>
              <a:ext cx="36000" cy="75325"/>
            </a:xfrm>
            <a:custGeom>
              <a:avLst/>
              <a:gdLst/>
              <a:ahLst/>
              <a:cxnLst/>
              <a:rect l="l" t="t" r="r" b="b"/>
              <a:pathLst>
                <a:path w="1440" h="3013" extrusionOk="0">
                  <a:moveTo>
                    <a:pt x="855" y="0"/>
                  </a:moveTo>
                  <a:lnTo>
                    <a:pt x="720" y="23"/>
                  </a:lnTo>
                  <a:lnTo>
                    <a:pt x="608" y="45"/>
                  </a:lnTo>
                  <a:lnTo>
                    <a:pt x="495" y="90"/>
                  </a:lnTo>
                  <a:lnTo>
                    <a:pt x="405" y="180"/>
                  </a:lnTo>
                  <a:lnTo>
                    <a:pt x="315" y="270"/>
                  </a:lnTo>
                  <a:lnTo>
                    <a:pt x="248" y="360"/>
                  </a:lnTo>
                  <a:lnTo>
                    <a:pt x="226" y="495"/>
                  </a:lnTo>
                  <a:lnTo>
                    <a:pt x="1" y="2248"/>
                  </a:lnTo>
                  <a:lnTo>
                    <a:pt x="1" y="2383"/>
                  </a:lnTo>
                  <a:lnTo>
                    <a:pt x="1" y="2496"/>
                  </a:lnTo>
                  <a:lnTo>
                    <a:pt x="46" y="2608"/>
                  </a:lnTo>
                  <a:lnTo>
                    <a:pt x="91" y="2720"/>
                  </a:lnTo>
                  <a:lnTo>
                    <a:pt x="158" y="2810"/>
                  </a:lnTo>
                  <a:lnTo>
                    <a:pt x="248" y="2878"/>
                  </a:lnTo>
                  <a:lnTo>
                    <a:pt x="338" y="2945"/>
                  </a:lnTo>
                  <a:lnTo>
                    <a:pt x="473" y="2990"/>
                  </a:lnTo>
                  <a:lnTo>
                    <a:pt x="585" y="3013"/>
                  </a:lnTo>
                  <a:lnTo>
                    <a:pt x="698" y="2990"/>
                  </a:lnTo>
                  <a:lnTo>
                    <a:pt x="833" y="2968"/>
                  </a:lnTo>
                  <a:lnTo>
                    <a:pt x="945" y="2900"/>
                  </a:lnTo>
                  <a:lnTo>
                    <a:pt x="1035" y="2833"/>
                  </a:lnTo>
                  <a:lnTo>
                    <a:pt x="1125" y="2743"/>
                  </a:lnTo>
                  <a:lnTo>
                    <a:pt x="1170" y="2630"/>
                  </a:lnTo>
                  <a:lnTo>
                    <a:pt x="1215" y="2518"/>
                  </a:lnTo>
                  <a:lnTo>
                    <a:pt x="1439" y="765"/>
                  </a:lnTo>
                  <a:lnTo>
                    <a:pt x="1439" y="630"/>
                  </a:lnTo>
                  <a:lnTo>
                    <a:pt x="1417" y="517"/>
                  </a:lnTo>
                  <a:lnTo>
                    <a:pt x="1394" y="405"/>
                  </a:lnTo>
                  <a:lnTo>
                    <a:pt x="1350" y="293"/>
                  </a:lnTo>
                  <a:lnTo>
                    <a:pt x="1282" y="203"/>
                  </a:lnTo>
                  <a:lnTo>
                    <a:pt x="1192" y="113"/>
                  </a:lnTo>
                  <a:lnTo>
                    <a:pt x="1080" y="45"/>
                  </a:lnTo>
                  <a:lnTo>
                    <a:pt x="967" y="23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3221025" y="2560200"/>
              <a:ext cx="58475" cy="204575"/>
            </a:xfrm>
            <a:custGeom>
              <a:avLst/>
              <a:gdLst/>
              <a:ahLst/>
              <a:cxnLst/>
              <a:rect l="l" t="t" r="r" b="b"/>
              <a:pathLst>
                <a:path w="2339" h="8183" extrusionOk="0">
                  <a:moveTo>
                    <a:pt x="1597" y="1"/>
                  </a:moveTo>
                  <a:lnTo>
                    <a:pt x="1484" y="23"/>
                  </a:lnTo>
                  <a:lnTo>
                    <a:pt x="1372" y="68"/>
                  </a:lnTo>
                  <a:lnTo>
                    <a:pt x="1282" y="135"/>
                  </a:lnTo>
                  <a:lnTo>
                    <a:pt x="1214" y="225"/>
                  </a:lnTo>
                  <a:lnTo>
                    <a:pt x="1147" y="338"/>
                  </a:lnTo>
                  <a:lnTo>
                    <a:pt x="1102" y="473"/>
                  </a:lnTo>
                  <a:lnTo>
                    <a:pt x="967" y="1327"/>
                  </a:lnTo>
                  <a:lnTo>
                    <a:pt x="855" y="2204"/>
                  </a:lnTo>
                  <a:lnTo>
                    <a:pt x="607" y="3957"/>
                  </a:lnTo>
                  <a:lnTo>
                    <a:pt x="338" y="5710"/>
                  </a:lnTo>
                  <a:lnTo>
                    <a:pt x="180" y="6564"/>
                  </a:lnTo>
                  <a:lnTo>
                    <a:pt x="1" y="7441"/>
                  </a:lnTo>
                  <a:lnTo>
                    <a:pt x="1" y="7576"/>
                  </a:lnTo>
                  <a:lnTo>
                    <a:pt x="1" y="7711"/>
                  </a:lnTo>
                  <a:lnTo>
                    <a:pt x="45" y="7823"/>
                  </a:lnTo>
                  <a:lnTo>
                    <a:pt x="113" y="7913"/>
                  </a:lnTo>
                  <a:lnTo>
                    <a:pt x="180" y="8003"/>
                  </a:lnTo>
                  <a:lnTo>
                    <a:pt x="270" y="8071"/>
                  </a:lnTo>
                  <a:lnTo>
                    <a:pt x="383" y="8116"/>
                  </a:lnTo>
                  <a:lnTo>
                    <a:pt x="495" y="8160"/>
                  </a:lnTo>
                  <a:lnTo>
                    <a:pt x="607" y="8183"/>
                  </a:lnTo>
                  <a:lnTo>
                    <a:pt x="720" y="8183"/>
                  </a:lnTo>
                  <a:lnTo>
                    <a:pt x="832" y="8138"/>
                  </a:lnTo>
                  <a:lnTo>
                    <a:pt x="945" y="8116"/>
                  </a:lnTo>
                  <a:lnTo>
                    <a:pt x="1035" y="8048"/>
                  </a:lnTo>
                  <a:lnTo>
                    <a:pt x="1102" y="7958"/>
                  </a:lnTo>
                  <a:lnTo>
                    <a:pt x="1169" y="7846"/>
                  </a:lnTo>
                  <a:lnTo>
                    <a:pt x="1214" y="7711"/>
                  </a:lnTo>
                  <a:lnTo>
                    <a:pt x="1394" y="6834"/>
                  </a:lnTo>
                  <a:lnTo>
                    <a:pt x="1552" y="5980"/>
                  </a:lnTo>
                  <a:lnTo>
                    <a:pt x="1821" y="4227"/>
                  </a:lnTo>
                  <a:lnTo>
                    <a:pt x="2046" y="2473"/>
                  </a:lnTo>
                  <a:lnTo>
                    <a:pt x="2181" y="1597"/>
                  </a:lnTo>
                  <a:lnTo>
                    <a:pt x="2316" y="742"/>
                  </a:lnTo>
                  <a:lnTo>
                    <a:pt x="2338" y="585"/>
                  </a:lnTo>
                  <a:lnTo>
                    <a:pt x="2316" y="473"/>
                  </a:lnTo>
                  <a:lnTo>
                    <a:pt x="2271" y="360"/>
                  </a:lnTo>
                  <a:lnTo>
                    <a:pt x="2203" y="248"/>
                  </a:lnTo>
                  <a:lnTo>
                    <a:pt x="2136" y="158"/>
                  </a:lnTo>
                  <a:lnTo>
                    <a:pt x="2024" y="90"/>
                  </a:lnTo>
                  <a:lnTo>
                    <a:pt x="1934" y="46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308125" y="2458475"/>
              <a:ext cx="46675" cy="92750"/>
            </a:xfrm>
            <a:custGeom>
              <a:avLst/>
              <a:gdLst/>
              <a:ahLst/>
              <a:cxnLst/>
              <a:rect l="l" t="t" r="r" b="b"/>
              <a:pathLst>
                <a:path w="1867" h="3710" extrusionOk="0">
                  <a:moveTo>
                    <a:pt x="1147" y="1"/>
                  </a:moveTo>
                  <a:lnTo>
                    <a:pt x="1035" y="23"/>
                  </a:lnTo>
                  <a:lnTo>
                    <a:pt x="922" y="68"/>
                  </a:lnTo>
                  <a:lnTo>
                    <a:pt x="832" y="136"/>
                  </a:lnTo>
                  <a:lnTo>
                    <a:pt x="743" y="226"/>
                  </a:lnTo>
                  <a:lnTo>
                    <a:pt x="675" y="316"/>
                  </a:lnTo>
                  <a:lnTo>
                    <a:pt x="630" y="450"/>
                  </a:lnTo>
                  <a:lnTo>
                    <a:pt x="23" y="2968"/>
                  </a:lnTo>
                  <a:lnTo>
                    <a:pt x="1" y="3103"/>
                  </a:lnTo>
                  <a:lnTo>
                    <a:pt x="23" y="3238"/>
                  </a:lnTo>
                  <a:lnTo>
                    <a:pt x="46" y="3350"/>
                  </a:lnTo>
                  <a:lnTo>
                    <a:pt x="113" y="3440"/>
                  </a:lnTo>
                  <a:lnTo>
                    <a:pt x="181" y="3530"/>
                  </a:lnTo>
                  <a:lnTo>
                    <a:pt x="293" y="3598"/>
                  </a:lnTo>
                  <a:lnTo>
                    <a:pt x="383" y="3642"/>
                  </a:lnTo>
                  <a:lnTo>
                    <a:pt x="495" y="3687"/>
                  </a:lnTo>
                  <a:lnTo>
                    <a:pt x="608" y="3710"/>
                  </a:lnTo>
                  <a:lnTo>
                    <a:pt x="720" y="3687"/>
                  </a:lnTo>
                  <a:lnTo>
                    <a:pt x="832" y="3665"/>
                  </a:lnTo>
                  <a:lnTo>
                    <a:pt x="945" y="3642"/>
                  </a:lnTo>
                  <a:lnTo>
                    <a:pt x="1035" y="3575"/>
                  </a:lnTo>
                  <a:lnTo>
                    <a:pt x="1125" y="3485"/>
                  </a:lnTo>
                  <a:lnTo>
                    <a:pt x="1192" y="3373"/>
                  </a:lnTo>
                  <a:lnTo>
                    <a:pt x="1237" y="3238"/>
                  </a:lnTo>
                  <a:lnTo>
                    <a:pt x="1844" y="720"/>
                  </a:lnTo>
                  <a:lnTo>
                    <a:pt x="1867" y="585"/>
                  </a:lnTo>
                  <a:lnTo>
                    <a:pt x="1844" y="473"/>
                  </a:lnTo>
                  <a:lnTo>
                    <a:pt x="1822" y="338"/>
                  </a:lnTo>
                  <a:lnTo>
                    <a:pt x="1754" y="248"/>
                  </a:lnTo>
                  <a:lnTo>
                    <a:pt x="1687" y="158"/>
                  </a:lnTo>
                  <a:lnTo>
                    <a:pt x="1597" y="91"/>
                  </a:lnTo>
                  <a:lnTo>
                    <a:pt x="1484" y="46"/>
                  </a:lnTo>
                  <a:lnTo>
                    <a:pt x="1372" y="23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3217100" y="2981675"/>
              <a:ext cx="49475" cy="121425"/>
            </a:xfrm>
            <a:custGeom>
              <a:avLst/>
              <a:gdLst/>
              <a:ahLst/>
              <a:cxnLst/>
              <a:rect l="l" t="t" r="r" b="b"/>
              <a:pathLst>
                <a:path w="1979" h="4857" extrusionOk="0">
                  <a:moveTo>
                    <a:pt x="1214" y="1"/>
                  </a:moveTo>
                  <a:lnTo>
                    <a:pt x="1102" y="23"/>
                  </a:lnTo>
                  <a:lnTo>
                    <a:pt x="989" y="68"/>
                  </a:lnTo>
                  <a:lnTo>
                    <a:pt x="922" y="136"/>
                  </a:lnTo>
                  <a:lnTo>
                    <a:pt x="832" y="226"/>
                  </a:lnTo>
                  <a:lnTo>
                    <a:pt x="787" y="338"/>
                  </a:lnTo>
                  <a:lnTo>
                    <a:pt x="764" y="473"/>
                  </a:lnTo>
                  <a:lnTo>
                    <a:pt x="697" y="923"/>
                  </a:lnTo>
                  <a:lnTo>
                    <a:pt x="607" y="1395"/>
                  </a:lnTo>
                  <a:lnTo>
                    <a:pt x="405" y="2294"/>
                  </a:lnTo>
                  <a:lnTo>
                    <a:pt x="180" y="3215"/>
                  </a:lnTo>
                  <a:lnTo>
                    <a:pt x="90" y="3665"/>
                  </a:lnTo>
                  <a:lnTo>
                    <a:pt x="0" y="4115"/>
                  </a:lnTo>
                  <a:lnTo>
                    <a:pt x="0" y="4272"/>
                  </a:lnTo>
                  <a:lnTo>
                    <a:pt x="23" y="4384"/>
                  </a:lnTo>
                  <a:lnTo>
                    <a:pt x="68" y="4497"/>
                  </a:lnTo>
                  <a:lnTo>
                    <a:pt x="135" y="4609"/>
                  </a:lnTo>
                  <a:lnTo>
                    <a:pt x="202" y="4699"/>
                  </a:lnTo>
                  <a:lnTo>
                    <a:pt x="315" y="4766"/>
                  </a:lnTo>
                  <a:lnTo>
                    <a:pt x="405" y="4811"/>
                  </a:lnTo>
                  <a:lnTo>
                    <a:pt x="517" y="4856"/>
                  </a:lnTo>
                  <a:lnTo>
                    <a:pt x="742" y="4856"/>
                  </a:lnTo>
                  <a:lnTo>
                    <a:pt x="854" y="4834"/>
                  </a:lnTo>
                  <a:lnTo>
                    <a:pt x="967" y="4789"/>
                  </a:lnTo>
                  <a:lnTo>
                    <a:pt x="1057" y="4721"/>
                  </a:lnTo>
                  <a:lnTo>
                    <a:pt x="1124" y="4632"/>
                  </a:lnTo>
                  <a:lnTo>
                    <a:pt x="1192" y="4519"/>
                  </a:lnTo>
                  <a:lnTo>
                    <a:pt x="1214" y="4384"/>
                  </a:lnTo>
                  <a:lnTo>
                    <a:pt x="1304" y="3935"/>
                  </a:lnTo>
                  <a:lnTo>
                    <a:pt x="1394" y="3485"/>
                  </a:lnTo>
                  <a:lnTo>
                    <a:pt x="1619" y="2563"/>
                  </a:lnTo>
                  <a:lnTo>
                    <a:pt x="1821" y="1664"/>
                  </a:lnTo>
                  <a:lnTo>
                    <a:pt x="1911" y="1192"/>
                  </a:lnTo>
                  <a:lnTo>
                    <a:pt x="1978" y="743"/>
                  </a:lnTo>
                  <a:lnTo>
                    <a:pt x="1978" y="608"/>
                  </a:lnTo>
                  <a:lnTo>
                    <a:pt x="1956" y="473"/>
                  </a:lnTo>
                  <a:lnTo>
                    <a:pt x="1888" y="361"/>
                  </a:lnTo>
                  <a:lnTo>
                    <a:pt x="1821" y="248"/>
                  </a:lnTo>
                  <a:lnTo>
                    <a:pt x="1754" y="158"/>
                  </a:lnTo>
                  <a:lnTo>
                    <a:pt x="1641" y="91"/>
                  </a:lnTo>
                  <a:lnTo>
                    <a:pt x="1551" y="46"/>
                  </a:lnTo>
                  <a:lnTo>
                    <a:pt x="1439" y="23"/>
                  </a:lnTo>
                  <a:lnTo>
                    <a:pt x="1326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3543025" y="2393850"/>
              <a:ext cx="41625" cy="123675"/>
            </a:xfrm>
            <a:custGeom>
              <a:avLst/>
              <a:gdLst/>
              <a:ahLst/>
              <a:cxnLst/>
              <a:rect l="l" t="t" r="r" b="b"/>
              <a:pathLst>
                <a:path w="1665" h="4947" extrusionOk="0">
                  <a:moveTo>
                    <a:pt x="923" y="1"/>
                  </a:moveTo>
                  <a:lnTo>
                    <a:pt x="810" y="23"/>
                  </a:lnTo>
                  <a:lnTo>
                    <a:pt x="720" y="68"/>
                  </a:lnTo>
                  <a:lnTo>
                    <a:pt x="630" y="136"/>
                  </a:lnTo>
                  <a:lnTo>
                    <a:pt x="540" y="226"/>
                  </a:lnTo>
                  <a:lnTo>
                    <a:pt x="496" y="338"/>
                  </a:lnTo>
                  <a:lnTo>
                    <a:pt x="451" y="473"/>
                  </a:lnTo>
                  <a:lnTo>
                    <a:pt x="316" y="1439"/>
                  </a:lnTo>
                  <a:lnTo>
                    <a:pt x="181" y="2429"/>
                  </a:lnTo>
                  <a:lnTo>
                    <a:pt x="91" y="3395"/>
                  </a:lnTo>
                  <a:lnTo>
                    <a:pt x="1" y="4384"/>
                  </a:lnTo>
                  <a:lnTo>
                    <a:pt x="1" y="4519"/>
                  </a:lnTo>
                  <a:lnTo>
                    <a:pt x="46" y="4631"/>
                  </a:lnTo>
                  <a:lnTo>
                    <a:pt x="91" y="4744"/>
                  </a:lnTo>
                  <a:lnTo>
                    <a:pt x="158" y="4811"/>
                  </a:lnTo>
                  <a:lnTo>
                    <a:pt x="248" y="4879"/>
                  </a:lnTo>
                  <a:lnTo>
                    <a:pt x="361" y="4924"/>
                  </a:lnTo>
                  <a:lnTo>
                    <a:pt x="473" y="4946"/>
                  </a:lnTo>
                  <a:lnTo>
                    <a:pt x="585" y="4946"/>
                  </a:lnTo>
                  <a:lnTo>
                    <a:pt x="698" y="4924"/>
                  </a:lnTo>
                  <a:lnTo>
                    <a:pt x="810" y="4879"/>
                  </a:lnTo>
                  <a:lnTo>
                    <a:pt x="923" y="4834"/>
                  </a:lnTo>
                  <a:lnTo>
                    <a:pt x="1013" y="4766"/>
                  </a:lnTo>
                  <a:lnTo>
                    <a:pt x="1102" y="4676"/>
                  </a:lnTo>
                  <a:lnTo>
                    <a:pt x="1170" y="4586"/>
                  </a:lnTo>
                  <a:lnTo>
                    <a:pt x="1215" y="4452"/>
                  </a:lnTo>
                  <a:lnTo>
                    <a:pt x="1237" y="4317"/>
                  </a:lnTo>
                  <a:lnTo>
                    <a:pt x="1305" y="3418"/>
                  </a:lnTo>
                  <a:lnTo>
                    <a:pt x="1417" y="2518"/>
                  </a:lnTo>
                  <a:lnTo>
                    <a:pt x="1530" y="1642"/>
                  </a:lnTo>
                  <a:lnTo>
                    <a:pt x="1664" y="743"/>
                  </a:lnTo>
                  <a:lnTo>
                    <a:pt x="1664" y="608"/>
                  </a:lnTo>
                  <a:lnTo>
                    <a:pt x="1664" y="473"/>
                  </a:lnTo>
                  <a:lnTo>
                    <a:pt x="1619" y="360"/>
                  </a:lnTo>
                  <a:lnTo>
                    <a:pt x="1552" y="248"/>
                  </a:lnTo>
                  <a:lnTo>
                    <a:pt x="1462" y="181"/>
                  </a:lnTo>
                  <a:lnTo>
                    <a:pt x="1372" y="113"/>
                  </a:lnTo>
                  <a:lnTo>
                    <a:pt x="1260" y="46"/>
                  </a:lnTo>
                  <a:lnTo>
                    <a:pt x="1147" y="23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3401425" y="2994050"/>
              <a:ext cx="33175" cy="154000"/>
            </a:xfrm>
            <a:custGeom>
              <a:avLst/>
              <a:gdLst/>
              <a:ahLst/>
              <a:cxnLst/>
              <a:rect l="l" t="t" r="r" b="b"/>
              <a:pathLst>
                <a:path w="1327" h="6160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68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68" y="1866"/>
                  </a:lnTo>
                  <a:lnTo>
                    <a:pt x="68" y="3125"/>
                  </a:lnTo>
                  <a:lnTo>
                    <a:pt x="68" y="4361"/>
                  </a:lnTo>
                  <a:lnTo>
                    <a:pt x="90" y="5598"/>
                  </a:lnTo>
                  <a:lnTo>
                    <a:pt x="113" y="5733"/>
                  </a:lnTo>
                  <a:lnTo>
                    <a:pt x="158" y="5845"/>
                  </a:lnTo>
                  <a:lnTo>
                    <a:pt x="225" y="5957"/>
                  </a:lnTo>
                  <a:lnTo>
                    <a:pt x="315" y="6025"/>
                  </a:lnTo>
                  <a:lnTo>
                    <a:pt x="405" y="6092"/>
                  </a:lnTo>
                  <a:lnTo>
                    <a:pt x="517" y="6137"/>
                  </a:lnTo>
                  <a:lnTo>
                    <a:pt x="630" y="6160"/>
                  </a:lnTo>
                  <a:lnTo>
                    <a:pt x="742" y="6160"/>
                  </a:lnTo>
                  <a:lnTo>
                    <a:pt x="854" y="6137"/>
                  </a:lnTo>
                  <a:lnTo>
                    <a:pt x="967" y="6115"/>
                  </a:lnTo>
                  <a:lnTo>
                    <a:pt x="1057" y="6047"/>
                  </a:lnTo>
                  <a:lnTo>
                    <a:pt x="1147" y="5980"/>
                  </a:lnTo>
                  <a:lnTo>
                    <a:pt x="1237" y="5890"/>
                  </a:lnTo>
                  <a:lnTo>
                    <a:pt x="1282" y="5800"/>
                  </a:lnTo>
                  <a:lnTo>
                    <a:pt x="1327" y="5665"/>
                  </a:lnTo>
                  <a:lnTo>
                    <a:pt x="1327" y="5530"/>
                  </a:lnTo>
                  <a:lnTo>
                    <a:pt x="1304" y="4294"/>
                  </a:lnTo>
                  <a:lnTo>
                    <a:pt x="1304" y="3058"/>
                  </a:lnTo>
                  <a:lnTo>
                    <a:pt x="1304" y="1821"/>
                  </a:lnTo>
                  <a:lnTo>
                    <a:pt x="1237" y="585"/>
                  </a:lnTo>
                  <a:lnTo>
                    <a:pt x="1214" y="428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34" y="135"/>
                  </a:lnTo>
                  <a:lnTo>
                    <a:pt x="922" y="68"/>
                  </a:lnTo>
                  <a:lnTo>
                    <a:pt x="832" y="45"/>
                  </a:lnTo>
                  <a:lnTo>
                    <a:pt x="697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368825" y="1975750"/>
              <a:ext cx="47800" cy="70825"/>
            </a:xfrm>
            <a:custGeom>
              <a:avLst/>
              <a:gdLst/>
              <a:ahLst/>
              <a:cxnLst/>
              <a:rect l="l" t="t" r="r" b="b"/>
              <a:pathLst>
                <a:path w="1912" h="2833" extrusionOk="0">
                  <a:moveTo>
                    <a:pt x="1124" y="0"/>
                  </a:moveTo>
                  <a:lnTo>
                    <a:pt x="1012" y="45"/>
                  </a:lnTo>
                  <a:lnTo>
                    <a:pt x="922" y="113"/>
                  </a:lnTo>
                  <a:lnTo>
                    <a:pt x="832" y="203"/>
                  </a:lnTo>
                  <a:lnTo>
                    <a:pt x="765" y="338"/>
                  </a:lnTo>
                  <a:lnTo>
                    <a:pt x="68" y="1911"/>
                  </a:lnTo>
                  <a:lnTo>
                    <a:pt x="23" y="2046"/>
                  </a:lnTo>
                  <a:lnTo>
                    <a:pt x="0" y="2181"/>
                  </a:lnTo>
                  <a:lnTo>
                    <a:pt x="23" y="2293"/>
                  </a:lnTo>
                  <a:lnTo>
                    <a:pt x="68" y="2406"/>
                  </a:lnTo>
                  <a:lnTo>
                    <a:pt x="113" y="2518"/>
                  </a:lnTo>
                  <a:lnTo>
                    <a:pt x="180" y="2608"/>
                  </a:lnTo>
                  <a:lnTo>
                    <a:pt x="270" y="2675"/>
                  </a:lnTo>
                  <a:lnTo>
                    <a:pt x="383" y="2743"/>
                  </a:lnTo>
                  <a:lnTo>
                    <a:pt x="473" y="2788"/>
                  </a:lnTo>
                  <a:lnTo>
                    <a:pt x="585" y="2810"/>
                  </a:lnTo>
                  <a:lnTo>
                    <a:pt x="697" y="2833"/>
                  </a:lnTo>
                  <a:lnTo>
                    <a:pt x="810" y="2810"/>
                  </a:lnTo>
                  <a:lnTo>
                    <a:pt x="922" y="2765"/>
                  </a:lnTo>
                  <a:lnTo>
                    <a:pt x="1012" y="2698"/>
                  </a:lnTo>
                  <a:lnTo>
                    <a:pt x="1102" y="2608"/>
                  </a:lnTo>
                  <a:lnTo>
                    <a:pt x="1169" y="2496"/>
                  </a:lnTo>
                  <a:lnTo>
                    <a:pt x="1866" y="899"/>
                  </a:lnTo>
                  <a:lnTo>
                    <a:pt x="1911" y="765"/>
                  </a:lnTo>
                  <a:lnTo>
                    <a:pt x="1911" y="630"/>
                  </a:lnTo>
                  <a:lnTo>
                    <a:pt x="1911" y="517"/>
                  </a:lnTo>
                  <a:lnTo>
                    <a:pt x="1866" y="405"/>
                  </a:lnTo>
                  <a:lnTo>
                    <a:pt x="1821" y="293"/>
                  </a:lnTo>
                  <a:lnTo>
                    <a:pt x="1731" y="203"/>
                  </a:lnTo>
                  <a:lnTo>
                    <a:pt x="1641" y="135"/>
                  </a:lnTo>
                  <a:lnTo>
                    <a:pt x="1552" y="68"/>
                  </a:lnTo>
                  <a:lnTo>
                    <a:pt x="1439" y="2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4972700" y="756250"/>
              <a:ext cx="1057100" cy="1880400"/>
            </a:xfrm>
            <a:custGeom>
              <a:avLst/>
              <a:gdLst/>
              <a:ahLst/>
              <a:cxnLst/>
              <a:rect l="l" t="t" r="r" b="b"/>
              <a:pathLst>
                <a:path w="42284" h="75216" extrusionOk="0">
                  <a:moveTo>
                    <a:pt x="3058" y="1"/>
                  </a:moveTo>
                  <a:lnTo>
                    <a:pt x="2765" y="23"/>
                  </a:lnTo>
                  <a:lnTo>
                    <a:pt x="2473" y="91"/>
                  </a:lnTo>
                  <a:lnTo>
                    <a:pt x="2181" y="158"/>
                  </a:lnTo>
                  <a:lnTo>
                    <a:pt x="1911" y="270"/>
                  </a:lnTo>
                  <a:lnTo>
                    <a:pt x="1642" y="383"/>
                  </a:lnTo>
                  <a:lnTo>
                    <a:pt x="1394" y="540"/>
                  </a:lnTo>
                  <a:lnTo>
                    <a:pt x="1147" y="743"/>
                  </a:lnTo>
                  <a:lnTo>
                    <a:pt x="877" y="967"/>
                  </a:lnTo>
                  <a:lnTo>
                    <a:pt x="652" y="1215"/>
                  </a:lnTo>
                  <a:lnTo>
                    <a:pt x="473" y="1462"/>
                  </a:lnTo>
                  <a:lnTo>
                    <a:pt x="315" y="1732"/>
                  </a:lnTo>
                  <a:lnTo>
                    <a:pt x="180" y="1979"/>
                  </a:lnTo>
                  <a:lnTo>
                    <a:pt x="113" y="2249"/>
                  </a:lnTo>
                  <a:lnTo>
                    <a:pt x="46" y="2518"/>
                  </a:lnTo>
                  <a:lnTo>
                    <a:pt x="23" y="2788"/>
                  </a:lnTo>
                  <a:lnTo>
                    <a:pt x="1" y="3058"/>
                  </a:lnTo>
                  <a:lnTo>
                    <a:pt x="46" y="3328"/>
                  </a:lnTo>
                  <a:lnTo>
                    <a:pt x="90" y="3597"/>
                  </a:lnTo>
                  <a:lnTo>
                    <a:pt x="158" y="3867"/>
                  </a:lnTo>
                  <a:lnTo>
                    <a:pt x="248" y="4159"/>
                  </a:lnTo>
                  <a:lnTo>
                    <a:pt x="360" y="4429"/>
                  </a:lnTo>
                  <a:lnTo>
                    <a:pt x="473" y="4699"/>
                  </a:lnTo>
                  <a:lnTo>
                    <a:pt x="630" y="4969"/>
                  </a:lnTo>
                  <a:lnTo>
                    <a:pt x="945" y="5486"/>
                  </a:lnTo>
                  <a:lnTo>
                    <a:pt x="1327" y="6003"/>
                  </a:lnTo>
                  <a:lnTo>
                    <a:pt x="1754" y="6497"/>
                  </a:lnTo>
                  <a:lnTo>
                    <a:pt x="2181" y="6969"/>
                  </a:lnTo>
                  <a:lnTo>
                    <a:pt x="2631" y="7396"/>
                  </a:lnTo>
                  <a:lnTo>
                    <a:pt x="3058" y="7801"/>
                  </a:lnTo>
                  <a:lnTo>
                    <a:pt x="3485" y="8161"/>
                  </a:lnTo>
                  <a:lnTo>
                    <a:pt x="3889" y="8475"/>
                  </a:lnTo>
                  <a:lnTo>
                    <a:pt x="4272" y="8745"/>
                  </a:lnTo>
                  <a:lnTo>
                    <a:pt x="4631" y="9015"/>
                  </a:lnTo>
                  <a:lnTo>
                    <a:pt x="5396" y="9487"/>
                  </a:lnTo>
                  <a:lnTo>
                    <a:pt x="6182" y="9914"/>
                  </a:lnTo>
                  <a:lnTo>
                    <a:pt x="6969" y="10319"/>
                  </a:lnTo>
                  <a:lnTo>
                    <a:pt x="7756" y="10701"/>
                  </a:lnTo>
                  <a:lnTo>
                    <a:pt x="8565" y="11083"/>
                  </a:lnTo>
                  <a:lnTo>
                    <a:pt x="10206" y="11847"/>
                  </a:lnTo>
                  <a:lnTo>
                    <a:pt x="10633" y="12072"/>
                  </a:lnTo>
                  <a:lnTo>
                    <a:pt x="11060" y="12319"/>
                  </a:lnTo>
                  <a:lnTo>
                    <a:pt x="11465" y="12544"/>
                  </a:lnTo>
                  <a:lnTo>
                    <a:pt x="11847" y="12814"/>
                  </a:lnTo>
                  <a:lnTo>
                    <a:pt x="12252" y="13084"/>
                  </a:lnTo>
                  <a:lnTo>
                    <a:pt x="12611" y="13353"/>
                  </a:lnTo>
                  <a:lnTo>
                    <a:pt x="13353" y="13915"/>
                  </a:lnTo>
                  <a:lnTo>
                    <a:pt x="14252" y="14769"/>
                  </a:lnTo>
                  <a:lnTo>
                    <a:pt x="15129" y="15624"/>
                  </a:lnTo>
                  <a:lnTo>
                    <a:pt x="15938" y="16500"/>
                  </a:lnTo>
                  <a:lnTo>
                    <a:pt x="16725" y="17422"/>
                  </a:lnTo>
                  <a:lnTo>
                    <a:pt x="17467" y="18344"/>
                  </a:lnTo>
                  <a:lnTo>
                    <a:pt x="18164" y="19288"/>
                  </a:lnTo>
                  <a:lnTo>
                    <a:pt x="18838" y="20254"/>
                  </a:lnTo>
                  <a:lnTo>
                    <a:pt x="19467" y="21221"/>
                  </a:lnTo>
                  <a:lnTo>
                    <a:pt x="20052" y="22233"/>
                  </a:lnTo>
                  <a:lnTo>
                    <a:pt x="20614" y="23244"/>
                  </a:lnTo>
                  <a:lnTo>
                    <a:pt x="21153" y="24278"/>
                  </a:lnTo>
                  <a:lnTo>
                    <a:pt x="21670" y="25312"/>
                  </a:lnTo>
                  <a:lnTo>
                    <a:pt x="22142" y="26391"/>
                  </a:lnTo>
                  <a:lnTo>
                    <a:pt x="22592" y="27448"/>
                  </a:lnTo>
                  <a:lnTo>
                    <a:pt x="23019" y="28549"/>
                  </a:lnTo>
                  <a:lnTo>
                    <a:pt x="23401" y="29651"/>
                  </a:lnTo>
                  <a:lnTo>
                    <a:pt x="23019" y="29538"/>
                  </a:lnTo>
                  <a:lnTo>
                    <a:pt x="22637" y="29426"/>
                  </a:lnTo>
                  <a:lnTo>
                    <a:pt x="22255" y="29268"/>
                  </a:lnTo>
                  <a:lnTo>
                    <a:pt x="21895" y="29111"/>
                  </a:lnTo>
                  <a:lnTo>
                    <a:pt x="21535" y="28909"/>
                  </a:lnTo>
                  <a:lnTo>
                    <a:pt x="21176" y="28707"/>
                  </a:lnTo>
                  <a:lnTo>
                    <a:pt x="20816" y="28482"/>
                  </a:lnTo>
                  <a:lnTo>
                    <a:pt x="20479" y="28234"/>
                  </a:lnTo>
                  <a:lnTo>
                    <a:pt x="20142" y="27987"/>
                  </a:lnTo>
                  <a:lnTo>
                    <a:pt x="19805" y="27717"/>
                  </a:lnTo>
                  <a:lnTo>
                    <a:pt x="19130" y="27133"/>
                  </a:lnTo>
                  <a:lnTo>
                    <a:pt x="18478" y="26526"/>
                  </a:lnTo>
                  <a:lnTo>
                    <a:pt x="17849" y="25897"/>
                  </a:lnTo>
                  <a:lnTo>
                    <a:pt x="16568" y="24593"/>
                  </a:lnTo>
                  <a:lnTo>
                    <a:pt x="15938" y="23941"/>
                  </a:lnTo>
                  <a:lnTo>
                    <a:pt x="15309" y="23312"/>
                  </a:lnTo>
                  <a:lnTo>
                    <a:pt x="14657" y="22705"/>
                  </a:lnTo>
                  <a:lnTo>
                    <a:pt x="14005" y="22165"/>
                  </a:lnTo>
                  <a:lnTo>
                    <a:pt x="13668" y="21895"/>
                  </a:lnTo>
                  <a:lnTo>
                    <a:pt x="13353" y="21648"/>
                  </a:lnTo>
                  <a:lnTo>
                    <a:pt x="13016" y="21423"/>
                  </a:lnTo>
                  <a:lnTo>
                    <a:pt x="12679" y="21221"/>
                  </a:lnTo>
                  <a:lnTo>
                    <a:pt x="12252" y="20974"/>
                  </a:lnTo>
                  <a:lnTo>
                    <a:pt x="11780" y="20726"/>
                  </a:lnTo>
                  <a:lnTo>
                    <a:pt x="11285" y="20502"/>
                  </a:lnTo>
                  <a:lnTo>
                    <a:pt x="10768" y="20277"/>
                  </a:lnTo>
                  <a:lnTo>
                    <a:pt x="10229" y="20075"/>
                  </a:lnTo>
                  <a:lnTo>
                    <a:pt x="9667" y="19895"/>
                  </a:lnTo>
                  <a:lnTo>
                    <a:pt x="9105" y="19760"/>
                  </a:lnTo>
                  <a:lnTo>
                    <a:pt x="8543" y="19647"/>
                  </a:lnTo>
                  <a:lnTo>
                    <a:pt x="8273" y="19625"/>
                  </a:lnTo>
                  <a:lnTo>
                    <a:pt x="8003" y="19602"/>
                  </a:lnTo>
                  <a:lnTo>
                    <a:pt x="7711" y="19602"/>
                  </a:lnTo>
                  <a:lnTo>
                    <a:pt x="7464" y="19625"/>
                  </a:lnTo>
                  <a:lnTo>
                    <a:pt x="7194" y="19670"/>
                  </a:lnTo>
                  <a:lnTo>
                    <a:pt x="6924" y="19715"/>
                  </a:lnTo>
                  <a:lnTo>
                    <a:pt x="6677" y="19782"/>
                  </a:lnTo>
                  <a:lnTo>
                    <a:pt x="6452" y="19872"/>
                  </a:lnTo>
                  <a:lnTo>
                    <a:pt x="6205" y="19962"/>
                  </a:lnTo>
                  <a:lnTo>
                    <a:pt x="5980" y="20097"/>
                  </a:lnTo>
                  <a:lnTo>
                    <a:pt x="5778" y="20254"/>
                  </a:lnTo>
                  <a:lnTo>
                    <a:pt x="5575" y="20434"/>
                  </a:lnTo>
                  <a:lnTo>
                    <a:pt x="5373" y="20637"/>
                  </a:lnTo>
                  <a:lnTo>
                    <a:pt x="5193" y="20861"/>
                  </a:lnTo>
                  <a:lnTo>
                    <a:pt x="5036" y="21109"/>
                  </a:lnTo>
                  <a:lnTo>
                    <a:pt x="4901" y="21378"/>
                  </a:lnTo>
                  <a:lnTo>
                    <a:pt x="4766" y="21648"/>
                  </a:lnTo>
                  <a:lnTo>
                    <a:pt x="4699" y="21918"/>
                  </a:lnTo>
                  <a:lnTo>
                    <a:pt x="4631" y="22165"/>
                  </a:lnTo>
                  <a:lnTo>
                    <a:pt x="4609" y="22435"/>
                  </a:lnTo>
                  <a:lnTo>
                    <a:pt x="4609" y="22682"/>
                  </a:lnTo>
                  <a:lnTo>
                    <a:pt x="4631" y="22952"/>
                  </a:lnTo>
                  <a:lnTo>
                    <a:pt x="4676" y="23199"/>
                  </a:lnTo>
                  <a:lnTo>
                    <a:pt x="4721" y="23446"/>
                  </a:lnTo>
                  <a:lnTo>
                    <a:pt x="4811" y="23694"/>
                  </a:lnTo>
                  <a:lnTo>
                    <a:pt x="4923" y="23941"/>
                  </a:lnTo>
                  <a:lnTo>
                    <a:pt x="5036" y="24188"/>
                  </a:lnTo>
                  <a:lnTo>
                    <a:pt x="5171" y="24435"/>
                  </a:lnTo>
                  <a:lnTo>
                    <a:pt x="5328" y="24660"/>
                  </a:lnTo>
                  <a:lnTo>
                    <a:pt x="5485" y="24908"/>
                  </a:lnTo>
                  <a:lnTo>
                    <a:pt x="5868" y="25357"/>
                  </a:lnTo>
                  <a:lnTo>
                    <a:pt x="6272" y="25784"/>
                  </a:lnTo>
                  <a:lnTo>
                    <a:pt x="6699" y="26189"/>
                  </a:lnTo>
                  <a:lnTo>
                    <a:pt x="7171" y="26593"/>
                  </a:lnTo>
                  <a:lnTo>
                    <a:pt x="7621" y="26953"/>
                  </a:lnTo>
                  <a:lnTo>
                    <a:pt x="8093" y="27290"/>
                  </a:lnTo>
                  <a:lnTo>
                    <a:pt x="8520" y="27605"/>
                  </a:lnTo>
                  <a:lnTo>
                    <a:pt x="9352" y="28122"/>
                  </a:lnTo>
                  <a:lnTo>
                    <a:pt x="10161" y="28594"/>
                  </a:lnTo>
                  <a:lnTo>
                    <a:pt x="10993" y="29021"/>
                  </a:lnTo>
                  <a:lnTo>
                    <a:pt x="11847" y="29403"/>
                  </a:lnTo>
                  <a:lnTo>
                    <a:pt x="12724" y="29741"/>
                  </a:lnTo>
                  <a:lnTo>
                    <a:pt x="13623" y="30033"/>
                  </a:lnTo>
                  <a:lnTo>
                    <a:pt x="14522" y="30303"/>
                  </a:lnTo>
                  <a:lnTo>
                    <a:pt x="15444" y="30527"/>
                  </a:lnTo>
                  <a:lnTo>
                    <a:pt x="16365" y="30707"/>
                  </a:lnTo>
                  <a:lnTo>
                    <a:pt x="17309" y="30864"/>
                  </a:lnTo>
                  <a:lnTo>
                    <a:pt x="18231" y="30977"/>
                  </a:lnTo>
                  <a:lnTo>
                    <a:pt x="19175" y="31044"/>
                  </a:lnTo>
                  <a:lnTo>
                    <a:pt x="20119" y="31112"/>
                  </a:lnTo>
                  <a:lnTo>
                    <a:pt x="22008" y="31112"/>
                  </a:lnTo>
                  <a:lnTo>
                    <a:pt x="22952" y="31089"/>
                  </a:lnTo>
                  <a:lnTo>
                    <a:pt x="23873" y="31022"/>
                  </a:lnTo>
                  <a:lnTo>
                    <a:pt x="24368" y="32685"/>
                  </a:lnTo>
                  <a:lnTo>
                    <a:pt x="24840" y="34349"/>
                  </a:lnTo>
                  <a:lnTo>
                    <a:pt x="25289" y="36057"/>
                  </a:lnTo>
                  <a:lnTo>
                    <a:pt x="25672" y="37766"/>
                  </a:lnTo>
                  <a:lnTo>
                    <a:pt x="26054" y="39496"/>
                  </a:lnTo>
                  <a:lnTo>
                    <a:pt x="26413" y="41227"/>
                  </a:lnTo>
                  <a:lnTo>
                    <a:pt x="26751" y="42981"/>
                  </a:lnTo>
                  <a:lnTo>
                    <a:pt x="27065" y="44734"/>
                  </a:lnTo>
                  <a:lnTo>
                    <a:pt x="26571" y="44262"/>
                  </a:lnTo>
                  <a:lnTo>
                    <a:pt x="26099" y="43745"/>
                  </a:lnTo>
                  <a:lnTo>
                    <a:pt x="25649" y="43228"/>
                  </a:lnTo>
                  <a:lnTo>
                    <a:pt x="25222" y="42711"/>
                  </a:lnTo>
                  <a:lnTo>
                    <a:pt x="24795" y="42171"/>
                  </a:lnTo>
                  <a:lnTo>
                    <a:pt x="24390" y="41632"/>
                  </a:lnTo>
                  <a:lnTo>
                    <a:pt x="23604" y="40531"/>
                  </a:lnTo>
                  <a:lnTo>
                    <a:pt x="22817" y="39407"/>
                  </a:lnTo>
                  <a:lnTo>
                    <a:pt x="22008" y="38283"/>
                  </a:lnTo>
                  <a:lnTo>
                    <a:pt x="21603" y="37721"/>
                  </a:lnTo>
                  <a:lnTo>
                    <a:pt x="21176" y="37181"/>
                  </a:lnTo>
                  <a:lnTo>
                    <a:pt x="20749" y="36642"/>
                  </a:lnTo>
                  <a:lnTo>
                    <a:pt x="20277" y="36102"/>
                  </a:lnTo>
                  <a:lnTo>
                    <a:pt x="19917" y="35675"/>
                  </a:lnTo>
                  <a:lnTo>
                    <a:pt x="19535" y="35270"/>
                  </a:lnTo>
                  <a:lnTo>
                    <a:pt x="19130" y="34888"/>
                  </a:lnTo>
                  <a:lnTo>
                    <a:pt x="18726" y="34506"/>
                  </a:lnTo>
                  <a:lnTo>
                    <a:pt x="18298" y="34146"/>
                  </a:lnTo>
                  <a:lnTo>
                    <a:pt x="17871" y="33809"/>
                  </a:lnTo>
                  <a:lnTo>
                    <a:pt x="17422" y="33517"/>
                  </a:lnTo>
                  <a:lnTo>
                    <a:pt x="16972" y="33247"/>
                  </a:lnTo>
                  <a:lnTo>
                    <a:pt x="16500" y="33000"/>
                  </a:lnTo>
                  <a:lnTo>
                    <a:pt x="16006" y="32798"/>
                  </a:lnTo>
                  <a:lnTo>
                    <a:pt x="15534" y="32640"/>
                  </a:lnTo>
                  <a:lnTo>
                    <a:pt x="15017" y="32528"/>
                  </a:lnTo>
                  <a:lnTo>
                    <a:pt x="14500" y="32483"/>
                  </a:lnTo>
                  <a:lnTo>
                    <a:pt x="14252" y="32461"/>
                  </a:lnTo>
                  <a:lnTo>
                    <a:pt x="13983" y="32483"/>
                  </a:lnTo>
                  <a:lnTo>
                    <a:pt x="13713" y="32483"/>
                  </a:lnTo>
                  <a:lnTo>
                    <a:pt x="13443" y="32528"/>
                  </a:lnTo>
                  <a:lnTo>
                    <a:pt x="13173" y="32573"/>
                  </a:lnTo>
                  <a:lnTo>
                    <a:pt x="12904" y="32640"/>
                  </a:lnTo>
                  <a:lnTo>
                    <a:pt x="12769" y="32685"/>
                  </a:lnTo>
                  <a:lnTo>
                    <a:pt x="12656" y="32730"/>
                  </a:lnTo>
                  <a:lnTo>
                    <a:pt x="12544" y="32798"/>
                  </a:lnTo>
                  <a:lnTo>
                    <a:pt x="12454" y="32865"/>
                  </a:lnTo>
                  <a:lnTo>
                    <a:pt x="12364" y="32955"/>
                  </a:lnTo>
                  <a:lnTo>
                    <a:pt x="12297" y="33045"/>
                  </a:lnTo>
                  <a:lnTo>
                    <a:pt x="12229" y="33157"/>
                  </a:lnTo>
                  <a:lnTo>
                    <a:pt x="12184" y="33270"/>
                  </a:lnTo>
                  <a:lnTo>
                    <a:pt x="12117" y="33517"/>
                  </a:lnTo>
                  <a:lnTo>
                    <a:pt x="12094" y="33787"/>
                  </a:lnTo>
                  <a:lnTo>
                    <a:pt x="12094" y="34101"/>
                  </a:lnTo>
                  <a:lnTo>
                    <a:pt x="12162" y="34439"/>
                  </a:lnTo>
                  <a:lnTo>
                    <a:pt x="12229" y="34821"/>
                  </a:lnTo>
                  <a:lnTo>
                    <a:pt x="12342" y="35203"/>
                  </a:lnTo>
                  <a:lnTo>
                    <a:pt x="12499" y="35608"/>
                  </a:lnTo>
                  <a:lnTo>
                    <a:pt x="12679" y="36035"/>
                  </a:lnTo>
                  <a:lnTo>
                    <a:pt x="12859" y="36462"/>
                  </a:lnTo>
                  <a:lnTo>
                    <a:pt x="13083" y="36911"/>
                  </a:lnTo>
                  <a:lnTo>
                    <a:pt x="13331" y="37383"/>
                  </a:lnTo>
                  <a:lnTo>
                    <a:pt x="13600" y="37855"/>
                  </a:lnTo>
                  <a:lnTo>
                    <a:pt x="14185" y="38800"/>
                  </a:lnTo>
                  <a:lnTo>
                    <a:pt x="14837" y="39744"/>
                  </a:lnTo>
                  <a:lnTo>
                    <a:pt x="15511" y="40665"/>
                  </a:lnTo>
                  <a:lnTo>
                    <a:pt x="16230" y="41565"/>
                  </a:lnTo>
                  <a:lnTo>
                    <a:pt x="16927" y="42374"/>
                  </a:lnTo>
                  <a:lnTo>
                    <a:pt x="17647" y="43116"/>
                  </a:lnTo>
                  <a:lnTo>
                    <a:pt x="17984" y="43453"/>
                  </a:lnTo>
                  <a:lnTo>
                    <a:pt x="18321" y="43767"/>
                  </a:lnTo>
                  <a:lnTo>
                    <a:pt x="18658" y="44037"/>
                  </a:lnTo>
                  <a:lnTo>
                    <a:pt x="18973" y="44285"/>
                  </a:lnTo>
                  <a:lnTo>
                    <a:pt x="19288" y="44487"/>
                  </a:lnTo>
                  <a:lnTo>
                    <a:pt x="19715" y="44757"/>
                  </a:lnTo>
                  <a:lnTo>
                    <a:pt x="20861" y="45408"/>
                  </a:lnTo>
                  <a:lnTo>
                    <a:pt x="22255" y="46150"/>
                  </a:lnTo>
                  <a:lnTo>
                    <a:pt x="23738" y="46915"/>
                  </a:lnTo>
                  <a:lnTo>
                    <a:pt x="25177" y="47634"/>
                  </a:lnTo>
                  <a:lnTo>
                    <a:pt x="26436" y="48241"/>
                  </a:lnTo>
                  <a:lnTo>
                    <a:pt x="27358" y="48645"/>
                  </a:lnTo>
                  <a:lnTo>
                    <a:pt x="27650" y="48758"/>
                  </a:lnTo>
                  <a:lnTo>
                    <a:pt x="27785" y="48780"/>
                  </a:lnTo>
                  <a:lnTo>
                    <a:pt x="28324" y="51703"/>
                  </a:lnTo>
                  <a:lnTo>
                    <a:pt x="28864" y="54625"/>
                  </a:lnTo>
                  <a:lnTo>
                    <a:pt x="29156" y="56086"/>
                  </a:lnTo>
                  <a:lnTo>
                    <a:pt x="29471" y="57525"/>
                  </a:lnTo>
                  <a:lnTo>
                    <a:pt x="29785" y="58963"/>
                  </a:lnTo>
                  <a:lnTo>
                    <a:pt x="30145" y="60402"/>
                  </a:lnTo>
                  <a:lnTo>
                    <a:pt x="29336" y="59683"/>
                  </a:lnTo>
                  <a:lnTo>
                    <a:pt x="28571" y="58941"/>
                  </a:lnTo>
                  <a:lnTo>
                    <a:pt x="27830" y="58199"/>
                  </a:lnTo>
                  <a:lnTo>
                    <a:pt x="27110" y="57435"/>
                  </a:lnTo>
                  <a:lnTo>
                    <a:pt x="26413" y="56648"/>
                  </a:lnTo>
                  <a:lnTo>
                    <a:pt x="25717" y="55861"/>
                  </a:lnTo>
                  <a:lnTo>
                    <a:pt x="24345" y="54265"/>
                  </a:lnTo>
                  <a:lnTo>
                    <a:pt x="22997" y="52647"/>
                  </a:lnTo>
                  <a:lnTo>
                    <a:pt x="21648" y="51028"/>
                  </a:lnTo>
                  <a:lnTo>
                    <a:pt x="20951" y="50241"/>
                  </a:lnTo>
                  <a:lnTo>
                    <a:pt x="20254" y="49455"/>
                  </a:lnTo>
                  <a:lnTo>
                    <a:pt x="19535" y="48668"/>
                  </a:lnTo>
                  <a:lnTo>
                    <a:pt x="18816" y="47904"/>
                  </a:lnTo>
                  <a:lnTo>
                    <a:pt x="18501" y="47589"/>
                  </a:lnTo>
                  <a:lnTo>
                    <a:pt x="18164" y="47297"/>
                  </a:lnTo>
                  <a:lnTo>
                    <a:pt x="17804" y="46982"/>
                  </a:lnTo>
                  <a:lnTo>
                    <a:pt x="17422" y="46690"/>
                  </a:lnTo>
                  <a:lnTo>
                    <a:pt x="17017" y="46420"/>
                  </a:lnTo>
                  <a:lnTo>
                    <a:pt x="16613" y="46195"/>
                  </a:lnTo>
                  <a:lnTo>
                    <a:pt x="16185" y="45993"/>
                  </a:lnTo>
                  <a:lnTo>
                    <a:pt x="15781" y="45836"/>
                  </a:lnTo>
                  <a:lnTo>
                    <a:pt x="15579" y="45768"/>
                  </a:lnTo>
                  <a:lnTo>
                    <a:pt x="15376" y="45723"/>
                  </a:lnTo>
                  <a:lnTo>
                    <a:pt x="15151" y="45701"/>
                  </a:lnTo>
                  <a:lnTo>
                    <a:pt x="14949" y="45678"/>
                  </a:lnTo>
                  <a:lnTo>
                    <a:pt x="14747" y="45678"/>
                  </a:lnTo>
                  <a:lnTo>
                    <a:pt x="14567" y="45723"/>
                  </a:lnTo>
                  <a:lnTo>
                    <a:pt x="14365" y="45746"/>
                  </a:lnTo>
                  <a:lnTo>
                    <a:pt x="14185" y="45813"/>
                  </a:lnTo>
                  <a:lnTo>
                    <a:pt x="14005" y="45903"/>
                  </a:lnTo>
                  <a:lnTo>
                    <a:pt x="13825" y="46015"/>
                  </a:lnTo>
                  <a:lnTo>
                    <a:pt x="13645" y="46150"/>
                  </a:lnTo>
                  <a:lnTo>
                    <a:pt x="13466" y="46308"/>
                  </a:lnTo>
                  <a:lnTo>
                    <a:pt x="13308" y="46487"/>
                  </a:lnTo>
                  <a:lnTo>
                    <a:pt x="13173" y="46690"/>
                  </a:lnTo>
                  <a:lnTo>
                    <a:pt x="13016" y="46937"/>
                  </a:lnTo>
                  <a:lnTo>
                    <a:pt x="12881" y="47184"/>
                  </a:lnTo>
                  <a:lnTo>
                    <a:pt x="12769" y="47477"/>
                  </a:lnTo>
                  <a:lnTo>
                    <a:pt x="12679" y="47769"/>
                  </a:lnTo>
                  <a:lnTo>
                    <a:pt x="12611" y="48061"/>
                  </a:lnTo>
                  <a:lnTo>
                    <a:pt x="12566" y="48353"/>
                  </a:lnTo>
                  <a:lnTo>
                    <a:pt x="12544" y="48623"/>
                  </a:lnTo>
                  <a:lnTo>
                    <a:pt x="12566" y="48915"/>
                  </a:lnTo>
                  <a:lnTo>
                    <a:pt x="12589" y="49207"/>
                  </a:lnTo>
                  <a:lnTo>
                    <a:pt x="12634" y="49500"/>
                  </a:lnTo>
                  <a:lnTo>
                    <a:pt x="12701" y="49769"/>
                  </a:lnTo>
                  <a:lnTo>
                    <a:pt x="12791" y="50062"/>
                  </a:lnTo>
                  <a:lnTo>
                    <a:pt x="12904" y="50331"/>
                  </a:lnTo>
                  <a:lnTo>
                    <a:pt x="13038" y="50601"/>
                  </a:lnTo>
                  <a:lnTo>
                    <a:pt x="13173" y="50893"/>
                  </a:lnTo>
                  <a:lnTo>
                    <a:pt x="13331" y="51163"/>
                  </a:lnTo>
                  <a:lnTo>
                    <a:pt x="13668" y="51680"/>
                  </a:lnTo>
                  <a:lnTo>
                    <a:pt x="14050" y="52197"/>
                  </a:lnTo>
                  <a:lnTo>
                    <a:pt x="14455" y="52692"/>
                  </a:lnTo>
                  <a:lnTo>
                    <a:pt x="14904" y="53164"/>
                  </a:lnTo>
                  <a:lnTo>
                    <a:pt x="15354" y="53636"/>
                  </a:lnTo>
                  <a:lnTo>
                    <a:pt x="15803" y="54063"/>
                  </a:lnTo>
                  <a:lnTo>
                    <a:pt x="16253" y="54468"/>
                  </a:lnTo>
                  <a:lnTo>
                    <a:pt x="17085" y="55164"/>
                  </a:lnTo>
                  <a:lnTo>
                    <a:pt x="17804" y="55771"/>
                  </a:lnTo>
                  <a:lnTo>
                    <a:pt x="18523" y="56333"/>
                  </a:lnTo>
                  <a:lnTo>
                    <a:pt x="19243" y="56895"/>
                  </a:lnTo>
                  <a:lnTo>
                    <a:pt x="19962" y="57412"/>
                  </a:lnTo>
                  <a:lnTo>
                    <a:pt x="20681" y="57929"/>
                  </a:lnTo>
                  <a:lnTo>
                    <a:pt x="21446" y="58401"/>
                  </a:lnTo>
                  <a:lnTo>
                    <a:pt x="22210" y="58873"/>
                  </a:lnTo>
                  <a:lnTo>
                    <a:pt x="22997" y="59323"/>
                  </a:lnTo>
                  <a:lnTo>
                    <a:pt x="23806" y="59750"/>
                  </a:lnTo>
                  <a:lnTo>
                    <a:pt x="24638" y="60155"/>
                  </a:lnTo>
                  <a:lnTo>
                    <a:pt x="25514" y="60537"/>
                  </a:lnTo>
                  <a:lnTo>
                    <a:pt x="26436" y="60897"/>
                  </a:lnTo>
                  <a:lnTo>
                    <a:pt x="27402" y="61234"/>
                  </a:lnTo>
                  <a:lnTo>
                    <a:pt x="28414" y="61571"/>
                  </a:lnTo>
                  <a:lnTo>
                    <a:pt x="29471" y="61886"/>
                  </a:lnTo>
                  <a:lnTo>
                    <a:pt x="30595" y="62178"/>
                  </a:lnTo>
                  <a:lnTo>
                    <a:pt x="31067" y="63841"/>
                  </a:lnTo>
                  <a:lnTo>
                    <a:pt x="31606" y="65505"/>
                  </a:lnTo>
                  <a:lnTo>
                    <a:pt x="32168" y="67146"/>
                  </a:lnTo>
                  <a:lnTo>
                    <a:pt x="32460" y="67955"/>
                  </a:lnTo>
                  <a:lnTo>
                    <a:pt x="32775" y="68764"/>
                  </a:lnTo>
                  <a:lnTo>
                    <a:pt x="33112" y="69573"/>
                  </a:lnTo>
                  <a:lnTo>
                    <a:pt x="33449" y="70360"/>
                  </a:lnTo>
                  <a:lnTo>
                    <a:pt x="33809" y="71147"/>
                  </a:lnTo>
                  <a:lnTo>
                    <a:pt x="34169" y="71911"/>
                  </a:lnTo>
                  <a:lnTo>
                    <a:pt x="34551" y="72698"/>
                  </a:lnTo>
                  <a:lnTo>
                    <a:pt x="34955" y="73462"/>
                  </a:lnTo>
                  <a:lnTo>
                    <a:pt x="35383" y="74204"/>
                  </a:lnTo>
                  <a:lnTo>
                    <a:pt x="35832" y="74946"/>
                  </a:lnTo>
                  <a:lnTo>
                    <a:pt x="35900" y="75058"/>
                  </a:lnTo>
                  <a:lnTo>
                    <a:pt x="35989" y="75148"/>
                  </a:lnTo>
                  <a:lnTo>
                    <a:pt x="36102" y="75193"/>
                  </a:lnTo>
                  <a:lnTo>
                    <a:pt x="36214" y="75216"/>
                  </a:lnTo>
                  <a:lnTo>
                    <a:pt x="36304" y="75216"/>
                  </a:lnTo>
                  <a:lnTo>
                    <a:pt x="36417" y="75193"/>
                  </a:lnTo>
                  <a:lnTo>
                    <a:pt x="36529" y="75148"/>
                  </a:lnTo>
                  <a:lnTo>
                    <a:pt x="36619" y="75081"/>
                  </a:lnTo>
                  <a:lnTo>
                    <a:pt x="36709" y="75013"/>
                  </a:lnTo>
                  <a:lnTo>
                    <a:pt x="36776" y="74923"/>
                  </a:lnTo>
                  <a:lnTo>
                    <a:pt x="36844" y="74811"/>
                  </a:lnTo>
                  <a:lnTo>
                    <a:pt x="36889" y="74699"/>
                  </a:lnTo>
                  <a:lnTo>
                    <a:pt x="36911" y="74586"/>
                  </a:lnTo>
                  <a:lnTo>
                    <a:pt x="36911" y="74451"/>
                  </a:lnTo>
                  <a:lnTo>
                    <a:pt x="36866" y="74339"/>
                  </a:lnTo>
                  <a:lnTo>
                    <a:pt x="36799" y="74204"/>
                  </a:lnTo>
                  <a:lnTo>
                    <a:pt x="36394" y="73485"/>
                  </a:lnTo>
                  <a:lnTo>
                    <a:pt x="35989" y="72743"/>
                  </a:lnTo>
                  <a:lnTo>
                    <a:pt x="35585" y="72001"/>
                  </a:lnTo>
                  <a:lnTo>
                    <a:pt x="35225" y="71237"/>
                  </a:lnTo>
                  <a:lnTo>
                    <a:pt x="34843" y="70473"/>
                  </a:lnTo>
                  <a:lnTo>
                    <a:pt x="34506" y="69686"/>
                  </a:lnTo>
                  <a:lnTo>
                    <a:pt x="34169" y="68877"/>
                  </a:lnTo>
                  <a:lnTo>
                    <a:pt x="33831" y="68090"/>
                  </a:lnTo>
                  <a:lnTo>
                    <a:pt x="33539" y="67258"/>
                  </a:lnTo>
                  <a:lnTo>
                    <a:pt x="33225" y="66449"/>
                  </a:lnTo>
                  <a:lnTo>
                    <a:pt x="32663" y="64785"/>
                  </a:lnTo>
                  <a:lnTo>
                    <a:pt x="32146" y="63099"/>
                  </a:lnTo>
                  <a:lnTo>
                    <a:pt x="31673" y="61391"/>
                  </a:lnTo>
                  <a:lnTo>
                    <a:pt x="32325" y="60762"/>
                  </a:lnTo>
                  <a:lnTo>
                    <a:pt x="33202" y="59863"/>
                  </a:lnTo>
                  <a:lnTo>
                    <a:pt x="34191" y="58784"/>
                  </a:lnTo>
                  <a:lnTo>
                    <a:pt x="35315" y="57525"/>
                  </a:lnTo>
                  <a:lnTo>
                    <a:pt x="36462" y="56131"/>
                  </a:lnTo>
                  <a:lnTo>
                    <a:pt x="37046" y="55389"/>
                  </a:lnTo>
                  <a:lnTo>
                    <a:pt x="37630" y="54625"/>
                  </a:lnTo>
                  <a:lnTo>
                    <a:pt x="38215" y="53861"/>
                  </a:lnTo>
                  <a:lnTo>
                    <a:pt x="38777" y="53074"/>
                  </a:lnTo>
                  <a:lnTo>
                    <a:pt x="39294" y="52287"/>
                  </a:lnTo>
                  <a:lnTo>
                    <a:pt x="39811" y="51500"/>
                  </a:lnTo>
                  <a:lnTo>
                    <a:pt x="40283" y="50714"/>
                  </a:lnTo>
                  <a:lnTo>
                    <a:pt x="40733" y="49927"/>
                  </a:lnTo>
                  <a:lnTo>
                    <a:pt x="41137" y="49162"/>
                  </a:lnTo>
                  <a:lnTo>
                    <a:pt x="41474" y="48398"/>
                  </a:lnTo>
                  <a:lnTo>
                    <a:pt x="41767" y="47679"/>
                  </a:lnTo>
                  <a:lnTo>
                    <a:pt x="42014" y="46960"/>
                  </a:lnTo>
                  <a:lnTo>
                    <a:pt x="42104" y="46622"/>
                  </a:lnTo>
                  <a:lnTo>
                    <a:pt x="42171" y="46285"/>
                  </a:lnTo>
                  <a:lnTo>
                    <a:pt x="42239" y="45970"/>
                  </a:lnTo>
                  <a:lnTo>
                    <a:pt x="42261" y="45656"/>
                  </a:lnTo>
                  <a:lnTo>
                    <a:pt x="42284" y="45341"/>
                  </a:lnTo>
                  <a:lnTo>
                    <a:pt x="42284" y="45049"/>
                  </a:lnTo>
                  <a:lnTo>
                    <a:pt x="42261" y="44757"/>
                  </a:lnTo>
                  <a:lnTo>
                    <a:pt x="42216" y="44487"/>
                  </a:lnTo>
                  <a:lnTo>
                    <a:pt x="42149" y="44217"/>
                  </a:lnTo>
                  <a:lnTo>
                    <a:pt x="42059" y="43970"/>
                  </a:lnTo>
                  <a:lnTo>
                    <a:pt x="41946" y="43723"/>
                  </a:lnTo>
                  <a:lnTo>
                    <a:pt x="41812" y="43498"/>
                  </a:lnTo>
                  <a:lnTo>
                    <a:pt x="41654" y="43295"/>
                  </a:lnTo>
                  <a:lnTo>
                    <a:pt x="41474" y="43093"/>
                  </a:lnTo>
                  <a:lnTo>
                    <a:pt x="41250" y="42913"/>
                  </a:lnTo>
                  <a:lnTo>
                    <a:pt x="41002" y="42756"/>
                  </a:lnTo>
                  <a:lnTo>
                    <a:pt x="40733" y="42599"/>
                  </a:lnTo>
                  <a:lnTo>
                    <a:pt x="40440" y="42464"/>
                  </a:lnTo>
                  <a:lnTo>
                    <a:pt x="40103" y="42351"/>
                  </a:lnTo>
                  <a:lnTo>
                    <a:pt x="39766" y="42261"/>
                  </a:lnTo>
                  <a:lnTo>
                    <a:pt x="39496" y="42216"/>
                  </a:lnTo>
                  <a:lnTo>
                    <a:pt x="39226" y="42194"/>
                  </a:lnTo>
                  <a:lnTo>
                    <a:pt x="38979" y="42194"/>
                  </a:lnTo>
                  <a:lnTo>
                    <a:pt x="38732" y="42216"/>
                  </a:lnTo>
                  <a:lnTo>
                    <a:pt x="38485" y="42261"/>
                  </a:lnTo>
                  <a:lnTo>
                    <a:pt x="38260" y="42329"/>
                  </a:lnTo>
                  <a:lnTo>
                    <a:pt x="38035" y="42419"/>
                  </a:lnTo>
                  <a:lnTo>
                    <a:pt x="37810" y="42531"/>
                  </a:lnTo>
                  <a:lnTo>
                    <a:pt x="37585" y="42644"/>
                  </a:lnTo>
                  <a:lnTo>
                    <a:pt x="37361" y="42778"/>
                  </a:lnTo>
                  <a:lnTo>
                    <a:pt x="37158" y="42936"/>
                  </a:lnTo>
                  <a:lnTo>
                    <a:pt x="36956" y="43116"/>
                  </a:lnTo>
                  <a:lnTo>
                    <a:pt x="36574" y="43475"/>
                  </a:lnTo>
                  <a:lnTo>
                    <a:pt x="36214" y="43902"/>
                  </a:lnTo>
                  <a:lnTo>
                    <a:pt x="35877" y="44352"/>
                  </a:lnTo>
                  <a:lnTo>
                    <a:pt x="35562" y="44802"/>
                  </a:lnTo>
                  <a:lnTo>
                    <a:pt x="35270" y="45296"/>
                  </a:lnTo>
                  <a:lnTo>
                    <a:pt x="35000" y="45768"/>
                  </a:lnTo>
                  <a:lnTo>
                    <a:pt x="34753" y="46263"/>
                  </a:lnTo>
                  <a:lnTo>
                    <a:pt x="34528" y="46712"/>
                  </a:lnTo>
                  <a:lnTo>
                    <a:pt x="34146" y="47566"/>
                  </a:lnTo>
                  <a:lnTo>
                    <a:pt x="33674" y="48623"/>
                  </a:lnTo>
                  <a:lnTo>
                    <a:pt x="33270" y="49702"/>
                  </a:lnTo>
                  <a:lnTo>
                    <a:pt x="32887" y="50803"/>
                  </a:lnTo>
                  <a:lnTo>
                    <a:pt x="32550" y="51905"/>
                  </a:lnTo>
                  <a:lnTo>
                    <a:pt x="32438" y="52332"/>
                  </a:lnTo>
                  <a:lnTo>
                    <a:pt x="32325" y="52782"/>
                  </a:lnTo>
                  <a:lnTo>
                    <a:pt x="32123" y="53681"/>
                  </a:lnTo>
                  <a:lnTo>
                    <a:pt x="31966" y="54602"/>
                  </a:lnTo>
                  <a:lnTo>
                    <a:pt x="31831" y="55547"/>
                  </a:lnTo>
                  <a:lnTo>
                    <a:pt x="31673" y="56491"/>
                  </a:lnTo>
                  <a:lnTo>
                    <a:pt x="31516" y="57412"/>
                  </a:lnTo>
                  <a:lnTo>
                    <a:pt x="31336" y="58334"/>
                  </a:lnTo>
                  <a:lnTo>
                    <a:pt x="31112" y="59233"/>
                  </a:lnTo>
                  <a:lnTo>
                    <a:pt x="30774" y="57794"/>
                  </a:lnTo>
                  <a:lnTo>
                    <a:pt x="30460" y="56378"/>
                  </a:lnTo>
                  <a:lnTo>
                    <a:pt x="30167" y="54985"/>
                  </a:lnTo>
                  <a:lnTo>
                    <a:pt x="29898" y="53591"/>
                  </a:lnTo>
                  <a:lnTo>
                    <a:pt x="29381" y="50758"/>
                  </a:lnTo>
                  <a:lnTo>
                    <a:pt x="28886" y="47926"/>
                  </a:lnTo>
                  <a:lnTo>
                    <a:pt x="29313" y="47769"/>
                  </a:lnTo>
                  <a:lnTo>
                    <a:pt x="29718" y="47566"/>
                  </a:lnTo>
                  <a:lnTo>
                    <a:pt x="30100" y="47342"/>
                  </a:lnTo>
                  <a:lnTo>
                    <a:pt x="30460" y="47072"/>
                  </a:lnTo>
                  <a:lnTo>
                    <a:pt x="30819" y="46802"/>
                  </a:lnTo>
                  <a:lnTo>
                    <a:pt x="31156" y="46510"/>
                  </a:lnTo>
                  <a:lnTo>
                    <a:pt x="31494" y="46195"/>
                  </a:lnTo>
                  <a:lnTo>
                    <a:pt x="31808" y="45858"/>
                  </a:lnTo>
                  <a:lnTo>
                    <a:pt x="32123" y="45498"/>
                  </a:lnTo>
                  <a:lnTo>
                    <a:pt x="32415" y="45161"/>
                  </a:lnTo>
                  <a:lnTo>
                    <a:pt x="32977" y="44419"/>
                  </a:lnTo>
                  <a:lnTo>
                    <a:pt x="33494" y="43678"/>
                  </a:lnTo>
                  <a:lnTo>
                    <a:pt x="34011" y="42958"/>
                  </a:lnTo>
                  <a:lnTo>
                    <a:pt x="35068" y="41430"/>
                  </a:lnTo>
                  <a:lnTo>
                    <a:pt x="36147" y="39924"/>
                  </a:lnTo>
                  <a:lnTo>
                    <a:pt x="36686" y="39159"/>
                  </a:lnTo>
                  <a:lnTo>
                    <a:pt x="37203" y="38373"/>
                  </a:lnTo>
                  <a:lnTo>
                    <a:pt x="37698" y="37608"/>
                  </a:lnTo>
                  <a:lnTo>
                    <a:pt x="38192" y="36821"/>
                  </a:lnTo>
                  <a:lnTo>
                    <a:pt x="38507" y="36237"/>
                  </a:lnTo>
                  <a:lnTo>
                    <a:pt x="38822" y="35585"/>
                  </a:lnTo>
                  <a:lnTo>
                    <a:pt x="39137" y="34866"/>
                  </a:lnTo>
                  <a:lnTo>
                    <a:pt x="39406" y="34101"/>
                  </a:lnTo>
                  <a:lnTo>
                    <a:pt x="39676" y="33270"/>
                  </a:lnTo>
                  <a:lnTo>
                    <a:pt x="39878" y="32438"/>
                  </a:lnTo>
                  <a:lnTo>
                    <a:pt x="39968" y="32011"/>
                  </a:lnTo>
                  <a:lnTo>
                    <a:pt x="40036" y="31584"/>
                  </a:lnTo>
                  <a:lnTo>
                    <a:pt x="40103" y="31157"/>
                  </a:lnTo>
                  <a:lnTo>
                    <a:pt x="40148" y="30730"/>
                  </a:lnTo>
                  <a:lnTo>
                    <a:pt x="40171" y="30303"/>
                  </a:lnTo>
                  <a:lnTo>
                    <a:pt x="40148" y="29898"/>
                  </a:lnTo>
                  <a:lnTo>
                    <a:pt x="40126" y="29493"/>
                  </a:lnTo>
                  <a:lnTo>
                    <a:pt x="40081" y="29089"/>
                  </a:lnTo>
                  <a:lnTo>
                    <a:pt x="40013" y="28707"/>
                  </a:lnTo>
                  <a:lnTo>
                    <a:pt x="39923" y="28324"/>
                  </a:lnTo>
                  <a:lnTo>
                    <a:pt x="39788" y="27987"/>
                  </a:lnTo>
                  <a:lnTo>
                    <a:pt x="39631" y="27650"/>
                  </a:lnTo>
                  <a:lnTo>
                    <a:pt x="39451" y="27313"/>
                  </a:lnTo>
                  <a:lnTo>
                    <a:pt x="39226" y="27021"/>
                  </a:lnTo>
                  <a:lnTo>
                    <a:pt x="38979" y="26751"/>
                  </a:lnTo>
                  <a:lnTo>
                    <a:pt x="38687" y="26504"/>
                  </a:lnTo>
                  <a:lnTo>
                    <a:pt x="38372" y="26256"/>
                  </a:lnTo>
                  <a:lnTo>
                    <a:pt x="38013" y="26076"/>
                  </a:lnTo>
                  <a:lnTo>
                    <a:pt x="37608" y="25897"/>
                  </a:lnTo>
                  <a:lnTo>
                    <a:pt x="37158" y="25762"/>
                  </a:lnTo>
                  <a:lnTo>
                    <a:pt x="36866" y="25694"/>
                  </a:lnTo>
                  <a:lnTo>
                    <a:pt x="36574" y="25672"/>
                  </a:lnTo>
                  <a:lnTo>
                    <a:pt x="36282" y="25672"/>
                  </a:lnTo>
                  <a:lnTo>
                    <a:pt x="36012" y="25717"/>
                  </a:lnTo>
                  <a:lnTo>
                    <a:pt x="35742" y="25784"/>
                  </a:lnTo>
                  <a:lnTo>
                    <a:pt x="35495" y="25874"/>
                  </a:lnTo>
                  <a:lnTo>
                    <a:pt x="35225" y="25987"/>
                  </a:lnTo>
                  <a:lnTo>
                    <a:pt x="34978" y="26121"/>
                  </a:lnTo>
                  <a:lnTo>
                    <a:pt x="34753" y="26279"/>
                  </a:lnTo>
                  <a:lnTo>
                    <a:pt x="34528" y="26459"/>
                  </a:lnTo>
                  <a:lnTo>
                    <a:pt x="34304" y="26661"/>
                  </a:lnTo>
                  <a:lnTo>
                    <a:pt x="34079" y="26886"/>
                  </a:lnTo>
                  <a:lnTo>
                    <a:pt x="33876" y="27110"/>
                  </a:lnTo>
                  <a:lnTo>
                    <a:pt x="33674" y="27358"/>
                  </a:lnTo>
                  <a:lnTo>
                    <a:pt x="33292" y="27897"/>
                  </a:lnTo>
                  <a:lnTo>
                    <a:pt x="32932" y="28459"/>
                  </a:lnTo>
                  <a:lnTo>
                    <a:pt x="32618" y="29044"/>
                  </a:lnTo>
                  <a:lnTo>
                    <a:pt x="32325" y="29651"/>
                  </a:lnTo>
                  <a:lnTo>
                    <a:pt x="32056" y="30235"/>
                  </a:lnTo>
                  <a:lnTo>
                    <a:pt x="31808" y="30820"/>
                  </a:lnTo>
                  <a:lnTo>
                    <a:pt x="31584" y="31359"/>
                  </a:lnTo>
                  <a:lnTo>
                    <a:pt x="31224" y="32303"/>
                  </a:lnTo>
                  <a:lnTo>
                    <a:pt x="30797" y="33517"/>
                  </a:lnTo>
                  <a:lnTo>
                    <a:pt x="30572" y="34146"/>
                  </a:lnTo>
                  <a:lnTo>
                    <a:pt x="30392" y="34776"/>
                  </a:lnTo>
                  <a:lnTo>
                    <a:pt x="30212" y="35405"/>
                  </a:lnTo>
                  <a:lnTo>
                    <a:pt x="30055" y="36035"/>
                  </a:lnTo>
                  <a:lnTo>
                    <a:pt x="29898" y="36664"/>
                  </a:lnTo>
                  <a:lnTo>
                    <a:pt x="29785" y="37316"/>
                  </a:lnTo>
                  <a:lnTo>
                    <a:pt x="29628" y="38350"/>
                  </a:lnTo>
                  <a:lnTo>
                    <a:pt x="29516" y="39384"/>
                  </a:lnTo>
                  <a:lnTo>
                    <a:pt x="29313" y="41475"/>
                  </a:lnTo>
                  <a:lnTo>
                    <a:pt x="29178" y="42509"/>
                  </a:lnTo>
                  <a:lnTo>
                    <a:pt x="29111" y="43003"/>
                  </a:lnTo>
                  <a:lnTo>
                    <a:pt x="29021" y="43520"/>
                  </a:lnTo>
                  <a:lnTo>
                    <a:pt x="28909" y="44015"/>
                  </a:lnTo>
                  <a:lnTo>
                    <a:pt x="28796" y="44509"/>
                  </a:lnTo>
                  <a:lnTo>
                    <a:pt x="28639" y="45004"/>
                  </a:lnTo>
                  <a:lnTo>
                    <a:pt x="28481" y="45498"/>
                  </a:lnTo>
                  <a:lnTo>
                    <a:pt x="28009" y="42823"/>
                  </a:lnTo>
                  <a:lnTo>
                    <a:pt x="27515" y="40171"/>
                  </a:lnTo>
                  <a:lnTo>
                    <a:pt x="27245" y="38845"/>
                  </a:lnTo>
                  <a:lnTo>
                    <a:pt x="26975" y="37518"/>
                  </a:lnTo>
                  <a:lnTo>
                    <a:pt x="26661" y="36192"/>
                  </a:lnTo>
                  <a:lnTo>
                    <a:pt x="26346" y="34888"/>
                  </a:lnTo>
                  <a:lnTo>
                    <a:pt x="26099" y="33944"/>
                  </a:lnTo>
                  <a:lnTo>
                    <a:pt x="25851" y="33000"/>
                  </a:lnTo>
                  <a:lnTo>
                    <a:pt x="25559" y="32056"/>
                  </a:lnTo>
                  <a:lnTo>
                    <a:pt x="25267" y="31112"/>
                  </a:lnTo>
                  <a:lnTo>
                    <a:pt x="25357" y="30999"/>
                  </a:lnTo>
                  <a:lnTo>
                    <a:pt x="25537" y="30685"/>
                  </a:lnTo>
                  <a:lnTo>
                    <a:pt x="26144" y="29561"/>
                  </a:lnTo>
                  <a:lnTo>
                    <a:pt x="26526" y="28796"/>
                  </a:lnTo>
                  <a:lnTo>
                    <a:pt x="26953" y="27897"/>
                  </a:lnTo>
                  <a:lnTo>
                    <a:pt x="27425" y="26908"/>
                  </a:lnTo>
                  <a:lnTo>
                    <a:pt x="27875" y="25852"/>
                  </a:lnTo>
                  <a:lnTo>
                    <a:pt x="28347" y="24750"/>
                  </a:lnTo>
                  <a:lnTo>
                    <a:pt x="28796" y="23604"/>
                  </a:lnTo>
                  <a:lnTo>
                    <a:pt x="29223" y="22457"/>
                  </a:lnTo>
                  <a:lnTo>
                    <a:pt x="29583" y="21288"/>
                  </a:lnTo>
                  <a:lnTo>
                    <a:pt x="29740" y="20726"/>
                  </a:lnTo>
                  <a:lnTo>
                    <a:pt x="29898" y="20164"/>
                  </a:lnTo>
                  <a:lnTo>
                    <a:pt x="30010" y="19625"/>
                  </a:lnTo>
                  <a:lnTo>
                    <a:pt x="30122" y="19085"/>
                  </a:lnTo>
                  <a:lnTo>
                    <a:pt x="30212" y="18591"/>
                  </a:lnTo>
                  <a:lnTo>
                    <a:pt x="30257" y="18096"/>
                  </a:lnTo>
                  <a:lnTo>
                    <a:pt x="30302" y="17602"/>
                  </a:lnTo>
                  <a:lnTo>
                    <a:pt x="30302" y="17152"/>
                  </a:lnTo>
                  <a:lnTo>
                    <a:pt x="30280" y="16568"/>
                  </a:lnTo>
                  <a:lnTo>
                    <a:pt x="30235" y="15916"/>
                  </a:lnTo>
                  <a:lnTo>
                    <a:pt x="30145" y="15219"/>
                  </a:lnTo>
                  <a:lnTo>
                    <a:pt x="30010" y="14455"/>
                  </a:lnTo>
                  <a:lnTo>
                    <a:pt x="29853" y="13668"/>
                  </a:lnTo>
                  <a:lnTo>
                    <a:pt x="29650" y="12881"/>
                  </a:lnTo>
                  <a:lnTo>
                    <a:pt x="29403" y="12094"/>
                  </a:lnTo>
                  <a:lnTo>
                    <a:pt x="29133" y="11308"/>
                  </a:lnTo>
                  <a:lnTo>
                    <a:pt x="28976" y="10926"/>
                  </a:lnTo>
                  <a:lnTo>
                    <a:pt x="28819" y="10543"/>
                  </a:lnTo>
                  <a:lnTo>
                    <a:pt x="28639" y="10184"/>
                  </a:lnTo>
                  <a:lnTo>
                    <a:pt x="28437" y="9847"/>
                  </a:lnTo>
                  <a:lnTo>
                    <a:pt x="28234" y="9509"/>
                  </a:lnTo>
                  <a:lnTo>
                    <a:pt x="28032" y="9172"/>
                  </a:lnTo>
                  <a:lnTo>
                    <a:pt x="27807" y="8880"/>
                  </a:lnTo>
                  <a:lnTo>
                    <a:pt x="27560" y="8588"/>
                  </a:lnTo>
                  <a:lnTo>
                    <a:pt x="27313" y="8318"/>
                  </a:lnTo>
                  <a:lnTo>
                    <a:pt x="27043" y="8071"/>
                  </a:lnTo>
                  <a:lnTo>
                    <a:pt x="26773" y="7868"/>
                  </a:lnTo>
                  <a:lnTo>
                    <a:pt x="26481" y="7666"/>
                  </a:lnTo>
                  <a:lnTo>
                    <a:pt x="26189" y="7486"/>
                  </a:lnTo>
                  <a:lnTo>
                    <a:pt x="25874" y="7351"/>
                  </a:lnTo>
                  <a:lnTo>
                    <a:pt x="25537" y="7261"/>
                  </a:lnTo>
                  <a:lnTo>
                    <a:pt x="25200" y="7172"/>
                  </a:lnTo>
                  <a:lnTo>
                    <a:pt x="24952" y="7149"/>
                  </a:lnTo>
                  <a:lnTo>
                    <a:pt x="24705" y="7149"/>
                  </a:lnTo>
                  <a:lnTo>
                    <a:pt x="24480" y="7172"/>
                  </a:lnTo>
                  <a:lnTo>
                    <a:pt x="24278" y="7217"/>
                  </a:lnTo>
                  <a:lnTo>
                    <a:pt x="24076" y="7284"/>
                  </a:lnTo>
                  <a:lnTo>
                    <a:pt x="23896" y="7374"/>
                  </a:lnTo>
                  <a:lnTo>
                    <a:pt x="23738" y="7464"/>
                  </a:lnTo>
                  <a:lnTo>
                    <a:pt x="23581" y="7599"/>
                  </a:lnTo>
                  <a:lnTo>
                    <a:pt x="23424" y="7734"/>
                  </a:lnTo>
                  <a:lnTo>
                    <a:pt x="23289" y="7891"/>
                  </a:lnTo>
                  <a:lnTo>
                    <a:pt x="23176" y="8071"/>
                  </a:lnTo>
                  <a:lnTo>
                    <a:pt x="23064" y="8251"/>
                  </a:lnTo>
                  <a:lnTo>
                    <a:pt x="22862" y="8678"/>
                  </a:lnTo>
                  <a:lnTo>
                    <a:pt x="22704" y="9105"/>
                  </a:lnTo>
                  <a:lnTo>
                    <a:pt x="22592" y="9577"/>
                  </a:lnTo>
                  <a:lnTo>
                    <a:pt x="22480" y="10071"/>
                  </a:lnTo>
                  <a:lnTo>
                    <a:pt x="22412" y="10566"/>
                  </a:lnTo>
                  <a:lnTo>
                    <a:pt x="22367" y="11038"/>
                  </a:lnTo>
                  <a:lnTo>
                    <a:pt x="22300" y="11960"/>
                  </a:lnTo>
                  <a:lnTo>
                    <a:pt x="22300" y="12746"/>
                  </a:lnTo>
                  <a:lnTo>
                    <a:pt x="22300" y="13758"/>
                  </a:lnTo>
                  <a:lnTo>
                    <a:pt x="22345" y="14747"/>
                  </a:lnTo>
                  <a:lnTo>
                    <a:pt x="22435" y="15759"/>
                  </a:lnTo>
                  <a:lnTo>
                    <a:pt x="22569" y="16748"/>
                  </a:lnTo>
                  <a:lnTo>
                    <a:pt x="22704" y="17759"/>
                  </a:lnTo>
                  <a:lnTo>
                    <a:pt x="22884" y="18748"/>
                  </a:lnTo>
                  <a:lnTo>
                    <a:pt x="23266" y="20726"/>
                  </a:lnTo>
                  <a:lnTo>
                    <a:pt x="23671" y="22682"/>
                  </a:lnTo>
                  <a:lnTo>
                    <a:pt x="23851" y="23671"/>
                  </a:lnTo>
                  <a:lnTo>
                    <a:pt x="24008" y="24660"/>
                  </a:lnTo>
                  <a:lnTo>
                    <a:pt x="24166" y="25672"/>
                  </a:lnTo>
                  <a:lnTo>
                    <a:pt x="24278" y="26661"/>
                  </a:lnTo>
                  <a:lnTo>
                    <a:pt x="24368" y="27650"/>
                  </a:lnTo>
                  <a:lnTo>
                    <a:pt x="24390" y="28662"/>
                  </a:lnTo>
                  <a:lnTo>
                    <a:pt x="24121" y="28010"/>
                  </a:lnTo>
                  <a:lnTo>
                    <a:pt x="23806" y="27268"/>
                  </a:lnTo>
                  <a:lnTo>
                    <a:pt x="23424" y="26459"/>
                  </a:lnTo>
                  <a:lnTo>
                    <a:pt x="22997" y="25604"/>
                  </a:lnTo>
                  <a:lnTo>
                    <a:pt x="22075" y="23851"/>
                  </a:lnTo>
                  <a:lnTo>
                    <a:pt x="21131" y="22075"/>
                  </a:lnTo>
                  <a:lnTo>
                    <a:pt x="20232" y="20479"/>
                  </a:lnTo>
                  <a:lnTo>
                    <a:pt x="19445" y="19130"/>
                  </a:lnTo>
                  <a:lnTo>
                    <a:pt x="18883" y="18164"/>
                  </a:lnTo>
                  <a:lnTo>
                    <a:pt x="18613" y="17737"/>
                  </a:lnTo>
                  <a:lnTo>
                    <a:pt x="18613" y="17692"/>
                  </a:lnTo>
                  <a:lnTo>
                    <a:pt x="18591" y="17602"/>
                  </a:lnTo>
                  <a:lnTo>
                    <a:pt x="18478" y="17220"/>
                  </a:lnTo>
                  <a:lnTo>
                    <a:pt x="18276" y="16658"/>
                  </a:lnTo>
                  <a:lnTo>
                    <a:pt x="17984" y="15916"/>
                  </a:lnTo>
                  <a:lnTo>
                    <a:pt x="17602" y="15039"/>
                  </a:lnTo>
                  <a:lnTo>
                    <a:pt x="17175" y="14028"/>
                  </a:lnTo>
                  <a:lnTo>
                    <a:pt x="16658" y="12926"/>
                  </a:lnTo>
                  <a:lnTo>
                    <a:pt x="16073" y="11757"/>
                  </a:lnTo>
                  <a:lnTo>
                    <a:pt x="15444" y="10543"/>
                  </a:lnTo>
                  <a:lnTo>
                    <a:pt x="14769" y="9330"/>
                  </a:lnTo>
                  <a:lnTo>
                    <a:pt x="14050" y="8138"/>
                  </a:lnTo>
                  <a:lnTo>
                    <a:pt x="13668" y="7531"/>
                  </a:lnTo>
                  <a:lnTo>
                    <a:pt x="13286" y="6969"/>
                  </a:lnTo>
                  <a:lnTo>
                    <a:pt x="12904" y="6407"/>
                  </a:lnTo>
                  <a:lnTo>
                    <a:pt x="12499" y="5868"/>
                  </a:lnTo>
                  <a:lnTo>
                    <a:pt x="12117" y="5373"/>
                  </a:lnTo>
                  <a:lnTo>
                    <a:pt x="11712" y="4879"/>
                  </a:lnTo>
                  <a:lnTo>
                    <a:pt x="11308" y="4429"/>
                  </a:lnTo>
                  <a:lnTo>
                    <a:pt x="10903" y="4002"/>
                  </a:lnTo>
                  <a:lnTo>
                    <a:pt x="10498" y="3620"/>
                  </a:lnTo>
                  <a:lnTo>
                    <a:pt x="10094" y="3283"/>
                  </a:lnTo>
                  <a:lnTo>
                    <a:pt x="9217" y="2631"/>
                  </a:lnTo>
                  <a:lnTo>
                    <a:pt x="8722" y="2271"/>
                  </a:lnTo>
                  <a:lnTo>
                    <a:pt x="8183" y="1911"/>
                  </a:lnTo>
                  <a:lnTo>
                    <a:pt x="7621" y="1552"/>
                  </a:lnTo>
                  <a:lnTo>
                    <a:pt x="7037" y="1192"/>
                  </a:lnTo>
                  <a:lnTo>
                    <a:pt x="6430" y="877"/>
                  </a:lnTo>
                  <a:lnTo>
                    <a:pt x="5823" y="608"/>
                  </a:lnTo>
                  <a:lnTo>
                    <a:pt x="5193" y="360"/>
                  </a:lnTo>
                  <a:lnTo>
                    <a:pt x="4879" y="248"/>
                  </a:lnTo>
                  <a:lnTo>
                    <a:pt x="4564" y="158"/>
                  </a:lnTo>
                  <a:lnTo>
                    <a:pt x="4272" y="91"/>
                  </a:lnTo>
                  <a:lnTo>
                    <a:pt x="3957" y="46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375075" y="2013950"/>
              <a:ext cx="279325" cy="243375"/>
            </a:xfrm>
            <a:custGeom>
              <a:avLst/>
              <a:gdLst/>
              <a:ahLst/>
              <a:cxnLst/>
              <a:rect l="l" t="t" r="r" b="b"/>
              <a:pathLst>
                <a:path w="11173" h="9735" extrusionOk="0">
                  <a:moveTo>
                    <a:pt x="563" y="1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8" y="136"/>
                  </a:lnTo>
                  <a:lnTo>
                    <a:pt x="158" y="226"/>
                  </a:lnTo>
                  <a:lnTo>
                    <a:pt x="90" y="316"/>
                  </a:lnTo>
                  <a:lnTo>
                    <a:pt x="46" y="406"/>
                  </a:lnTo>
                  <a:lnTo>
                    <a:pt x="1" y="518"/>
                  </a:lnTo>
                  <a:lnTo>
                    <a:pt x="1" y="608"/>
                  </a:lnTo>
                  <a:lnTo>
                    <a:pt x="23" y="720"/>
                  </a:lnTo>
                  <a:lnTo>
                    <a:pt x="68" y="855"/>
                  </a:lnTo>
                  <a:lnTo>
                    <a:pt x="158" y="968"/>
                  </a:lnTo>
                  <a:lnTo>
                    <a:pt x="720" y="1552"/>
                  </a:lnTo>
                  <a:lnTo>
                    <a:pt x="1282" y="2159"/>
                  </a:lnTo>
                  <a:lnTo>
                    <a:pt x="1866" y="2721"/>
                  </a:lnTo>
                  <a:lnTo>
                    <a:pt x="2473" y="3305"/>
                  </a:lnTo>
                  <a:lnTo>
                    <a:pt x="3080" y="3867"/>
                  </a:lnTo>
                  <a:lnTo>
                    <a:pt x="3710" y="4407"/>
                  </a:lnTo>
                  <a:lnTo>
                    <a:pt x="4968" y="5508"/>
                  </a:lnTo>
                  <a:lnTo>
                    <a:pt x="6250" y="6565"/>
                  </a:lnTo>
                  <a:lnTo>
                    <a:pt x="7553" y="7576"/>
                  </a:lnTo>
                  <a:lnTo>
                    <a:pt x="10184" y="9599"/>
                  </a:lnTo>
                  <a:lnTo>
                    <a:pt x="10296" y="9667"/>
                  </a:lnTo>
                  <a:lnTo>
                    <a:pt x="10408" y="9712"/>
                  </a:lnTo>
                  <a:lnTo>
                    <a:pt x="10543" y="9734"/>
                  </a:lnTo>
                  <a:lnTo>
                    <a:pt x="10656" y="9712"/>
                  </a:lnTo>
                  <a:lnTo>
                    <a:pt x="10768" y="9689"/>
                  </a:lnTo>
                  <a:lnTo>
                    <a:pt x="10858" y="9622"/>
                  </a:lnTo>
                  <a:lnTo>
                    <a:pt x="10948" y="9555"/>
                  </a:lnTo>
                  <a:lnTo>
                    <a:pt x="11038" y="9465"/>
                  </a:lnTo>
                  <a:lnTo>
                    <a:pt x="11105" y="9375"/>
                  </a:lnTo>
                  <a:lnTo>
                    <a:pt x="11150" y="9285"/>
                  </a:lnTo>
                  <a:lnTo>
                    <a:pt x="11173" y="9172"/>
                  </a:lnTo>
                  <a:lnTo>
                    <a:pt x="11173" y="9060"/>
                  </a:lnTo>
                  <a:lnTo>
                    <a:pt x="11150" y="8948"/>
                  </a:lnTo>
                  <a:lnTo>
                    <a:pt x="11105" y="8835"/>
                  </a:lnTo>
                  <a:lnTo>
                    <a:pt x="11038" y="8723"/>
                  </a:lnTo>
                  <a:lnTo>
                    <a:pt x="10948" y="8633"/>
                  </a:lnTo>
                  <a:lnTo>
                    <a:pt x="8385" y="6677"/>
                  </a:lnTo>
                  <a:lnTo>
                    <a:pt x="7104" y="5666"/>
                  </a:lnTo>
                  <a:lnTo>
                    <a:pt x="5845" y="4632"/>
                  </a:lnTo>
                  <a:lnTo>
                    <a:pt x="4609" y="3575"/>
                  </a:lnTo>
                  <a:lnTo>
                    <a:pt x="3395" y="2496"/>
                  </a:lnTo>
                  <a:lnTo>
                    <a:pt x="2810" y="1934"/>
                  </a:lnTo>
                  <a:lnTo>
                    <a:pt x="2248" y="1372"/>
                  </a:lnTo>
                  <a:lnTo>
                    <a:pt x="1686" y="788"/>
                  </a:lnTo>
                  <a:lnTo>
                    <a:pt x="1147" y="203"/>
                  </a:lnTo>
                  <a:lnTo>
                    <a:pt x="1035" y="113"/>
                  </a:lnTo>
                  <a:lnTo>
                    <a:pt x="922" y="4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787000" y="1931350"/>
              <a:ext cx="154575" cy="283825"/>
            </a:xfrm>
            <a:custGeom>
              <a:avLst/>
              <a:gdLst/>
              <a:ahLst/>
              <a:cxnLst/>
              <a:rect l="l" t="t" r="r" b="b"/>
              <a:pathLst>
                <a:path w="6183" h="11353" extrusionOk="0">
                  <a:moveTo>
                    <a:pt x="5418" y="0"/>
                  </a:moveTo>
                  <a:lnTo>
                    <a:pt x="5306" y="45"/>
                  </a:lnTo>
                  <a:lnTo>
                    <a:pt x="5193" y="90"/>
                  </a:lnTo>
                  <a:lnTo>
                    <a:pt x="5103" y="158"/>
                  </a:lnTo>
                  <a:lnTo>
                    <a:pt x="5036" y="248"/>
                  </a:lnTo>
                  <a:lnTo>
                    <a:pt x="4969" y="360"/>
                  </a:lnTo>
                  <a:lnTo>
                    <a:pt x="4946" y="495"/>
                  </a:lnTo>
                  <a:lnTo>
                    <a:pt x="4879" y="810"/>
                  </a:lnTo>
                  <a:lnTo>
                    <a:pt x="4811" y="1102"/>
                  </a:lnTo>
                  <a:lnTo>
                    <a:pt x="4699" y="1417"/>
                  </a:lnTo>
                  <a:lnTo>
                    <a:pt x="4586" y="1709"/>
                  </a:lnTo>
                  <a:lnTo>
                    <a:pt x="4339" y="2293"/>
                  </a:lnTo>
                  <a:lnTo>
                    <a:pt x="4047" y="2855"/>
                  </a:lnTo>
                  <a:lnTo>
                    <a:pt x="3417" y="3979"/>
                  </a:lnTo>
                  <a:lnTo>
                    <a:pt x="3103" y="4541"/>
                  </a:lnTo>
                  <a:lnTo>
                    <a:pt x="2833" y="5081"/>
                  </a:lnTo>
                  <a:lnTo>
                    <a:pt x="2181" y="6429"/>
                  </a:lnTo>
                  <a:lnTo>
                    <a:pt x="1529" y="7733"/>
                  </a:lnTo>
                  <a:lnTo>
                    <a:pt x="832" y="9037"/>
                  </a:lnTo>
                  <a:lnTo>
                    <a:pt x="473" y="9689"/>
                  </a:lnTo>
                  <a:lnTo>
                    <a:pt x="91" y="10318"/>
                  </a:lnTo>
                  <a:lnTo>
                    <a:pt x="23" y="10453"/>
                  </a:lnTo>
                  <a:lnTo>
                    <a:pt x="1" y="10566"/>
                  </a:lnTo>
                  <a:lnTo>
                    <a:pt x="1" y="10701"/>
                  </a:lnTo>
                  <a:lnTo>
                    <a:pt x="1" y="10813"/>
                  </a:lnTo>
                  <a:lnTo>
                    <a:pt x="46" y="10925"/>
                  </a:lnTo>
                  <a:lnTo>
                    <a:pt x="113" y="11038"/>
                  </a:lnTo>
                  <a:lnTo>
                    <a:pt x="180" y="11128"/>
                  </a:lnTo>
                  <a:lnTo>
                    <a:pt x="270" y="11218"/>
                  </a:lnTo>
                  <a:lnTo>
                    <a:pt x="360" y="11262"/>
                  </a:lnTo>
                  <a:lnTo>
                    <a:pt x="473" y="11330"/>
                  </a:lnTo>
                  <a:lnTo>
                    <a:pt x="563" y="11352"/>
                  </a:lnTo>
                  <a:lnTo>
                    <a:pt x="675" y="11352"/>
                  </a:lnTo>
                  <a:lnTo>
                    <a:pt x="787" y="11330"/>
                  </a:lnTo>
                  <a:lnTo>
                    <a:pt x="877" y="11285"/>
                  </a:lnTo>
                  <a:lnTo>
                    <a:pt x="990" y="11195"/>
                  </a:lnTo>
                  <a:lnTo>
                    <a:pt x="1057" y="11083"/>
                  </a:lnTo>
                  <a:lnTo>
                    <a:pt x="1462" y="10408"/>
                  </a:lnTo>
                  <a:lnTo>
                    <a:pt x="1844" y="9734"/>
                  </a:lnTo>
                  <a:lnTo>
                    <a:pt x="2586" y="8363"/>
                  </a:lnTo>
                  <a:lnTo>
                    <a:pt x="3283" y="6991"/>
                  </a:lnTo>
                  <a:lnTo>
                    <a:pt x="3957" y="5575"/>
                  </a:lnTo>
                  <a:lnTo>
                    <a:pt x="4272" y="4991"/>
                  </a:lnTo>
                  <a:lnTo>
                    <a:pt x="4586" y="4406"/>
                  </a:lnTo>
                  <a:lnTo>
                    <a:pt x="4924" y="3799"/>
                  </a:lnTo>
                  <a:lnTo>
                    <a:pt x="5238" y="3193"/>
                  </a:lnTo>
                  <a:lnTo>
                    <a:pt x="5553" y="2586"/>
                  </a:lnTo>
                  <a:lnTo>
                    <a:pt x="5800" y="1979"/>
                  </a:lnTo>
                  <a:lnTo>
                    <a:pt x="5913" y="1664"/>
                  </a:lnTo>
                  <a:lnTo>
                    <a:pt x="6025" y="1349"/>
                  </a:lnTo>
                  <a:lnTo>
                    <a:pt x="6092" y="1012"/>
                  </a:lnTo>
                  <a:lnTo>
                    <a:pt x="6160" y="697"/>
                  </a:lnTo>
                  <a:lnTo>
                    <a:pt x="6182" y="540"/>
                  </a:lnTo>
                  <a:lnTo>
                    <a:pt x="6160" y="428"/>
                  </a:lnTo>
                  <a:lnTo>
                    <a:pt x="6115" y="315"/>
                  </a:lnTo>
                  <a:lnTo>
                    <a:pt x="6048" y="225"/>
                  </a:lnTo>
                  <a:lnTo>
                    <a:pt x="5958" y="135"/>
                  </a:lnTo>
                  <a:lnTo>
                    <a:pt x="5868" y="68"/>
                  </a:lnTo>
                  <a:lnTo>
                    <a:pt x="5755" y="45"/>
                  </a:lnTo>
                  <a:lnTo>
                    <a:pt x="564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5699900" y="1541325"/>
              <a:ext cx="164675" cy="364750"/>
            </a:xfrm>
            <a:custGeom>
              <a:avLst/>
              <a:gdLst/>
              <a:ahLst/>
              <a:cxnLst/>
              <a:rect l="l" t="t" r="r" b="b"/>
              <a:pathLst>
                <a:path w="6587" h="14590" extrusionOk="0">
                  <a:moveTo>
                    <a:pt x="5845" y="1"/>
                  </a:moveTo>
                  <a:lnTo>
                    <a:pt x="5733" y="23"/>
                  </a:lnTo>
                  <a:lnTo>
                    <a:pt x="5643" y="68"/>
                  </a:lnTo>
                  <a:lnTo>
                    <a:pt x="5553" y="136"/>
                  </a:lnTo>
                  <a:lnTo>
                    <a:pt x="5463" y="248"/>
                  </a:lnTo>
                  <a:lnTo>
                    <a:pt x="5395" y="361"/>
                  </a:lnTo>
                  <a:lnTo>
                    <a:pt x="4766" y="2047"/>
                  </a:lnTo>
                  <a:lnTo>
                    <a:pt x="4114" y="3733"/>
                  </a:lnTo>
                  <a:lnTo>
                    <a:pt x="3440" y="5396"/>
                  </a:lnTo>
                  <a:lnTo>
                    <a:pt x="2765" y="7059"/>
                  </a:lnTo>
                  <a:lnTo>
                    <a:pt x="1394" y="10386"/>
                  </a:lnTo>
                  <a:lnTo>
                    <a:pt x="697" y="12072"/>
                  </a:lnTo>
                  <a:lnTo>
                    <a:pt x="45" y="13736"/>
                  </a:lnTo>
                  <a:lnTo>
                    <a:pt x="0" y="13871"/>
                  </a:lnTo>
                  <a:lnTo>
                    <a:pt x="0" y="14005"/>
                  </a:lnTo>
                  <a:lnTo>
                    <a:pt x="23" y="14118"/>
                  </a:lnTo>
                  <a:lnTo>
                    <a:pt x="68" y="14230"/>
                  </a:lnTo>
                  <a:lnTo>
                    <a:pt x="113" y="14343"/>
                  </a:lnTo>
                  <a:lnTo>
                    <a:pt x="203" y="14410"/>
                  </a:lnTo>
                  <a:lnTo>
                    <a:pt x="293" y="14500"/>
                  </a:lnTo>
                  <a:lnTo>
                    <a:pt x="405" y="14545"/>
                  </a:lnTo>
                  <a:lnTo>
                    <a:pt x="495" y="14590"/>
                  </a:lnTo>
                  <a:lnTo>
                    <a:pt x="742" y="14590"/>
                  </a:lnTo>
                  <a:lnTo>
                    <a:pt x="832" y="14567"/>
                  </a:lnTo>
                  <a:lnTo>
                    <a:pt x="945" y="14522"/>
                  </a:lnTo>
                  <a:lnTo>
                    <a:pt x="1034" y="14455"/>
                  </a:lnTo>
                  <a:lnTo>
                    <a:pt x="1124" y="14365"/>
                  </a:lnTo>
                  <a:lnTo>
                    <a:pt x="1169" y="14230"/>
                  </a:lnTo>
                  <a:lnTo>
                    <a:pt x="1844" y="12567"/>
                  </a:lnTo>
                  <a:lnTo>
                    <a:pt x="2518" y="10881"/>
                  </a:lnTo>
                  <a:lnTo>
                    <a:pt x="3889" y="7554"/>
                  </a:lnTo>
                  <a:lnTo>
                    <a:pt x="4586" y="5891"/>
                  </a:lnTo>
                  <a:lnTo>
                    <a:pt x="5260" y="4227"/>
                  </a:lnTo>
                  <a:lnTo>
                    <a:pt x="5912" y="2541"/>
                  </a:lnTo>
                  <a:lnTo>
                    <a:pt x="6542" y="855"/>
                  </a:lnTo>
                  <a:lnTo>
                    <a:pt x="6564" y="720"/>
                  </a:lnTo>
                  <a:lnTo>
                    <a:pt x="6587" y="585"/>
                  </a:lnTo>
                  <a:lnTo>
                    <a:pt x="6564" y="473"/>
                  </a:lnTo>
                  <a:lnTo>
                    <a:pt x="6519" y="361"/>
                  </a:lnTo>
                  <a:lnTo>
                    <a:pt x="6452" y="271"/>
                  </a:lnTo>
                  <a:lnTo>
                    <a:pt x="6362" y="181"/>
                  </a:lnTo>
                  <a:lnTo>
                    <a:pt x="6272" y="113"/>
                  </a:lnTo>
                  <a:lnTo>
                    <a:pt x="6182" y="46"/>
                  </a:lnTo>
                  <a:lnTo>
                    <a:pt x="6070" y="23"/>
                  </a:lnTo>
                  <a:lnTo>
                    <a:pt x="5957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5363275" y="1659350"/>
              <a:ext cx="252350" cy="235500"/>
            </a:xfrm>
            <a:custGeom>
              <a:avLst/>
              <a:gdLst/>
              <a:ahLst/>
              <a:cxnLst/>
              <a:rect l="l" t="t" r="r" b="b"/>
              <a:pathLst>
                <a:path w="10094" h="9420" extrusionOk="0">
                  <a:moveTo>
                    <a:pt x="518" y="1"/>
                  </a:moveTo>
                  <a:lnTo>
                    <a:pt x="405" y="23"/>
                  </a:lnTo>
                  <a:lnTo>
                    <a:pt x="315" y="91"/>
                  </a:lnTo>
                  <a:lnTo>
                    <a:pt x="225" y="158"/>
                  </a:lnTo>
                  <a:lnTo>
                    <a:pt x="158" y="225"/>
                  </a:lnTo>
                  <a:lnTo>
                    <a:pt x="90" y="338"/>
                  </a:lnTo>
                  <a:lnTo>
                    <a:pt x="45" y="428"/>
                  </a:lnTo>
                  <a:lnTo>
                    <a:pt x="0" y="563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45" y="922"/>
                  </a:lnTo>
                  <a:lnTo>
                    <a:pt x="113" y="1035"/>
                  </a:lnTo>
                  <a:lnTo>
                    <a:pt x="203" y="1125"/>
                  </a:lnTo>
                  <a:lnTo>
                    <a:pt x="2361" y="3215"/>
                  </a:lnTo>
                  <a:lnTo>
                    <a:pt x="4586" y="5283"/>
                  </a:lnTo>
                  <a:lnTo>
                    <a:pt x="6834" y="7284"/>
                  </a:lnTo>
                  <a:lnTo>
                    <a:pt x="9104" y="9262"/>
                  </a:lnTo>
                  <a:lnTo>
                    <a:pt x="9239" y="9352"/>
                  </a:lnTo>
                  <a:lnTo>
                    <a:pt x="9352" y="9397"/>
                  </a:lnTo>
                  <a:lnTo>
                    <a:pt x="9464" y="9419"/>
                  </a:lnTo>
                  <a:lnTo>
                    <a:pt x="9577" y="9397"/>
                  </a:lnTo>
                  <a:lnTo>
                    <a:pt x="9689" y="9374"/>
                  </a:lnTo>
                  <a:lnTo>
                    <a:pt x="9779" y="9307"/>
                  </a:lnTo>
                  <a:lnTo>
                    <a:pt x="9869" y="9240"/>
                  </a:lnTo>
                  <a:lnTo>
                    <a:pt x="9959" y="9172"/>
                  </a:lnTo>
                  <a:lnTo>
                    <a:pt x="10026" y="9060"/>
                  </a:lnTo>
                  <a:lnTo>
                    <a:pt x="10071" y="8970"/>
                  </a:lnTo>
                  <a:lnTo>
                    <a:pt x="10094" y="8857"/>
                  </a:lnTo>
                  <a:lnTo>
                    <a:pt x="10094" y="8722"/>
                  </a:lnTo>
                  <a:lnTo>
                    <a:pt x="10094" y="8610"/>
                  </a:lnTo>
                  <a:lnTo>
                    <a:pt x="10049" y="8498"/>
                  </a:lnTo>
                  <a:lnTo>
                    <a:pt x="9981" y="8385"/>
                  </a:lnTo>
                  <a:lnTo>
                    <a:pt x="9891" y="8295"/>
                  </a:lnTo>
                  <a:lnTo>
                    <a:pt x="7598" y="6317"/>
                  </a:lnTo>
                  <a:lnTo>
                    <a:pt x="5350" y="4294"/>
                  </a:lnTo>
                  <a:lnTo>
                    <a:pt x="3148" y="2249"/>
                  </a:lnTo>
                  <a:lnTo>
                    <a:pt x="967" y="158"/>
                  </a:lnTo>
                  <a:lnTo>
                    <a:pt x="855" y="68"/>
                  </a:lnTo>
                  <a:lnTo>
                    <a:pt x="742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5589200" y="1052975"/>
              <a:ext cx="48900" cy="387800"/>
            </a:xfrm>
            <a:custGeom>
              <a:avLst/>
              <a:gdLst/>
              <a:ahLst/>
              <a:cxnLst/>
              <a:rect l="l" t="t" r="r" b="b"/>
              <a:pathLst>
                <a:path w="1956" h="15512" extrusionOk="0">
                  <a:moveTo>
                    <a:pt x="922" y="1"/>
                  </a:moveTo>
                  <a:lnTo>
                    <a:pt x="809" y="23"/>
                  </a:lnTo>
                  <a:lnTo>
                    <a:pt x="697" y="68"/>
                  </a:lnTo>
                  <a:lnTo>
                    <a:pt x="607" y="136"/>
                  </a:lnTo>
                  <a:lnTo>
                    <a:pt x="517" y="203"/>
                  </a:lnTo>
                  <a:lnTo>
                    <a:pt x="450" y="293"/>
                  </a:lnTo>
                  <a:lnTo>
                    <a:pt x="405" y="405"/>
                  </a:lnTo>
                  <a:lnTo>
                    <a:pt x="382" y="540"/>
                  </a:lnTo>
                  <a:lnTo>
                    <a:pt x="382" y="675"/>
                  </a:lnTo>
                  <a:lnTo>
                    <a:pt x="540" y="2406"/>
                  </a:lnTo>
                  <a:lnTo>
                    <a:pt x="652" y="4182"/>
                  </a:lnTo>
                  <a:lnTo>
                    <a:pt x="697" y="5081"/>
                  </a:lnTo>
                  <a:lnTo>
                    <a:pt x="719" y="5980"/>
                  </a:lnTo>
                  <a:lnTo>
                    <a:pt x="742" y="6879"/>
                  </a:lnTo>
                  <a:lnTo>
                    <a:pt x="719" y="7778"/>
                  </a:lnTo>
                  <a:lnTo>
                    <a:pt x="697" y="8678"/>
                  </a:lnTo>
                  <a:lnTo>
                    <a:pt x="674" y="9577"/>
                  </a:lnTo>
                  <a:lnTo>
                    <a:pt x="607" y="10453"/>
                  </a:lnTo>
                  <a:lnTo>
                    <a:pt x="540" y="11353"/>
                  </a:lnTo>
                  <a:lnTo>
                    <a:pt x="427" y="12229"/>
                  </a:lnTo>
                  <a:lnTo>
                    <a:pt x="315" y="13106"/>
                  </a:lnTo>
                  <a:lnTo>
                    <a:pt x="180" y="13983"/>
                  </a:lnTo>
                  <a:lnTo>
                    <a:pt x="23" y="14837"/>
                  </a:lnTo>
                  <a:lnTo>
                    <a:pt x="0" y="14972"/>
                  </a:lnTo>
                  <a:lnTo>
                    <a:pt x="23" y="15107"/>
                  </a:lnTo>
                  <a:lnTo>
                    <a:pt x="67" y="15219"/>
                  </a:lnTo>
                  <a:lnTo>
                    <a:pt x="112" y="15309"/>
                  </a:lnTo>
                  <a:lnTo>
                    <a:pt x="202" y="15376"/>
                  </a:lnTo>
                  <a:lnTo>
                    <a:pt x="292" y="15444"/>
                  </a:lnTo>
                  <a:lnTo>
                    <a:pt x="405" y="15489"/>
                  </a:lnTo>
                  <a:lnTo>
                    <a:pt x="517" y="15511"/>
                  </a:lnTo>
                  <a:lnTo>
                    <a:pt x="742" y="15511"/>
                  </a:lnTo>
                  <a:lnTo>
                    <a:pt x="854" y="15489"/>
                  </a:lnTo>
                  <a:lnTo>
                    <a:pt x="967" y="15421"/>
                  </a:lnTo>
                  <a:lnTo>
                    <a:pt x="1057" y="15354"/>
                  </a:lnTo>
                  <a:lnTo>
                    <a:pt x="1146" y="15264"/>
                  </a:lnTo>
                  <a:lnTo>
                    <a:pt x="1191" y="15152"/>
                  </a:lnTo>
                  <a:lnTo>
                    <a:pt x="1236" y="15017"/>
                  </a:lnTo>
                  <a:lnTo>
                    <a:pt x="1416" y="14140"/>
                  </a:lnTo>
                  <a:lnTo>
                    <a:pt x="1551" y="13263"/>
                  </a:lnTo>
                  <a:lnTo>
                    <a:pt x="1663" y="12364"/>
                  </a:lnTo>
                  <a:lnTo>
                    <a:pt x="1753" y="11465"/>
                  </a:lnTo>
                  <a:lnTo>
                    <a:pt x="1843" y="10566"/>
                  </a:lnTo>
                  <a:lnTo>
                    <a:pt x="1888" y="9644"/>
                  </a:lnTo>
                  <a:lnTo>
                    <a:pt x="1933" y="8723"/>
                  </a:lnTo>
                  <a:lnTo>
                    <a:pt x="1956" y="7801"/>
                  </a:lnTo>
                  <a:lnTo>
                    <a:pt x="1956" y="6879"/>
                  </a:lnTo>
                  <a:lnTo>
                    <a:pt x="1956" y="5958"/>
                  </a:lnTo>
                  <a:lnTo>
                    <a:pt x="1933" y="5036"/>
                  </a:lnTo>
                  <a:lnTo>
                    <a:pt x="1888" y="4114"/>
                  </a:lnTo>
                  <a:lnTo>
                    <a:pt x="1776" y="2294"/>
                  </a:lnTo>
                  <a:lnTo>
                    <a:pt x="1596" y="518"/>
                  </a:lnTo>
                  <a:lnTo>
                    <a:pt x="1574" y="383"/>
                  </a:lnTo>
                  <a:lnTo>
                    <a:pt x="1529" y="270"/>
                  </a:lnTo>
                  <a:lnTo>
                    <a:pt x="1461" y="181"/>
                  </a:lnTo>
                  <a:lnTo>
                    <a:pt x="1371" y="91"/>
                  </a:lnTo>
                  <a:lnTo>
                    <a:pt x="1259" y="46"/>
                  </a:lnTo>
                  <a:lnTo>
                    <a:pt x="1169" y="2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190750" y="1357575"/>
              <a:ext cx="274275" cy="153450"/>
            </a:xfrm>
            <a:custGeom>
              <a:avLst/>
              <a:gdLst/>
              <a:ahLst/>
              <a:cxnLst/>
              <a:rect l="l" t="t" r="r" b="b"/>
              <a:pathLst>
                <a:path w="10971" h="6138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90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68" y="360"/>
                  </a:lnTo>
                  <a:lnTo>
                    <a:pt x="23" y="472"/>
                  </a:lnTo>
                  <a:lnTo>
                    <a:pt x="0" y="585"/>
                  </a:lnTo>
                  <a:lnTo>
                    <a:pt x="0" y="697"/>
                  </a:lnTo>
                  <a:lnTo>
                    <a:pt x="23" y="832"/>
                  </a:lnTo>
                  <a:lnTo>
                    <a:pt x="68" y="944"/>
                  </a:lnTo>
                  <a:lnTo>
                    <a:pt x="135" y="1057"/>
                  </a:lnTo>
                  <a:lnTo>
                    <a:pt x="225" y="1147"/>
                  </a:lnTo>
                  <a:lnTo>
                    <a:pt x="338" y="1237"/>
                  </a:lnTo>
                  <a:lnTo>
                    <a:pt x="1507" y="1911"/>
                  </a:lnTo>
                  <a:lnTo>
                    <a:pt x="2720" y="2563"/>
                  </a:lnTo>
                  <a:lnTo>
                    <a:pt x="3912" y="3215"/>
                  </a:lnTo>
                  <a:lnTo>
                    <a:pt x="5126" y="3822"/>
                  </a:lnTo>
                  <a:lnTo>
                    <a:pt x="6362" y="4429"/>
                  </a:lnTo>
                  <a:lnTo>
                    <a:pt x="7598" y="5013"/>
                  </a:lnTo>
                  <a:lnTo>
                    <a:pt x="8835" y="5553"/>
                  </a:lnTo>
                  <a:lnTo>
                    <a:pt x="10116" y="6092"/>
                  </a:lnTo>
                  <a:lnTo>
                    <a:pt x="10251" y="6115"/>
                  </a:lnTo>
                  <a:lnTo>
                    <a:pt x="10363" y="6137"/>
                  </a:lnTo>
                  <a:lnTo>
                    <a:pt x="10498" y="6115"/>
                  </a:lnTo>
                  <a:lnTo>
                    <a:pt x="10611" y="6070"/>
                  </a:lnTo>
                  <a:lnTo>
                    <a:pt x="10700" y="6025"/>
                  </a:lnTo>
                  <a:lnTo>
                    <a:pt x="10790" y="5935"/>
                  </a:lnTo>
                  <a:lnTo>
                    <a:pt x="10858" y="5845"/>
                  </a:lnTo>
                  <a:lnTo>
                    <a:pt x="10903" y="5732"/>
                  </a:lnTo>
                  <a:lnTo>
                    <a:pt x="10948" y="5643"/>
                  </a:lnTo>
                  <a:lnTo>
                    <a:pt x="10970" y="5508"/>
                  </a:lnTo>
                  <a:lnTo>
                    <a:pt x="10970" y="5395"/>
                  </a:lnTo>
                  <a:lnTo>
                    <a:pt x="10948" y="5305"/>
                  </a:lnTo>
                  <a:lnTo>
                    <a:pt x="10903" y="5193"/>
                  </a:lnTo>
                  <a:lnTo>
                    <a:pt x="10813" y="5103"/>
                  </a:lnTo>
                  <a:lnTo>
                    <a:pt x="10723" y="5013"/>
                  </a:lnTo>
                  <a:lnTo>
                    <a:pt x="10611" y="4946"/>
                  </a:lnTo>
                  <a:lnTo>
                    <a:pt x="9329" y="4429"/>
                  </a:lnTo>
                  <a:lnTo>
                    <a:pt x="8093" y="3867"/>
                  </a:lnTo>
                  <a:lnTo>
                    <a:pt x="6857" y="3305"/>
                  </a:lnTo>
                  <a:lnTo>
                    <a:pt x="5620" y="2698"/>
                  </a:lnTo>
                  <a:lnTo>
                    <a:pt x="4406" y="2068"/>
                  </a:lnTo>
                  <a:lnTo>
                    <a:pt x="3192" y="1439"/>
                  </a:lnTo>
                  <a:lnTo>
                    <a:pt x="2001" y="765"/>
                  </a:lnTo>
                  <a:lnTo>
                    <a:pt x="832" y="90"/>
                  </a:lnTo>
                  <a:lnTo>
                    <a:pt x="697" y="45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5106450" y="850675"/>
              <a:ext cx="237750" cy="231000"/>
            </a:xfrm>
            <a:custGeom>
              <a:avLst/>
              <a:gdLst/>
              <a:ahLst/>
              <a:cxnLst/>
              <a:rect l="l" t="t" r="r" b="b"/>
              <a:pathLst>
                <a:path w="9510" h="9240" extrusionOk="0">
                  <a:moveTo>
                    <a:pt x="518" y="0"/>
                  </a:moveTo>
                  <a:lnTo>
                    <a:pt x="405" y="45"/>
                  </a:lnTo>
                  <a:lnTo>
                    <a:pt x="315" y="90"/>
                  </a:lnTo>
                  <a:lnTo>
                    <a:pt x="225" y="180"/>
                  </a:lnTo>
                  <a:lnTo>
                    <a:pt x="135" y="247"/>
                  </a:lnTo>
                  <a:lnTo>
                    <a:pt x="68" y="360"/>
                  </a:lnTo>
                  <a:lnTo>
                    <a:pt x="23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23" y="787"/>
                  </a:lnTo>
                  <a:lnTo>
                    <a:pt x="68" y="899"/>
                  </a:lnTo>
                  <a:lnTo>
                    <a:pt x="135" y="989"/>
                  </a:lnTo>
                  <a:lnTo>
                    <a:pt x="248" y="1079"/>
                  </a:lnTo>
                  <a:lnTo>
                    <a:pt x="1349" y="1888"/>
                  </a:lnTo>
                  <a:lnTo>
                    <a:pt x="2428" y="2720"/>
                  </a:lnTo>
                  <a:lnTo>
                    <a:pt x="2945" y="3147"/>
                  </a:lnTo>
                  <a:lnTo>
                    <a:pt x="3462" y="3574"/>
                  </a:lnTo>
                  <a:lnTo>
                    <a:pt x="3979" y="4024"/>
                  </a:lnTo>
                  <a:lnTo>
                    <a:pt x="4474" y="4496"/>
                  </a:lnTo>
                  <a:lnTo>
                    <a:pt x="4991" y="5036"/>
                  </a:lnTo>
                  <a:lnTo>
                    <a:pt x="5485" y="5597"/>
                  </a:lnTo>
                  <a:lnTo>
                    <a:pt x="5980" y="6159"/>
                  </a:lnTo>
                  <a:lnTo>
                    <a:pt x="6452" y="6744"/>
                  </a:lnTo>
                  <a:lnTo>
                    <a:pt x="7396" y="7913"/>
                  </a:lnTo>
                  <a:lnTo>
                    <a:pt x="7868" y="8475"/>
                  </a:lnTo>
                  <a:lnTo>
                    <a:pt x="8363" y="9037"/>
                  </a:lnTo>
                  <a:lnTo>
                    <a:pt x="8475" y="9127"/>
                  </a:lnTo>
                  <a:lnTo>
                    <a:pt x="8588" y="9194"/>
                  </a:lnTo>
                  <a:lnTo>
                    <a:pt x="8700" y="9217"/>
                  </a:lnTo>
                  <a:lnTo>
                    <a:pt x="8835" y="9239"/>
                  </a:lnTo>
                  <a:lnTo>
                    <a:pt x="8947" y="9239"/>
                  </a:lnTo>
                  <a:lnTo>
                    <a:pt x="9060" y="9194"/>
                  </a:lnTo>
                  <a:lnTo>
                    <a:pt x="9172" y="9149"/>
                  </a:lnTo>
                  <a:lnTo>
                    <a:pt x="9262" y="9082"/>
                  </a:lnTo>
                  <a:lnTo>
                    <a:pt x="9352" y="9014"/>
                  </a:lnTo>
                  <a:lnTo>
                    <a:pt x="9419" y="8924"/>
                  </a:lnTo>
                  <a:lnTo>
                    <a:pt x="9487" y="8834"/>
                  </a:lnTo>
                  <a:lnTo>
                    <a:pt x="9509" y="8722"/>
                  </a:lnTo>
                  <a:lnTo>
                    <a:pt x="9509" y="8610"/>
                  </a:lnTo>
                  <a:lnTo>
                    <a:pt x="9487" y="8497"/>
                  </a:lnTo>
                  <a:lnTo>
                    <a:pt x="9442" y="8385"/>
                  </a:lnTo>
                  <a:lnTo>
                    <a:pt x="9352" y="8273"/>
                  </a:lnTo>
                  <a:lnTo>
                    <a:pt x="8880" y="7755"/>
                  </a:lnTo>
                  <a:lnTo>
                    <a:pt x="8430" y="7216"/>
                  </a:lnTo>
                  <a:lnTo>
                    <a:pt x="7531" y="6115"/>
                  </a:lnTo>
                  <a:lnTo>
                    <a:pt x="6609" y="5013"/>
                  </a:lnTo>
                  <a:lnTo>
                    <a:pt x="6160" y="4474"/>
                  </a:lnTo>
                  <a:lnTo>
                    <a:pt x="5665" y="3957"/>
                  </a:lnTo>
                  <a:lnTo>
                    <a:pt x="5126" y="3440"/>
                  </a:lnTo>
                  <a:lnTo>
                    <a:pt x="4586" y="2922"/>
                  </a:lnTo>
                  <a:lnTo>
                    <a:pt x="4002" y="2428"/>
                  </a:lnTo>
                  <a:lnTo>
                    <a:pt x="3417" y="1933"/>
                  </a:lnTo>
                  <a:lnTo>
                    <a:pt x="2833" y="1461"/>
                  </a:lnTo>
                  <a:lnTo>
                    <a:pt x="2226" y="1012"/>
                  </a:lnTo>
                  <a:lnTo>
                    <a:pt x="1012" y="113"/>
                  </a:lnTo>
                  <a:lnTo>
                    <a:pt x="900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3423900" y="1135025"/>
              <a:ext cx="909850" cy="1657850"/>
            </a:xfrm>
            <a:custGeom>
              <a:avLst/>
              <a:gdLst/>
              <a:ahLst/>
              <a:cxnLst/>
              <a:rect l="l" t="t" r="r" b="b"/>
              <a:pathLst>
                <a:path w="36394" h="66314" extrusionOk="0">
                  <a:moveTo>
                    <a:pt x="13420" y="1"/>
                  </a:moveTo>
                  <a:lnTo>
                    <a:pt x="13038" y="46"/>
                  </a:lnTo>
                  <a:lnTo>
                    <a:pt x="12701" y="113"/>
                  </a:lnTo>
                  <a:lnTo>
                    <a:pt x="12409" y="225"/>
                  </a:lnTo>
                  <a:lnTo>
                    <a:pt x="12117" y="383"/>
                  </a:lnTo>
                  <a:lnTo>
                    <a:pt x="11869" y="585"/>
                  </a:lnTo>
                  <a:lnTo>
                    <a:pt x="11645" y="810"/>
                  </a:lnTo>
                  <a:lnTo>
                    <a:pt x="11465" y="1057"/>
                  </a:lnTo>
                  <a:lnTo>
                    <a:pt x="11285" y="1327"/>
                  </a:lnTo>
                  <a:lnTo>
                    <a:pt x="11128" y="1642"/>
                  </a:lnTo>
                  <a:lnTo>
                    <a:pt x="11015" y="1956"/>
                  </a:lnTo>
                  <a:lnTo>
                    <a:pt x="10903" y="2316"/>
                  </a:lnTo>
                  <a:lnTo>
                    <a:pt x="10835" y="2676"/>
                  </a:lnTo>
                  <a:lnTo>
                    <a:pt x="10768" y="3080"/>
                  </a:lnTo>
                  <a:lnTo>
                    <a:pt x="10723" y="3485"/>
                  </a:lnTo>
                  <a:lnTo>
                    <a:pt x="10700" y="3889"/>
                  </a:lnTo>
                  <a:lnTo>
                    <a:pt x="10678" y="4339"/>
                  </a:lnTo>
                  <a:lnTo>
                    <a:pt x="10678" y="4766"/>
                  </a:lnTo>
                  <a:lnTo>
                    <a:pt x="10700" y="5216"/>
                  </a:lnTo>
                  <a:lnTo>
                    <a:pt x="10768" y="6137"/>
                  </a:lnTo>
                  <a:lnTo>
                    <a:pt x="10880" y="7082"/>
                  </a:lnTo>
                  <a:lnTo>
                    <a:pt x="11015" y="8003"/>
                  </a:lnTo>
                  <a:lnTo>
                    <a:pt x="11172" y="8902"/>
                  </a:lnTo>
                  <a:lnTo>
                    <a:pt x="11352" y="9779"/>
                  </a:lnTo>
                  <a:lnTo>
                    <a:pt x="11555" y="10588"/>
                  </a:lnTo>
                  <a:lnTo>
                    <a:pt x="10790" y="10408"/>
                  </a:lnTo>
                  <a:lnTo>
                    <a:pt x="9914" y="10206"/>
                  </a:lnTo>
                  <a:lnTo>
                    <a:pt x="8947" y="10026"/>
                  </a:lnTo>
                  <a:lnTo>
                    <a:pt x="7936" y="9846"/>
                  </a:lnTo>
                  <a:lnTo>
                    <a:pt x="6857" y="9689"/>
                  </a:lnTo>
                  <a:lnTo>
                    <a:pt x="5800" y="9577"/>
                  </a:lnTo>
                  <a:lnTo>
                    <a:pt x="5261" y="9532"/>
                  </a:lnTo>
                  <a:lnTo>
                    <a:pt x="4743" y="9509"/>
                  </a:lnTo>
                  <a:lnTo>
                    <a:pt x="3732" y="9509"/>
                  </a:lnTo>
                  <a:lnTo>
                    <a:pt x="3260" y="9532"/>
                  </a:lnTo>
                  <a:lnTo>
                    <a:pt x="2788" y="9599"/>
                  </a:lnTo>
                  <a:lnTo>
                    <a:pt x="2361" y="9667"/>
                  </a:lnTo>
                  <a:lnTo>
                    <a:pt x="1956" y="9757"/>
                  </a:lnTo>
                  <a:lnTo>
                    <a:pt x="1574" y="9869"/>
                  </a:lnTo>
                  <a:lnTo>
                    <a:pt x="1237" y="10026"/>
                  </a:lnTo>
                  <a:lnTo>
                    <a:pt x="922" y="10206"/>
                  </a:lnTo>
                  <a:lnTo>
                    <a:pt x="652" y="10408"/>
                  </a:lnTo>
                  <a:lnTo>
                    <a:pt x="517" y="10521"/>
                  </a:lnTo>
                  <a:lnTo>
                    <a:pt x="428" y="10633"/>
                  </a:lnTo>
                  <a:lnTo>
                    <a:pt x="315" y="10768"/>
                  </a:lnTo>
                  <a:lnTo>
                    <a:pt x="248" y="10903"/>
                  </a:lnTo>
                  <a:lnTo>
                    <a:pt x="180" y="11060"/>
                  </a:lnTo>
                  <a:lnTo>
                    <a:pt x="113" y="11218"/>
                  </a:lnTo>
                  <a:lnTo>
                    <a:pt x="68" y="11375"/>
                  </a:lnTo>
                  <a:lnTo>
                    <a:pt x="23" y="11555"/>
                  </a:lnTo>
                  <a:lnTo>
                    <a:pt x="23" y="11735"/>
                  </a:lnTo>
                  <a:lnTo>
                    <a:pt x="0" y="11937"/>
                  </a:lnTo>
                  <a:lnTo>
                    <a:pt x="23" y="12139"/>
                  </a:lnTo>
                  <a:lnTo>
                    <a:pt x="45" y="12342"/>
                  </a:lnTo>
                  <a:lnTo>
                    <a:pt x="90" y="12566"/>
                  </a:lnTo>
                  <a:lnTo>
                    <a:pt x="158" y="12814"/>
                  </a:lnTo>
                  <a:lnTo>
                    <a:pt x="315" y="13308"/>
                  </a:lnTo>
                  <a:lnTo>
                    <a:pt x="383" y="13466"/>
                  </a:lnTo>
                  <a:lnTo>
                    <a:pt x="472" y="13623"/>
                  </a:lnTo>
                  <a:lnTo>
                    <a:pt x="585" y="13758"/>
                  </a:lnTo>
                  <a:lnTo>
                    <a:pt x="697" y="13893"/>
                  </a:lnTo>
                  <a:lnTo>
                    <a:pt x="810" y="14028"/>
                  </a:lnTo>
                  <a:lnTo>
                    <a:pt x="945" y="14140"/>
                  </a:lnTo>
                  <a:lnTo>
                    <a:pt x="1259" y="14342"/>
                  </a:lnTo>
                  <a:lnTo>
                    <a:pt x="1596" y="14522"/>
                  </a:lnTo>
                  <a:lnTo>
                    <a:pt x="1979" y="14679"/>
                  </a:lnTo>
                  <a:lnTo>
                    <a:pt x="2406" y="14792"/>
                  </a:lnTo>
                  <a:lnTo>
                    <a:pt x="2855" y="14859"/>
                  </a:lnTo>
                  <a:lnTo>
                    <a:pt x="3327" y="14927"/>
                  </a:lnTo>
                  <a:lnTo>
                    <a:pt x="3822" y="14949"/>
                  </a:lnTo>
                  <a:lnTo>
                    <a:pt x="4339" y="14972"/>
                  </a:lnTo>
                  <a:lnTo>
                    <a:pt x="4878" y="14949"/>
                  </a:lnTo>
                  <a:lnTo>
                    <a:pt x="5418" y="14927"/>
                  </a:lnTo>
                  <a:lnTo>
                    <a:pt x="5980" y="14882"/>
                  </a:lnTo>
                  <a:lnTo>
                    <a:pt x="7104" y="14747"/>
                  </a:lnTo>
                  <a:lnTo>
                    <a:pt x="8205" y="14567"/>
                  </a:lnTo>
                  <a:lnTo>
                    <a:pt x="9262" y="14365"/>
                  </a:lnTo>
                  <a:lnTo>
                    <a:pt x="10251" y="14140"/>
                  </a:lnTo>
                  <a:lnTo>
                    <a:pt x="11128" y="13938"/>
                  </a:lnTo>
                  <a:lnTo>
                    <a:pt x="11869" y="13735"/>
                  </a:lnTo>
                  <a:lnTo>
                    <a:pt x="12454" y="13556"/>
                  </a:lnTo>
                  <a:lnTo>
                    <a:pt x="12858" y="13421"/>
                  </a:lnTo>
                  <a:lnTo>
                    <a:pt x="13016" y="13376"/>
                  </a:lnTo>
                  <a:lnTo>
                    <a:pt x="13375" y="13758"/>
                  </a:lnTo>
                  <a:lnTo>
                    <a:pt x="13713" y="14162"/>
                  </a:lnTo>
                  <a:lnTo>
                    <a:pt x="14050" y="14567"/>
                  </a:lnTo>
                  <a:lnTo>
                    <a:pt x="14365" y="14994"/>
                  </a:lnTo>
                  <a:lnTo>
                    <a:pt x="14657" y="15421"/>
                  </a:lnTo>
                  <a:lnTo>
                    <a:pt x="14949" y="15871"/>
                  </a:lnTo>
                  <a:lnTo>
                    <a:pt x="15511" y="16770"/>
                  </a:lnTo>
                  <a:lnTo>
                    <a:pt x="16028" y="17714"/>
                  </a:lnTo>
                  <a:lnTo>
                    <a:pt x="16523" y="18681"/>
                  </a:lnTo>
                  <a:lnTo>
                    <a:pt x="16972" y="19670"/>
                  </a:lnTo>
                  <a:lnTo>
                    <a:pt x="17399" y="20659"/>
                  </a:lnTo>
                  <a:lnTo>
                    <a:pt x="17152" y="20502"/>
                  </a:lnTo>
                  <a:lnTo>
                    <a:pt x="16927" y="20344"/>
                  </a:lnTo>
                  <a:lnTo>
                    <a:pt x="16680" y="20187"/>
                  </a:lnTo>
                  <a:lnTo>
                    <a:pt x="16410" y="20052"/>
                  </a:lnTo>
                  <a:lnTo>
                    <a:pt x="15871" y="19827"/>
                  </a:lnTo>
                  <a:lnTo>
                    <a:pt x="15309" y="19647"/>
                  </a:lnTo>
                  <a:lnTo>
                    <a:pt x="14724" y="19490"/>
                  </a:lnTo>
                  <a:lnTo>
                    <a:pt x="14162" y="19355"/>
                  </a:lnTo>
                  <a:lnTo>
                    <a:pt x="13623" y="19265"/>
                  </a:lnTo>
                  <a:lnTo>
                    <a:pt x="13083" y="19175"/>
                  </a:lnTo>
                  <a:lnTo>
                    <a:pt x="12431" y="19108"/>
                  </a:lnTo>
                  <a:lnTo>
                    <a:pt x="11712" y="19063"/>
                  </a:lnTo>
                  <a:lnTo>
                    <a:pt x="11330" y="19040"/>
                  </a:lnTo>
                  <a:lnTo>
                    <a:pt x="10543" y="19040"/>
                  </a:lnTo>
                  <a:lnTo>
                    <a:pt x="10161" y="19085"/>
                  </a:lnTo>
                  <a:lnTo>
                    <a:pt x="9756" y="19130"/>
                  </a:lnTo>
                  <a:lnTo>
                    <a:pt x="9397" y="19220"/>
                  </a:lnTo>
                  <a:lnTo>
                    <a:pt x="9037" y="19310"/>
                  </a:lnTo>
                  <a:lnTo>
                    <a:pt x="8700" y="19445"/>
                  </a:lnTo>
                  <a:lnTo>
                    <a:pt x="8385" y="19602"/>
                  </a:lnTo>
                  <a:lnTo>
                    <a:pt x="8093" y="19805"/>
                  </a:lnTo>
                  <a:lnTo>
                    <a:pt x="7823" y="20029"/>
                  </a:lnTo>
                  <a:lnTo>
                    <a:pt x="7711" y="20164"/>
                  </a:lnTo>
                  <a:lnTo>
                    <a:pt x="7621" y="20299"/>
                  </a:lnTo>
                  <a:lnTo>
                    <a:pt x="7486" y="20502"/>
                  </a:lnTo>
                  <a:lnTo>
                    <a:pt x="7396" y="20681"/>
                  </a:lnTo>
                  <a:lnTo>
                    <a:pt x="7329" y="20861"/>
                  </a:lnTo>
                  <a:lnTo>
                    <a:pt x="7284" y="21041"/>
                  </a:lnTo>
                  <a:lnTo>
                    <a:pt x="7261" y="21221"/>
                  </a:lnTo>
                  <a:lnTo>
                    <a:pt x="7239" y="21401"/>
                  </a:lnTo>
                  <a:lnTo>
                    <a:pt x="7261" y="21558"/>
                  </a:lnTo>
                  <a:lnTo>
                    <a:pt x="7284" y="21715"/>
                  </a:lnTo>
                  <a:lnTo>
                    <a:pt x="7351" y="21873"/>
                  </a:lnTo>
                  <a:lnTo>
                    <a:pt x="7419" y="22030"/>
                  </a:lnTo>
                  <a:lnTo>
                    <a:pt x="7486" y="22165"/>
                  </a:lnTo>
                  <a:lnTo>
                    <a:pt x="7598" y="22322"/>
                  </a:lnTo>
                  <a:lnTo>
                    <a:pt x="7823" y="22592"/>
                  </a:lnTo>
                  <a:lnTo>
                    <a:pt x="8093" y="22839"/>
                  </a:lnTo>
                  <a:lnTo>
                    <a:pt x="8408" y="23064"/>
                  </a:lnTo>
                  <a:lnTo>
                    <a:pt x="8745" y="23266"/>
                  </a:lnTo>
                  <a:lnTo>
                    <a:pt x="9104" y="23469"/>
                  </a:lnTo>
                  <a:lnTo>
                    <a:pt x="9464" y="23626"/>
                  </a:lnTo>
                  <a:lnTo>
                    <a:pt x="9824" y="23783"/>
                  </a:lnTo>
                  <a:lnTo>
                    <a:pt x="10161" y="23896"/>
                  </a:lnTo>
                  <a:lnTo>
                    <a:pt x="10498" y="24008"/>
                  </a:lnTo>
                  <a:lnTo>
                    <a:pt x="10813" y="24098"/>
                  </a:lnTo>
                  <a:lnTo>
                    <a:pt x="11734" y="24301"/>
                  </a:lnTo>
                  <a:lnTo>
                    <a:pt x="12207" y="24390"/>
                  </a:lnTo>
                  <a:lnTo>
                    <a:pt x="12701" y="24458"/>
                  </a:lnTo>
                  <a:lnTo>
                    <a:pt x="13196" y="24525"/>
                  </a:lnTo>
                  <a:lnTo>
                    <a:pt x="13713" y="24570"/>
                  </a:lnTo>
                  <a:lnTo>
                    <a:pt x="14207" y="24593"/>
                  </a:lnTo>
                  <a:lnTo>
                    <a:pt x="14724" y="24615"/>
                  </a:lnTo>
                  <a:lnTo>
                    <a:pt x="15241" y="24615"/>
                  </a:lnTo>
                  <a:lnTo>
                    <a:pt x="15736" y="24593"/>
                  </a:lnTo>
                  <a:lnTo>
                    <a:pt x="16253" y="24548"/>
                  </a:lnTo>
                  <a:lnTo>
                    <a:pt x="16747" y="24480"/>
                  </a:lnTo>
                  <a:lnTo>
                    <a:pt x="17242" y="24390"/>
                  </a:lnTo>
                  <a:lnTo>
                    <a:pt x="17714" y="24278"/>
                  </a:lnTo>
                  <a:lnTo>
                    <a:pt x="18208" y="24143"/>
                  </a:lnTo>
                  <a:lnTo>
                    <a:pt x="18658" y="23986"/>
                  </a:lnTo>
                  <a:lnTo>
                    <a:pt x="18928" y="24705"/>
                  </a:lnTo>
                  <a:lnTo>
                    <a:pt x="19198" y="25514"/>
                  </a:lnTo>
                  <a:lnTo>
                    <a:pt x="19445" y="26324"/>
                  </a:lnTo>
                  <a:lnTo>
                    <a:pt x="19670" y="27133"/>
                  </a:lnTo>
                  <a:lnTo>
                    <a:pt x="19849" y="27942"/>
                  </a:lnTo>
                  <a:lnTo>
                    <a:pt x="20007" y="28729"/>
                  </a:lnTo>
                  <a:lnTo>
                    <a:pt x="20164" y="29538"/>
                  </a:lnTo>
                  <a:lnTo>
                    <a:pt x="20276" y="30347"/>
                  </a:lnTo>
                  <a:lnTo>
                    <a:pt x="20389" y="31157"/>
                  </a:lnTo>
                  <a:lnTo>
                    <a:pt x="20187" y="30842"/>
                  </a:lnTo>
                  <a:lnTo>
                    <a:pt x="19984" y="30550"/>
                  </a:lnTo>
                  <a:lnTo>
                    <a:pt x="19737" y="30257"/>
                  </a:lnTo>
                  <a:lnTo>
                    <a:pt x="19512" y="29988"/>
                  </a:lnTo>
                  <a:lnTo>
                    <a:pt x="19242" y="29718"/>
                  </a:lnTo>
                  <a:lnTo>
                    <a:pt x="18995" y="29448"/>
                  </a:lnTo>
                  <a:lnTo>
                    <a:pt x="18703" y="29201"/>
                  </a:lnTo>
                  <a:lnTo>
                    <a:pt x="18433" y="28954"/>
                  </a:lnTo>
                  <a:lnTo>
                    <a:pt x="18141" y="28729"/>
                  </a:lnTo>
                  <a:lnTo>
                    <a:pt x="17826" y="28527"/>
                  </a:lnTo>
                  <a:lnTo>
                    <a:pt x="17512" y="28324"/>
                  </a:lnTo>
                  <a:lnTo>
                    <a:pt x="17197" y="28144"/>
                  </a:lnTo>
                  <a:lnTo>
                    <a:pt x="16882" y="27965"/>
                  </a:lnTo>
                  <a:lnTo>
                    <a:pt x="16545" y="27807"/>
                  </a:lnTo>
                  <a:lnTo>
                    <a:pt x="16208" y="27672"/>
                  </a:lnTo>
                  <a:lnTo>
                    <a:pt x="15871" y="27537"/>
                  </a:lnTo>
                  <a:lnTo>
                    <a:pt x="15556" y="27425"/>
                  </a:lnTo>
                  <a:lnTo>
                    <a:pt x="15219" y="27335"/>
                  </a:lnTo>
                  <a:lnTo>
                    <a:pt x="14859" y="27268"/>
                  </a:lnTo>
                  <a:lnTo>
                    <a:pt x="14499" y="27200"/>
                  </a:lnTo>
                  <a:lnTo>
                    <a:pt x="14140" y="27155"/>
                  </a:lnTo>
                  <a:lnTo>
                    <a:pt x="13758" y="27133"/>
                  </a:lnTo>
                  <a:lnTo>
                    <a:pt x="13375" y="27133"/>
                  </a:lnTo>
                  <a:lnTo>
                    <a:pt x="13016" y="27155"/>
                  </a:lnTo>
                  <a:lnTo>
                    <a:pt x="12656" y="27200"/>
                  </a:lnTo>
                  <a:lnTo>
                    <a:pt x="12319" y="27290"/>
                  </a:lnTo>
                  <a:lnTo>
                    <a:pt x="11982" y="27403"/>
                  </a:lnTo>
                  <a:lnTo>
                    <a:pt x="11690" y="27560"/>
                  </a:lnTo>
                  <a:lnTo>
                    <a:pt x="11397" y="27762"/>
                  </a:lnTo>
                  <a:lnTo>
                    <a:pt x="11285" y="27897"/>
                  </a:lnTo>
                  <a:lnTo>
                    <a:pt x="11150" y="28010"/>
                  </a:lnTo>
                  <a:lnTo>
                    <a:pt x="11060" y="28144"/>
                  </a:lnTo>
                  <a:lnTo>
                    <a:pt x="10948" y="28302"/>
                  </a:lnTo>
                  <a:lnTo>
                    <a:pt x="10858" y="28482"/>
                  </a:lnTo>
                  <a:lnTo>
                    <a:pt x="10790" y="28639"/>
                  </a:lnTo>
                  <a:lnTo>
                    <a:pt x="10723" y="28841"/>
                  </a:lnTo>
                  <a:lnTo>
                    <a:pt x="10678" y="29021"/>
                  </a:lnTo>
                  <a:lnTo>
                    <a:pt x="10633" y="29223"/>
                  </a:lnTo>
                  <a:lnTo>
                    <a:pt x="10633" y="29403"/>
                  </a:lnTo>
                  <a:lnTo>
                    <a:pt x="10611" y="29583"/>
                  </a:lnTo>
                  <a:lnTo>
                    <a:pt x="10633" y="29763"/>
                  </a:lnTo>
                  <a:lnTo>
                    <a:pt x="10700" y="30100"/>
                  </a:lnTo>
                  <a:lnTo>
                    <a:pt x="10790" y="30415"/>
                  </a:lnTo>
                  <a:lnTo>
                    <a:pt x="10948" y="30730"/>
                  </a:lnTo>
                  <a:lnTo>
                    <a:pt x="11150" y="31044"/>
                  </a:lnTo>
                  <a:lnTo>
                    <a:pt x="11375" y="31314"/>
                  </a:lnTo>
                  <a:lnTo>
                    <a:pt x="11622" y="31584"/>
                  </a:lnTo>
                  <a:lnTo>
                    <a:pt x="11914" y="31831"/>
                  </a:lnTo>
                  <a:lnTo>
                    <a:pt x="12207" y="32078"/>
                  </a:lnTo>
                  <a:lnTo>
                    <a:pt x="12499" y="32303"/>
                  </a:lnTo>
                  <a:lnTo>
                    <a:pt x="12813" y="32505"/>
                  </a:lnTo>
                  <a:lnTo>
                    <a:pt x="13128" y="32685"/>
                  </a:lnTo>
                  <a:lnTo>
                    <a:pt x="13443" y="32843"/>
                  </a:lnTo>
                  <a:lnTo>
                    <a:pt x="13758" y="33000"/>
                  </a:lnTo>
                  <a:lnTo>
                    <a:pt x="14185" y="33157"/>
                  </a:lnTo>
                  <a:lnTo>
                    <a:pt x="14589" y="33315"/>
                  </a:lnTo>
                  <a:lnTo>
                    <a:pt x="15039" y="33427"/>
                  </a:lnTo>
                  <a:lnTo>
                    <a:pt x="15466" y="33494"/>
                  </a:lnTo>
                  <a:lnTo>
                    <a:pt x="15893" y="33584"/>
                  </a:lnTo>
                  <a:lnTo>
                    <a:pt x="16343" y="33629"/>
                  </a:lnTo>
                  <a:lnTo>
                    <a:pt x="17242" y="33719"/>
                  </a:lnTo>
                  <a:lnTo>
                    <a:pt x="18119" y="33809"/>
                  </a:lnTo>
                  <a:lnTo>
                    <a:pt x="18568" y="33854"/>
                  </a:lnTo>
                  <a:lnTo>
                    <a:pt x="18995" y="33922"/>
                  </a:lnTo>
                  <a:lnTo>
                    <a:pt x="19422" y="34011"/>
                  </a:lnTo>
                  <a:lnTo>
                    <a:pt x="19849" y="34124"/>
                  </a:lnTo>
                  <a:lnTo>
                    <a:pt x="20254" y="34259"/>
                  </a:lnTo>
                  <a:lnTo>
                    <a:pt x="20659" y="34439"/>
                  </a:lnTo>
                  <a:lnTo>
                    <a:pt x="20681" y="35585"/>
                  </a:lnTo>
                  <a:lnTo>
                    <a:pt x="20704" y="36979"/>
                  </a:lnTo>
                  <a:lnTo>
                    <a:pt x="20726" y="40036"/>
                  </a:lnTo>
                  <a:lnTo>
                    <a:pt x="20726" y="42711"/>
                  </a:lnTo>
                  <a:lnTo>
                    <a:pt x="20726" y="44060"/>
                  </a:lnTo>
                  <a:lnTo>
                    <a:pt x="20479" y="43745"/>
                  </a:lnTo>
                  <a:lnTo>
                    <a:pt x="20232" y="43453"/>
                  </a:lnTo>
                  <a:lnTo>
                    <a:pt x="19962" y="43160"/>
                  </a:lnTo>
                  <a:lnTo>
                    <a:pt x="19670" y="42891"/>
                  </a:lnTo>
                  <a:lnTo>
                    <a:pt x="19377" y="42621"/>
                  </a:lnTo>
                  <a:lnTo>
                    <a:pt x="19085" y="42351"/>
                  </a:lnTo>
                  <a:lnTo>
                    <a:pt x="18770" y="42126"/>
                  </a:lnTo>
                  <a:lnTo>
                    <a:pt x="18433" y="41902"/>
                  </a:lnTo>
                  <a:lnTo>
                    <a:pt x="18096" y="41677"/>
                  </a:lnTo>
                  <a:lnTo>
                    <a:pt x="17759" y="41475"/>
                  </a:lnTo>
                  <a:lnTo>
                    <a:pt x="17422" y="41295"/>
                  </a:lnTo>
                  <a:lnTo>
                    <a:pt x="17062" y="41115"/>
                  </a:lnTo>
                  <a:lnTo>
                    <a:pt x="16702" y="40958"/>
                  </a:lnTo>
                  <a:lnTo>
                    <a:pt x="16343" y="40800"/>
                  </a:lnTo>
                  <a:lnTo>
                    <a:pt x="15961" y="40688"/>
                  </a:lnTo>
                  <a:lnTo>
                    <a:pt x="15601" y="40575"/>
                  </a:lnTo>
                  <a:lnTo>
                    <a:pt x="14926" y="40396"/>
                  </a:lnTo>
                  <a:lnTo>
                    <a:pt x="14544" y="40306"/>
                  </a:lnTo>
                  <a:lnTo>
                    <a:pt x="14162" y="40238"/>
                  </a:lnTo>
                  <a:lnTo>
                    <a:pt x="13758" y="40193"/>
                  </a:lnTo>
                  <a:lnTo>
                    <a:pt x="13353" y="40148"/>
                  </a:lnTo>
                  <a:lnTo>
                    <a:pt x="12566" y="40148"/>
                  </a:lnTo>
                  <a:lnTo>
                    <a:pt x="12162" y="40193"/>
                  </a:lnTo>
                  <a:lnTo>
                    <a:pt x="11802" y="40283"/>
                  </a:lnTo>
                  <a:lnTo>
                    <a:pt x="11442" y="40396"/>
                  </a:lnTo>
                  <a:lnTo>
                    <a:pt x="11128" y="40553"/>
                  </a:lnTo>
                  <a:lnTo>
                    <a:pt x="10970" y="40643"/>
                  </a:lnTo>
                  <a:lnTo>
                    <a:pt x="10835" y="40755"/>
                  </a:lnTo>
                  <a:lnTo>
                    <a:pt x="10700" y="40868"/>
                  </a:lnTo>
                  <a:lnTo>
                    <a:pt x="10566" y="41002"/>
                  </a:lnTo>
                  <a:lnTo>
                    <a:pt x="10453" y="41137"/>
                  </a:lnTo>
                  <a:lnTo>
                    <a:pt x="10363" y="41317"/>
                  </a:lnTo>
                  <a:lnTo>
                    <a:pt x="10273" y="41475"/>
                  </a:lnTo>
                  <a:lnTo>
                    <a:pt x="10206" y="41677"/>
                  </a:lnTo>
                  <a:lnTo>
                    <a:pt x="10138" y="41879"/>
                  </a:lnTo>
                  <a:lnTo>
                    <a:pt x="10094" y="42081"/>
                  </a:lnTo>
                  <a:lnTo>
                    <a:pt x="10071" y="42261"/>
                  </a:lnTo>
                  <a:lnTo>
                    <a:pt x="10049" y="42464"/>
                  </a:lnTo>
                  <a:lnTo>
                    <a:pt x="10049" y="42643"/>
                  </a:lnTo>
                  <a:lnTo>
                    <a:pt x="10071" y="42823"/>
                  </a:lnTo>
                  <a:lnTo>
                    <a:pt x="10094" y="43003"/>
                  </a:lnTo>
                  <a:lnTo>
                    <a:pt x="10138" y="43183"/>
                  </a:lnTo>
                  <a:lnTo>
                    <a:pt x="10273" y="43498"/>
                  </a:lnTo>
                  <a:lnTo>
                    <a:pt x="10453" y="43812"/>
                  </a:lnTo>
                  <a:lnTo>
                    <a:pt x="10655" y="44127"/>
                  </a:lnTo>
                  <a:lnTo>
                    <a:pt x="10903" y="44397"/>
                  </a:lnTo>
                  <a:lnTo>
                    <a:pt x="11172" y="44667"/>
                  </a:lnTo>
                  <a:lnTo>
                    <a:pt x="11465" y="44891"/>
                  </a:lnTo>
                  <a:lnTo>
                    <a:pt x="11802" y="45139"/>
                  </a:lnTo>
                  <a:lnTo>
                    <a:pt x="12117" y="45341"/>
                  </a:lnTo>
                  <a:lnTo>
                    <a:pt x="12454" y="45521"/>
                  </a:lnTo>
                  <a:lnTo>
                    <a:pt x="12791" y="45701"/>
                  </a:lnTo>
                  <a:lnTo>
                    <a:pt x="13128" y="45835"/>
                  </a:lnTo>
                  <a:lnTo>
                    <a:pt x="13465" y="45970"/>
                  </a:lnTo>
                  <a:lnTo>
                    <a:pt x="14230" y="46240"/>
                  </a:lnTo>
                  <a:lnTo>
                    <a:pt x="15016" y="46465"/>
                  </a:lnTo>
                  <a:lnTo>
                    <a:pt x="15421" y="46555"/>
                  </a:lnTo>
                  <a:lnTo>
                    <a:pt x="15826" y="46622"/>
                  </a:lnTo>
                  <a:lnTo>
                    <a:pt x="16230" y="46690"/>
                  </a:lnTo>
                  <a:lnTo>
                    <a:pt x="16635" y="46735"/>
                  </a:lnTo>
                  <a:lnTo>
                    <a:pt x="17219" y="46780"/>
                  </a:lnTo>
                  <a:lnTo>
                    <a:pt x="17871" y="46802"/>
                  </a:lnTo>
                  <a:lnTo>
                    <a:pt x="19287" y="46802"/>
                  </a:lnTo>
                  <a:lnTo>
                    <a:pt x="20434" y="46757"/>
                  </a:lnTo>
                  <a:lnTo>
                    <a:pt x="20928" y="46757"/>
                  </a:lnTo>
                  <a:lnTo>
                    <a:pt x="20951" y="46780"/>
                  </a:lnTo>
                  <a:lnTo>
                    <a:pt x="21108" y="47814"/>
                  </a:lnTo>
                  <a:lnTo>
                    <a:pt x="21288" y="48848"/>
                  </a:lnTo>
                  <a:lnTo>
                    <a:pt x="21490" y="49859"/>
                  </a:lnTo>
                  <a:lnTo>
                    <a:pt x="21760" y="50893"/>
                  </a:lnTo>
                  <a:lnTo>
                    <a:pt x="22052" y="51882"/>
                  </a:lnTo>
                  <a:lnTo>
                    <a:pt x="22367" y="52871"/>
                  </a:lnTo>
                  <a:lnTo>
                    <a:pt x="22749" y="53838"/>
                  </a:lnTo>
                  <a:lnTo>
                    <a:pt x="23176" y="54782"/>
                  </a:lnTo>
                  <a:lnTo>
                    <a:pt x="23176" y="54782"/>
                  </a:lnTo>
                  <a:lnTo>
                    <a:pt x="22457" y="54467"/>
                  </a:lnTo>
                  <a:lnTo>
                    <a:pt x="21670" y="54175"/>
                  </a:lnTo>
                  <a:lnTo>
                    <a:pt x="20861" y="53883"/>
                  </a:lnTo>
                  <a:lnTo>
                    <a:pt x="20029" y="53658"/>
                  </a:lnTo>
                  <a:lnTo>
                    <a:pt x="19175" y="53433"/>
                  </a:lnTo>
                  <a:lnTo>
                    <a:pt x="18343" y="53299"/>
                  </a:lnTo>
                  <a:lnTo>
                    <a:pt x="17939" y="53231"/>
                  </a:lnTo>
                  <a:lnTo>
                    <a:pt x="17512" y="53186"/>
                  </a:lnTo>
                  <a:lnTo>
                    <a:pt x="17129" y="53164"/>
                  </a:lnTo>
                  <a:lnTo>
                    <a:pt x="16725" y="53141"/>
                  </a:lnTo>
                  <a:lnTo>
                    <a:pt x="16343" y="53164"/>
                  </a:lnTo>
                  <a:lnTo>
                    <a:pt x="15983" y="53186"/>
                  </a:lnTo>
                  <a:lnTo>
                    <a:pt x="15623" y="53231"/>
                  </a:lnTo>
                  <a:lnTo>
                    <a:pt x="15286" y="53299"/>
                  </a:lnTo>
                  <a:lnTo>
                    <a:pt x="14971" y="53388"/>
                  </a:lnTo>
                  <a:lnTo>
                    <a:pt x="14657" y="53501"/>
                  </a:lnTo>
                  <a:lnTo>
                    <a:pt x="14387" y="53636"/>
                  </a:lnTo>
                  <a:lnTo>
                    <a:pt x="14117" y="53793"/>
                  </a:lnTo>
                  <a:lnTo>
                    <a:pt x="13892" y="53973"/>
                  </a:lnTo>
                  <a:lnTo>
                    <a:pt x="13668" y="54175"/>
                  </a:lnTo>
                  <a:lnTo>
                    <a:pt x="13488" y="54422"/>
                  </a:lnTo>
                  <a:lnTo>
                    <a:pt x="13330" y="54692"/>
                  </a:lnTo>
                  <a:lnTo>
                    <a:pt x="13218" y="54984"/>
                  </a:lnTo>
                  <a:lnTo>
                    <a:pt x="13106" y="55322"/>
                  </a:lnTo>
                  <a:lnTo>
                    <a:pt x="13061" y="55681"/>
                  </a:lnTo>
                  <a:lnTo>
                    <a:pt x="13038" y="56063"/>
                  </a:lnTo>
                  <a:lnTo>
                    <a:pt x="13038" y="56288"/>
                  </a:lnTo>
                  <a:lnTo>
                    <a:pt x="13038" y="56513"/>
                  </a:lnTo>
                  <a:lnTo>
                    <a:pt x="13083" y="56715"/>
                  </a:lnTo>
                  <a:lnTo>
                    <a:pt x="13128" y="56895"/>
                  </a:lnTo>
                  <a:lnTo>
                    <a:pt x="13173" y="57097"/>
                  </a:lnTo>
                  <a:lnTo>
                    <a:pt x="13241" y="57277"/>
                  </a:lnTo>
                  <a:lnTo>
                    <a:pt x="13330" y="57435"/>
                  </a:lnTo>
                  <a:lnTo>
                    <a:pt x="13420" y="57615"/>
                  </a:lnTo>
                  <a:lnTo>
                    <a:pt x="13623" y="57907"/>
                  </a:lnTo>
                  <a:lnTo>
                    <a:pt x="13870" y="58176"/>
                  </a:lnTo>
                  <a:lnTo>
                    <a:pt x="14162" y="58424"/>
                  </a:lnTo>
                  <a:lnTo>
                    <a:pt x="14499" y="58649"/>
                  </a:lnTo>
                  <a:lnTo>
                    <a:pt x="14859" y="58828"/>
                  </a:lnTo>
                  <a:lnTo>
                    <a:pt x="15241" y="58986"/>
                  </a:lnTo>
                  <a:lnTo>
                    <a:pt x="15646" y="59121"/>
                  </a:lnTo>
                  <a:lnTo>
                    <a:pt x="16095" y="59233"/>
                  </a:lnTo>
                  <a:lnTo>
                    <a:pt x="16545" y="59323"/>
                  </a:lnTo>
                  <a:lnTo>
                    <a:pt x="17017" y="59368"/>
                  </a:lnTo>
                  <a:lnTo>
                    <a:pt x="17512" y="59413"/>
                  </a:lnTo>
                  <a:lnTo>
                    <a:pt x="18006" y="59435"/>
                  </a:lnTo>
                  <a:lnTo>
                    <a:pt x="18501" y="59435"/>
                  </a:lnTo>
                  <a:lnTo>
                    <a:pt x="18995" y="59413"/>
                  </a:lnTo>
                  <a:lnTo>
                    <a:pt x="19512" y="59368"/>
                  </a:lnTo>
                  <a:lnTo>
                    <a:pt x="20007" y="59300"/>
                  </a:lnTo>
                  <a:lnTo>
                    <a:pt x="20501" y="59233"/>
                  </a:lnTo>
                  <a:lnTo>
                    <a:pt x="20996" y="59143"/>
                  </a:lnTo>
                  <a:lnTo>
                    <a:pt x="21490" y="59031"/>
                  </a:lnTo>
                  <a:lnTo>
                    <a:pt x="21940" y="58918"/>
                  </a:lnTo>
                  <a:lnTo>
                    <a:pt x="22390" y="58783"/>
                  </a:lnTo>
                  <a:lnTo>
                    <a:pt x="22817" y="58649"/>
                  </a:lnTo>
                  <a:lnTo>
                    <a:pt x="23221" y="58491"/>
                  </a:lnTo>
                  <a:lnTo>
                    <a:pt x="23603" y="58334"/>
                  </a:lnTo>
                  <a:lnTo>
                    <a:pt x="23941" y="58176"/>
                  </a:lnTo>
                  <a:lnTo>
                    <a:pt x="24255" y="57997"/>
                  </a:lnTo>
                  <a:lnTo>
                    <a:pt x="24525" y="57794"/>
                  </a:lnTo>
                  <a:lnTo>
                    <a:pt x="24772" y="57615"/>
                  </a:lnTo>
                  <a:lnTo>
                    <a:pt x="24817" y="57570"/>
                  </a:lnTo>
                  <a:lnTo>
                    <a:pt x="25334" y="58266"/>
                  </a:lnTo>
                  <a:lnTo>
                    <a:pt x="25874" y="58918"/>
                  </a:lnTo>
                  <a:lnTo>
                    <a:pt x="26458" y="59570"/>
                  </a:lnTo>
                  <a:lnTo>
                    <a:pt x="27065" y="60177"/>
                  </a:lnTo>
                  <a:lnTo>
                    <a:pt x="27695" y="60784"/>
                  </a:lnTo>
                  <a:lnTo>
                    <a:pt x="28346" y="61346"/>
                  </a:lnTo>
                  <a:lnTo>
                    <a:pt x="29021" y="61908"/>
                  </a:lnTo>
                  <a:lnTo>
                    <a:pt x="29718" y="62448"/>
                  </a:lnTo>
                  <a:lnTo>
                    <a:pt x="30415" y="62965"/>
                  </a:lnTo>
                  <a:lnTo>
                    <a:pt x="31134" y="63482"/>
                  </a:lnTo>
                  <a:lnTo>
                    <a:pt x="31853" y="63976"/>
                  </a:lnTo>
                  <a:lnTo>
                    <a:pt x="32595" y="64448"/>
                  </a:lnTo>
                  <a:lnTo>
                    <a:pt x="34079" y="65370"/>
                  </a:lnTo>
                  <a:lnTo>
                    <a:pt x="35540" y="66224"/>
                  </a:lnTo>
                  <a:lnTo>
                    <a:pt x="35675" y="66291"/>
                  </a:lnTo>
                  <a:lnTo>
                    <a:pt x="35787" y="66314"/>
                  </a:lnTo>
                  <a:lnTo>
                    <a:pt x="35899" y="66314"/>
                  </a:lnTo>
                  <a:lnTo>
                    <a:pt x="36012" y="66269"/>
                  </a:lnTo>
                  <a:lnTo>
                    <a:pt x="36102" y="66224"/>
                  </a:lnTo>
                  <a:lnTo>
                    <a:pt x="36192" y="66157"/>
                  </a:lnTo>
                  <a:lnTo>
                    <a:pt x="36259" y="66067"/>
                  </a:lnTo>
                  <a:lnTo>
                    <a:pt x="36327" y="65977"/>
                  </a:lnTo>
                  <a:lnTo>
                    <a:pt x="36371" y="65864"/>
                  </a:lnTo>
                  <a:lnTo>
                    <a:pt x="36394" y="65752"/>
                  </a:lnTo>
                  <a:lnTo>
                    <a:pt x="36394" y="65640"/>
                  </a:lnTo>
                  <a:lnTo>
                    <a:pt x="36394" y="65505"/>
                  </a:lnTo>
                  <a:lnTo>
                    <a:pt x="36349" y="65392"/>
                  </a:lnTo>
                  <a:lnTo>
                    <a:pt x="36282" y="65302"/>
                  </a:lnTo>
                  <a:lnTo>
                    <a:pt x="36192" y="65190"/>
                  </a:lnTo>
                  <a:lnTo>
                    <a:pt x="36079" y="65123"/>
                  </a:lnTo>
                  <a:lnTo>
                    <a:pt x="34978" y="64471"/>
                  </a:lnTo>
                  <a:lnTo>
                    <a:pt x="33899" y="63796"/>
                  </a:lnTo>
                  <a:lnTo>
                    <a:pt x="32865" y="63099"/>
                  </a:lnTo>
                  <a:lnTo>
                    <a:pt x="31853" y="62403"/>
                  </a:lnTo>
                  <a:lnTo>
                    <a:pt x="30864" y="61661"/>
                  </a:lnTo>
                  <a:lnTo>
                    <a:pt x="29920" y="60896"/>
                  </a:lnTo>
                  <a:lnTo>
                    <a:pt x="29021" y="60110"/>
                  </a:lnTo>
                  <a:lnTo>
                    <a:pt x="28571" y="59683"/>
                  </a:lnTo>
                  <a:lnTo>
                    <a:pt x="28144" y="59278"/>
                  </a:lnTo>
                  <a:lnTo>
                    <a:pt x="28414" y="59076"/>
                  </a:lnTo>
                  <a:lnTo>
                    <a:pt x="28684" y="58851"/>
                  </a:lnTo>
                  <a:lnTo>
                    <a:pt x="29223" y="58356"/>
                  </a:lnTo>
                  <a:lnTo>
                    <a:pt x="29740" y="57794"/>
                  </a:lnTo>
                  <a:lnTo>
                    <a:pt x="30257" y="57187"/>
                  </a:lnTo>
                  <a:lnTo>
                    <a:pt x="30752" y="56513"/>
                  </a:lnTo>
                  <a:lnTo>
                    <a:pt x="31224" y="55816"/>
                  </a:lnTo>
                  <a:lnTo>
                    <a:pt x="31628" y="55097"/>
                  </a:lnTo>
                  <a:lnTo>
                    <a:pt x="31831" y="54715"/>
                  </a:lnTo>
                  <a:lnTo>
                    <a:pt x="32011" y="54333"/>
                  </a:lnTo>
                  <a:lnTo>
                    <a:pt x="32168" y="53950"/>
                  </a:lnTo>
                  <a:lnTo>
                    <a:pt x="32303" y="53568"/>
                  </a:lnTo>
                  <a:lnTo>
                    <a:pt x="32438" y="53186"/>
                  </a:lnTo>
                  <a:lnTo>
                    <a:pt x="32550" y="52804"/>
                  </a:lnTo>
                  <a:lnTo>
                    <a:pt x="32640" y="52422"/>
                  </a:lnTo>
                  <a:lnTo>
                    <a:pt x="32707" y="52040"/>
                  </a:lnTo>
                  <a:lnTo>
                    <a:pt x="32775" y="51658"/>
                  </a:lnTo>
                  <a:lnTo>
                    <a:pt x="32797" y="51275"/>
                  </a:lnTo>
                  <a:lnTo>
                    <a:pt x="32797" y="50916"/>
                  </a:lnTo>
                  <a:lnTo>
                    <a:pt x="32775" y="50556"/>
                  </a:lnTo>
                  <a:lnTo>
                    <a:pt x="32730" y="50196"/>
                  </a:lnTo>
                  <a:lnTo>
                    <a:pt x="32662" y="49859"/>
                  </a:lnTo>
                  <a:lnTo>
                    <a:pt x="32550" y="49522"/>
                  </a:lnTo>
                  <a:lnTo>
                    <a:pt x="32415" y="49185"/>
                  </a:lnTo>
                  <a:lnTo>
                    <a:pt x="32258" y="48870"/>
                  </a:lnTo>
                  <a:lnTo>
                    <a:pt x="32055" y="48578"/>
                  </a:lnTo>
                  <a:lnTo>
                    <a:pt x="31786" y="48241"/>
                  </a:lnTo>
                  <a:lnTo>
                    <a:pt x="31494" y="47971"/>
                  </a:lnTo>
                  <a:lnTo>
                    <a:pt x="31201" y="47724"/>
                  </a:lnTo>
                  <a:lnTo>
                    <a:pt x="30864" y="47566"/>
                  </a:lnTo>
                  <a:lnTo>
                    <a:pt x="30549" y="47431"/>
                  </a:lnTo>
                  <a:lnTo>
                    <a:pt x="30212" y="47364"/>
                  </a:lnTo>
                  <a:lnTo>
                    <a:pt x="29875" y="47319"/>
                  </a:lnTo>
                  <a:lnTo>
                    <a:pt x="29515" y="47342"/>
                  </a:lnTo>
                  <a:lnTo>
                    <a:pt x="29178" y="47409"/>
                  </a:lnTo>
                  <a:lnTo>
                    <a:pt x="28841" y="47499"/>
                  </a:lnTo>
                  <a:lnTo>
                    <a:pt x="28526" y="47634"/>
                  </a:lnTo>
                  <a:lnTo>
                    <a:pt x="28212" y="47814"/>
                  </a:lnTo>
                  <a:lnTo>
                    <a:pt x="27897" y="48038"/>
                  </a:lnTo>
                  <a:lnTo>
                    <a:pt x="27605" y="48286"/>
                  </a:lnTo>
                  <a:lnTo>
                    <a:pt x="27335" y="48578"/>
                  </a:lnTo>
                  <a:lnTo>
                    <a:pt x="27088" y="48893"/>
                  </a:lnTo>
                  <a:lnTo>
                    <a:pt x="26930" y="49140"/>
                  </a:lnTo>
                  <a:lnTo>
                    <a:pt x="26773" y="49387"/>
                  </a:lnTo>
                  <a:lnTo>
                    <a:pt x="26638" y="49634"/>
                  </a:lnTo>
                  <a:lnTo>
                    <a:pt x="26526" y="49882"/>
                  </a:lnTo>
                  <a:lnTo>
                    <a:pt x="26323" y="50399"/>
                  </a:lnTo>
                  <a:lnTo>
                    <a:pt x="26166" y="50916"/>
                  </a:lnTo>
                  <a:lnTo>
                    <a:pt x="26054" y="51455"/>
                  </a:lnTo>
                  <a:lnTo>
                    <a:pt x="26009" y="51972"/>
                  </a:lnTo>
                  <a:lnTo>
                    <a:pt x="25964" y="52512"/>
                  </a:lnTo>
                  <a:lnTo>
                    <a:pt x="25986" y="53074"/>
                  </a:lnTo>
                  <a:lnTo>
                    <a:pt x="26009" y="53613"/>
                  </a:lnTo>
                  <a:lnTo>
                    <a:pt x="26054" y="54175"/>
                  </a:lnTo>
                  <a:lnTo>
                    <a:pt x="26121" y="54737"/>
                  </a:lnTo>
                  <a:lnTo>
                    <a:pt x="26211" y="55277"/>
                  </a:lnTo>
                  <a:lnTo>
                    <a:pt x="26391" y="56378"/>
                  </a:lnTo>
                  <a:lnTo>
                    <a:pt x="26571" y="57480"/>
                  </a:lnTo>
                  <a:lnTo>
                    <a:pt x="26054" y="56805"/>
                  </a:lnTo>
                  <a:lnTo>
                    <a:pt x="25559" y="56108"/>
                  </a:lnTo>
                  <a:lnTo>
                    <a:pt x="25109" y="55367"/>
                  </a:lnTo>
                  <a:lnTo>
                    <a:pt x="24682" y="54602"/>
                  </a:lnTo>
                  <a:lnTo>
                    <a:pt x="24278" y="53816"/>
                  </a:lnTo>
                  <a:lnTo>
                    <a:pt x="23896" y="53006"/>
                  </a:lnTo>
                  <a:lnTo>
                    <a:pt x="23558" y="52152"/>
                  </a:lnTo>
                  <a:lnTo>
                    <a:pt x="23244" y="51275"/>
                  </a:lnTo>
                  <a:lnTo>
                    <a:pt x="23064" y="50668"/>
                  </a:lnTo>
                  <a:lnTo>
                    <a:pt x="22884" y="50039"/>
                  </a:lnTo>
                  <a:lnTo>
                    <a:pt x="22727" y="49432"/>
                  </a:lnTo>
                  <a:lnTo>
                    <a:pt x="22614" y="48803"/>
                  </a:lnTo>
                  <a:lnTo>
                    <a:pt x="22502" y="48196"/>
                  </a:lnTo>
                  <a:lnTo>
                    <a:pt x="22390" y="47566"/>
                  </a:lnTo>
                  <a:lnTo>
                    <a:pt x="22300" y="46959"/>
                  </a:lnTo>
                  <a:lnTo>
                    <a:pt x="22232" y="46352"/>
                  </a:lnTo>
                  <a:lnTo>
                    <a:pt x="22749" y="46060"/>
                  </a:lnTo>
                  <a:lnTo>
                    <a:pt x="23266" y="45791"/>
                  </a:lnTo>
                  <a:lnTo>
                    <a:pt x="24345" y="45296"/>
                  </a:lnTo>
                  <a:lnTo>
                    <a:pt x="25447" y="44824"/>
                  </a:lnTo>
                  <a:lnTo>
                    <a:pt x="26526" y="44307"/>
                  </a:lnTo>
                  <a:lnTo>
                    <a:pt x="27043" y="44037"/>
                  </a:lnTo>
                  <a:lnTo>
                    <a:pt x="27560" y="43745"/>
                  </a:lnTo>
                  <a:lnTo>
                    <a:pt x="28054" y="43430"/>
                  </a:lnTo>
                  <a:lnTo>
                    <a:pt x="28526" y="43093"/>
                  </a:lnTo>
                  <a:lnTo>
                    <a:pt x="28976" y="42733"/>
                  </a:lnTo>
                  <a:lnTo>
                    <a:pt x="29380" y="42329"/>
                  </a:lnTo>
                  <a:lnTo>
                    <a:pt x="29583" y="42104"/>
                  </a:lnTo>
                  <a:lnTo>
                    <a:pt x="29763" y="41879"/>
                  </a:lnTo>
                  <a:lnTo>
                    <a:pt x="29942" y="41632"/>
                  </a:lnTo>
                  <a:lnTo>
                    <a:pt x="30100" y="41385"/>
                  </a:lnTo>
                  <a:lnTo>
                    <a:pt x="30280" y="41115"/>
                  </a:lnTo>
                  <a:lnTo>
                    <a:pt x="30437" y="40800"/>
                  </a:lnTo>
                  <a:lnTo>
                    <a:pt x="30572" y="40485"/>
                  </a:lnTo>
                  <a:lnTo>
                    <a:pt x="30729" y="40148"/>
                  </a:lnTo>
                  <a:lnTo>
                    <a:pt x="30842" y="39811"/>
                  </a:lnTo>
                  <a:lnTo>
                    <a:pt x="30954" y="39451"/>
                  </a:lnTo>
                  <a:lnTo>
                    <a:pt x="31044" y="39092"/>
                  </a:lnTo>
                  <a:lnTo>
                    <a:pt x="31111" y="38732"/>
                  </a:lnTo>
                  <a:lnTo>
                    <a:pt x="31156" y="38350"/>
                  </a:lnTo>
                  <a:lnTo>
                    <a:pt x="31156" y="37990"/>
                  </a:lnTo>
                  <a:lnTo>
                    <a:pt x="31134" y="37631"/>
                  </a:lnTo>
                  <a:lnTo>
                    <a:pt x="31089" y="37293"/>
                  </a:lnTo>
                  <a:lnTo>
                    <a:pt x="30999" y="36956"/>
                  </a:lnTo>
                  <a:lnTo>
                    <a:pt x="30864" y="36642"/>
                  </a:lnTo>
                  <a:lnTo>
                    <a:pt x="30684" y="36349"/>
                  </a:lnTo>
                  <a:lnTo>
                    <a:pt x="30459" y="36057"/>
                  </a:lnTo>
                  <a:lnTo>
                    <a:pt x="30302" y="35900"/>
                  </a:lnTo>
                  <a:lnTo>
                    <a:pt x="30145" y="35765"/>
                  </a:lnTo>
                  <a:lnTo>
                    <a:pt x="29965" y="35630"/>
                  </a:lnTo>
                  <a:lnTo>
                    <a:pt x="29808" y="35540"/>
                  </a:lnTo>
                  <a:lnTo>
                    <a:pt x="29628" y="35450"/>
                  </a:lnTo>
                  <a:lnTo>
                    <a:pt x="29448" y="35360"/>
                  </a:lnTo>
                  <a:lnTo>
                    <a:pt x="29268" y="35315"/>
                  </a:lnTo>
                  <a:lnTo>
                    <a:pt x="29088" y="35270"/>
                  </a:lnTo>
                  <a:lnTo>
                    <a:pt x="28908" y="35248"/>
                  </a:lnTo>
                  <a:lnTo>
                    <a:pt x="28729" y="35225"/>
                  </a:lnTo>
                  <a:lnTo>
                    <a:pt x="28369" y="35225"/>
                  </a:lnTo>
                  <a:lnTo>
                    <a:pt x="27987" y="35293"/>
                  </a:lnTo>
                  <a:lnTo>
                    <a:pt x="27627" y="35383"/>
                  </a:lnTo>
                  <a:lnTo>
                    <a:pt x="27245" y="35540"/>
                  </a:lnTo>
                  <a:lnTo>
                    <a:pt x="26908" y="35720"/>
                  </a:lnTo>
                  <a:lnTo>
                    <a:pt x="26548" y="35922"/>
                  </a:lnTo>
                  <a:lnTo>
                    <a:pt x="26233" y="36147"/>
                  </a:lnTo>
                  <a:lnTo>
                    <a:pt x="25919" y="36394"/>
                  </a:lnTo>
                  <a:lnTo>
                    <a:pt x="25626" y="36664"/>
                  </a:lnTo>
                  <a:lnTo>
                    <a:pt x="25357" y="36956"/>
                  </a:lnTo>
                  <a:lnTo>
                    <a:pt x="25132" y="37248"/>
                  </a:lnTo>
                  <a:lnTo>
                    <a:pt x="24660" y="37900"/>
                  </a:lnTo>
                  <a:lnTo>
                    <a:pt x="24233" y="38575"/>
                  </a:lnTo>
                  <a:lnTo>
                    <a:pt x="23806" y="39294"/>
                  </a:lnTo>
                  <a:lnTo>
                    <a:pt x="23424" y="40013"/>
                  </a:lnTo>
                  <a:lnTo>
                    <a:pt x="23041" y="40778"/>
                  </a:lnTo>
                  <a:lnTo>
                    <a:pt x="22704" y="41542"/>
                  </a:lnTo>
                  <a:lnTo>
                    <a:pt x="22367" y="42329"/>
                  </a:lnTo>
                  <a:lnTo>
                    <a:pt x="22052" y="43093"/>
                  </a:lnTo>
                  <a:lnTo>
                    <a:pt x="22030" y="40688"/>
                  </a:lnTo>
                  <a:lnTo>
                    <a:pt x="22007" y="37833"/>
                  </a:lnTo>
                  <a:lnTo>
                    <a:pt x="22007" y="35405"/>
                  </a:lnTo>
                  <a:lnTo>
                    <a:pt x="22007" y="34214"/>
                  </a:lnTo>
                  <a:lnTo>
                    <a:pt x="22097" y="34169"/>
                  </a:lnTo>
                  <a:lnTo>
                    <a:pt x="22727" y="33877"/>
                  </a:lnTo>
                  <a:lnTo>
                    <a:pt x="23469" y="33494"/>
                  </a:lnTo>
                  <a:lnTo>
                    <a:pt x="24233" y="33067"/>
                  </a:lnTo>
                  <a:lnTo>
                    <a:pt x="25065" y="32595"/>
                  </a:lnTo>
                  <a:lnTo>
                    <a:pt x="25896" y="32056"/>
                  </a:lnTo>
                  <a:lnTo>
                    <a:pt x="26728" y="31471"/>
                  </a:lnTo>
                  <a:lnTo>
                    <a:pt x="27537" y="30842"/>
                  </a:lnTo>
                  <a:lnTo>
                    <a:pt x="27919" y="30527"/>
                  </a:lnTo>
                  <a:lnTo>
                    <a:pt x="28302" y="30190"/>
                  </a:lnTo>
                  <a:lnTo>
                    <a:pt x="28661" y="29853"/>
                  </a:lnTo>
                  <a:lnTo>
                    <a:pt x="28976" y="29516"/>
                  </a:lnTo>
                  <a:lnTo>
                    <a:pt x="29291" y="29178"/>
                  </a:lnTo>
                  <a:lnTo>
                    <a:pt x="29583" y="28819"/>
                  </a:lnTo>
                  <a:lnTo>
                    <a:pt x="29853" y="28459"/>
                  </a:lnTo>
                  <a:lnTo>
                    <a:pt x="30077" y="28099"/>
                  </a:lnTo>
                  <a:lnTo>
                    <a:pt x="30257" y="27762"/>
                  </a:lnTo>
                  <a:lnTo>
                    <a:pt x="30437" y="27403"/>
                  </a:lnTo>
                  <a:lnTo>
                    <a:pt x="30549" y="27020"/>
                  </a:lnTo>
                  <a:lnTo>
                    <a:pt x="30617" y="26661"/>
                  </a:lnTo>
                  <a:lnTo>
                    <a:pt x="30662" y="26324"/>
                  </a:lnTo>
                  <a:lnTo>
                    <a:pt x="30662" y="25964"/>
                  </a:lnTo>
                  <a:lnTo>
                    <a:pt x="30594" y="25604"/>
                  </a:lnTo>
                  <a:lnTo>
                    <a:pt x="30482" y="25245"/>
                  </a:lnTo>
                  <a:lnTo>
                    <a:pt x="30325" y="24907"/>
                  </a:lnTo>
                  <a:lnTo>
                    <a:pt x="30100" y="24570"/>
                  </a:lnTo>
                  <a:lnTo>
                    <a:pt x="29942" y="24368"/>
                  </a:lnTo>
                  <a:lnTo>
                    <a:pt x="29763" y="24166"/>
                  </a:lnTo>
                  <a:lnTo>
                    <a:pt x="29583" y="24008"/>
                  </a:lnTo>
                  <a:lnTo>
                    <a:pt x="29403" y="23851"/>
                  </a:lnTo>
                  <a:lnTo>
                    <a:pt x="29223" y="23716"/>
                  </a:lnTo>
                  <a:lnTo>
                    <a:pt x="29043" y="23604"/>
                  </a:lnTo>
                  <a:lnTo>
                    <a:pt x="28863" y="23491"/>
                  </a:lnTo>
                  <a:lnTo>
                    <a:pt x="28661" y="23401"/>
                  </a:lnTo>
                  <a:lnTo>
                    <a:pt x="28459" y="23334"/>
                  </a:lnTo>
                  <a:lnTo>
                    <a:pt x="28279" y="23289"/>
                  </a:lnTo>
                  <a:lnTo>
                    <a:pt x="28077" y="23244"/>
                  </a:lnTo>
                  <a:lnTo>
                    <a:pt x="27874" y="23222"/>
                  </a:lnTo>
                  <a:lnTo>
                    <a:pt x="27672" y="23199"/>
                  </a:lnTo>
                  <a:lnTo>
                    <a:pt x="27470" y="23199"/>
                  </a:lnTo>
                  <a:lnTo>
                    <a:pt x="27065" y="23244"/>
                  </a:lnTo>
                  <a:lnTo>
                    <a:pt x="26661" y="23356"/>
                  </a:lnTo>
                  <a:lnTo>
                    <a:pt x="26256" y="23491"/>
                  </a:lnTo>
                  <a:lnTo>
                    <a:pt x="25874" y="23671"/>
                  </a:lnTo>
                  <a:lnTo>
                    <a:pt x="25514" y="23896"/>
                  </a:lnTo>
                  <a:lnTo>
                    <a:pt x="25154" y="24166"/>
                  </a:lnTo>
                  <a:lnTo>
                    <a:pt x="24817" y="24458"/>
                  </a:lnTo>
                  <a:lnTo>
                    <a:pt x="24525" y="24795"/>
                  </a:lnTo>
                  <a:lnTo>
                    <a:pt x="24233" y="25132"/>
                  </a:lnTo>
                  <a:lnTo>
                    <a:pt x="24008" y="25469"/>
                  </a:lnTo>
                  <a:lnTo>
                    <a:pt x="23783" y="25807"/>
                  </a:lnTo>
                  <a:lnTo>
                    <a:pt x="23379" y="26526"/>
                  </a:lnTo>
                  <a:lnTo>
                    <a:pt x="23019" y="27268"/>
                  </a:lnTo>
                  <a:lnTo>
                    <a:pt x="22704" y="28010"/>
                  </a:lnTo>
                  <a:lnTo>
                    <a:pt x="22412" y="28796"/>
                  </a:lnTo>
                  <a:lnTo>
                    <a:pt x="22142" y="29583"/>
                  </a:lnTo>
                  <a:lnTo>
                    <a:pt x="21917" y="30370"/>
                  </a:lnTo>
                  <a:lnTo>
                    <a:pt x="21693" y="31179"/>
                  </a:lnTo>
                  <a:lnTo>
                    <a:pt x="21535" y="30190"/>
                  </a:lnTo>
                  <a:lnTo>
                    <a:pt x="21355" y="29201"/>
                  </a:lnTo>
                  <a:lnTo>
                    <a:pt x="21131" y="28234"/>
                  </a:lnTo>
                  <a:lnTo>
                    <a:pt x="20906" y="27268"/>
                  </a:lnTo>
                  <a:lnTo>
                    <a:pt x="20636" y="26324"/>
                  </a:lnTo>
                  <a:lnTo>
                    <a:pt x="20366" y="25357"/>
                  </a:lnTo>
                  <a:lnTo>
                    <a:pt x="20052" y="24413"/>
                  </a:lnTo>
                  <a:lnTo>
                    <a:pt x="19715" y="23469"/>
                  </a:lnTo>
                  <a:lnTo>
                    <a:pt x="19804" y="23379"/>
                  </a:lnTo>
                  <a:lnTo>
                    <a:pt x="19962" y="23177"/>
                  </a:lnTo>
                  <a:lnTo>
                    <a:pt x="20479" y="22502"/>
                  </a:lnTo>
                  <a:lnTo>
                    <a:pt x="21176" y="21513"/>
                  </a:lnTo>
                  <a:lnTo>
                    <a:pt x="21962" y="20299"/>
                  </a:lnTo>
                  <a:lnTo>
                    <a:pt x="22390" y="19647"/>
                  </a:lnTo>
                  <a:lnTo>
                    <a:pt x="22794" y="18973"/>
                  </a:lnTo>
                  <a:lnTo>
                    <a:pt x="23176" y="18299"/>
                  </a:lnTo>
                  <a:lnTo>
                    <a:pt x="23558" y="17624"/>
                  </a:lnTo>
                  <a:lnTo>
                    <a:pt x="23873" y="16972"/>
                  </a:lnTo>
                  <a:lnTo>
                    <a:pt x="24165" y="16343"/>
                  </a:lnTo>
                  <a:lnTo>
                    <a:pt x="24413" y="15758"/>
                  </a:lnTo>
                  <a:lnTo>
                    <a:pt x="24570" y="15219"/>
                  </a:lnTo>
                  <a:lnTo>
                    <a:pt x="24750" y="14477"/>
                  </a:lnTo>
                  <a:lnTo>
                    <a:pt x="24840" y="14095"/>
                  </a:lnTo>
                  <a:lnTo>
                    <a:pt x="24907" y="13690"/>
                  </a:lnTo>
                  <a:lnTo>
                    <a:pt x="24952" y="13286"/>
                  </a:lnTo>
                  <a:lnTo>
                    <a:pt x="24975" y="12859"/>
                  </a:lnTo>
                  <a:lnTo>
                    <a:pt x="24975" y="12454"/>
                  </a:lnTo>
                  <a:lnTo>
                    <a:pt x="24952" y="12049"/>
                  </a:lnTo>
                  <a:lnTo>
                    <a:pt x="24907" y="11667"/>
                  </a:lnTo>
                  <a:lnTo>
                    <a:pt x="24817" y="11285"/>
                  </a:lnTo>
                  <a:lnTo>
                    <a:pt x="24682" y="10925"/>
                  </a:lnTo>
                  <a:lnTo>
                    <a:pt x="24525" y="10588"/>
                  </a:lnTo>
                  <a:lnTo>
                    <a:pt x="24413" y="10431"/>
                  </a:lnTo>
                  <a:lnTo>
                    <a:pt x="24300" y="10296"/>
                  </a:lnTo>
                  <a:lnTo>
                    <a:pt x="24165" y="10139"/>
                  </a:lnTo>
                  <a:lnTo>
                    <a:pt x="24030" y="10026"/>
                  </a:lnTo>
                  <a:lnTo>
                    <a:pt x="23873" y="9891"/>
                  </a:lnTo>
                  <a:lnTo>
                    <a:pt x="23716" y="9779"/>
                  </a:lnTo>
                  <a:lnTo>
                    <a:pt x="23513" y="9689"/>
                  </a:lnTo>
                  <a:lnTo>
                    <a:pt x="23311" y="9599"/>
                  </a:lnTo>
                  <a:lnTo>
                    <a:pt x="23131" y="9532"/>
                  </a:lnTo>
                  <a:lnTo>
                    <a:pt x="22929" y="9464"/>
                  </a:lnTo>
                  <a:lnTo>
                    <a:pt x="22749" y="9442"/>
                  </a:lnTo>
                  <a:lnTo>
                    <a:pt x="22547" y="9419"/>
                  </a:lnTo>
                  <a:lnTo>
                    <a:pt x="22367" y="9397"/>
                  </a:lnTo>
                  <a:lnTo>
                    <a:pt x="22187" y="9419"/>
                  </a:lnTo>
                  <a:lnTo>
                    <a:pt x="22007" y="9442"/>
                  </a:lnTo>
                  <a:lnTo>
                    <a:pt x="21850" y="9487"/>
                  </a:lnTo>
                  <a:lnTo>
                    <a:pt x="21513" y="9599"/>
                  </a:lnTo>
                  <a:lnTo>
                    <a:pt x="21198" y="9757"/>
                  </a:lnTo>
                  <a:lnTo>
                    <a:pt x="20883" y="9936"/>
                  </a:lnTo>
                  <a:lnTo>
                    <a:pt x="20591" y="10184"/>
                  </a:lnTo>
                  <a:lnTo>
                    <a:pt x="20321" y="10431"/>
                  </a:lnTo>
                  <a:lnTo>
                    <a:pt x="20052" y="10723"/>
                  </a:lnTo>
                  <a:lnTo>
                    <a:pt x="19804" y="11015"/>
                  </a:lnTo>
                  <a:lnTo>
                    <a:pt x="19580" y="11330"/>
                  </a:lnTo>
                  <a:lnTo>
                    <a:pt x="19377" y="11667"/>
                  </a:lnTo>
                  <a:lnTo>
                    <a:pt x="19175" y="11982"/>
                  </a:lnTo>
                  <a:lnTo>
                    <a:pt x="18838" y="12611"/>
                  </a:lnTo>
                  <a:lnTo>
                    <a:pt x="18725" y="12859"/>
                  </a:lnTo>
                  <a:lnTo>
                    <a:pt x="18591" y="13173"/>
                  </a:lnTo>
                  <a:lnTo>
                    <a:pt x="18366" y="13870"/>
                  </a:lnTo>
                  <a:lnTo>
                    <a:pt x="18119" y="14702"/>
                  </a:lnTo>
                  <a:lnTo>
                    <a:pt x="17894" y="15534"/>
                  </a:lnTo>
                  <a:lnTo>
                    <a:pt x="17714" y="16365"/>
                  </a:lnTo>
                  <a:lnTo>
                    <a:pt x="17557" y="17085"/>
                  </a:lnTo>
                  <a:lnTo>
                    <a:pt x="17467" y="17647"/>
                  </a:lnTo>
                  <a:lnTo>
                    <a:pt x="17444" y="17961"/>
                  </a:lnTo>
                  <a:lnTo>
                    <a:pt x="17152" y="17377"/>
                  </a:lnTo>
                  <a:lnTo>
                    <a:pt x="16837" y="16770"/>
                  </a:lnTo>
                  <a:lnTo>
                    <a:pt x="16523" y="16186"/>
                  </a:lnTo>
                  <a:lnTo>
                    <a:pt x="16185" y="15601"/>
                  </a:lnTo>
                  <a:lnTo>
                    <a:pt x="15848" y="15039"/>
                  </a:lnTo>
                  <a:lnTo>
                    <a:pt x="15466" y="14500"/>
                  </a:lnTo>
                  <a:lnTo>
                    <a:pt x="15084" y="13938"/>
                  </a:lnTo>
                  <a:lnTo>
                    <a:pt x="14702" y="13421"/>
                  </a:lnTo>
                  <a:lnTo>
                    <a:pt x="14994" y="13196"/>
                  </a:lnTo>
                  <a:lnTo>
                    <a:pt x="15264" y="12926"/>
                  </a:lnTo>
                  <a:lnTo>
                    <a:pt x="15533" y="12634"/>
                  </a:lnTo>
                  <a:lnTo>
                    <a:pt x="15781" y="12274"/>
                  </a:lnTo>
                  <a:lnTo>
                    <a:pt x="16005" y="11892"/>
                  </a:lnTo>
                  <a:lnTo>
                    <a:pt x="16230" y="11465"/>
                  </a:lnTo>
                  <a:lnTo>
                    <a:pt x="16410" y="11015"/>
                  </a:lnTo>
                  <a:lnTo>
                    <a:pt x="16590" y="10543"/>
                  </a:lnTo>
                  <a:lnTo>
                    <a:pt x="16770" y="10049"/>
                  </a:lnTo>
                  <a:lnTo>
                    <a:pt x="16905" y="9532"/>
                  </a:lnTo>
                  <a:lnTo>
                    <a:pt x="17040" y="8992"/>
                  </a:lnTo>
                  <a:lnTo>
                    <a:pt x="17129" y="8453"/>
                  </a:lnTo>
                  <a:lnTo>
                    <a:pt x="17219" y="7891"/>
                  </a:lnTo>
                  <a:lnTo>
                    <a:pt x="17287" y="7329"/>
                  </a:lnTo>
                  <a:lnTo>
                    <a:pt x="17332" y="6767"/>
                  </a:lnTo>
                  <a:lnTo>
                    <a:pt x="17354" y="6205"/>
                  </a:lnTo>
                  <a:lnTo>
                    <a:pt x="17354" y="5643"/>
                  </a:lnTo>
                  <a:lnTo>
                    <a:pt x="17332" y="5081"/>
                  </a:lnTo>
                  <a:lnTo>
                    <a:pt x="17287" y="4541"/>
                  </a:lnTo>
                  <a:lnTo>
                    <a:pt x="17219" y="4002"/>
                  </a:lnTo>
                  <a:lnTo>
                    <a:pt x="17107" y="3507"/>
                  </a:lnTo>
                  <a:lnTo>
                    <a:pt x="16995" y="3013"/>
                  </a:lnTo>
                  <a:lnTo>
                    <a:pt x="16837" y="2541"/>
                  </a:lnTo>
                  <a:lnTo>
                    <a:pt x="16657" y="2114"/>
                  </a:lnTo>
                  <a:lnTo>
                    <a:pt x="16455" y="1709"/>
                  </a:lnTo>
                  <a:lnTo>
                    <a:pt x="16230" y="1349"/>
                  </a:lnTo>
                  <a:lnTo>
                    <a:pt x="15983" y="1012"/>
                  </a:lnTo>
                  <a:lnTo>
                    <a:pt x="15691" y="720"/>
                  </a:lnTo>
                  <a:lnTo>
                    <a:pt x="15533" y="585"/>
                  </a:lnTo>
                  <a:lnTo>
                    <a:pt x="15376" y="473"/>
                  </a:lnTo>
                  <a:lnTo>
                    <a:pt x="15196" y="360"/>
                  </a:lnTo>
                  <a:lnTo>
                    <a:pt x="15039" y="270"/>
                  </a:lnTo>
                  <a:lnTo>
                    <a:pt x="14837" y="203"/>
                  </a:lnTo>
                  <a:lnTo>
                    <a:pt x="14657" y="135"/>
                  </a:lnTo>
                  <a:lnTo>
                    <a:pt x="14454" y="68"/>
                  </a:lnTo>
                  <a:lnTo>
                    <a:pt x="14252" y="46"/>
                  </a:lnTo>
                  <a:lnTo>
                    <a:pt x="13803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3899900" y="1456475"/>
              <a:ext cx="77000" cy="155700"/>
            </a:xfrm>
            <a:custGeom>
              <a:avLst/>
              <a:gdLst/>
              <a:ahLst/>
              <a:cxnLst/>
              <a:rect l="l" t="t" r="r" b="b"/>
              <a:pathLst>
                <a:path w="3080" h="6228" extrusionOk="0">
                  <a:moveTo>
                    <a:pt x="2248" y="1"/>
                  </a:moveTo>
                  <a:lnTo>
                    <a:pt x="2158" y="46"/>
                  </a:lnTo>
                  <a:lnTo>
                    <a:pt x="2068" y="113"/>
                  </a:lnTo>
                  <a:lnTo>
                    <a:pt x="1978" y="225"/>
                  </a:lnTo>
                  <a:lnTo>
                    <a:pt x="1911" y="338"/>
                  </a:lnTo>
                  <a:lnTo>
                    <a:pt x="1439" y="1642"/>
                  </a:lnTo>
                  <a:lnTo>
                    <a:pt x="944" y="2923"/>
                  </a:lnTo>
                  <a:lnTo>
                    <a:pt x="472" y="4204"/>
                  </a:lnTo>
                  <a:lnTo>
                    <a:pt x="247" y="4879"/>
                  </a:lnTo>
                  <a:lnTo>
                    <a:pt x="23" y="5531"/>
                  </a:lnTo>
                  <a:lnTo>
                    <a:pt x="0" y="5665"/>
                  </a:lnTo>
                  <a:lnTo>
                    <a:pt x="0" y="5778"/>
                  </a:lnTo>
                  <a:lnTo>
                    <a:pt x="45" y="5890"/>
                  </a:lnTo>
                  <a:lnTo>
                    <a:pt x="90" y="6003"/>
                  </a:lnTo>
                  <a:lnTo>
                    <a:pt x="158" y="6070"/>
                  </a:lnTo>
                  <a:lnTo>
                    <a:pt x="247" y="6137"/>
                  </a:lnTo>
                  <a:lnTo>
                    <a:pt x="360" y="6182"/>
                  </a:lnTo>
                  <a:lnTo>
                    <a:pt x="472" y="6227"/>
                  </a:lnTo>
                  <a:lnTo>
                    <a:pt x="697" y="6227"/>
                  </a:lnTo>
                  <a:lnTo>
                    <a:pt x="809" y="6205"/>
                  </a:lnTo>
                  <a:lnTo>
                    <a:pt x="922" y="6160"/>
                  </a:lnTo>
                  <a:lnTo>
                    <a:pt x="1034" y="6092"/>
                  </a:lnTo>
                  <a:lnTo>
                    <a:pt x="1124" y="6003"/>
                  </a:lnTo>
                  <a:lnTo>
                    <a:pt x="1192" y="5913"/>
                  </a:lnTo>
                  <a:lnTo>
                    <a:pt x="1236" y="5778"/>
                  </a:lnTo>
                  <a:lnTo>
                    <a:pt x="1439" y="5148"/>
                  </a:lnTo>
                  <a:lnTo>
                    <a:pt x="1641" y="4541"/>
                  </a:lnTo>
                  <a:lnTo>
                    <a:pt x="2113" y="3328"/>
                  </a:lnTo>
                  <a:lnTo>
                    <a:pt x="2563" y="2114"/>
                  </a:lnTo>
                  <a:lnTo>
                    <a:pt x="3035" y="900"/>
                  </a:lnTo>
                  <a:lnTo>
                    <a:pt x="3057" y="765"/>
                  </a:lnTo>
                  <a:lnTo>
                    <a:pt x="3080" y="630"/>
                  </a:lnTo>
                  <a:lnTo>
                    <a:pt x="3057" y="495"/>
                  </a:lnTo>
                  <a:lnTo>
                    <a:pt x="3012" y="383"/>
                  </a:lnTo>
                  <a:lnTo>
                    <a:pt x="2945" y="293"/>
                  </a:lnTo>
                  <a:lnTo>
                    <a:pt x="2877" y="203"/>
                  </a:lnTo>
                  <a:lnTo>
                    <a:pt x="2788" y="113"/>
                  </a:lnTo>
                  <a:lnTo>
                    <a:pt x="2675" y="68"/>
                  </a:lnTo>
                  <a:lnTo>
                    <a:pt x="2563" y="23"/>
                  </a:lnTo>
                  <a:lnTo>
                    <a:pt x="2473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740850" y="1214825"/>
              <a:ext cx="38250" cy="208525"/>
            </a:xfrm>
            <a:custGeom>
              <a:avLst/>
              <a:gdLst/>
              <a:ahLst/>
              <a:cxnLst/>
              <a:rect l="l" t="t" r="r" b="b"/>
              <a:pathLst>
                <a:path w="1530" h="8341" extrusionOk="0">
                  <a:moveTo>
                    <a:pt x="540" y="1"/>
                  </a:moveTo>
                  <a:lnTo>
                    <a:pt x="428" y="23"/>
                  </a:lnTo>
                  <a:lnTo>
                    <a:pt x="338" y="46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58" y="2383"/>
                  </a:lnTo>
                  <a:lnTo>
                    <a:pt x="225" y="3238"/>
                  </a:lnTo>
                  <a:lnTo>
                    <a:pt x="270" y="4114"/>
                  </a:lnTo>
                  <a:lnTo>
                    <a:pt x="293" y="4991"/>
                  </a:lnTo>
                  <a:lnTo>
                    <a:pt x="270" y="5868"/>
                  </a:lnTo>
                  <a:lnTo>
                    <a:pt x="225" y="6744"/>
                  </a:lnTo>
                  <a:lnTo>
                    <a:pt x="135" y="7621"/>
                  </a:lnTo>
                  <a:lnTo>
                    <a:pt x="135" y="7756"/>
                  </a:lnTo>
                  <a:lnTo>
                    <a:pt x="158" y="7891"/>
                  </a:lnTo>
                  <a:lnTo>
                    <a:pt x="203" y="8003"/>
                  </a:lnTo>
                  <a:lnTo>
                    <a:pt x="270" y="8093"/>
                  </a:lnTo>
                  <a:lnTo>
                    <a:pt x="338" y="8183"/>
                  </a:lnTo>
                  <a:lnTo>
                    <a:pt x="428" y="8250"/>
                  </a:lnTo>
                  <a:lnTo>
                    <a:pt x="540" y="8295"/>
                  </a:lnTo>
                  <a:lnTo>
                    <a:pt x="652" y="8340"/>
                  </a:lnTo>
                  <a:lnTo>
                    <a:pt x="877" y="8340"/>
                  </a:lnTo>
                  <a:lnTo>
                    <a:pt x="990" y="8318"/>
                  </a:lnTo>
                  <a:lnTo>
                    <a:pt x="1102" y="8273"/>
                  </a:lnTo>
                  <a:lnTo>
                    <a:pt x="1192" y="8206"/>
                  </a:lnTo>
                  <a:lnTo>
                    <a:pt x="1259" y="8116"/>
                  </a:lnTo>
                  <a:lnTo>
                    <a:pt x="1304" y="8003"/>
                  </a:lnTo>
                  <a:lnTo>
                    <a:pt x="1349" y="7868"/>
                  </a:lnTo>
                  <a:lnTo>
                    <a:pt x="1439" y="6947"/>
                  </a:lnTo>
                  <a:lnTo>
                    <a:pt x="1507" y="6048"/>
                  </a:lnTo>
                  <a:lnTo>
                    <a:pt x="1529" y="5126"/>
                  </a:lnTo>
                  <a:lnTo>
                    <a:pt x="1507" y="4204"/>
                  </a:lnTo>
                  <a:lnTo>
                    <a:pt x="1462" y="3305"/>
                  </a:lnTo>
                  <a:lnTo>
                    <a:pt x="1394" y="2383"/>
                  </a:lnTo>
                  <a:lnTo>
                    <a:pt x="1237" y="563"/>
                  </a:lnTo>
                  <a:lnTo>
                    <a:pt x="1192" y="428"/>
                  </a:lnTo>
                  <a:lnTo>
                    <a:pt x="1147" y="293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68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3487400" y="1421075"/>
              <a:ext cx="179300" cy="35425"/>
            </a:xfrm>
            <a:custGeom>
              <a:avLst/>
              <a:gdLst/>
              <a:ahLst/>
              <a:cxnLst/>
              <a:rect l="l" t="t" r="r" b="b"/>
              <a:pathLst>
                <a:path w="7172" h="1417" extrusionOk="0">
                  <a:moveTo>
                    <a:pt x="6542" y="0"/>
                  </a:moveTo>
                  <a:lnTo>
                    <a:pt x="5036" y="45"/>
                  </a:lnTo>
                  <a:lnTo>
                    <a:pt x="3552" y="113"/>
                  </a:lnTo>
                  <a:lnTo>
                    <a:pt x="2046" y="158"/>
                  </a:lnTo>
                  <a:lnTo>
                    <a:pt x="1304" y="180"/>
                  </a:lnTo>
                  <a:lnTo>
                    <a:pt x="540" y="158"/>
                  </a:lnTo>
                  <a:lnTo>
                    <a:pt x="405" y="180"/>
                  </a:lnTo>
                  <a:lnTo>
                    <a:pt x="293" y="225"/>
                  </a:lnTo>
                  <a:lnTo>
                    <a:pt x="203" y="270"/>
                  </a:lnTo>
                  <a:lnTo>
                    <a:pt x="113" y="360"/>
                  </a:lnTo>
                  <a:lnTo>
                    <a:pt x="46" y="450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1" y="787"/>
                  </a:lnTo>
                  <a:lnTo>
                    <a:pt x="1" y="900"/>
                  </a:lnTo>
                  <a:lnTo>
                    <a:pt x="46" y="1012"/>
                  </a:lnTo>
                  <a:lnTo>
                    <a:pt x="90" y="1102"/>
                  </a:lnTo>
                  <a:lnTo>
                    <a:pt x="158" y="1214"/>
                  </a:lnTo>
                  <a:lnTo>
                    <a:pt x="248" y="1282"/>
                  </a:lnTo>
                  <a:lnTo>
                    <a:pt x="360" y="1349"/>
                  </a:lnTo>
                  <a:lnTo>
                    <a:pt x="473" y="1394"/>
                  </a:lnTo>
                  <a:lnTo>
                    <a:pt x="630" y="1394"/>
                  </a:lnTo>
                  <a:lnTo>
                    <a:pt x="1372" y="1417"/>
                  </a:lnTo>
                  <a:lnTo>
                    <a:pt x="2114" y="1394"/>
                  </a:lnTo>
                  <a:lnTo>
                    <a:pt x="3620" y="1349"/>
                  </a:lnTo>
                  <a:lnTo>
                    <a:pt x="5103" y="1282"/>
                  </a:lnTo>
                  <a:lnTo>
                    <a:pt x="6609" y="1237"/>
                  </a:lnTo>
                  <a:lnTo>
                    <a:pt x="6744" y="1214"/>
                  </a:lnTo>
                  <a:lnTo>
                    <a:pt x="6857" y="1169"/>
                  </a:lnTo>
                  <a:lnTo>
                    <a:pt x="6969" y="1102"/>
                  </a:lnTo>
                  <a:lnTo>
                    <a:pt x="7036" y="1035"/>
                  </a:lnTo>
                  <a:lnTo>
                    <a:pt x="7104" y="922"/>
                  </a:lnTo>
                  <a:lnTo>
                    <a:pt x="7149" y="832"/>
                  </a:lnTo>
                  <a:lnTo>
                    <a:pt x="7171" y="720"/>
                  </a:lnTo>
                  <a:lnTo>
                    <a:pt x="7171" y="607"/>
                  </a:lnTo>
                  <a:lnTo>
                    <a:pt x="7149" y="495"/>
                  </a:lnTo>
                  <a:lnTo>
                    <a:pt x="7126" y="383"/>
                  </a:lnTo>
                  <a:lnTo>
                    <a:pt x="7059" y="270"/>
                  </a:lnTo>
                  <a:lnTo>
                    <a:pt x="6992" y="180"/>
                  </a:lnTo>
                  <a:lnTo>
                    <a:pt x="6902" y="113"/>
                  </a:lnTo>
                  <a:lnTo>
                    <a:pt x="6812" y="45"/>
                  </a:lnTo>
                  <a:lnTo>
                    <a:pt x="667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680150" y="1653725"/>
              <a:ext cx="166375" cy="60175"/>
            </a:xfrm>
            <a:custGeom>
              <a:avLst/>
              <a:gdLst/>
              <a:ahLst/>
              <a:cxnLst/>
              <a:rect l="l" t="t" r="r" b="b"/>
              <a:pathLst>
                <a:path w="6655" h="2407" extrusionOk="0">
                  <a:moveTo>
                    <a:pt x="585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1" y="293"/>
                  </a:lnTo>
                  <a:lnTo>
                    <a:pt x="46" y="405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43"/>
                  </a:lnTo>
                  <a:lnTo>
                    <a:pt x="23" y="855"/>
                  </a:lnTo>
                  <a:lnTo>
                    <a:pt x="68" y="945"/>
                  </a:lnTo>
                  <a:lnTo>
                    <a:pt x="136" y="1057"/>
                  </a:lnTo>
                  <a:lnTo>
                    <a:pt x="226" y="1125"/>
                  </a:lnTo>
                  <a:lnTo>
                    <a:pt x="338" y="1192"/>
                  </a:lnTo>
                  <a:lnTo>
                    <a:pt x="473" y="1237"/>
                  </a:lnTo>
                  <a:lnTo>
                    <a:pt x="3193" y="1822"/>
                  </a:lnTo>
                  <a:lnTo>
                    <a:pt x="4564" y="2091"/>
                  </a:lnTo>
                  <a:lnTo>
                    <a:pt x="5935" y="2384"/>
                  </a:lnTo>
                  <a:lnTo>
                    <a:pt x="6070" y="2406"/>
                  </a:lnTo>
                  <a:lnTo>
                    <a:pt x="6183" y="2406"/>
                  </a:lnTo>
                  <a:lnTo>
                    <a:pt x="6295" y="2361"/>
                  </a:lnTo>
                  <a:lnTo>
                    <a:pt x="6407" y="2294"/>
                  </a:lnTo>
                  <a:lnTo>
                    <a:pt x="6475" y="2226"/>
                  </a:lnTo>
                  <a:lnTo>
                    <a:pt x="6542" y="2136"/>
                  </a:lnTo>
                  <a:lnTo>
                    <a:pt x="6610" y="2024"/>
                  </a:lnTo>
                  <a:lnTo>
                    <a:pt x="6632" y="1912"/>
                  </a:lnTo>
                  <a:lnTo>
                    <a:pt x="6655" y="1799"/>
                  </a:lnTo>
                  <a:lnTo>
                    <a:pt x="6632" y="1687"/>
                  </a:lnTo>
                  <a:lnTo>
                    <a:pt x="6610" y="1574"/>
                  </a:lnTo>
                  <a:lnTo>
                    <a:pt x="6565" y="1462"/>
                  </a:lnTo>
                  <a:lnTo>
                    <a:pt x="6497" y="1372"/>
                  </a:lnTo>
                  <a:lnTo>
                    <a:pt x="6430" y="1282"/>
                  </a:lnTo>
                  <a:lnTo>
                    <a:pt x="6317" y="1215"/>
                  </a:lnTo>
                  <a:lnTo>
                    <a:pt x="6183" y="1170"/>
                  </a:lnTo>
                  <a:lnTo>
                    <a:pt x="4811" y="877"/>
                  </a:lnTo>
                  <a:lnTo>
                    <a:pt x="3440" y="608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3962275" y="1795925"/>
              <a:ext cx="136575" cy="162425"/>
            </a:xfrm>
            <a:custGeom>
              <a:avLst/>
              <a:gdLst/>
              <a:ahLst/>
              <a:cxnLst/>
              <a:rect l="l" t="t" r="r" b="b"/>
              <a:pathLst>
                <a:path w="5463" h="6497" extrusionOk="0">
                  <a:moveTo>
                    <a:pt x="4653" y="0"/>
                  </a:moveTo>
                  <a:lnTo>
                    <a:pt x="4541" y="45"/>
                  </a:lnTo>
                  <a:lnTo>
                    <a:pt x="4451" y="112"/>
                  </a:lnTo>
                  <a:lnTo>
                    <a:pt x="4361" y="202"/>
                  </a:lnTo>
                  <a:lnTo>
                    <a:pt x="4271" y="315"/>
                  </a:lnTo>
                  <a:lnTo>
                    <a:pt x="4069" y="674"/>
                  </a:lnTo>
                  <a:lnTo>
                    <a:pt x="3867" y="1034"/>
                  </a:lnTo>
                  <a:lnTo>
                    <a:pt x="3395" y="1731"/>
                  </a:lnTo>
                  <a:lnTo>
                    <a:pt x="2923" y="2383"/>
                  </a:lnTo>
                  <a:lnTo>
                    <a:pt x="2406" y="3035"/>
                  </a:lnTo>
                  <a:lnTo>
                    <a:pt x="1844" y="3664"/>
                  </a:lnTo>
                  <a:lnTo>
                    <a:pt x="1304" y="4271"/>
                  </a:lnTo>
                  <a:lnTo>
                    <a:pt x="158" y="5485"/>
                  </a:lnTo>
                  <a:lnTo>
                    <a:pt x="68" y="5575"/>
                  </a:lnTo>
                  <a:lnTo>
                    <a:pt x="23" y="5710"/>
                  </a:lnTo>
                  <a:lnTo>
                    <a:pt x="0" y="5822"/>
                  </a:lnTo>
                  <a:lnTo>
                    <a:pt x="0" y="5934"/>
                  </a:lnTo>
                  <a:lnTo>
                    <a:pt x="23" y="6047"/>
                  </a:lnTo>
                  <a:lnTo>
                    <a:pt x="68" y="6137"/>
                  </a:lnTo>
                  <a:lnTo>
                    <a:pt x="135" y="6227"/>
                  </a:lnTo>
                  <a:lnTo>
                    <a:pt x="225" y="6317"/>
                  </a:lnTo>
                  <a:lnTo>
                    <a:pt x="315" y="6384"/>
                  </a:lnTo>
                  <a:lnTo>
                    <a:pt x="405" y="6429"/>
                  </a:lnTo>
                  <a:lnTo>
                    <a:pt x="517" y="6474"/>
                  </a:lnTo>
                  <a:lnTo>
                    <a:pt x="630" y="6496"/>
                  </a:lnTo>
                  <a:lnTo>
                    <a:pt x="765" y="6474"/>
                  </a:lnTo>
                  <a:lnTo>
                    <a:pt x="877" y="6452"/>
                  </a:lnTo>
                  <a:lnTo>
                    <a:pt x="989" y="6384"/>
                  </a:lnTo>
                  <a:lnTo>
                    <a:pt x="1102" y="6294"/>
                  </a:lnTo>
                  <a:lnTo>
                    <a:pt x="2293" y="5013"/>
                  </a:lnTo>
                  <a:lnTo>
                    <a:pt x="2855" y="4383"/>
                  </a:lnTo>
                  <a:lnTo>
                    <a:pt x="3417" y="3709"/>
                  </a:lnTo>
                  <a:lnTo>
                    <a:pt x="3957" y="3035"/>
                  </a:lnTo>
                  <a:lnTo>
                    <a:pt x="4474" y="2338"/>
                  </a:lnTo>
                  <a:lnTo>
                    <a:pt x="4946" y="1619"/>
                  </a:lnTo>
                  <a:lnTo>
                    <a:pt x="5170" y="1259"/>
                  </a:lnTo>
                  <a:lnTo>
                    <a:pt x="5395" y="877"/>
                  </a:lnTo>
                  <a:lnTo>
                    <a:pt x="5440" y="742"/>
                  </a:lnTo>
                  <a:lnTo>
                    <a:pt x="5463" y="607"/>
                  </a:lnTo>
                  <a:lnTo>
                    <a:pt x="5463" y="495"/>
                  </a:lnTo>
                  <a:lnTo>
                    <a:pt x="5418" y="382"/>
                  </a:lnTo>
                  <a:lnTo>
                    <a:pt x="5373" y="292"/>
                  </a:lnTo>
                  <a:lnTo>
                    <a:pt x="5305" y="202"/>
                  </a:lnTo>
                  <a:lnTo>
                    <a:pt x="5215" y="135"/>
                  </a:lnTo>
                  <a:lnTo>
                    <a:pt x="5126" y="67"/>
                  </a:lnTo>
                  <a:lnTo>
                    <a:pt x="5013" y="22"/>
                  </a:lnTo>
                  <a:lnTo>
                    <a:pt x="490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3772875" y="1863350"/>
              <a:ext cx="146150" cy="96125"/>
            </a:xfrm>
            <a:custGeom>
              <a:avLst/>
              <a:gdLst/>
              <a:ahLst/>
              <a:cxnLst/>
              <a:rect l="l" t="t" r="r" b="b"/>
              <a:pathLst>
                <a:path w="5846" h="3845" extrusionOk="0">
                  <a:moveTo>
                    <a:pt x="450" y="1"/>
                  </a:moveTo>
                  <a:lnTo>
                    <a:pt x="338" y="45"/>
                  </a:lnTo>
                  <a:lnTo>
                    <a:pt x="248" y="90"/>
                  </a:lnTo>
                  <a:lnTo>
                    <a:pt x="158" y="158"/>
                  </a:lnTo>
                  <a:lnTo>
                    <a:pt x="91" y="248"/>
                  </a:lnTo>
                  <a:lnTo>
                    <a:pt x="46" y="360"/>
                  </a:lnTo>
                  <a:lnTo>
                    <a:pt x="23" y="473"/>
                  </a:lnTo>
                  <a:lnTo>
                    <a:pt x="1" y="585"/>
                  </a:lnTo>
                  <a:lnTo>
                    <a:pt x="1" y="697"/>
                  </a:lnTo>
                  <a:lnTo>
                    <a:pt x="23" y="810"/>
                  </a:lnTo>
                  <a:lnTo>
                    <a:pt x="68" y="922"/>
                  </a:lnTo>
                  <a:lnTo>
                    <a:pt x="136" y="1035"/>
                  </a:lnTo>
                  <a:lnTo>
                    <a:pt x="226" y="1124"/>
                  </a:lnTo>
                  <a:lnTo>
                    <a:pt x="338" y="1192"/>
                  </a:lnTo>
                  <a:lnTo>
                    <a:pt x="473" y="1237"/>
                  </a:lnTo>
                  <a:lnTo>
                    <a:pt x="788" y="1349"/>
                  </a:lnTo>
                  <a:lnTo>
                    <a:pt x="1080" y="1462"/>
                  </a:lnTo>
                  <a:lnTo>
                    <a:pt x="1664" y="1709"/>
                  </a:lnTo>
                  <a:lnTo>
                    <a:pt x="2249" y="2001"/>
                  </a:lnTo>
                  <a:lnTo>
                    <a:pt x="2811" y="2338"/>
                  </a:lnTo>
                  <a:lnTo>
                    <a:pt x="3373" y="2676"/>
                  </a:lnTo>
                  <a:lnTo>
                    <a:pt x="3912" y="3035"/>
                  </a:lnTo>
                  <a:lnTo>
                    <a:pt x="4991" y="3755"/>
                  </a:lnTo>
                  <a:lnTo>
                    <a:pt x="5126" y="3822"/>
                  </a:lnTo>
                  <a:lnTo>
                    <a:pt x="5239" y="3844"/>
                  </a:lnTo>
                  <a:lnTo>
                    <a:pt x="5351" y="3844"/>
                  </a:lnTo>
                  <a:lnTo>
                    <a:pt x="5463" y="3822"/>
                  </a:lnTo>
                  <a:lnTo>
                    <a:pt x="5553" y="3777"/>
                  </a:lnTo>
                  <a:lnTo>
                    <a:pt x="5643" y="3710"/>
                  </a:lnTo>
                  <a:lnTo>
                    <a:pt x="5711" y="3620"/>
                  </a:lnTo>
                  <a:lnTo>
                    <a:pt x="5778" y="3507"/>
                  </a:lnTo>
                  <a:lnTo>
                    <a:pt x="5800" y="3417"/>
                  </a:lnTo>
                  <a:lnTo>
                    <a:pt x="5845" y="3282"/>
                  </a:lnTo>
                  <a:lnTo>
                    <a:pt x="5845" y="3170"/>
                  </a:lnTo>
                  <a:lnTo>
                    <a:pt x="5823" y="3058"/>
                  </a:lnTo>
                  <a:lnTo>
                    <a:pt x="5800" y="2945"/>
                  </a:lnTo>
                  <a:lnTo>
                    <a:pt x="5733" y="2833"/>
                  </a:lnTo>
                  <a:lnTo>
                    <a:pt x="5643" y="2720"/>
                  </a:lnTo>
                  <a:lnTo>
                    <a:pt x="5553" y="2631"/>
                  </a:lnTo>
                  <a:lnTo>
                    <a:pt x="4384" y="1889"/>
                  </a:lnTo>
                  <a:lnTo>
                    <a:pt x="3800" y="1507"/>
                  </a:lnTo>
                  <a:lnTo>
                    <a:pt x="3215" y="1147"/>
                  </a:lnTo>
                  <a:lnTo>
                    <a:pt x="2631" y="832"/>
                  </a:lnTo>
                  <a:lnTo>
                    <a:pt x="2002" y="518"/>
                  </a:lnTo>
                  <a:lnTo>
                    <a:pt x="1372" y="248"/>
                  </a:lnTo>
                  <a:lnTo>
                    <a:pt x="1057" y="135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3966200" y="2111750"/>
              <a:ext cx="156250" cy="146700"/>
            </a:xfrm>
            <a:custGeom>
              <a:avLst/>
              <a:gdLst/>
              <a:ahLst/>
              <a:cxnLst/>
              <a:rect l="l" t="t" r="r" b="b"/>
              <a:pathLst>
                <a:path w="6250" h="5868" extrusionOk="0">
                  <a:moveTo>
                    <a:pt x="5508" y="0"/>
                  </a:moveTo>
                  <a:lnTo>
                    <a:pt x="5373" y="45"/>
                  </a:lnTo>
                  <a:lnTo>
                    <a:pt x="5261" y="113"/>
                  </a:lnTo>
                  <a:lnTo>
                    <a:pt x="5148" y="203"/>
                  </a:lnTo>
                  <a:lnTo>
                    <a:pt x="4564" y="765"/>
                  </a:lnTo>
                  <a:lnTo>
                    <a:pt x="3957" y="1327"/>
                  </a:lnTo>
                  <a:lnTo>
                    <a:pt x="2743" y="2450"/>
                  </a:lnTo>
                  <a:lnTo>
                    <a:pt x="2136" y="3035"/>
                  </a:lnTo>
                  <a:lnTo>
                    <a:pt x="1529" y="3619"/>
                  </a:lnTo>
                  <a:lnTo>
                    <a:pt x="900" y="4204"/>
                  </a:lnTo>
                  <a:lnTo>
                    <a:pt x="585" y="4474"/>
                  </a:lnTo>
                  <a:lnTo>
                    <a:pt x="248" y="4721"/>
                  </a:lnTo>
                  <a:lnTo>
                    <a:pt x="158" y="4811"/>
                  </a:lnTo>
                  <a:lnTo>
                    <a:pt x="68" y="4923"/>
                  </a:lnTo>
                  <a:lnTo>
                    <a:pt x="23" y="5036"/>
                  </a:lnTo>
                  <a:lnTo>
                    <a:pt x="1" y="5148"/>
                  </a:lnTo>
                  <a:lnTo>
                    <a:pt x="1" y="5260"/>
                  </a:lnTo>
                  <a:lnTo>
                    <a:pt x="23" y="5373"/>
                  </a:lnTo>
                  <a:lnTo>
                    <a:pt x="68" y="5485"/>
                  </a:lnTo>
                  <a:lnTo>
                    <a:pt x="113" y="5598"/>
                  </a:lnTo>
                  <a:lnTo>
                    <a:pt x="181" y="5687"/>
                  </a:lnTo>
                  <a:lnTo>
                    <a:pt x="270" y="5755"/>
                  </a:lnTo>
                  <a:lnTo>
                    <a:pt x="360" y="5822"/>
                  </a:lnTo>
                  <a:lnTo>
                    <a:pt x="473" y="5845"/>
                  </a:lnTo>
                  <a:lnTo>
                    <a:pt x="585" y="5867"/>
                  </a:lnTo>
                  <a:lnTo>
                    <a:pt x="698" y="5867"/>
                  </a:lnTo>
                  <a:lnTo>
                    <a:pt x="832" y="5822"/>
                  </a:lnTo>
                  <a:lnTo>
                    <a:pt x="945" y="5755"/>
                  </a:lnTo>
                  <a:lnTo>
                    <a:pt x="1282" y="5508"/>
                  </a:lnTo>
                  <a:lnTo>
                    <a:pt x="1574" y="5238"/>
                  </a:lnTo>
                  <a:lnTo>
                    <a:pt x="2181" y="4698"/>
                  </a:lnTo>
                  <a:lnTo>
                    <a:pt x="2766" y="4114"/>
                  </a:lnTo>
                  <a:lnTo>
                    <a:pt x="3350" y="3552"/>
                  </a:lnTo>
                  <a:lnTo>
                    <a:pt x="4744" y="2293"/>
                  </a:lnTo>
                  <a:lnTo>
                    <a:pt x="5418" y="1664"/>
                  </a:lnTo>
                  <a:lnTo>
                    <a:pt x="6092" y="1012"/>
                  </a:lnTo>
                  <a:lnTo>
                    <a:pt x="6182" y="899"/>
                  </a:lnTo>
                  <a:lnTo>
                    <a:pt x="6227" y="787"/>
                  </a:lnTo>
                  <a:lnTo>
                    <a:pt x="6250" y="675"/>
                  </a:lnTo>
                  <a:lnTo>
                    <a:pt x="6250" y="562"/>
                  </a:lnTo>
                  <a:lnTo>
                    <a:pt x="6227" y="450"/>
                  </a:lnTo>
                  <a:lnTo>
                    <a:pt x="6182" y="360"/>
                  </a:lnTo>
                  <a:lnTo>
                    <a:pt x="6115" y="248"/>
                  </a:lnTo>
                  <a:lnTo>
                    <a:pt x="6048" y="180"/>
                  </a:lnTo>
                  <a:lnTo>
                    <a:pt x="5958" y="113"/>
                  </a:lnTo>
                  <a:lnTo>
                    <a:pt x="5845" y="45"/>
                  </a:lnTo>
                  <a:lnTo>
                    <a:pt x="5733" y="23"/>
                  </a:lnTo>
                  <a:lnTo>
                    <a:pt x="5620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3755475" y="2212350"/>
              <a:ext cx="168600" cy="78700"/>
            </a:xfrm>
            <a:custGeom>
              <a:avLst/>
              <a:gdLst/>
              <a:ahLst/>
              <a:cxnLst/>
              <a:rect l="l" t="t" r="r" b="b"/>
              <a:pathLst>
                <a:path w="6744" h="3148" extrusionOk="0">
                  <a:moveTo>
                    <a:pt x="584" y="0"/>
                  </a:moveTo>
                  <a:lnTo>
                    <a:pt x="472" y="22"/>
                  </a:lnTo>
                  <a:lnTo>
                    <a:pt x="360" y="45"/>
                  </a:lnTo>
                  <a:lnTo>
                    <a:pt x="247" y="112"/>
                  </a:lnTo>
                  <a:lnTo>
                    <a:pt x="180" y="202"/>
                  </a:lnTo>
                  <a:lnTo>
                    <a:pt x="112" y="292"/>
                  </a:lnTo>
                  <a:lnTo>
                    <a:pt x="67" y="382"/>
                  </a:lnTo>
                  <a:lnTo>
                    <a:pt x="23" y="495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45" y="854"/>
                  </a:lnTo>
                  <a:lnTo>
                    <a:pt x="90" y="944"/>
                  </a:lnTo>
                  <a:lnTo>
                    <a:pt x="157" y="1034"/>
                  </a:lnTo>
                  <a:lnTo>
                    <a:pt x="247" y="1124"/>
                  </a:lnTo>
                  <a:lnTo>
                    <a:pt x="360" y="1191"/>
                  </a:lnTo>
                  <a:lnTo>
                    <a:pt x="495" y="1236"/>
                  </a:lnTo>
                  <a:lnTo>
                    <a:pt x="1191" y="1394"/>
                  </a:lnTo>
                  <a:lnTo>
                    <a:pt x="1866" y="1574"/>
                  </a:lnTo>
                  <a:lnTo>
                    <a:pt x="2563" y="1776"/>
                  </a:lnTo>
                  <a:lnTo>
                    <a:pt x="3237" y="1978"/>
                  </a:lnTo>
                  <a:lnTo>
                    <a:pt x="3911" y="2225"/>
                  </a:lnTo>
                  <a:lnTo>
                    <a:pt x="4563" y="2473"/>
                  </a:lnTo>
                  <a:lnTo>
                    <a:pt x="5215" y="2765"/>
                  </a:lnTo>
                  <a:lnTo>
                    <a:pt x="5867" y="3080"/>
                  </a:lnTo>
                  <a:lnTo>
                    <a:pt x="6002" y="3125"/>
                  </a:lnTo>
                  <a:lnTo>
                    <a:pt x="6137" y="3147"/>
                  </a:lnTo>
                  <a:lnTo>
                    <a:pt x="6249" y="3125"/>
                  </a:lnTo>
                  <a:lnTo>
                    <a:pt x="6362" y="3102"/>
                  </a:lnTo>
                  <a:lnTo>
                    <a:pt x="6452" y="3035"/>
                  </a:lnTo>
                  <a:lnTo>
                    <a:pt x="6541" y="2967"/>
                  </a:lnTo>
                  <a:lnTo>
                    <a:pt x="6631" y="2877"/>
                  </a:lnTo>
                  <a:lnTo>
                    <a:pt x="6676" y="2787"/>
                  </a:lnTo>
                  <a:lnTo>
                    <a:pt x="6721" y="2675"/>
                  </a:lnTo>
                  <a:lnTo>
                    <a:pt x="6744" y="2563"/>
                  </a:lnTo>
                  <a:lnTo>
                    <a:pt x="6744" y="2450"/>
                  </a:lnTo>
                  <a:lnTo>
                    <a:pt x="6744" y="2338"/>
                  </a:lnTo>
                  <a:lnTo>
                    <a:pt x="6699" y="2225"/>
                  </a:lnTo>
                  <a:lnTo>
                    <a:pt x="6631" y="2113"/>
                  </a:lnTo>
                  <a:lnTo>
                    <a:pt x="6541" y="2023"/>
                  </a:lnTo>
                  <a:lnTo>
                    <a:pt x="6429" y="1956"/>
                  </a:lnTo>
                  <a:lnTo>
                    <a:pt x="5732" y="1641"/>
                  </a:lnTo>
                  <a:lnTo>
                    <a:pt x="5058" y="1326"/>
                  </a:lnTo>
                  <a:lnTo>
                    <a:pt x="4338" y="1057"/>
                  </a:lnTo>
                  <a:lnTo>
                    <a:pt x="3642" y="809"/>
                  </a:lnTo>
                  <a:lnTo>
                    <a:pt x="2922" y="584"/>
                  </a:lnTo>
                  <a:lnTo>
                    <a:pt x="2203" y="382"/>
                  </a:lnTo>
                  <a:lnTo>
                    <a:pt x="1461" y="180"/>
                  </a:lnTo>
                  <a:lnTo>
                    <a:pt x="742" y="22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4111750" y="2389350"/>
              <a:ext cx="57925" cy="184925"/>
            </a:xfrm>
            <a:custGeom>
              <a:avLst/>
              <a:gdLst/>
              <a:ahLst/>
              <a:cxnLst/>
              <a:rect l="l" t="t" r="r" b="b"/>
              <a:pathLst>
                <a:path w="2317" h="7397" extrusionOk="0">
                  <a:moveTo>
                    <a:pt x="1664" y="1"/>
                  </a:moveTo>
                  <a:lnTo>
                    <a:pt x="1552" y="23"/>
                  </a:lnTo>
                  <a:lnTo>
                    <a:pt x="1439" y="46"/>
                  </a:lnTo>
                  <a:lnTo>
                    <a:pt x="1349" y="91"/>
                  </a:lnTo>
                  <a:lnTo>
                    <a:pt x="1260" y="158"/>
                  </a:lnTo>
                  <a:lnTo>
                    <a:pt x="1170" y="248"/>
                  </a:lnTo>
                  <a:lnTo>
                    <a:pt x="1125" y="361"/>
                  </a:lnTo>
                  <a:lnTo>
                    <a:pt x="1102" y="495"/>
                  </a:lnTo>
                  <a:lnTo>
                    <a:pt x="922" y="2047"/>
                  </a:lnTo>
                  <a:lnTo>
                    <a:pt x="810" y="2833"/>
                  </a:lnTo>
                  <a:lnTo>
                    <a:pt x="698" y="3598"/>
                  </a:lnTo>
                  <a:lnTo>
                    <a:pt x="563" y="4384"/>
                  </a:lnTo>
                  <a:lnTo>
                    <a:pt x="405" y="5149"/>
                  </a:lnTo>
                  <a:lnTo>
                    <a:pt x="226" y="5913"/>
                  </a:lnTo>
                  <a:lnTo>
                    <a:pt x="23" y="6677"/>
                  </a:lnTo>
                  <a:lnTo>
                    <a:pt x="1" y="6812"/>
                  </a:lnTo>
                  <a:lnTo>
                    <a:pt x="1" y="6947"/>
                  </a:lnTo>
                  <a:lnTo>
                    <a:pt x="46" y="7059"/>
                  </a:lnTo>
                  <a:lnTo>
                    <a:pt x="91" y="7149"/>
                  </a:lnTo>
                  <a:lnTo>
                    <a:pt x="181" y="7239"/>
                  </a:lnTo>
                  <a:lnTo>
                    <a:pt x="248" y="7284"/>
                  </a:lnTo>
                  <a:lnTo>
                    <a:pt x="360" y="7352"/>
                  </a:lnTo>
                  <a:lnTo>
                    <a:pt x="473" y="7374"/>
                  </a:lnTo>
                  <a:lnTo>
                    <a:pt x="585" y="7397"/>
                  </a:lnTo>
                  <a:lnTo>
                    <a:pt x="698" y="7397"/>
                  </a:lnTo>
                  <a:lnTo>
                    <a:pt x="810" y="7352"/>
                  </a:lnTo>
                  <a:lnTo>
                    <a:pt x="922" y="7307"/>
                  </a:lnTo>
                  <a:lnTo>
                    <a:pt x="1035" y="7262"/>
                  </a:lnTo>
                  <a:lnTo>
                    <a:pt x="1125" y="7172"/>
                  </a:lnTo>
                  <a:lnTo>
                    <a:pt x="1192" y="7059"/>
                  </a:lnTo>
                  <a:lnTo>
                    <a:pt x="1237" y="6924"/>
                  </a:lnTo>
                  <a:lnTo>
                    <a:pt x="1439" y="6160"/>
                  </a:lnTo>
                  <a:lnTo>
                    <a:pt x="1619" y="5396"/>
                  </a:lnTo>
                  <a:lnTo>
                    <a:pt x="1777" y="4632"/>
                  </a:lnTo>
                  <a:lnTo>
                    <a:pt x="1911" y="3867"/>
                  </a:lnTo>
                  <a:lnTo>
                    <a:pt x="2024" y="3081"/>
                  </a:lnTo>
                  <a:lnTo>
                    <a:pt x="2114" y="2294"/>
                  </a:lnTo>
                  <a:lnTo>
                    <a:pt x="2316" y="743"/>
                  </a:lnTo>
                  <a:lnTo>
                    <a:pt x="2316" y="608"/>
                  </a:lnTo>
                  <a:lnTo>
                    <a:pt x="2294" y="473"/>
                  </a:lnTo>
                  <a:lnTo>
                    <a:pt x="2249" y="361"/>
                  </a:lnTo>
                  <a:lnTo>
                    <a:pt x="2181" y="248"/>
                  </a:lnTo>
                  <a:lnTo>
                    <a:pt x="2091" y="181"/>
                  </a:lnTo>
                  <a:lnTo>
                    <a:pt x="2001" y="113"/>
                  </a:lnTo>
                  <a:lnTo>
                    <a:pt x="1889" y="46"/>
                  </a:lnTo>
                  <a:lnTo>
                    <a:pt x="1777" y="23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3835275" y="2523100"/>
              <a:ext cx="179275" cy="39375"/>
            </a:xfrm>
            <a:custGeom>
              <a:avLst/>
              <a:gdLst/>
              <a:ahLst/>
              <a:cxnLst/>
              <a:rect l="l" t="t" r="r" b="b"/>
              <a:pathLst>
                <a:path w="7171" h="1575" extrusionOk="0">
                  <a:moveTo>
                    <a:pt x="2113" y="1"/>
                  </a:moveTo>
                  <a:lnTo>
                    <a:pt x="562" y="68"/>
                  </a:lnTo>
                  <a:lnTo>
                    <a:pt x="427" y="91"/>
                  </a:lnTo>
                  <a:lnTo>
                    <a:pt x="315" y="136"/>
                  </a:lnTo>
                  <a:lnTo>
                    <a:pt x="202" y="203"/>
                  </a:lnTo>
                  <a:lnTo>
                    <a:pt x="135" y="271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23" y="833"/>
                  </a:lnTo>
                  <a:lnTo>
                    <a:pt x="45" y="945"/>
                  </a:lnTo>
                  <a:lnTo>
                    <a:pt x="112" y="1035"/>
                  </a:lnTo>
                  <a:lnTo>
                    <a:pt x="180" y="1125"/>
                  </a:lnTo>
                  <a:lnTo>
                    <a:pt x="270" y="1215"/>
                  </a:lnTo>
                  <a:lnTo>
                    <a:pt x="360" y="1260"/>
                  </a:lnTo>
                  <a:lnTo>
                    <a:pt x="495" y="1282"/>
                  </a:lnTo>
                  <a:lnTo>
                    <a:pt x="629" y="1305"/>
                  </a:lnTo>
                  <a:lnTo>
                    <a:pt x="2091" y="1237"/>
                  </a:lnTo>
                  <a:lnTo>
                    <a:pt x="3552" y="1237"/>
                  </a:lnTo>
                  <a:lnTo>
                    <a:pt x="4271" y="1260"/>
                  </a:lnTo>
                  <a:lnTo>
                    <a:pt x="5013" y="1327"/>
                  </a:lnTo>
                  <a:lnTo>
                    <a:pt x="5732" y="1417"/>
                  </a:lnTo>
                  <a:lnTo>
                    <a:pt x="6452" y="1552"/>
                  </a:lnTo>
                  <a:lnTo>
                    <a:pt x="6586" y="1574"/>
                  </a:lnTo>
                  <a:lnTo>
                    <a:pt x="6721" y="1552"/>
                  </a:lnTo>
                  <a:lnTo>
                    <a:pt x="6834" y="1530"/>
                  </a:lnTo>
                  <a:lnTo>
                    <a:pt x="6924" y="1462"/>
                  </a:lnTo>
                  <a:lnTo>
                    <a:pt x="7014" y="1372"/>
                  </a:lnTo>
                  <a:lnTo>
                    <a:pt x="7081" y="1282"/>
                  </a:lnTo>
                  <a:lnTo>
                    <a:pt x="7126" y="1192"/>
                  </a:lnTo>
                  <a:lnTo>
                    <a:pt x="7148" y="1080"/>
                  </a:lnTo>
                  <a:lnTo>
                    <a:pt x="7171" y="968"/>
                  </a:lnTo>
                  <a:lnTo>
                    <a:pt x="7171" y="833"/>
                  </a:lnTo>
                  <a:lnTo>
                    <a:pt x="7148" y="720"/>
                  </a:lnTo>
                  <a:lnTo>
                    <a:pt x="7103" y="630"/>
                  </a:lnTo>
                  <a:lnTo>
                    <a:pt x="7036" y="540"/>
                  </a:lnTo>
                  <a:lnTo>
                    <a:pt x="6946" y="451"/>
                  </a:lnTo>
                  <a:lnTo>
                    <a:pt x="6834" y="383"/>
                  </a:lnTo>
                  <a:lnTo>
                    <a:pt x="6699" y="338"/>
                  </a:lnTo>
                  <a:lnTo>
                    <a:pt x="5935" y="203"/>
                  </a:lnTo>
                  <a:lnTo>
                    <a:pt x="5170" y="113"/>
                  </a:lnTo>
                  <a:lnTo>
                    <a:pt x="4406" y="46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031875" y="750625"/>
              <a:ext cx="664850" cy="1753975"/>
            </a:xfrm>
            <a:custGeom>
              <a:avLst/>
              <a:gdLst/>
              <a:ahLst/>
              <a:cxnLst/>
              <a:rect l="l" t="t" r="r" b="b"/>
              <a:pathLst>
                <a:path w="26594" h="70159" extrusionOk="0">
                  <a:moveTo>
                    <a:pt x="8790" y="1"/>
                  </a:moveTo>
                  <a:lnTo>
                    <a:pt x="8453" y="46"/>
                  </a:lnTo>
                  <a:lnTo>
                    <a:pt x="8093" y="113"/>
                  </a:lnTo>
                  <a:lnTo>
                    <a:pt x="7711" y="248"/>
                  </a:lnTo>
                  <a:lnTo>
                    <a:pt x="7307" y="428"/>
                  </a:lnTo>
                  <a:lnTo>
                    <a:pt x="7127" y="540"/>
                  </a:lnTo>
                  <a:lnTo>
                    <a:pt x="6947" y="653"/>
                  </a:lnTo>
                  <a:lnTo>
                    <a:pt x="6790" y="765"/>
                  </a:lnTo>
                  <a:lnTo>
                    <a:pt x="6655" y="900"/>
                  </a:lnTo>
                  <a:lnTo>
                    <a:pt x="6497" y="1035"/>
                  </a:lnTo>
                  <a:lnTo>
                    <a:pt x="6385" y="1192"/>
                  </a:lnTo>
                  <a:lnTo>
                    <a:pt x="6273" y="1372"/>
                  </a:lnTo>
                  <a:lnTo>
                    <a:pt x="6160" y="1530"/>
                  </a:lnTo>
                  <a:lnTo>
                    <a:pt x="5980" y="1889"/>
                  </a:lnTo>
                  <a:lnTo>
                    <a:pt x="5845" y="2294"/>
                  </a:lnTo>
                  <a:lnTo>
                    <a:pt x="5756" y="2721"/>
                  </a:lnTo>
                  <a:lnTo>
                    <a:pt x="5688" y="3170"/>
                  </a:lnTo>
                  <a:lnTo>
                    <a:pt x="5666" y="3643"/>
                  </a:lnTo>
                  <a:lnTo>
                    <a:pt x="5666" y="4115"/>
                  </a:lnTo>
                  <a:lnTo>
                    <a:pt x="5711" y="4632"/>
                  </a:lnTo>
                  <a:lnTo>
                    <a:pt x="5778" y="5149"/>
                  </a:lnTo>
                  <a:lnTo>
                    <a:pt x="5868" y="5666"/>
                  </a:lnTo>
                  <a:lnTo>
                    <a:pt x="6003" y="6205"/>
                  </a:lnTo>
                  <a:lnTo>
                    <a:pt x="6160" y="6722"/>
                  </a:lnTo>
                  <a:lnTo>
                    <a:pt x="6340" y="7262"/>
                  </a:lnTo>
                  <a:lnTo>
                    <a:pt x="6542" y="7779"/>
                  </a:lnTo>
                  <a:lnTo>
                    <a:pt x="6767" y="8318"/>
                  </a:lnTo>
                  <a:lnTo>
                    <a:pt x="6992" y="8813"/>
                  </a:lnTo>
                  <a:lnTo>
                    <a:pt x="7262" y="9330"/>
                  </a:lnTo>
                  <a:lnTo>
                    <a:pt x="7531" y="9802"/>
                  </a:lnTo>
                  <a:lnTo>
                    <a:pt x="7824" y="10274"/>
                  </a:lnTo>
                  <a:lnTo>
                    <a:pt x="8138" y="10723"/>
                  </a:lnTo>
                  <a:lnTo>
                    <a:pt x="8453" y="11128"/>
                  </a:lnTo>
                  <a:lnTo>
                    <a:pt x="8768" y="11533"/>
                  </a:lnTo>
                  <a:lnTo>
                    <a:pt x="9105" y="11892"/>
                  </a:lnTo>
                  <a:lnTo>
                    <a:pt x="9442" y="12230"/>
                  </a:lnTo>
                  <a:lnTo>
                    <a:pt x="9779" y="12522"/>
                  </a:lnTo>
                  <a:lnTo>
                    <a:pt x="10139" y="12769"/>
                  </a:lnTo>
                  <a:lnTo>
                    <a:pt x="10476" y="12971"/>
                  </a:lnTo>
                  <a:lnTo>
                    <a:pt x="10836" y="13129"/>
                  </a:lnTo>
                  <a:lnTo>
                    <a:pt x="11173" y="13241"/>
                  </a:lnTo>
                  <a:lnTo>
                    <a:pt x="10971" y="13871"/>
                  </a:lnTo>
                  <a:lnTo>
                    <a:pt x="10768" y="14522"/>
                  </a:lnTo>
                  <a:lnTo>
                    <a:pt x="10611" y="15152"/>
                  </a:lnTo>
                  <a:lnTo>
                    <a:pt x="10454" y="15804"/>
                  </a:lnTo>
                  <a:lnTo>
                    <a:pt x="10319" y="16456"/>
                  </a:lnTo>
                  <a:lnTo>
                    <a:pt x="10206" y="17108"/>
                  </a:lnTo>
                  <a:lnTo>
                    <a:pt x="10116" y="17782"/>
                  </a:lnTo>
                  <a:lnTo>
                    <a:pt x="10027" y="18434"/>
                  </a:lnTo>
                  <a:lnTo>
                    <a:pt x="9892" y="18142"/>
                  </a:lnTo>
                  <a:lnTo>
                    <a:pt x="9622" y="17647"/>
                  </a:lnTo>
                  <a:lnTo>
                    <a:pt x="9262" y="16995"/>
                  </a:lnTo>
                  <a:lnTo>
                    <a:pt x="8813" y="16276"/>
                  </a:lnTo>
                  <a:lnTo>
                    <a:pt x="8341" y="15556"/>
                  </a:lnTo>
                  <a:lnTo>
                    <a:pt x="7846" y="14860"/>
                  </a:lnTo>
                  <a:lnTo>
                    <a:pt x="7397" y="14253"/>
                  </a:lnTo>
                  <a:lnTo>
                    <a:pt x="7172" y="14005"/>
                  </a:lnTo>
                  <a:lnTo>
                    <a:pt x="6992" y="13803"/>
                  </a:lnTo>
                  <a:lnTo>
                    <a:pt x="6475" y="13331"/>
                  </a:lnTo>
                  <a:lnTo>
                    <a:pt x="6183" y="13084"/>
                  </a:lnTo>
                  <a:lnTo>
                    <a:pt x="5868" y="12836"/>
                  </a:lnTo>
                  <a:lnTo>
                    <a:pt x="5553" y="12612"/>
                  </a:lnTo>
                  <a:lnTo>
                    <a:pt x="5216" y="12409"/>
                  </a:lnTo>
                  <a:lnTo>
                    <a:pt x="4879" y="12230"/>
                  </a:lnTo>
                  <a:lnTo>
                    <a:pt x="4542" y="12072"/>
                  </a:lnTo>
                  <a:lnTo>
                    <a:pt x="4204" y="11937"/>
                  </a:lnTo>
                  <a:lnTo>
                    <a:pt x="3845" y="11847"/>
                  </a:lnTo>
                  <a:lnTo>
                    <a:pt x="3485" y="11802"/>
                  </a:lnTo>
                  <a:lnTo>
                    <a:pt x="3126" y="11802"/>
                  </a:lnTo>
                  <a:lnTo>
                    <a:pt x="2968" y="11825"/>
                  </a:lnTo>
                  <a:lnTo>
                    <a:pt x="2788" y="11847"/>
                  </a:lnTo>
                  <a:lnTo>
                    <a:pt x="2608" y="11915"/>
                  </a:lnTo>
                  <a:lnTo>
                    <a:pt x="2429" y="11960"/>
                  </a:lnTo>
                  <a:lnTo>
                    <a:pt x="2271" y="12050"/>
                  </a:lnTo>
                  <a:lnTo>
                    <a:pt x="2091" y="12140"/>
                  </a:lnTo>
                  <a:lnTo>
                    <a:pt x="1934" y="12252"/>
                  </a:lnTo>
                  <a:lnTo>
                    <a:pt x="1777" y="12387"/>
                  </a:lnTo>
                  <a:lnTo>
                    <a:pt x="1619" y="12544"/>
                  </a:lnTo>
                  <a:lnTo>
                    <a:pt x="1462" y="12679"/>
                  </a:lnTo>
                  <a:lnTo>
                    <a:pt x="1350" y="12859"/>
                  </a:lnTo>
                  <a:lnTo>
                    <a:pt x="1237" y="13016"/>
                  </a:lnTo>
                  <a:lnTo>
                    <a:pt x="1147" y="13174"/>
                  </a:lnTo>
                  <a:lnTo>
                    <a:pt x="1057" y="13353"/>
                  </a:lnTo>
                  <a:lnTo>
                    <a:pt x="1012" y="13533"/>
                  </a:lnTo>
                  <a:lnTo>
                    <a:pt x="968" y="13713"/>
                  </a:lnTo>
                  <a:lnTo>
                    <a:pt x="900" y="14095"/>
                  </a:lnTo>
                  <a:lnTo>
                    <a:pt x="900" y="14477"/>
                  </a:lnTo>
                  <a:lnTo>
                    <a:pt x="923" y="14860"/>
                  </a:lnTo>
                  <a:lnTo>
                    <a:pt x="1012" y="15242"/>
                  </a:lnTo>
                  <a:lnTo>
                    <a:pt x="1125" y="15624"/>
                  </a:lnTo>
                  <a:lnTo>
                    <a:pt x="1260" y="16029"/>
                  </a:lnTo>
                  <a:lnTo>
                    <a:pt x="1417" y="16388"/>
                  </a:lnTo>
                  <a:lnTo>
                    <a:pt x="1597" y="16770"/>
                  </a:lnTo>
                  <a:lnTo>
                    <a:pt x="1777" y="17130"/>
                  </a:lnTo>
                  <a:lnTo>
                    <a:pt x="1979" y="17467"/>
                  </a:lnTo>
                  <a:lnTo>
                    <a:pt x="2384" y="18119"/>
                  </a:lnTo>
                  <a:lnTo>
                    <a:pt x="2721" y="18569"/>
                  </a:lnTo>
                  <a:lnTo>
                    <a:pt x="3126" y="19063"/>
                  </a:lnTo>
                  <a:lnTo>
                    <a:pt x="3598" y="19558"/>
                  </a:lnTo>
                  <a:lnTo>
                    <a:pt x="4137" y="20075"/>
                  </a:lnTo>
                  <a:lnTo>
                    <a:pt x="4699" y="20592"/>
                  </a:lnTo>
                  <a:lnTo>
                    <a:pt x="5283" y="21109"/>
                  </a:lnTo>
                  <a:lnTo>
                    <a:pt x="5890" y="21626"/>
                  </a:lnTo>
                  <a:lnTo>
                    <a:pt x="6475" y="22098"/>
                  </a:lnTo>
                  <a:lnTo>
                    <a:pt x="7621" y="22975"/>
                  </a:lnTo>
                  <a:lnTo>
                    <a:pt x="8588" y="23694"/>
                  </a:lnTo>
                  <a:lnTo>
                    <a:pt x="9285" y="24188"/>
                  </a:lnTo>
                  <a:lnTo>
                    <a:pt x="9510" y="24323"/>
                  </a:lnTo>
                  <a:lnTo>
                    <a:pt x="9622" y="24368"/>
                  </a:lnTo>
                  <a:lnTo>
                    <a:pt x="9622" y="25380"/>
                  </a:lnTo>
                  <a:lnTo>
                    <a:pt x="9622" y="26369"/>
                  </a:lnTo>
                  <a:lnTo>
                    <a:pt x="9667" y="27380"/>
                  </a:lnTo>
                  <a:lnTo>
                    <a:pt x="9712" y="28370"/>
                  </a:lnTo>
                  <a:lnTo>
                    <a:pt x="9802" y="29359"/>
                  </a:lnTo>
                  <a:lnTo>
                    <a:pt x="9914" y="30348"/>
                  </a:lnTo>
                  <a:lnTo>
                    <a:pt x="10049" y="31337"/>
                  </a:lnTo>
                  <a:lnTo>
                    <a:pt x="10229" y="32303"/>
                  </a:lnTo>
                  <a:lnTo>
                    <a:pt x="9757" y="31629"/>
                  </a:lnTo>
                  <a:lnTo>
                    <a:pt x="9285" y="30932"/>
                  </a:lnTo>
                  <a:lnTo>
                    <a:pt x="8790" y="30280"/>
                  </a:lnTo>
                  <a:lnTo>
                    <a:pt x="8251" y="29628"/>
                  </a:lnTo>
                  <a:lnTo>
                    <a:pt x="7711" y="29021"/>
                  </a:lnTo>
                  <a:lnTo>
                    <a:pt x="7127" y="28437"/>
                  </a:lnTo>
                  <a:lnTo>
                    <a:pt x="6520" y="27897"/>
                  </a:lnTo>
                  <a:lnTo>
                    <a:pt x="6205" y="27650"/>
                  </a:lnTo>
                  <a:lnTo>
                    <a:pt x="5890" y="27403"/>
                  </a:lnTo>
                  <a:lnTo>
                    <a:pt x="5508" y="27156"/>
                  </a:lnTo>
                  <a:lnTo>
                    <a:pt x="5104" y="26953"/>
                  </a:lnTo>
                  <a:lnTo>
                    <a:pt x="4699" y="26774"/>
                  </a:lnTo>
                  <a:lnTo>
                    <a:pt x="4272" y="26639"/>
                  </a:lnTo>
                  <a:lnTo>
                    <a:pt x="3845" y="26549"/>
                  </a:lnTo>
                  <a:lnTo>
                    <a:pt x="3418" y="26481"/>
                  </a:lnTo>
                  <a:lnTo>
                    <a:pt x="3013" y="26481"/>
                  </a:lnTo>
                  <a:lnTo>
                    <a:pt x="2608" y="26526"/>
                  </a:lnTo>
                  <a:lnTo>
                    <a:pt x="2204" y="26616"/>
                  </a:lnTo>
                  <a:lnTo>
                    <a:pt x="2002" y="26684"/>
                  </a:lnTo>
                  <a:lnTo>
                    <a:pt x="1822" y="26751"/>
                  </a:lnTo>
                  <a:lnTo>
                    <a:pt x="1642" y="26841"/>
                  </a:lnTo>
                  <a:lnTo>
                    <a:pt x="1462" y="26931"/>
                  </a:lnTo>
                  <a:lnTo>
                    <a:pt x="1305" y="27066"/>
                  </a:lnTo>
                  <a:lnTo>
                    <a:pt x="1125" y="27178"/>
                  </a:lnTo>
                  <a:lnTo>
                    <a:pt x="990" y="27335"/>
                  </a:lnTo>
                  <a:lnTo>
                    <a:pt x="833" y="27493"/>
                  </a:lnTo>
                  <a:lnTo>
                    <a:pt x="698" y="27650"/>
                  </a:lnTo>
                  <a:lnTo>
                    <a:pt x="563" y="27853"/>
                  </a:lnTo>
                  <a:lnTo>
                    <a:pt x="451" y="28055"/>
                  </a:lnTo>
                  <a:lnTo>
                    <a:pt x="338" y="28257"/>
                  </a:lnTo>
                  <a:lnTo>
                    <a:pt x="226" y="28482"/>
                  </a:lnTo>
                  <a:lnTo>
                    <a:pt x="136" y="28729"/>
                  </a:lnTo>
                  <a:lnTo>
                    <a:pt x="46" y="29134"/>
                  </a:lnTo>
                  <a:lnTo>
                    <a:pt x="1" y="29516"/>
                  </a:lnTo>
                  <a:lnTo>
                    <a:pt x="1" y="29876"/>
                  </a:lnTo>
                  <a:lnTo>
                    <a:pt x="68" y="30235"/>
                  </a:lnTo>
                  <a:lnTo>
                    <a:pt x="158" y="30572"/>
                  </a:lnTo>
                  <a:lnTo>
                    <a:pt x="316" y="30910"/>
                  </a:lnTo>
                  <a:lnTo>
                    <a:pt x="518" y="31224"/>
                  </a:lnTo>
                  <a:lnTo>
                    <a:pt x="743" y="31517"/>
                  </a:lnTo>
                  <a:lnTo>
                    <a:pt x="1012" y="31809"/>
                  </a:lnTo>
                  <a:lnTo>
                    <a:pt x="1305" y="32079"/>
                  </a:lnTo>
                  <a:lnTo>
                    <a:pt x="1642" y="32348"/>
                  </a:lnTo>
                  <a:lnTo>
                    <a:pt x="2002" y="32596"/>
                  </a:lnTo>
                  <a:lnTo>
                    <a:pt x="2384" y="32843"/>
                  </a:lnTo>
                  <a:lnTo>
                    <a:pt x="2788" y="33068"/>
                  </a:lnTo>
                  <a:lnTo>
                    <a:pt x="3215" y="33292"/>
                  </a:lnTo>
                  <a:lnTo>
                    <a:pt x="3643" y="33495"/>
                  </a:lnTo>
                  <a:lnTo>
                    <a:pt x="4115" y="33697"/>
                  </a:lnTo>
                  <a:lnTo>
                    <a:pt x="4587" y="33877"/>
                  </a:lnTo>
                  <a:lnTo>
                    <a:pt x="5531" y="34192"/>
                  </a:lnTo>
                  <a:lnTo>
                    <a:pt x="6520" y="34484"/>
                  </a:lnTo>
                  <a:lnTo>
                    <a:pt x="7486" y="34731"/>
                  </a:lnTo>
                  <a:lnTo>
                    <a:pt x="8408" y="34933"/>
                  </a:lnTo>
                  <a:lnTo>
                    <a:pt x="9285" y="35091"/>
                  </a:lnTo>
                  <a:lnTo>
                    <a:pt x="10094" y="35203"/>
                  </a:lnTo>
                  <a:lnTo>
                    <a:pt x="10813" y="35271"/>
                  </a:lnTo>
                  <a:lnTo>
                    <a:pt x="10903" y="35293"/>
                  </a:lnTo>
                  <a:lnTo>
                    <a:pt x="11263" y="36417"/>
                  </a:lnTo>
                  <a:lnTo>
                    <a:pt x="12050" y="38732"/>
                  </a:lnTo>
                  <a:lnTo>
                    <a:pt x="12949" y="41430"/>
                  </a:lnTo>
                  <a:lnTo>
                    <a:pt x="13691" y="43723"/>
                  </a:lnTo>
                  <a:lnTo>
                    <a:pt x="13151" y="43093"/>
                  </a:lnTo>
                  <a:lnTo>
                    <a:pt x="12589" y="42464"/>
                  </a:lnTo>
                  <a:lnTo>
                    <a:pt x="12005" y="41834"/>
                  </a:lnTo>
                  <a:lnTo>
                    <a:pt x="11420" y="41250"/>
                  </a:lnTo>
                  <a:lnTo>
                    <a:pt x="10813" y="40666"/>
                  </a:lnTo>
                  <a:lnTo>
                    <a:pt x="10184" y="40126"/>
                  </a:lnTo>
                  <a:lnTo>
                    <a:pt x="9555" y="39632"/>
                  </a:lnTo>
                  <a:lnTo>
                    <a:pt x="8903" y="39159"/>
                  </a:lnTo>
                  <a:lnTo>
                    <a:pt x="8588" y="38957"/>
                  </a:lnTo>
                  <a:lnTo>
                    <a:pt x="8251" y="38777"/>
                  </a:lnTo>
                  <a:lnTo>
                    <a:pt x="7891" y="38620"/>
                  </a:lnTo>
                  <a:lnTo>
                    <a:pt x="7509" y="38463"/>
                  </a:lnTo>
                  <a:lnTo>
                    <a:pt x="7127" y="38350"/>
                  </a:lnTo>
                  <a:lnTo>
                    <a:pt x="6745" y="38283"/>
                  </a:lnTo>
                  <a:lnTo>
                    <a:pt x="6340" y="38215"/>
                  </a:lnTo>
                  <a:lnTo>
                    <a:pt x="5958" y="38193"/>
                  </a:lnTo>
                  <a:lnTo>
                    <a:pt x="5576" y="38215"/>
                  </a:lnTo>
                  <a:lnTo>
                    <a:pt x="5216" y="38283"/>
                  </a:lnTo>
                  <a:lnTo>
                    <a:pt x="4856" y="38395"/>
                  </a:lnTo>
                  <a:lnTo>
                    <a:pt x="4677" y="38485"/>
                  </a:lnTo>
                  <a:lnTo>
                    <a:pt x="4519" y="38553"/>
                  </a:lnTo>
                  <a:lnTo>
                    <a:pt x="4362" y="38665"/>
                  </a:lnTo>
                  <a:lnTo>
                    <a:pt x="4204" y="38777"/>
                  </a:lnTo>
                  <a:lnTo>
                    <a:pt x="4070" y="38890"/>
                  </a:lnTo>
                  <a:lnTo>
                    <a:pt x="3935" y="39047"/>
                  </a:lnTo>
                  <a:lnTo>
                    <a:pt x="3800" y="39182"/>
                  </a:lnTo>
                  <a:lnTo>
                    <a:pt x="3687" y="39362"/>
                  </a:lnTo>
                  <a:lnTo>
                    <a:pt x="3575" y="39542"/>
                  </a:lnTo>
                  <a:lnTo>
                    <a:pt x="3485" y="39744"/>
                  </a:lnTo>
                  <a:lnTo>
                    <a:pt x="3350" y="40081"/>
                  </a:lnTo>
                  <a:lnTo>
                    <a:pt x="3283" y="40418"/>
                  </a:lnTo>
                  <a:lnTo>
                    <a:pt x="3260" y="40778"/>
                  </a:lnTo>
                  <a:lnTo>
                    <a:pt x="3283" y="41115"/>
                  </a:lnTo>
                  <a:lnTo>
                    <a:pt x="3350" y="41452"/>
                  </a:lnTo>
                  <a:lnTo>
                    <a:pt x="3440" y="41812"/>
                  </a:lnTo>
                  <a:lnTo>
                    <a:pt x="3553" y="42149"/>
                  </a:lnTo>
                  <a:lnTo>
                    <a:pt x="3710" y="42464"/>
                  </a:lnTo>
                  <a:lnTo>
                    <a:pt x="3890" y="42801"/>
                  </a:lnTo>
                  <a:lnTo>
                    <a:pt x="4092" y="43116"/>
                  </a:lnTo>
                  <a:lnTo>
                    <a:pt x="4317" y="43408"/>
                  </a:lnTo>
                  <a:lnTo>
                    <a:pt x="4542" y="43700"/>
                  </a:lnTo>
                  <a:lnTo>
                    <a:pt x="4789" y="43970"/>
                  </a:lnTo>
                  <a:lnTo>
                    <a:pt x="5036" y="44240"/>
                  </a:lnTo>
                  <a:lnTo>
                    <a:pt x="5283" y="44465"/>
                  </a:lnTo>
                  <a:lnTo>
                    <a:pt x="5508" y="44689"/>
                  </a:lnTo>
                  <a:lnTo>
                    <a:pt x="5756" y="44869"/>
                  </a:lnTo>
                  <a:lnTo>
                    <a:pt x="6003" y="45027"/>
                  </a:lnTo>
                  <a:lnTo>
                    <a:pt x="6250" y="45184"/>
                  </a:lnTo>
                  <a:lnTo>
                    <a:pt x="6497" y="45341"/>
                  </a:lnTo>
                  <a:lnTo>
                    <a:pt x="7014" y="45589"/>
                  </a:lnTo>
                  <a:lnTo>
                    <a:pt x="7554" y="45791"/>
                  </a:lnTo>
                  <a:lnTo>
                    <a:pt x="8116" y="45971"/>
                  </a:lnTo>
                  <a:lnTo>
                    <a:pt x="8678" y="46106"/>
                  </a:lnTo>
                  <a:lnTo>
                    <a:pt x="9262" y="46218"/>
                  </a:lnTo>
                  <a:lnTo>
                    <a:pt x="9847" y="46308"/>
                  </a:lnTo>
                  <a:lnTo>
                    <a:pt x="11038" y="46420"/>
                  </a:lnTo>
                  <a:lnTo>
                    <a:pt x="12230" y="46533"/>
                  </a:lnTo>
                  <a:lnTo>
                    <a:pt x="13421" y="46668"/>
                  </a:lnTo>
                  <a:lnTo>
                    <a:pt x="13983" y="46757"/>
                  </a:lnTo>
                  <a:lnTo>
                    <a:pt x="14567" y="46870"/>
                  </a:lnTo>
                  <a:lnTo>
                    <a:pt x="14680" y="47477"/>
                  </a:lnTo>
                  <a:lnTo>
                    <a:pt x="14815" y="48084"/>
                  </a:lnTo>
                  <a:lnTo>
                    <a:pt x="14905" y="48691"/>
                  </a:lnTo>
                  <a:lnTo>
                    <a:pt x="14994" y="49298"/>
                  </a:lnTo>
                  <a:lnTo>
                    <a:pt x="15062" y="49927"/>
                  </a:lnTo>
                  <a:lnTo>
                    <a:pt x="15129" y="50556"/>
                  </a:lnTo>
                  <a:lnTo>
                    <a:pt x="15152" y="51208"/>
                  </a:lnTo>
                  <a:lnTo>
                    <a:pt x="15174" y="51860"/>
                  </a:lnTo>
                  <a:lnTo>
                    <a:pt x="15174" y="52782"/>
                  </a:lnTo>
                  <a:lnTo>
                    <a:pt x="15129" y="53703"/>
                  </a:lnTo>
                  <a:lnTo>
                    <a:pt x="15017" y="54603"/>
                  </a:lnTo>
                  <a:lnTo>
                    <a:pt x="14905" y="55479"/>
                  </a:lnTo>
                  <a:lnTo>
                    <a:pt x="14725" y="56334"/>
                  </a:lnTo>
                  <a:lnTo>
                    <a:pt x="14522" y="57165"/>
                  </a:lnTo>
                  <a:lnTo>
                    <a:pt x="14298" y="57997"/>
                  </a:lnTo>
                  <a:lnTo>
                    <a:pt x="14005" y="58806"/>
                  </a:lnTo>
                  <a:lnTo>
                    <a:pt x="13826" y="57705"/>
                  </a:lnTo>
                  <a:lnTo>
                    <a:pt x="13646" y="56603"/>
                  </a:lnTo>
                  <a:lnTo>
                    <a:pt x="13556" y="56041"/>
                  </a:lnTo>
                  <a:lnTo>
                    <a:pt x="13443" y="55502"/>
                  </a:lnTo>
                  <a:lnTo>
                    <a:pt x="13308" y="54962"/>
                  </a:lnTo>
                  <a:lnTo>
                    <a:pt x="13174" y="54423"/>
                  </a:lnTo>
                  <a:lnTo>
                    <a:pt x="12994" y="53906"/>
                  </a:lnTo>
                  <a:lnTo>
                    <a:pt x="12791" y="53411"/>
                  </a:lnTo>
                  <a:lnTo>
                    <a:pt x="12567" y="52917"/>
                  </a:lnTo>
                  <a:lnTo>
                    <a:pt x="12297" y="52445"/>
                  </a:lnTo>
                  <a:lnTo>
                    <a:pt x="11982" y="51995"/>
                  </a:lnTo>
                  <a:lnTo>
                    <a:pt x="11645" y="51568"/>
                  </a:lnTo>
                  <a:lnTo>
                    <a:pt x="11443" y="51388"/>
                  </a:lnTo>
                  <a:lnTo>
                    <a:pt x="11240" y="51186"/>
                  </a:lnTo>
                  <a:lnTo>
                    <a:pt x="11016" y="51006"/>
                  </a:lnTo>
                  <a:lnTo>
                    <a:pt x="10768" y="50826"/>
                  </a:lnTo>
                  <a:lnTo>
                    <a:pt x="10431" y="50601"/>
                  </a:lnTo>
                  <a:lnTo>
                    <a:pt x="10094" y="50422"/>
                  </a:lnTo>
                  <a:lnTo>
                    <a:pt x="9734" y="50264"/>
                  </a:lnTo>
                  <a:lnTo>
                    <a:pt x="9375" y="50174"/>
                  </a:lnTo>
                  <a:lnTo>
                    <a:pt x="9015" y="50107"/>
                  </a:lnTo>
                  <a:lnTo>
                    <a:pt x="8655" y="50062"/>
                  </a:lnTo>
                  <a:lnTo>
                    <a:pt x="8318" y="50084"/>
                  </a:lnTo>
                  <a:lnTo>
                    <a:pt x="7981" y="50129"/>
                  </a:lnTo>
                  <a:lnTo>
                    <a:pt x="7644" y="50242"/>
                  </a:lnTo>
                  <a:lnTo>
                    <a:pt x="7329" y="50377"/>
                  </a:lnTo>
                  <a:lnTo>
                    <a:pt x="7037" y="50556"/>
                  </a:lnTo>
                  <a:lnTo>
                    <a:pt x="6767" y="50781"/>
                  </a:lnTo>
                  <a:lnTo>
                    <a:pt x="6520" y="51028"/>
                  </a:lnTo>
                  <a:lnTo>
                    <a:pt x="6295" y="51343"/>
                  </a:lnTo>
                  <a:lnTo>
                    <a:pt x="6115" y="51703"/>
                  </a:lnTo>
                  <a:lnTo>
                    <a:pt x="5958" y="52107"/>
                  </a:lnTo>
                  <a:lnTo>
                    <a:pt x="5890" y="52467"/>
                  </a:lnTo>
                  <a:lnTo>
                    <a:pt x="5823" y="52804"/>
                  </a:lnTo>
                  <a:lnTo>
                    <a:pt x="5801" y="53164"/>
                  </a:lnTo>
                  <a:lnTo>
                    <a:pt x="5823" y="53501"/>
                  </a:lnTo>
                  <a:lnTo>
                    <a:pt x="5845" y="53861"/>
                  </a:lnTo>
                  <a:lnTo>
                    <a:pt x="5913" y="54220"/>
                  </a:lnTo>
                  <a:lnTo>
                    <a:pt x="6025" y="54558"/>
                  </a:lnTo>
                  <a:lnTo>
                    <a:pt x="6138" y="54917"/>
                  </a:lnTo>
                  <a:lnTo>
                    <a:pt x="6295" y="55255"/>
                  </a:lnTo>
                  <a:lnTo>
                    <a:pt x="6452" y="55592"/>
                  </a:lnTo>
                  <a:lnTo>
                    <a:pt x="6632" y="55929"/>
                  </a:lnTo>
                  <a:lnTo>
                    <a:pt x="6857" y="56266"/>
                  </a:lnTo>
                  <a:lnTo>
                    <a:pt x="7082" y="56603"/>
                  </a:lnTo>
                  <a:lnTo>
                    <a:pt x="7329" y="56918"/>
                  </a:lnTo>
                  <a:lnTo>
                    <a:pt x="7599" y="57233"/>
                  </a:lnTo>
                  <a:lnTo>
                    <a:pt x="7869" y="57547"/>
                  </a:lnTo>
                  <a:lnTo>
                    <a:pt x="8161" y="57862"/>
                  </a:lnTo>
                  <a:lnTo>
                    <a:pt x="8453" y="58154"/>
                  </a:lnTo>
                  <a:lnTo>
                    <a:pt x="9082" y="58694"/>
                  </a:lnTo>
                  <a:lnTo>
                    <a:pt x="9734" y="59211"/>
                  </a:lnTo>
                  <a:lnTo>
                    <a:pt x="10431" y="59683"/>
                  </a:lnTo>
                  <a:lnTo>
                    <a:pt x="11106" y="60110"/>
                  </a:lnTo>
                  <a:lnTo>
                    <a:pt x="11780" y="60470"/>
                  </a:lnTo>
                  <a:lnTo>
                    <a:pt x="12454" y="60762"/>
                  </a:lnTo>
                  <a:lnTo>
                    <a:pt x="12769" y="60897"/>
                  </a:lnTo>
                  <a:lnTo>
                    <a:pt x="13084" y="60987"/>
                  </a:lnTo>
                  <a:lnTo>
                    <a:pt x="12814" y="61526"/>
                  </a:lnTo>
                  <a:lnTo>
                    <a:pt x="12544" y="62066"/>
                  </a:lnTo>
                  <a:lnTo>
                    <a:pt x="11937" y="63100"/>
                  </a:lnTo>
                  <a:lnTo>
                    <a:pt x="11285" y="64134"/>
                  </a:lnTo>
                  <a:lnTo>
                    <a:pt x="10589" y="65145"/>
                  </a:lnTo>
                  <a:lnTo>
                    <a:pt x="9869" y="66134"/>
                  </a:lnTo>
                  <a:lnTo>
                    <a:pt x="9082" y="67123"/>
                  </a:lnTo>
                  <a:lnTo>
                    <a:pt x="8273" y="68113"/>
                  </a:lnTo>
                  <a:lnTo>
                    <a:pt x="7441" y="69079"/>
                  </a:lnTo>
                  <a:lnTo>
                    <a:pt x="7374" y="69192"/>
                  </a:lnTo>
                  <a:lnTo>
                    <a:pt x="7307" y="69304"/>
                  </a:lnTo>
                  <a:lnTo>
                    <a:pt x="7284" y="69439"/>
                  </a:lnTo>
                  <a:lnTo>
                    <a:pt x="7284" y="69551"/>
                  </a:lnTo>
                  <a:lnTo>
                    <a:pt x="7307" y="69664"/>
                  </a:lnTo>
                  <a:lnTo>
                    <a:pt x="7352" y="69776"/>
                  </a:lnTo>
                  <a:lnTo>
                    <a:pt x="7419" y="69866"/>
                  </a:lnTo>
                  <a:lnTo>
                    <a:pt x="7486" y="69956"/>
                  </a:lnTo>
                  <a:lnTo>
                    <a:pt x="7576" y="70046"/>
                  </a:lnTo>
                  <a:lnTo>
                    <a:pt x="7666" y="70091"/>
                  </a:lnTo>
                  <a:lnTo>
                    <a:pt x="7779" y="70136"/>
                  </a:lnTo>
                  <a:lnTo>
                    <a:pt x="7891" y="70158"/>
                  </a:lnTo>
                  <a:lnTo>
                    <a:pt x="8003" y="70136"/>
                  </a:lnTo>
                  <a:lnTo>
                    <a:pt x="8116" y="70113"/>
                  </a:lnTo>
                  <a:lnTo>
                    <a:pt x="8228" y="70046"/>
                  </a:lnTo>
                  <a:lnTo>
                    <a:pt x="8318" y="69956"/>
                  </a:lnTo>
                  <a:lnTo>
                    <a:pt x="9442" y="68652"/>
                  </a:lnTo>
                  <a:lnTo>
                    <a:pt x="10544" y="67326"/>
                  </a:lnTo>
                  <a:lnTo>
                    <a:pt x="11083" y="66629"/>
                  </a:lnTo>
                  <a:lnTo>
                    <a:pt x="11623" y="65932"/>
                  </a:lnTo>
                  <a:lnTo>
                    <a:pt x="12117" y="65235"/>
                  </a:lnTo>
                  <a:lnTo>
                    <a:pt x="12634" y="64516"/>
                  </a:lnTo>
                  <a:lnTo>
                    <a:pt x="13106" y="63774"/>
                  </a:lnTo>
                  <a:lnTo>
                    <a:pt x="13578" y="63032"/>
                  </a:lnTo>
                  <a:lnTo>
                    <a:pt x="14005" y="62290"/>
                  </a:lnTo>
                  <a:lnTo>
                    <a:pt x="14410" y="61504"/>
                  </a:lnTo>
                  <a:lnTo>
                    <a:pt x="14792" y="60739"/>
                  </a:lnTo>
                  <a:lnTo>
                    <a:pt x="15129" y="59930"/>
                  </a:lnTo>
                  <a:lnTo>
                    <a:pt x="15444" y="59143"/>
                  </a:lnTo>
                  <a:lnTo>
                    <a:pt x="15714" y="58312"/>
                  </a:lnTo>
                  <a:lnTo>
                    <a:pt x="15759" y="58357"/>
                  </a:lnTo>
                  <a:lnTo>
                    <a:pt x="16051" y="58447"/>
                  </a:lnTo>
                  <a:lnTo>
                    <a:pt x="16366" y="58536"/>
                  </a:lnTo>
                  <a:lnTo>
                    <a:pt x="16725" y="58604"/>
                  </a:lnTo>
                  <a:lnTo>
                    <a:pt x="17107" y="58649"/>
                  </a:lnTo>
                  <a:lnTo>
                    <a:pt x="17512" y="58694"/>
                  </a:lnTo>
                  <a:lnTo>
                    <a:pt x="18389" y="58694"/>
                  </a:lnTo>
                  <a:lnTo>
                    <a:pt x="18861" y="58671"/>
                  </a:lnTo>
                  <a:lnTo>
                    <a:pt x="19333" y="58649"/>
                  </a:lnTo>
                  <a:lnTo>
                    <a:pt x="19827" y="58581"/>
                  </a:lnTo>
                  <a:lnTo>
                    <a:pt x="20322" y="58514"/>
                  </a:lnTo>
                  <a:lnTo>
                    <a:pt x="20816" y="58424"/>
                  </a:lnTo>
                  <a:lnTo>
                    <a:pt x="21311" y="58312"/>
                  </a:lnTo>
                  <a:lnTo>
                    <a:pt x="21806" y="58199"/>
                  </a:lnTo>
                  <a:lnTo>
                    <a:pt x="22300" y="58064"/>
                  </a:lnTo>
                  <a:lnTo>
                    <a:pt x="22772" y="57885"/>
                  </a:lnTo>
                  <a:lnTo>
                    <a:pt x="23222" y="57727"/>
                  </a:lnTo>
                  <a:lnTo>
                    <a:pt x="23671" y="57525"/>
                  </a:lnTo>
                  <a:lnTo>
                    <a:pt x="24098" y="57323"/>
                  </a:lnTo>
                  <a:lnTo>
                    <a:pt x="24503" y="57098"/>
                  </a:lnTo>
                  <a:lnTo>
                    <a:pt x="24885" y="56851"/>
                  </a:lnTo>
                  <a:lnTo>
                    <a:pt x="25222" y="56603"/>
                  </a:lnTo>
                  <a:lnTo>
                    <a:pt x="25537" y="56334"/>
                  </a:lnTo>
                  <a:lnTo>
                    <a:pt x="25829" y="56041"/>
                  </a:lnTo>
                  <a:lnTo>
                    <a:pt x="26077" y="55727"/>
                  </a:lnTo>
                  <a:lnTo>
                    <a:pt x="26279" y="55412"/>
                  </a:lnTo>
                  <a:lnTo>
                    <a:pt x="26414" y="55052"/>
                  </a:lnTo>
                  <a:lnTo>
                    <a:pt x="26526" y="54715"/>
                  </a:lnTo>
                  <a:lnTo>
                    <a:pt x="26571" y="54513"/>
                  </a:lnTo>
                  <a:lnTo>
                    <a:pt x="26571" y="54333"/>
                  </a:lnTo>
                  <a:lnTo>
                    <a:pt x="26594" y="54131"/>
                  </a:lnTo>
                  <a:lnTo>
                    <a:pt x="26571" y="53951"/>
                  </a:lnTo>
                  <a:lnTo>
                    <a:pt x="26549" y="53748"/>
                  </a:lnTo>
                  <a:lnTo>
                    <a:pt x="26526" y="53546"/>
                  </a:lnTo>
                  <a:lnTo>
                    <a:pt x="26459" y="53344"/>
                  </a:lnTo>
                  <a:lnTo>
                    <a:pt x="26391" y="53119"/>
                  </a:lnTo>
                  <a:lnTo>
                    <a:pt x="26256" y="52759"/>
                  </a:lnTo>
                  <a:lnTo>
                    <a:pt x="26077" y="52445"/>
                  </a:lnTo>
                  <a:lnTo>
                    <a:pt x="25874" y="52152"/>
                  </a:lnTo>
                  <a:lnTo>
                    <a:pt x="25672" y="51905"/>
                  </a:lnTo>
                  <a:lnTo>
                    <a:pt x="25425" y="51703"/>
                  </a:lnTo>
                  <a:lnTo>
                    <a:pt x="25177" y="51545"/>
                  </a:lnTo>
                  <a:lnTo>
                    <a:pt x="24908" y="51411"/>
                  </a:lnTo>
                  <a:lnTo>
                    <a:pt x="24638" y="51321"/>
                  </a:lnTo>
                  <a:lnTo>
                    <a:pt x="24323" y="51253"/>
                  </a:lnTo>
                  <a:lnTo>
                    <a:pt x="24031" y="51208"/>
                  </a:lnTo>
                  <a:lnTo>
                    <a:pt x="23357" y="51208"/>
                  </a:lnTo>
                  <a:lnTo>
                    <a:pt x="23019" y="51253"/>
                  </a:lnTo>
                  <a:lnTo>
                    <a:pt x="22682" y="51343"/>
                  </a:lnTo>
                  <a:lnTo>
                    <a:pt x="22323" y="51433"/>
                  </a:lnTo>
                  <a:lnTo>
                    <a:pt x="21963" y="51545"/>
                  </a:lnTo>
                  <a:lnTo>
                    <a:pt x="21581" y="51680"/>
                  </a:lnTo>
                  <a:lnTo>
                    <a:pt x="21221" y="51838"/>
                  </a:lnTo>
                  <a:lnTo>
                    <a:pt x="20839" y="51995"/>
                  </a:lnTo>
                  <a:lnTo>
                    <a:pt x="20479" y="52197"/>
                  </a:lnTo>
                  <a:lnTo>
                    <a:pt x="19737" y="52602"/>
                  </a:lnTo>
                  <a:lnTo>
                    <a:pt x="18996" y="53074"/>
                  </a:lnTo>
                  <a:lnTo>
                    <a:pt x="18276" y="53569"/>
                  </a:lnTo>
                  <a:lnTo>
                    <a:pt x="17602" y="54086"/>
                  </a:lnTo>
                  <a:lnTo>
                    <a:pt x="16950" y="54625"/>
                  </a:lnTo>
                  <a:lnTo>
                    <a:pt x="16366" y="55142"/>
                  </a:lnTo>
                  <a:lnTo>
                    <a:pt x="16456" y="54131"/>
                  </a:lnTo>
                  <a:lnTo>
                    <a:pt x="16523" y="53074"/>
                  </a:lnTo>
                  <a:lnTo>
                    <a:pt x="16523" y="52040"/>
                  </a:lnTo>
                  <a:lnTo>
                    <a:pt x="16478" y="51006"/>
                  </a:lnTo>
                  <a:lnTo>
                    <a:pt x="16388" y="49949"/>
                  </a:lnTo>
                  <a:lnTo>
                    <a:pt x="16276" y="48915"/>
                  </a:lnTo>
                  <a:lnTo>
                    <a:pt x="16118" y="47881"/>
                  </a:lnTo>
                  <a:lnTo>
                    <a:pt x="15916" y="46870"/>
                  </a:lnTo>
                  <a:lnTo>
                    <a:pt x="15939" y="46847"/>
                  </a:lnTo>
                  <a:lnTo>
                    <a:pt x="16411" y="46690"/>
                  </a:lnTo>
                  <a:lnTo>
                    <a:pt x="17512" y="46330"/>
                  </a:lnTo>
                  <a:lnTo>
                    <a:pt x="18838" y="45903"/>
                  </a:lnTo>
                  <a:lnTo>
                    <a:pt x="19468" y="45656"/>
                  </a:lnTo>
                  <a:lnTo>
                    <a:pt x="20007" y="45431"/>
                  </a:lnTo>
                  <a:lnTo>
                    <a:pt x="20367" y="45274"/>
                  </a:lnTo>
                  <a:lnTo>
                    <a:pt x="20727" y="45071"/>
                  </a:lnTo>
                  <a:lnTo>
                    <a:pt x="21086" y="44869"/>
                  </a:lnTo>
                  <a:lnTo>
                    <a:pt x="21423" y="44667"/>
                  </a:lnTo>
                  <a:lnTo>
                    <a:pt x="22120" y="44195"/>
                  </a:lnTo>
                  <a:lnTo>
                    <a:pt x="22750" y="43700"/>
                  </a:lnTo>
                  <a:lnTo>
                    <a:pt x="23019" y="43453"/>
                  </a:lnTo>
                  <a:lnTo>
                    <a:pt x="23289" y="43206"/>
                  </a:lnTo>
                  <a:lnTo>
                    <a:pt x="23559" y="42958"/>
                  </a:lnTo>
                  <a:lnTo>
                    <a:pt x="23829" y="42666"/>
                  </a:lnTo>
                  <a:lnTo>
                    <a:pt x="24076" y="42352"/>
                  </a:lnTo>
                  <a:lnTo>
                    <a:pt x="24301" y="42037"/>
                  </a:lnTo>
                  <a:lnTo>
                    <a:pt x="24503" y="41722"/>
                  </a:lnTo>
                  <a:lnTo>
                    <a:pt x="24683" y="41385"/>
                  </a:lnTo>
                  <a:lnTo>
                    <a:pt x="24818" y="41048"/>
                  </a:lnTo>
                  <a:lnTo>
                    <a:pt x="24930" y="40688"/>
                  </a:lnTo>
                  <a:lnTo>
                    <a:pt x="24998" y="40328"/>
                  </a:lnTo>
                  <a:lnTo>
                    <a:pt x="24998" y="39991"/>
                  </a:lnTo>
                  <a:lnTo>
                    <a:pt x="24998" y="39811"/>
                  </a:lnTo>
                  <a:lnTo>
                    <a:pt x="24953" y="39632"/>
                  </a:lnTo>
                  <a:lnTo>
                    <a:pt x="24930" y="39452"/>
                  </a:lnTo>
                  <a:lnTo>
                    <a:pt x="24863" y="39272"/>
                  </a:lnTo>
                  <a:lnTo>
                    <a:pt x="24795" y="39092"/>
                  </a:lnTo>
                  <a:lnTo>
                    <a:pt x="24705" y="38912"/>
                  </a:lnTo>
                  <a:lnTo>
                    <a:pt x="24593" y="38755"/>
                  </a:lnTo>
                  <a:lnTo>
                    <a:pt x="24481" y="38575"/>
                  </a:lnTo>
                  <a:lnTo>
                    <a:pt x="24346" y="38418"/>
                  </a:lnTo>
                  <a:lnTo>
                    <a:pt x="24211" y="38283"/>
                  </a:lnTo>
                  <a:lnTo>
                    <a:pt x="24053" y="38170"/>
                  </a:lnTo>
                  <a:lnTo>
                    <a:pt x="23896" y="38058"/>
                  </a:lnTo>
                  <a:lnTo>
                    <a:pt x="23739" y="37968"/>
                  </a:lnTo>
                  <a:lnTo>
                    <a:pt x="23581" y="37901"/>
                  </a:lnTo>
                  <a:lnTo>
                    <a:pt x="23402" y="37856"/>
                  </a:lnTo>
                  <a:lnTo>
                    <a:pt x="23244" y="37811"/>
                  </a:lnTo>
                  <a:lnTo>
                    <a:pt x="22885" y="37766"/>
                  </a:lnTo>
                  <a:lnTo>
                    <a:pt x="22502" y="37766"/>
                  </a:lnTo>
                  <a:lnTo>
                    <a:pt x="22143" y="37811"/>
                  </a:lnTo>
                  <a:lnTo>
                    <a:pt x="21761" y="37901"/>
                  </a:lnTo>
                  <a:lnTo>
                    <a:pt x="21378" y="38013"/>
                  </a:lnTo>
                  <a:lnTo>
                    <a:pt x="20996" y="38148"/>
                  </a:lnTo>
                  <a:lnTo>
                    <a:pt x="20614" y="38328"/>
                  </a:lnTo>
                  <a:lnTo>
                    <a:pt x="20255" y="38485"/>
                  </a:lnTo>
                  <a:lnTo>
                    <a:pt x="19917" y="38687"/>
                  </a:lnTo>
                  <a:lnTo>
                    <a:pt x="19580" y="38867"/>
                  </a:lnTo>
                  <a:lnTo>
                    <a:pt x="18996" y="39249"/>
                  </a:lnTo>
                  <a:lnTo>
                    <a:pt x="18681" y="39474"/>
                  </a:lnTo>
                  <a:lnTo>
                    <a:pt x="18389" y="39721"/>
                  </a:lnTo>
                  <a:lnTo>
                    <a:pt x="18074" y="39969"/>
                  </a:lnTo>
                  <a:lnTo>
                    <a:pt x="17782" y="40238"/>
                  </a:lnTo>
                  <a:lnTo>
                    <a:pt x="17512" y="40531"/>
                  </a:lnTo>
                  <a:lnTo>
                    <a:pt x="17242" y="40823"/>
                  </a:lnTo>
                  <a:lnTo>
                    <a:pt x="16973" y="41115"/>
                  </a:lnTo>
                  <a:lnTo>
                    <a:pt x="16748" y="41430"/>
                  </a:lnTo>
                  <a:lnTo>
                    <a:pt x="16501" y="41745"/>
                  </a:lnTo>
                  <a:lnTo>
                    <a:pt x="16276" y="42082"/>
                  </a:lnTo>
                  <a:lnTo>
                    <a:pt x="16073" y="42419"/>
                  </a:lnTo>
                  <a:lnTo>
                    <a:pt x="15871" y="42756"/>
                  </a:lnTo>
                  <a:lnTo>
                    <a:pt x="15691" y="43116"/>
                  </a:lnTo>
                  <a:lnTo>
                    <a:pt x="15534" y="43475"/>
                  </a:lnTo>
                  <a:lnTo>
                    <a:pt x="15377" y="43835"/>
                  </a:lnTo>
                  <a:lnTo>
                    <a:pt x="15264" y="44195"/>
                  </a:lnTo>
                  <a:lnTo>
                    <a:pt x="14837" y="42913"/>
                  </a:lnTo>
                  <a:lnTo>
                    <a:pt x="13983" y="40396"/>
                  </a:lnTo>
                  <a:lnTo>
                    <a:pt x="13016" y="37496"/>
                  </a:lnTo>
                  <a:lnTo>
                    <a:pt x="12589" y="36170"/>
                  </a:lnTo>
                  <a:lnTo>
                    <a:pt x="12252" y="35068"/>
                  </a:lnTo>
                  <a:lnTo>
                    <a:pt x="12567" y="34776"/>
                  </a:lnTo>
                  <a:lnTo>
                    <a:pt x="12926" y="34506"/>
                  </a:lnTo>
                  <a:lnTo>
                    <a:pt x="13286" y="34282"/>
                  </a:lnTo>
                  <a:lnTo>
                    <a:pt x="13668" y="34057"/>
                  </a:lnTo>
                  <a:lnTo>
                    <a:pt x="14050" y="33854"/>
                  </a:lnTo>
                  <a:lnTo>
                    <a:pt x="14455" y="33652"/>
                  </a:lnTo>
                  <a:lnTo>
                    <a:pt x="15264" y="33292"/>
                  </a:lnTo>
                  <a:lnTo>
                    <a:pt x="16073" y="32933"/>
                  </a:lnTo>
                  <a:lnTo>
                    <a:pt x="16478" y="32730"/>
                  </a:lnTo>
                  <a:lnTo>
                    <a:pt x="16860" y="32528"/>
                  </a:lnTo>
                  <a:lnTo>
                    <a:pt x="17242" y="32303"/>
                  </a:lnTo>
                  <a:lnTo>
                    <a:pt x="17624" y="32056"/>
                  </a:lnTo>
                  <a:lnTo>
                    <a:pt x="17984" y="31786"/>
                  </a:lnTo>
                  <a:lnTo>
                    <a:pt x="18321" y="31494"/>
                  </a:lnTo>
                  <a:lnTo>
                    <a:pt x="18569" y="31269"/>
                  </a:lnTo>
                  <a:lnTo>
                    <a:pt x="18816" y="31000"/>
                  </a:lnTo>
                  <a:lnTo>
                    <a:pt x="19041" y="30730"/>
                  </a:lnTo>
                  <a:lnTo>
                    <a:pt x="19288" y="30438"/>
                  </a:lnTo>
                  <a:lnTo>
                    <a:pt x="19513" y="30123"/>
                  </a:lnTo>
                  <a:lnTo>
                    <a:pt x="19715" y="29808"/>
                  </a:lnTo>
                  <a:lnTo>
                    <a:pt x="19895" y="29471"/>
                  </a:lnTo>
                  <a:lnTo>
                    <a:pt x="20052" y="29134"/>
                  </a:lnTo>
                  <a:lnTo>
                    <a:pt x="20165" y="28797"/>
                  </a:lnTo>
                  <a:lnTo>
                    <a:pt x="20255" y="28459"/>
                  </a:lnTo>
                  <a:lnTo>
                    <a:pt x="20299" y="28122"/>
                  </a:lnTo>
                  <a:lnTo>
                    <a:pt x="20299" y="27763"/>
                  </a:lnTo>
                  <a:lnTo>
                    <a:pt x="20255" y="27425"/>
                  </a:lnTo>
                  <a:lnTo>
                    <a:pt x="20210" y="27246"/>
                  </a:lnTo>
                  <a:lnTo>
                    <a:pt x="20142" y="27088"/>
                  </a:lnTo>
                  <a:lnTo>
                    <a:pt x="20075" y="26908"/>
                  </a:lnTo>
                  <a:lnTo>
                    <a:pt x="19985" y="26751"/>
                  </a:lnTo>
                  <a:lnTo>
                    <a:pt x="19872" y="26594"/>
                  </a:lnTo>
                  <a:lnTo>
                    <a:pt x="19737" y="26436"/>
                  </a:lnTo>
                  <a:lnTo>
                    <a:pt x="19625" y="26279"/>
                  </a:lnTo>
                  <a:lnTo>
                    <a:pt x="19468" y="26167"/>
                  </a:lnTo>
                  <a:lnTo>
                    <a:pt x="19333" y="26054"/>
                  </a:lnTo>
                  <a:lnTo>
                    <a:pt x="19198" y="25942"/>
                  </a:lnTo>
                  <a:lnTo>
                    <a:pt x="19041" y="25852"/>
                  </a:lnTo>
                  <a:lnTo>
                    <a:pt x="18883" y="25784"/>
                  </a:lnTo>
                  <a:lnTo>
                    <a:pt x="18546" y="25695"/>
                  </a:lnTo>
                  <a:lnTo>
                    <a:pt x="18209" y="25627"/>
                  </a:lnTo>
                  <a:lnTo>
                    <a:pt x="17872" y="25627"/>
                  </a:lnTo>
                  <a:lnTo>
                    <a:pt x="17512" y="25650"/>
                  </a:lnTo>
                  <a:lnTo>
                    <a:pt x="17152" y="25717"/>
                  </a:lnTo>
                  <a:lnTo>
                    <a:pt x="16793" y="25807"/>
                  </a:lnTo>
                  <a:lnTo>
                    <a:pt x="16433" y="25942"/>
                  </a:lnTo>
                  <a:lnTo>
                    <a:pt x="16096" y="26077"/>
                  </a:lnTo>
                  <a:lnTo>
                    <a:pt x="15759" y="26234"/>
                  </a:lnTo>
                  <a:lnTo>
                    <a:pt x="15444" y="26414"/>
                  </a:lnTo>
                  <a:lnTo>
                    <a:pt x="15129" y="26616"/>
                  </a:lnTo>
                  <a:lnTo>
                    <a:pt x="14837" y="26796"/>
                  </a:lnTo>
                  <a:lnTo>
                    <a:pt x="14590" y="26998"/>
                  </a:lnTo>
                  <a:lnTo>
                    <a:pt x="14298" y="27223"/>
                  </a:lnTo>
                  <a:lnTo>
                    <a:pt x="14028" y="27470"/>
                  </a:lnTo>
                  <a:lnTo>
                    <a:pt x="13758" y="27740"/>
                  </a:lnTo>
                  <a:lnTo>
                    <a:pt x="13511" y="28010"/>
                  </a:lnTo>
                  <a:lnTo>
                    <a:pt x="13264" y="28280"/>
                  </a:lnTo>
                  <a:lnTo>
                    <a:pt x="13039" y="28572"/>
                  </a:lnTo>
                  <a:lnTo>
                    <a:pt x="12814" y="28864"/>
                  </a:lnTo>
                  <a:lnTo>
                    <a:pt x="12612" y="29179"/>
                  </a:lnTo>
                  <a:lnTo>
                    <a:pt x="12409" y="29493"/>
                  </a:lnTo>
                  <a:lnTo>
                    <a:pt x="12230" y="29808"/>
                  </a:lnTo>
                  <a:lnTo>
                    <a:pt x="12072" y="30145"/>
                  </a:lnTo>
                  <a:lnTo>
                    <a:pt x="11915" y="30483"/>
                  </a:lnTo>
                  <a:lnTo>
                    <a:pt x="11780" y="30820"/>
                  </a:lnTo>
                  <a:lnTo>
                    <a:pt x="11645" y="31157"/>
                  </a:lnTo>
                  <a:lnTo>
                    <a:pt x="11533" y="31517"/>
                  </a:lnTo>
                  <a:lnTo>
                    <a:pt x="11443" y="31876"/>
                  </a:lnTo>
                  <a:lnTo>
                    <a:pt x="11285" y="31089"/>
                  </a:lnTo>
                  <a:lnTo>
                    <a:pt x="11151" y="30280"/>
                  </a:lnTo>
                  <a:lnTo>
                    <a:pt x="11038" y="29471"/>
                  </a:lnTo>
                  <a:lnTo>
                    <a:pt x="10926" y="28639"/>
                  </a:lnTo>
                  <a:lnTo>
                    <a:pt x="10858" y="27830"/>
                  </a:lnTo>
                  <a:lnTo>
                    <a:pt x="10791" y="26998"/>
                  </a:lnTo>
                  <a:lnTo>
                    <a:pt x="10768" y="26144"/>
                  </a:lnTo>
                  <a:lnTo>
                    <a:pt x="10768" y="25290"/>
                  </a:lnTo>
                  <a:lnTo>
                    <a:pt x="10791" y="24526"/>
                  </a:lnTo>
                  <a:lnTo>
                    <a:pt x="11285" y="24526"/>
                  </a:lnTo>
                  <a:lnTo>
                    <a:pt x="11780" y="24503"/>
                  </a:lnTo>
                  <a:lnTo>
                    <a:pt x="12274" y="24458"/>
                  </a:lnTo>
                  <a:lnTo>
                    <a:pt x="12769" y="24391"/>
                  </a:lnTo>
                  <a:lnTo>
                    <a:pt x="13264" y="24278"/>
                  </a:lnTo>
                  <a:lnTo>
                    <a:pt x="13758" y="24166"/>
                  </a:lnTo>
                  <a:lnTo>
                    <a:pt x="14253" y="24031"/>
                  </a:lnTo>
                  <a:lnTo>
                    <a:pt x="14725" y="23851"/>
                  </a:lnTo>
                  <a:lnTo>
                    <a:pt x="15197" y="23694"/>
                  </a:lnTo>
                  <a:lnTo>
                    <a:pt x="15669" y="23492"/>
                  </a:lnTo>
                  <a:lnTo>
                    <a:pt x="16141" y="23289"/>
                  </a:lnTo>
                  <a:lnTo>
                    <a:pt x="16590" y="23064"/>
                  </a:lnTo>
                  <a:lnTo>
                    <a:pt x="17040" y="22840"/>
                  </a:lnTo>
                  <a:lnTo>
                    <a:pt x="17467" y="22615"/>
                  </a:lnTo>
                  <a:lnTo>
                    <a:pt x="18276" y="22120"/>
                  </a:lnTo>
                  <a:lnTo>
                    <a:pt x="18524" y="21941"/>
                  </a:lnTo>
                  <a:lnTo>
                    <a:pt x="18816" y="21738"/>
                  </a:lnTo>
                  <a:lnTo>
                    <a:pt x="19108" y="21513"/>
                  </a:lnTo>
                  <a:lnTo>
                    <a:pt x="19400" y="21244"/>
                  </a:lnTo>
                  <a:lnTo>
                    <a:pt x="19693" y="20974"/>
                  </a:lnTo>
                  <a:lnTo>
                    <a:pt x="19962" y="20682"/>
                  </a:lnTo>
                  <a:lnTo>
                    <a:pt x="20210" y="20389"/>
                  </a:lnTo>
                  <a:lnTo>
                    <a:pt x="20434" y="20052"/>
                  </a:lnTo>
                  <a:lnTo>
                    <a:pt x="20614" y="19738"/>
                  </a:lnTo>
                  <a:lnTo>
                    <a:pt x="20749" y="19400"/>
                  </a:lnTo>
                  <a:lnTo>
                    <a:pt x="20794" y="19243"/>
                  </a:lnTo>
                  <a:lnTo>
                    <a:pt x="20816" y="19086"/>
                  </a:lnTo>
                  <a:lnTo>
                    <a:pt x="20839" y="18906"/>
                  </a:lnTo>
                  <a:lnTo>
                    <a:pt x="20839" y="18748"/>
                  </a:lnTo>
                  <a:lnTo>
                    <a:pt x="20816" y="18591"/>
                  </a:lnTo>
                  <a:lnTo>
                    <a:pt x="20772" y="18411"/>
                  </a:lnTo>
                  <a:lnTo>
                    <a:pt x="20727" y="18254"/>
                  </a:lnTo>
                  <a:lnTo>
                    <a:pt x="20637" y="18097"/>
                  </a:lnTo>
                  <a:lnTo>
                    <a:pt x="20547" y="17939"/>
                  </a:lnTo>
                  <a:lnTo>
                    <a:pt x="20412" y="17804"/>
                  </a:lnTo>
                  <a:lnTo>
                    <a:pt x="20255" y="17647"/>
                  </a:lnTo>
                  <a:lnTo>
                    <a:pt x="20075" y="17512"/>
                  </a:lnTo>
                  <a:lnTo>
                    <a:pt x="19940" y="17400"/>
                  </a:lnTo>
                  <a:lnTo>
                    <a:pt x="19782" y="17310"/>
                  </a:lnTo>
                  <a:lnTo>
                    <a:pt x="19468" y="17175"/>
                  </a:lnTo>
                  <a:lnTo>
                    <a:pt x="19131" y="17085"/>
                  </a:lnTo>
                  <a:lnTo>
                    <a:pt x="18793" y="17040"/>
                  </a:lnTo>
                  <a:lnTo>
                    <a:pt x="18411" y="17018"/>
                  </a:lnTo>
                  <a:lnTo>
                    <a:pt x="18052" y="17040"/>
                  </a:lnTo>
                  <a:lnTo>
                    <a:pt x="17669" y="17085"/>
                  </a:lnTo>
                  <a:lnTo>
                    <a:pt x="17287" y="17152"/>
                  </a:lnTo>
                  <a:lnTo>
                    <a:pt x="16905" y="17265"/>
                  </a:lnTo>
                  <a:lnTo>
                    <a:pt x="16523" y="17377"/>
                  </a:lnTo>
                  <a:lnTo>
                    <a:pt x="16163" y="17490"/>
                  </a:lnTo>
                  <a:lnTo>
                    <a:pt x="15804" y="17625"/>
                  </a:lnTo>
                  <a:lnTo>
                    <a:pt x="15129" y="17917"/>
                  </a:lnTo>
                  <a:lnTo>
                    <a:pt x="14545" y="18209"/>
                  </a:lnTo>
                  <a:lnTo>
                    <a:pt x="14073" y="18434"/>
                  </a:lnTo>
                  <a:lnTo>
                    <a:pt x="13578" y="18704"/>
                  </a:lnTo>
                  <a:lnTo>
                    <a:pt x="13084" y="19018"/>
                  </a:lnTo>
                  <a:lnTo>
                    <a:pt x="12589" y="19333"/>
                  </a:lnTo>
                  <a:lnTo>
                    <a:pt x="12117" y="19693"/>
                  </a:lnTo>
                  <a:lnTo>
                    <a:pt x="11668" y="20097"/>
                  </a:lnTo>
                  <a:lnTo>
                    <a:pt x="11465" y="20300"/>
                  </a:lnTo>
                  <a:lnTo>
                    <a:pt x="11263" y="20524"/>
                  </a:lnTo>
                  <a:lnTo>
                    <a:pt x="11106" y="20749"/>
                  </a:lnTo>
                  <a:lnTo>
                    <a:pt x="10926" y="20974"/>
                  </a:lnTo>
                  <a:lnTo>
                    <a:pt x="11016" y="19895"/>
                  </a:lnTo>
                  <a:lnTo>
                    <a:pt x="11128" y="18816"/>
                  </a:lnTo>
                  <a:lnTo>
                    <a:pt x="11285" y="17759"/>
                  </a:lnTo>
                  <a:lnTo>
                    <a:pt x="11465" y="16703"/>
                  </a:lnTo>
                  <a:lnTo>
                    <a:pt x="11712" y="15646"/>
                  </a:lnTo>
                  <a:lnTo>
                    <a:pt x="11847" y="15129"/>
                  </a:lnTo>
                  <a:lnTo>
                    <a:pt x="11982" y="14635"/>
                  </a:lnTo>
                  <a:lnTo>
                    <a:pt x="12162" y="14118"/>
                  </a:lnTo>
                  <a:lnTo>
                    <a:pt x="12342" y="13623"/>
                  </a:lnTo>
                  <a:lnTo>
                    <a:pt x="12522" y="13151"/>
                  </a:lnTo>
                  <a:lnTo>
                    <a:pt x="12724" y="12657"/>
                  </a:lnTo>
                  <a:lnTo>
                    <a:pt x="12926" y="12679"/>
                  </a:lnTo>
                  <a:lnTo>
                    <a:pt x="13331" y="12657"/>
                  </a:lnTo>
                  <a:lnTo>
                    <a:pt x="13938" y="12634"/>
                  </a:lnTo>
                  <a:lnTo>
                    <a:pt x="14725" y="12589"/>
                  </a:lnTo>
                  <a:lnTo>
                    <a:pt x="15624" y="12522"/>
                  </a:lnTo>
                  <a:lnTo>
                    <a:pt x="16635" y="12409"/>
                  </a:lnTo>
                  <a:lnTo>
                    <a:pt x="17692" y="12275"/>
                  </a:lnTo>
                  <a:lnTo>
                    <a:pt x="18793" y="12072"/>
                  </a:lnTo>
                  <a:lnTo>
                    <a:pt x="19895" y="11847"/>
                  </a:lnTo>
                  <a:lnTo>
                    <a:pt x="20434" y="11713"/>
                  </a:lnTo>
                  <a:lnTo>
                    <a:pt x="20951" y="11578"/>
                  </a:lnTo>
                  <a:lnTo>
                    <a:pt x="21468" y="11398"/>
                  </a:lnTo>
                  <a:lnTo>
                    <a:pt x="21963" y="11240"/>
                  </a:lnTo>
                  <a:lnTo>
                    <a:pt x="22412" y="11038"/>
                  </a:lnTo>
                  <a:lnTo>
                    <a:pt x="22840" y="10836"/>
                  </a:lnTo>
                  <a:lnTo>
                    <a:pt x="23244" y="10611"/>
                  </a:lnTo>
                  <a:lnTo>
                    <a:pt x="23604" y="10364"/>
                  </a:lnTo>
                  <a:lnTo>
                    <a:pt x="23941" y="10117"/>
                  </a:lnTo>
                  <a:lnTo>
                    <a:pt x="24211" y="9824"/>
                  </a:lnTo>
                  <a:lnTo>
                    <a:pt x="24436" y="9532"/>
                  </a:lnTo>
                  <a:lnTo>
                    <a:pt x="24526" y="9375"/>
                  </a:lnTo>
                  <a:lnTo>
                    <a:pt x="24593" y="9217"/>
                  </a:lnTo>
                  <a:lnTo>
                    <a:pt x="24660" y="9060"/>
                  </a:lnTo>
                  <a:lnTo>
                    <a:pt x="24705" y="8880"/>
                  </a:lnTo>
                  <a:lnTo>
                    <a:pt x="24728" y="8723"/>
                  </a:lnTo>
                  <a:lnTo>
                    <a:pt x="24750" y="8543"/>
                  </a:lnTo>
                  <a:lnTo>
                    <a:pt x="24750" y="8003"/>
                  </a:lnTo>
                  <a:lnTo>
                    <a:pt x="24728" y="7779"/>
                  </a:lnTo>
                  <a:lnTo>
                    <a:pt x="24705" y="7554"/>
                  </a:lnTo>
                  <a:lnTo>
                    <a:pt x="24660" y="7329"/>
                  </a:lnTo>
                  <a:lnTo>
                    <a:pt x="24615" y="7149"/>
                  </a:lnTo>
                  <a:lnTo>
                    <a:pt x="24548" y="6969"/>
                  </a:lnTo>
                  <a:lnTo>
                    <a:pt x="24458" y="6790"/>
                  </a:lnTo>
                  <a:lnTo>
                    <a:pt x="24368" y="6632"/>
                  </a:lnTo>
                  <a:lnTo>
                    <a:pt x="24278" y="6497"/>
                  </a:lnTo>
                  <a:lnTo>
                    <a:pt x="24166" y="6363"/>
                  </a:lnTo>
                  <a:lnTo>
                    <a:pt x="24053" y="6250"/>
                  </a:lnTo>
                  <a:lnTo>
                    <a:pt x="23941" y="6138"/>
                  </a:lnTo>
                  <a:lnTo>
                    <a:pt x="23806" y="6048"/>
                  </a:lnTo>
                  <a:lnTo>
                    <a:pt x="23671" y="5958"/>
                  </a:lnTo>
                  <a:lnTo>
                    <a:pt x="23514" y="5890"/>
                  </a:lnTo>
                  <a:lnTo>
                    <a:pt x="23199" y="5801"/>
                  </a:lnTo>
                  <a:lnTo>
                    <a:pt x="22840" y="5733"/>
                  </a:lnTo>
                  <a:lnTo>
                    <a:pt x="22457" y="5688"/>
                  </a:lnTo>
                  <a:lnTo>
                    <a:pt x="22075" y="5711"/>
                  </a:lnTo>
                  <a:lnTo>
                    <a:pt x="21648" y="5733"/>
                  </a:lnTo>
                  <a:lnTo>
                    <a:pt x="21221" y="5823"/>
                  </a:lnTo>
                  <a:lnTo>
                    <a:pt x="20772" y="5913"/>
                  </a:lnTo>
                  <a:lnTo>
                    <a:pt x="20299" y="6048"/>
                  </a:lnTo>
                  <a:lnTo>
                    <a:pt x="19827" y="6183"/>
                  </a:lnTo>
                  <a:lnTo>
                    <a:pt x="19333" y="6363"/>
                  </a:lnTo>
                  <a:lnTo>
                    <a:pt x="18861" y="6542"/>
                  </a:lnTo>
                  <a:lnTo>
                    <a:pt x="18366" y="6767"/>
                  </a:lnTo>
                  <a:lnTo>
                    <a:pt x="17400" y="7217"/>
                  </a:lnTo>
                  <a:lnTo>
                    <a:pt x="16433" y="7689"/>
                  </a:lnTo>
                  <a:lnTo>
                    <a:pt x="15534" y="8183"/>
                  </a:lnTo>
                  <a:lnTo>
                    <a:pt x="14680" y="8678"/>
                  </a:lnTo>
                  <a:lnTo>
                    <a:pt x="13915" y="9150"/>
                  </a:lnTo>
                  <a:lnTo>
                    <a:pt x="13241" y="9577"/>
                  </a:lnTo>
                  <a:lnTo>
                    <a:pt x="13174" y="8745"/>
                  </a:lnTo>
                  <a:lnTo>
                    <a:pt x="13061" y="7846"/>
                  </a:lnTo>
                  <a:lnTo>
                    <a:pt x="12926" y="6947"/>
                  </a:lnTo>
                  <a:lnTo>
                    <a:pt x="12769" y="6025"/>
                  </a:lnTo>
                  <a:lnTo>
                    <a:pt x="12567" y="5104"/>
                  </a:lnTo>
                  <a:lnTo>
                    <a:pt x="12342" y="4205"/>
                  </a:lnTo>
                  <a:lnTo>
                    <a:pt x="12207" y="3777"/>
                  </a:lnTo>
                  <a:lnTo>
                    <a:pt x="12072" y="3350"/>
                  </a:lnTo>
                  <a:lnTo>
                    <a:pt x="11915" y="2946"/>
                  </a:lnTo>
                  <a:lnTo>
                    <a:pt x="11757" y="2564"/>
                  </a:lnTo>
                  <a:lnTo>
                    <a:pt x="11578" y="2181"/>
                  </a:lnTo>
                  <a:lnTo>
                    <a:pt x="11398" y="1844"/>
                  </a:lnTo>
                  <a:lnTo>
                    <a:pt x="11195" y="1507"/>
                  </a:lnTo>
                  <a:lnTo>
                    <a:pt x="10993" y="1215"/>
                  </a:lnTo>
                  <a:lnTo>
                    <a:pt x="10768" y="945"/>
                  </a:lnTo>
                  <a:lnTo>
                    <a:pt x="10521" y="698"/>
                  </a:lnTo>
                  <a:lnTo>
                    <a:pt x="10274" y="495"/>
                  </a:lnTo>
                  <a:lnTo>
                    <a:pt x="10004" y="316"/>
                  </a:lnTo>
                  <a:lnTo>
                    <a:pt x="9734" y="181"/>
                  </a:lnTo>
                  <a:lnTo>
                    <a:pt x="9442" y="91"/>
                  </a:lnTo>
                  <a:lnTo>
                    <a:pt x="9127" y="23"/>
                  </a:lnTo>
                  <a:lnTo>
                    <a:pt x="8790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135300" y="1121550"/>
              <a:ext cx="114650" cy="135450"/>
            </a:xfrm>
            <a:custGeom>
              <a:avLst/>
              <a:gdLst/>
              <a:ahLst/>
              <a:cxnLst/>
              <a:rect l="l" t="t" r="r" b="b"/>
              <a:pathLst>
                <a:path w="4586" h="5418" extrusionOk="0">
                  <a:moveTo>
                    <a:pt x="607" y="0"/>
                  </a:moveTo>
                  <a:lnTo>
                    <a:pt x="495" y="23"/>
                  </a:lnTo>
                  <a:lnTo>
                    <a:pt x="405" y="45"/>
                  </a:lnTo>
                  <a:lnTo>
                    <a:pt x="292" y="113"/>
                  </a:lnTo>
                  <a:lnTo>
                    <a:pt x="225" y="180"/>
                  </a:lnTo>
                  <a:lnTo>
                    <a:pt x="135" y="270"/>
                  </a:lnTo>
                  <a:lnTo>
                    <a:pt x="90" y="382"/>
                  </a:lnTo>
                  <a:lnTo>
                    <a:pt x="45" y="495"/>
                  </a:lnTo>
                  <a:lnTo>
                    <a:pt x="0" y="607"/>
                  </a:lnTo>
                  <a:lnTo>
                    <a:pt x="0" y="719"/>
                  </a:lnTo>
                  <a:lnTo>
                    <a:pt x="23" y="854"/>
                  </a:lnTo>
                  <a:lnTo>
                    <a:pt x="67" y="967"/>
                  </a:lnTo>
                  <a:lnTo>
                    <a:pt x="157" y="1079"/>
                  </a:lnTo>
                  <a:lnTo>
                    <a:pt x="967" y="2091"/>
                  </a:lnTo>
                  <a:lnTo>
                    <a:pt x="1798" y="3102"/>
                  </a:lnTo>
                  <a:lnTo>
                    <a:pt x="2630" y="4091"/>
                  </a:lnTo>
                  <a:lnTo>
                    <a:pt x="3012" y="4608"/>
                  </a:lnTo>
                  <a:lnTo>
                    <a:pt x="3417" y="5148"/>
                  </a:lnTo>
                  <a:lnTo>
                    <a:pt x="3507" y="5238"/>
                  </a:lnTo>
                  <a:lnTo>
                    <a:pt x="3597" y="5328"/>
                  </a:lnTo>
                  <a:lnTo>
                    <a:pt x="3709" y="5373"/>
                  </a:lnTo>
                  <a:lnTo>
                    <a:pt x="3821" y="5418"/>
                  </a:lnTo>
                  <a:lnTo>
                    <a:pt x="3956" y="5418"/>
                  </a:lnTo>
                  <a:lnTo>
                    <a:pt x="4069" y="5395"/>
                  </a:lnTo>
                  <a:lnTo>
                    <a:pt x="4181" y="5373"/>
                  </a:lnTo>
                  <a:lnTo>
                    <a:pt x="4294" y="5305"/>
                  </a:lnTo>
                  <a:lnTo>
                    <a:pt x="4383" y="5238"/>
                  </a:lnTo>
                  <a:lnTo>
                    <a:pt x="4451" y="5170"/>
                  </a:lnTo>
                  <a:lnTo>
                    <a:pt x="4518" y="5080"/>
                  </a:lnTo>
                  <a:lnTo>
                    <a:pt x="4563" y="4968"/>
                  </a:lnTo>
                  <a:lnTo>
                    <a:pt x="4586" y="4878"/>
                  </a:lnTo>
                  <a:lnTo>
                    <a:pt x="4586" y="4766"/>
                  </a:lnTo>
                  <a:lnTo>
                    <a:pt x="4541" y="4631"/>
                  </a:lnTo>
                  <a:lnTo>
                    <a:pt x="4473" y="4518"/>
                  </a:lnTo>
                  <a:lnTo>
                    <a:pt x="4069" y="3956"/>
                  </a:lnTo>
                  <a:lnTo>
                    <a:pt x="3642" y="3417"/>
                  </a:lnTo>
                  <a:lnTo>
                    <a:pt x="2787" y="2338"/>
                  </a:lnTo>
                  <a:lnTo>
                    <a:pt x="1888" y="1281"/>
                  </a:lnTo>
                  <a:lnTo>
                    <a:pt x="1034" y="202"/>
                  </a:lnTo>
                  <a:lnTo>
                    <a:pt x="922" y="113"/>
                  </a:lnTo>
                  <a:lnTo>
                    <a:pt x="832" y="45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252175" y="827075"/>
              <a:ext cx="84325" cy="201200"/>
            </a:xfrm>
            <a:custGeom>
              <a:avLst/>
              <a:gdLst/>
              <a:ahLst/>
              <a:cxnLst/>
              <a:rect l="l" t="t" r="r" b="b"/>
              <a:pathLst>
                <a:path w="3373" h="8048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35"/>
                  </a:lnTo>
                  <a:lnTo>
                    <a:pt x="181" y="202"/>
                  </a:lnTo>
                  <a:lnTo>
                    <a:pt x="91" y="292"/>
                  </a:lnTo>
                  <a:lnTo>
                    <a:pt x="46" y="405"/>
                  </a:lnTo>
                  <a:lnTo>
                    <a:pt x="1" y="517"/>
                  </a:lnTo>
                  <a:lnTo>
                    <a:pt x="1" y="629"/>
                  </a:lnTo>
                  <a:lnTo>
                    <a:pt x="1" y="787"/>
                  </a:lnTo>
                  <a:lnTo>
                    <a:pt x="428" y="2563"/>
                  </a:lnTo>
                  <a:lnTo>
                    <a:pt x="675" y="3439"/>
                  </a:lnTo>
                  <a:lnTo>
                    <a:pt x="922" y="4339"/>
                  </a:lnTo>
                  <a:lnTo>
                    <a:pt x="1192" y="5193"/>
                  </a:lnTo>
                  <a:lnTo>
                    <a:pt x="1507" y="6047"/>
                  </a:lnTo>
                  <a:lnTo>
                    <a:pt x="1844" y="6901"/>
                  </a:lnTo>
                  <a:lnTo>
                    <a:pt x="2249" y="7733"/>
                  </a:lnTo>
                  <a:lnTo>
                    <a:pt x="2316" y="7845"/>
                  </a:lnTo>
                  <a:lnTo>
                    <a:pt x="2406" y="7935"/>
                  </a:lnTo>
                  <a:lnTo>
                    <a:pt x="2496" y="8003"/>
                  </a:lnTo>
                  <a:lnTo>
                    <a:pt x="2608" y="8048"/>
                  </a:lnTo>
                  <a:lnTo>
                    <a:pt x="2833" y="8048"/>
                  </a:lnTo>
                  <a:lnTo>
                    <a:pt x="2945" y="8003"/>
                  </a:lnTo>
                  <a:lnTo>
                    <a:pt x="3035" y="7958"/>
                  </a:lnTo>
                  <a:lnTo>
                    <a:pt x="3125" y="7890"/>
                  </a:lnTo>
                  <a:lnTo>
                    <a:pt x="3215" y="7800"/>
                  </a:lnTo>
                  <a:lnTo>
                    <a:pt x="3283" y="7710"/>
                  </a:lnTo>
                  <a:lnTo>
                    <a:pt x="3350" y="7620"/>
                  </a:lnTo>
                  <a:lnTo>
                    <a:pt x="3373" y="7486"/>
                  </a:lnTo>
                  <a:lnTo>
                    <a:pt x="3373" y="7373"/>
                  </a:lnTo>
                  <a:lnTo>
                    <a:pt x="3350" y="7238"/>
                  </a:lnTo>
                  <a:lnTo>
                    <a:pt x="3305" y="7103"/>
                  </a:lnTo>
                  <a:lnTo>
                    <a:pt x="2945" y="6317"/>
                  </a:lnTo>
                  <a:lnTo>
                    <a:pt x="2608" y="5507"/>
                  </a:lnTo>
                  <a:lnTo>
                    <a:pt x="2316" y="4676"/>
                  </a:lnTo>
                  <a:lnTo>
                    <a:pt x="2069" y="3844"/>
                  </a:lnTo>
                  <a:lnTo>
                    <a:pt x="1821" y="3012"/>
                  </a:lnTo>
                  <a:lnTo>
                    <a:pt x="1597" y="2158"/>
                  </a:lnTo>
                  <a:lnTo>
                    <a:pt x="1215" y="450"/>
                  </a:lnTo>
                  <a:lnTo>
                    <a:pt x="1170" y="315"/>
                  </a:lnTo>
                  <a:lnTo>
                    <a:pt x="1102" y="202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417400" y="945075"/>
              <a:ext cx="173125" cy="75325"/>
            </a:xfrm>
            <a:custGeom>
              <a:avLst/>
              <a:gdLst/>
              <a:ahLst/>
              <a:cxnLst/>
              <a:rect l="l" t="t" r="r" b="b"/>
              <a:pathLst>
                <a:path w="6925" h="3013" extrusionOk="0">
                  <a:moveTo>
                    <a:pt x="6295" y="1"/>
                  </a:moveTo>
                  <a:lnTo>
                    <a:pt x="6160" y="46"/>
                  </a:lnTo>
                  <a:lnTo>
                    <a:pt x="5463" y="293"/>
                  </a:lnTo>
                  <a:lnTo>
                    <a:pt x="4744" y="518"/>
                  </a:lnTo>
                  <a:lnTo>
                    <a:pt x="3305" y="945"/>
                  </a:lnTo>
                  <a:lnTo>
                    <a:pt x="1866" y="1372"/>
                  </a:lnTo>
                  <a:lnTo>
                    <a:pt x="428" y="1799"/>
                  </a:lnTo>
                  <a:lnTo>
                    <a:pt x="315" y="1844"/>
                  </a:lnTo>
                  <a:lnTo>
                    <a:pt x="203" y="1934"/>
                  </a:lnTo>
                  <a:lnTo>
                    <a:pt x="113" y="2024"/>
                  </a:lnTo>
                  <a:lnTo>
                    <a:pt x="68" y="2114"/>
                  </a:lnTo>
                  <a:lnTo>
                    <a:pt x="23" y="2226"/>
                  </a:lnTo>
                  <a:lnTo>
                    <a:pt x="1" y="2339"/>
                  </a:lnTo>
                  <a:lnTo>
                    <a:pt x="1" y="2451"/>
                  </a:lnTo>
                  <a:lnTo>
                    <a:pt x="23" y="2563"/>
                  </a:lnTo>
                  <a:lnTo>
                    <a:pt x="68" y="2676"/>
                  </a:lnTo>
                  <a:lnTo>
                    <a:pt x="135" y="2788"/>
                  </a:lnTo>
                  <a:lnTo>
                    <a:pt x="203" y="2856"/>
                  </a:lnTo>
                  <a:lnTo>
                    <a:pt x="293" y="2945"/>
                  </a:lnTo>
                  <a:lnTo>
                    <a:pt x="383" y="2990"/>
                  </a:lnTo>
                  <a:lnTo>
                    <a:pt x="495" y="3013"/>
                  </a:lnTo>
                  <a:lnTo>
                    <a:pt x="630" y="3013"/>
                  </a:lnTo>
                  <a:lnTo>
                    <a:pt x="765" y="2990"/>
                  </a:lnTo>
                  <a:lnTo>
                    <a:pt x="2203" y="2563"/>
                  </a:lnTo>
                  <a:lnTo>
                    <a:pt x="3642" y="2136"/>
                  </a:lnTo>
                  <a:lnTo>
                    <a:pt x="5081" y="1709"/>
                  </a:lnTo>
                  <a:lnTo>
                    <a:pt x="5778" y="1484"/>
                  </a:lnTo>
                  <a:lnTo>
                    <a:pt x="6497" y="1237"/>
                  </a:lnTo>
                  <a:lnTo>
                    <a:pt x="6609" y="1170"/>
                  </a:lnTo>
                  <a:lnTo>
                    <a:pt x="6722" y="1102"/>
                  </a:lnTo>
                  <a:lnTo>
                    <a:pt x="6812" y="1012"/>
                  </a:lnTo>
                  <a:lnTo>
                    <a:pt x="6857" y="900"/>
                  </a:lnTo>
                  <a:lnTo>
                    <a:pt x="6902" y="787"/>
                  </a:lnTo>
                  <a:lnTo>
                    <a:pt x="6924" y="675"/>
                  </a:lnTo>
                  <a:lnTo>
                    <a:pt x="6902" y="563"/>
                  </a:lnTo>
                  <a:lnTo>
                    <a:pt x="6879" y="450"/>
                  </a:lnTo>
                  <a:lnTo>
                    <a:pt x="6857" y="338"/>
                  </a:lnTo>
                  <a:lnTo>
                    <a:pt x="6789" y="225"/>
                  </a:lnTo>
                  <a:lnTo>
                    <a:pt x="6722" y="158"/>
                  </a:lnTo>
                  <a:lnTo>
                    <a:pt x="6632" y="91"/>
                  </a:lnTo>
                  <a:lnTo>
                    <a:pt x="6542" y="23"/>
                  </a:lnTo>
                  <a:lnTo>
                    <a:pt x="643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330850" y="1223825"/>
              <a:ext cx="150075" cy="102300"/>
            </a:xfrm>
            <a:custGeom>
              <a:avLst/>
              <a:gdLst/>
              <a:ahLst/>
              <a:cxnLst/>
              <a:rect l="l" t="t" r="r" b="b"/>
              <a:pathLst>
                <a:path w="6003" h="4092" extrusionOk="0">
                  <a:moveTo>
                    <a:pt x="5351" y="0"/>
                  </a:moveTo>
                  <a:lnTo>
                    <a:pt x="5216" y="45"/>
                  </a:lnTo>
                  <a:lnTo>
                    <a:pt x="5103" y="90"/>
                  </a:lnTo>
                  <a:lnTo>
                    <a:pt x="2698" y="1506"/>
                  </a:lnTo>
                  <a:lnTo>
                    <a:pt x="1484" y="2226"/>
                  </a:lnTo>
                  <a:lnTo>
                    <a:pt x="293" y="2945"/>
                  </a:lnTo>
                  <a:lnTo>
                    <a:pt x="181" y="3013"/>
                  </a:lnTo>
                  <a:lnTo>
                    <a:pt x="91" y="3125"/>
                  </a:lnTo>
                  <a:lnTo>
                    <a:pt x="46" y="3215"/>
                  </a:lnTo>
                  <a:lnTo>
                    <a:pt x="1" y="3327"/>
                  </a:lnTo>
                  <a:lnTo>
                    <a:pt x="1" y="3462"/>
                  </a:lnTo>
                  <a:lnTo>
                    <a:pt x="23" y="3574"/>
                  </a:lnTo>
                  <a:lnTo>
                    <a:pt x="46" y="3687"/>
                  </a:lnTo>
                  <a:lnTo>
                    <a:pt x="91" y="3777"/>
                  </a:lnTo>
                  <a:lnTo>
                    <a:pt x="158" y="3889"/>
                  </a:lnTo>
                  <a:lnTo>
                    <a:pt x="248" y="3957"/>
                  </a:lnTo>
                  <a:lnTo>
                    <a:pt x="338" y="4024"/>
                  </a:lnTo>
                  <a:lnTo>
                    <a:pt x="428" y="4069"/>
                  </a:lnTo>
                  <a:lnTo>
                    <a:pt x="540" y="4092"/>
                  </a:lnTo>
                  <a:lnTo>
                    <a:pt x="675" y="4092"/>
                  </a:lnTo>
                  <a:lnTo>
                    <a:pt x="788" y="4069"/>
                  </a:lnTo>
                  <a:lnTo>
                    <a:pt x="922" y="4002"/>
                  </a:lnTo>
                  <a:lnTo>
                    <a:pt x="2114" y="3282"/>
                  </a:lnTo>
                  <a:lnTo>
                    <a:pt x="3305" y="2585"/>
                  </a:lnTo>
                  <a:lnTo>
                    <a:pt x="5710" y="1169"/>
                  </a:lnTo>
                  <a:lnTo>
                    <a:pt x="5823" y="1079"/>
                  </a:lnTo>
                  <a:lnTo>
                    <a:pt x="5913" y="989"/>
                  </a:lnTo>
                  <a:lnTo>
                    <a:pt x="5980" y="877"/>
                  </a:lnTo>
                  <a:lnTo>
                    <a:pt x="6003" y="765"/>
                  </a:lnTo>
                  <a:lnTo>
                    <a:pt x="6003" y="652"/>
                  </a:lnTo>
                  <a:lnTo>
                    <a:pt x="6003" y="540"/>
                  </a:lnTo>
                  <a:lnTo>
                    <a:pt x="5958" y="427"/>
                  </a:lnTo>
                  <a:lnTo>
                    <a:pt x="5913" y="337"/>
                  </a:lnTo>
                  <a:lnTo>
                    <a:pt x="5845" y="225"/>
                  </a:lnTo>
                  <a:lnTo>
                    <a:pt x="5778" y="158"/>
                  </a:lnTo>
                  <a:lnTo>
                    <a:pt x="5688" y="90"/>
                  </a:lnTo>
                  <a:lnTo>
                    <a:pt x="5576" y="45"/>
                  </a:lnTo>
                  <a:lnTo>
                    <a:pt x="546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127975" y="1482325"/>
              <a:ext cx="173125" cy="121975"/>
            </a:xfrm>
            <a:custGeom>
              <a:avLst/>
              <a:gdLst/>
              <a:ahLst/>
              <a:cxnLst/>
              <a:rect l="l" t="t" r="r" b="b"/>
              <a:pathLst>
                <a:path w="6925" h="4879" extrusionOk="0">
                  <a:moveTo>
                    <a:pt x="608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1" y="136"/>
                  </a:lnTo>
                  <a:lnTo>
                    <a:pt x="181" y="203"/>
                  </a:lnTo>
                  <a:lnTo>
                    <a:pt x="113" y="293"/>
                  </a:lnTo>
                  <a:lnTo>
                    <a:pt x="46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32"/>
                  </a:lnTo>
                  <a:lnTo>
                    <a:pt x="91" y="945"/>
                  </a:lnTo>
                  <a:lnTo>
                    <a:pt x="181" y="1057"/>
                  </a:lnTo>
                  <a:lnTo>
                    <a:pt x="518" y="1349"/>
                  </a:lnTo>
                  <a:lnTo>
                    <a:pt x="833" y="1619"/>
                  </a:lnTo>
                  <a:lnTo>
                    <a:pt x="1529" y="2159"/>
                  </a:lnTo>
                  <a:lnTo>
                    <a:pt x="2226" y="2653"/>
                  </a:lnTo>
                  <a:lnTo>
                    <a:pt x="2946" y="3125"/>
                  </a:lnTo>
                  <a:lnTo>
                    <a:pt x="3710" y="3575"/>
                  </a:lnTo>
                  <a:lnTo>
                    <a:pt x="4452" y="3979"/>
                  </a:lnTo>
                  <a:lnTo>
                    <a:pt x="5980" y="4811"/>
                  </a:lnTo>
                  <a:lnTo>
                    <a:pt x="6115" y="4856"/>
                  </a:lnTo>
                  <a:lnTo>
                    <a:pt x="6250" y="4879"/>
                  </a:lnTo>
                  <a:lnTo>
                    <a:pt x="6362" y="4879"/>
                  </a:lnTo>
                  <a:lnTo>
                    <a:pt x="6475" y="4856"/>
                  </a:lnTo>
                  <a:lnTo>
                    <a:pt x="6587" y="4811"/>
                  </a:lnTo>
                  <a:lnTo>
                    <a:pt x="6677" y="4744"/>
                  </a:lnTo>
                  <a:lnTo>
                    <a:pt x="6767" y="4654"/>
                  </a:lnTo>
                  <a:lnTo>
                    <a:pt x="6834" y="4564"/>
                  </a:lnTo>
                  <a:lnTo>
                    <a:pt x="6879" y="4452"/>
                  </a:lnTo>
                  <a:lnTo>
                    <a:pt x="6902" y="4339"/>
                  </a:lnTo>
                  <a:lnTo>
                    <a:pt x="6924" y="4227"/>
                  </a:lnTo>
                  <a:lnTo>
                    <a:pt x="6902" y="4114"/>
                  </a:lnTo>
                  <a:lnTo>
                    <a:pt x="6879" y="4002"/>
                  </a:lnTo>
                  <a:lnTo>
                    <a:pt x="6812" y="3912"/>
                  </a:lnTo>
                  <a:lnTo>
                    <a:pt x="6722" y="3822"/>
                  </a:lnTo>
                  <a:lnTo>
                    <a:pt x="6610" y="3732"/>
                  </a:lnTo>
                  <a:lnTo>
                    <a:pt x="5149" y="2968"/>
                  </a:lnTo>
                  <a:lnTo>
                    <a:pt x="4429" y="2563"/>
                  </a:lnTo>
                  <a:lnTo>
                    <a:pt x="3710" y="2136"/>
                  </a:lnTo>
                  <a:lnTo>
                    <a:pt x="3013" y="1709"/>
                  </a:lnTo>
                  <a:lnTo>
                    <a:pt x="2339" y="1237"/>
                  </a:lnTo>
                  <a:lnTo>
                    <a:pt x="1687" y="720"/>
                  </a:lnTo>
                  <a:lnTo>
                    <a:pt x="1372" y="450"/>
                  </a:lnTo>
                  <a:lnTo>
                    <a:pt x="1057" y="181"/>
                  </a:lnTo>
                  <a:lnTo>
                    <a:pt x="945" y="91"/>
                  </a:lnTo>
                  <a:lnTo>
                    <a:pt x="833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340400" y="1451975"/>
              <a:ext cx="119725" cy="130400"/>
            </a:xfrm>
            <a:custGeom>
              <a:avLst/>
              <a:gdLst/>
              <a:ahLst/>
              <a:cxnLst/>
              <a:rect l="l" t="t" r="r" b="b"/>
              <a:pathLst>
                <a:path w="4789" h="5216" extrusionOk="0">
                  <a:moveTo>
                    <a:pt x="4137" y="1"/>
                  </a:moveTo>
                  <a:lnTo>
                    <a:pt x="4002" y="46"/>
                  </a:lnTo>
                  <a:lnTo>
                    <a:pt x="3890" y="113"/>
                  </a:lnTo>
                  <a:lnTo>
                    <a:pt x="3598" y="316"/>
                  </a:lnTo>
                  <a:lnTo>
                    <a:pt x="3328" y="518"/>
                  </a:lnTo>
                  <a:lnTo>
                    <a:pt x="2811" y="990"/>
                  </a:lnTo>
                  <a:lnTo>
                    <a:pt x="2339" y="1462"/>
                  </a:lnTo>
                  <a:lnTo>
                    <a:pt x="1867" y="1979"/>
                  </a:lnTo>
                  <a:lnTo>
                    <a:pt x="1440" y="2496"/>
                  </a:lnTo>
                  <a:lnTo>
                    <a:pt x="1012" y="3035"/>
                  </a:lnTo>
                  <a:lnTo>
                    <a:pt x="158" y="4114"/>
                  </a:lnTo>
                  <a:lnTo>
                    <a:pt x="68" y="4249"/>
                  </a:lnTo>
                  <a:lnTo>
                    <a:pt x="23" y="4362"/>
                  </a:lnTo>
                  <a:lnTo>
                    <a:pt x="1" y="4497"/>
                  </a:lnTo>
                  <a:lnTo>
                    <a:pt x="1" y="4609"/>
                  </a:lnTo>
                  <a:lnTo>
                    <a:pt x="23" y="4721"/>
                  </a:lnTo>
                  <a:lnTo>
                    <a:pt x="68" y="4834"/>
                  </a:lnTo>
                  <a:lnTo>
                    <a:pt x="136" y="4946"/>
                  </a:lnTo>
                  <a:lnTo>
                    <a:pt x="226" y="5036"/>
                  </a:lnTo>
                  <a:lnTo>
                    <a:pt x="293" y="5104"/>
                  </a:lnTo>
                  <a:lnTo>
                    <a:pt x="406" y="5149"/>
                  </a:lnTo>
                  <a:lnTo>
                    <a:pt x="495" y="5193"/>
                  </a:lnTo>
                  <a:lnTo>
                    <a:pt x="608" y="5216"/>
                  </a:lnTo>
                  <a:lnTo>
                    <a:pt x="720" y="5193"/>
                  </a:lnTo>
                  <a:lnTo>
                    <a:pt x="833" y="5171"/>
                  </a:lnTo>
                  <a:lnTo>
                    <a:pt x="923" y="5104"/>
                  </a:lnTo>
                  <a:lnTo>
                    <a:pt x="1035" y="4991"/>
                  </a:lnTo>
                  <a:lnTo>
                    <a:pt x="1822" y="3980"/>
                  </a:lnTo>
                  <a:lnTo>
                    <a:pt x="2226" y="3463"/>
                  </a:lnTo>
                  <a:lnTo>
                    <a:pt x="2631" y="2968"/>
                  </a:lnTo>
                  <a:lnTo>
                    <a:pt x="3058" y="2474"/>
                  </a:lnTo>
                  <a:lnTo>
                    <a:pt x="3508" y="2001"/>
                  </a:lnTo>
                  <a:lnTo>
                    <a:pt x="4002" y="1574"/>
                  </a:lnTo>
                  <a:lnTo>
                    <a:pt x="4249" y="1372"/>
                  </a:lnTo>
                  <a:lnTo>
                    <a:pt x="4519" y="1170"/>
                  </a:lnTo>
                  <a:lnTo>
                    <a:pt x="4609" y="1080"/>
                  </a:lnTo>
                  <a:lnTo>
                    <a:pt x="4699" y="990"/>
                  </a:lnTo>
                  <a:lnTo>
                    <a:pt x="4744" y="878"/>
                  </a:lnTo>
                  <a:lnTo>
                    <a:pt x="4766" y="743"/>
                  </a:lnTo>
                  <a:lnTo>
                    <a:pt x="4789" y="630"/>
                  </a:lnTo>
                  <a:lnTo>
                    <a:pt x="4766" y="518"/>
                  </a:lnTo>
                  <a:lnTo>
                    <a:pt x="4744" y="405"/>
                  </a:lnTo>
                  <a:lnTo>
                    <a:pt x="4677" y="293"/>
                  </a:lnTo>
                  <a:lnTo>
                    <a:pt x="4609" y="203"/>
                  </a:lnTo>
                  <a:lnTo>
                    <a:pt x="4542" y="113"/>
                  </a:lnTo>
                  <a:lnTo>
                    <a:pt x="4452" y="68"/>
                  </a:lnTo>
                  <a:lnTo>
                    <a:pt x="4339" y="23"/>
                  </a:lnTo>
                  <a:lnTo>
                    <a:pt x="4249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206650" y="1789175"/>
              <a:ext cx="186600" cy="100625"/>
            </a:xfrm>
            <a:custGeom>
              <a:avLst/>
              <a:gdLst/>
              <a:ahLst/>
              <a:cxnLst/>
              <a:rect l="l" t="t" r="r" b="b"/>
              <a:pathLst>
                <a:path w="7464" h="4025" extrusionOk="0">
                  <a:moveTo>
                    <a:pt x="675" y="0"/>
                  </a:moveTo>
                  <a:lnTo>
                    <a:pt x="563" y="23"/>
                  </a:lnTo>
                  <a:lnTo>
                    <a:pt x="428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1" y="337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1" y="787"/>
                  </a:lnTo>
                  <a:lnTo>
                    <a:pt x="46" y="899"/>
                  </a:lnTo>
                  <a:lnTo>
                    <a:pt x="113" y="989"/>
                  </a:lnTo>
                  <a:lnTo>
                    <a:pt x="203" y="1079"/>
                  </a:lnTo>
                  <a:lnTo>
                    <a:pt x="316" y="1147"/>
                  </a:lnTo>
                  <a:lnTo>
                    <a:pt x="1147" y="1551"/>
                  </a:lnTo>
                  <a:lnTo>
                    <a:pt x="2002" y="1933"/>
                  </a:lnTo>
                  <a:lnTo>
                    <a:pt x="3732" y="2675"/>
                  </a:lnTo>
                  <a:lnTo>
                    <a:pt x="4452" y="3035"/>
                  </a:lnTo>
                  <a:lnTo>
                    <a:pt x="5194" y="3395"/>
                  </a:lnTo>
                  <a:lnTo>
                    <a:pt x="5935" y="3709"/>
                  </a:lnTo>
                  <a:lnTo>
                    <a:pt x="6317" y="3867"/>
                  </a:lnTo>
                  <a:lnTo>
                    <a:pt x="6700" y="4002"/>
                  </a:lnTo>
                  <a:lnTo>
                    <a:pt x="6835" y="4024"/>
                  </a:lnTo>
                  <a:lnTo>
                    <a:pt x="6969" y="4024"/>
                  </a:lnTo>
                  <a:lnTo>
                    <a:pt x="7082" y="4002"/>
                  </a:lnTo>
                  <a:lnTo>
                    <a:pt x="7172" y="3957"/>
                  </a:lnTo>
                  <a:lnTo>
                    <a:pt x="7262" y="3867"/>
                  </a:lnTo>
                  <a:lnTo>
                    <a:pt x="7329" y="3777"/>
                  </a:lnTo>
                  <a:lnTo>
                    <a:pt x="7396" y="3687"/>
                  </a:lnTo>
                  <a:lnTo>
                    <a:pt x="7441" y="3574"/>
                  </a:lnTo>
                  <a:lnTo>
                    <a:pt x="7464" y="3462"/>
                  </a:lnTo>
                  <a:lnTo>
                    <a:pt x="7464" y="3350"/>
                  </a:lnTo>
                  <a:lnTo>
                    <a:pt x="7441" y="3237"/>
                  </a:lnTo>
                  <a:lnTo>
                    <a:pt x="7396" y="3125"/>
                  </a:lnTo>
                  <a:lnTo>
                    <a:pt x="7352" y="3012"/>
                  </a:lnTo>
                  <a:lnTo>
                    <a:pt x="7262" y="2945"/>
                  </a:lnTo>
                  <a:lnTo>
                    <a:pt x="7149" y="2855"/>
                  </a:lnTo>
                  <a:lnTo>
                    <a:pt x="7037" y="2810"/>
                  </a:lnTo>
                  <a:lnTo>
                    <a:pt x="6632" y="2675"/>
                  </a:lnTo>
                  <a:lnTo>
                    <a:pt x="6250" y="2518"/>
                  </a:lnTo>
                  <a:lnTo>
                    <a:pt x="5463" y="2158"/>
                  </a:lnTo>
                  <a:lnTo>
                    <a:pt x="4699" y="1799"/>
                  </a:lnTo>
                  <a:lnTo>
                    <a:pt x="3935" y="1439"/>
                  </a:lnTo>
                  <a:lnTo>
                    <a:pt x="2429" y="787"/>
                  </a:lnTo>
                  <a:lnTo>
                    <a:pt x="1687" y="450"/>
                  </a:lnTo>
                  <a:lnTo>
                    <a:pt x="945" y="90"/>
                  </a:lnTo>
                  <a:lnTo>
                    <a:pt x="810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441575" y="1777375"/>
              <a:ext cx="146700" cy="120275"/>
            </a:xfrm>
            <a:custGeom>
              <a:avLst/>
              <a:gdLst/>
              <a:ahLst/>
              <a:cxnLst/>
              <a:rect l="l" t="t" r="r" b="b"/>
              <a:pathLst>
                <a:path w="5868" h="4811" extrusionOk="0">
                  <a:moveTo>
                    <a:pt x="5193" y="0"/>
                  </a:moveTo>
                  <a:lnTo>
                    <a:pt x="5080" y="23"/>
                  </a:lnTo>
                  <a:lnTo>
                    <a:pt x="4946" y="90"/>
                  </a:lnTo>
                  <a:lnTo>
                    <a:pt x="4294" y="495"/>
                  </a:lnTo>
                  <a:lnTo>
                    <a:pt x="3664" y="899"/>
                  </a:lnTo>
                  <a:lnTo>
                    <a:pt x="3057" y="1326"/>
                  </a:lnTo>
                  <a:lnTo>
                    <a:pt x="2450" y="1776"/>
                  </a:lnTo>
                  <a:lnTo>
                    <a:pt x="1843" y="2226"/>
                  </a:lnTo>
                  <a:lnTo>
                    <a:pt x="1281" y="2720"/>
                  </a:lnTo>
                  <a:lnTo>
                    <a:pt x="719" y="3215"/>
                  </a:lnTo>
                  <a:lnTo>
                    <a:pt x="180" y="3754"/>
                  </a:lnTo>
                  <a:lnTo>
                    <a:pt x="90" y="3844"/>
                  </a:lnTo>
                  <a:lnTo>
                    <a:pt x="23" y="3979"/>
                  </a:lnTo>
                  <a:lnTo>
                    <a:pt x="0" y="4091"/>
                  </a:lnTo>
                  <a:lnTo>
                    <a:pt x="0" y="4204"/>
                  </a:lnTo>
                  <a:lnTo>
                    <a:pt x="23" y="4316"/>
                  </a:lnTo>
                  <a:lnTo>
                    <a:pt x="68" y="4429"/>
                  </a:lnTo>
                  <a:lnTo>
                    <a:pt x="113" y="4519"/>
                  </a:lnTo>
                  <a:lnTo>
                    <a:pt x="202" y="4608"/>
                  </a:lnTo>
                  <a:lnTo>
                    <a:pt x="270" y="4676"/>
                  </a:lnTo>
                  <a:lnTo>
                    <a:pt x="382" y="4743"/>
                  </a:lnTo>
                  <a:lnTo>
                    <a:pt x="495" y="4788"/>
                  </a:lnTo>
                  <a:lnTo>
                    <a:pt x="607" y="4811"/>
                  </a:lnTo>
                  <a:lnTo>
                    <a:pt x="719" y="4788"/>
                  </a:lnTo>
                  <a:lnTo>
                    <a:pt x="832" y="4766"/>
                  </a:lnTo>
                  <a:lnTo>
                    <a:pt x="944" y="4721"/>
                  </a:lnTo>
                  <a:lnTo>
                    <a:pt x="1057" y="4631"/>
                  </a:lnTo>
                  <a:lnTo>
                    <a:pt x="1574" y="4114"/>
                  </a:lnTo>
                  <a:lnTo>
                    <a:pt x="2091" y="3642"/>
                  </a:lnTo>
                  <a:lnTo>
                    <a:pt x="2653" y="3192"/>
                  </a:lnTo>
                  <a:lnTo>
                    <a:pt x="3192" y="2743"/>
                  </a:lnTo>
                  <a:lnTo>
                    <a:pt x="3777" y="2316"/>
                  </a:lnTo>
                  <a:lnTo>
                    <a:pt x="4361" y="1911"/>
                  </a:lnTo>
                  <a:lnTo>
                    <a:pt x="4968" y="1529"/>
                  </a:lnTo>
                  <a:lnTo>
                    <a:pt x="5575" y="1169"/>
                  </a:lnTo>
                  <a:lnTo>
                    <a:pt x="5687" y="1079"/>
                  </a:lnTo>
                  <a:lnTo>
                    <a:pt x="5777" y="989"/>
                  </a:lnTo>
                  <a:lnTo>
                    <a:pt x="5822" y="877"/>
                  </a:lnTo>
                  <a:lnTo>
                    <a:pt x="5867" y="764"/>
                  </a:lnTo>
                  <a:lnTo>
                    <a:pt x="5867" y="652"/>
                  </a:lnTo>
                  <a:lnTo>
                    <a:pt x="5845" y="540"/>
                  </a:lnTo>
                  <a:lnTo>
                    <a:pt x="5822" y="427"/>
                  </a:lnTo>
                  <a:lnTo>
                    <a:pt x="5777" y="315"/>
                  </a:lnTo>
                  <a:lnTo>
                    <a:pt x="5710" y="225"/>
                  </a:lnTo>
                  <a:lnTo>
                    <a:pt x="5620" y="135"/>
                  </a:lnTo>
                  <a:lnTo>
                    <a:pt x="5530" y="68"/>
                  </a:lnTo>
                  <a:lnTo>
                    <a:pt x="5418" y="23"/>
                  </a:lnTo>
                  <a:lnTo>
                    <a:pt x="530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251050" y="2067350"/>
              <a:ext cx="105675" cy="168625"/>
            </a:xfrm>
            <a:custGeom>
              <a:avLst/>
              <a:gdLst/>
              <a:ahLst/>
              <a:cxnLst/>
              <a:rect l="l" t="t" r="r" b="b"/>
              <a:pathLst>
                <a:path w="4227" h="6745" extrusionOk="0">
                  <a:moveTo>
                    <a:pt x="675" y="0"/>
                  </a:moveTo>
                  <a:lnTo>
                    <a:pt x="563" y="23"/>
                  </a:lnTo>
                  <a:lnTo>
                    <a:pt x="450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1" y="338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23" y="810"/>
                  </a:lnTo>
                  <a:lnTo>
                    <a:pt x="68" y="945"/>
                  </a:lnTo>
                  <a:lnTo>
                    <a:pt x="743" y="2361"/>
                  </a:lnTo>
                  <a:lnTo>
                    <a:pt x="1080" y="3080"/>
                  </a:lnTo>
                  <a:lnTo>
                    <a:pt x="1439" y="3777"/>
                  </a:lnTo>
                  <a:lnTo>
                    <a:pt x="1822" y="4451"/>
                  </a:lnTo>
                  <a:lnTo>
                    <a:pt x="2204" y="5148"/>
                  </a:lnTo>
                  <a:lnTo>
                    <a:pt x="2631" y="5800"/>
                  </a:lnTo>
                  <a:lnTo>
                    <a:pt x="3058" y="6474"/>
                  </a:lnTo>
                  <a:lnTo>
                    <a:pt x="3148" y="6564"/>
                  </a:lnTo>
                  <a:lnTo>
                    <a:pt x="3260" y="6654"/>
                  </a:lnTo>
                  <a:lnTo>
                    <a:pt x="3373" y="6699"/>
                  </a:lnTo>
                  <a:lnTo>
                    <a:pt x="3485" y="6744"/>
                  </a:lnTo>
                  <a:lnTo>
                    <a:pt x="3597" y="6744"/>
                  </a:lnTo>
                  <a:lnTo>
                    <a:pt x="3710" y="6722"/>
                  </a:lnTo>
                  <a:lnTo>
                    <a:pt x="3822" y="6699"/>
                  </a:lnTo>
                  <a:lnTo>
                    <a:pt x="3935" y="6654"/>
                  </a:lnTo>
                  <a:lnTo>
                    <a:pt x="4024" y="6587"/>
                  </a:lnTo>
                  <a:lnTo>
                    <a:pt x="4114" y="6497"/>
                  </a:lnTo>
                  <a:lnTo>
                    <a:pt x="4182" y="6407"/>
                  </a:lnTo>
                  <a:lnTo>
                    <a:pt x="4204" y="6317"/>
                  </a:lnTo>
                  <a:lnTo>
                    <a:pt x="4227" y="6205"/>
                  </a:lnTo>
                  <a:lnTo>
                    <a:pt x="4227" y="6092"/>
                  </a:lnTo>
                  <a:lnTo>
                    <a:pt x="4204" y="5957"/>
                  </a:lnTo>
                  <a:lnTo>
                    <a:pt x="4137" y="5845"/>
                  </a:lnTo>
                  <a:lnTo>
                    <a:pt x="3687" y="5193"/>
                  </a:lnTo>
                  <a:lnTo>
                    <a:pt x="3283" y="4519"/>
                  </a:lnTo>
                  <a:lnTo>
                    <a:pt x="2901" y="3844"/>
                  </a:lnTo>
                  <a:lnTo>
                    <a:pt x="2518" y="3147"/>
                  </a:lnTo>
                  <a:lnTo>
                    <a:pt x="2159" y="2451"/>
                  </a:lnTo>
                  <a:lnTo>
                    <a:pt x="1822" y="1731"/>
                  </a:lnTo>
                  <a:lnTo>
                    <a:pt x="1125" y="315"/>
                  </a:lnTo>
                  <a:lnTo>
                    <a:pt x="1057" y="203"/>
                  </a:lnTo>
                  <a:lnTo>
                    <a:pt x="967" y="113"/>
                  </a:lnTo>
                  <a:lnTo>
                    <a:pt x="877" y="45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442700" y="2098825"/>
              <a:ext cx="169725" cy="84875"/>
            </a:xfrm>
            <a:custGeom>
              <a:avLst/>
              <a:gdLst/>
              <a:ahLst/>
              <a:cxnLst/>
              <a:rect l="l" t="t" r="r" b="b"/>
              <a:pathLst>
                <a:path w="6789" h="3395" extrusionOk="0">
                  <a:moveTo>
                    <a:pt x="6159" y="0"/>
                  </a:moveTo>
                  <a:lnTo>
                    <a:pt x="6024" y="23"/>
                  </a:lnTo>
                  <a:lnTo>
                    <a:pt x="4541" y="450"/>
                  </a:lnTo>
                  <a:lnTo>
                    <a:pt x="3822" y="675"/>
                  </a:lnTo>
                  <a:lnTo>
                    <a:pt x="3102" y="944"/>
                  </a:lnTo>
                  <a:lnTo>
                    <a:pt x="2383" y="1214"/>
                  </a:lnTo>
                  <a:lnTo>
                    <a:pt x="1664" y="1529"/>
                  </a:lnTo>
                  <a:lnTo>
                    <a:pt x="989" y="1866"/>
                  </a:lnTo>
                  <a:lnTo>
                    <a:pt x="315" y="2248"/>
                  </a:lnTo>
                  <a:lnTo>
                    <a:pt x="202" y="2316"/>
                  </a:lnTo>
                  <a:lnTo>
                    <a:pt x="112" y="2428"/>
                  </a:lnTo>
                  <a:lnTo>
                    <a:pt x="45" y="2518"/>
                  </a:lnTo>
                  <a:lnTo>
                    <a:pt x="23" y="2630"/>
                  </a:lnTo>
                  <a:lnTo>
                    <a:pt x="0" y="2743"/>
                  </a:lnTo>
                  <a:lnTo>
                    <a:pt x="23" y="2878"/>
                  </a:lnTo>
                  <a:lnTo>
                    <a:pt x="45" y="2967"/>
                  </a:lnTo>
                  <a:lnTo>
                    <a:pt x="112" y="3080"/>
                  </a:lnTo>
                  <a:lnTo>
                    <a:pt x="180" y="3170"/>
                  </a:lnTo>
                  <a:lnTo>
                    <a:pt x="247" y="3260"/>
                  </a:lnTo>
                  <a:lnTo>
                    <a:pt x="337" y="3327"/>
                  </a:lnTo>
                  <a:lnTo>
                    <a:pt x="450" y="3372"/>
                  </a:lnTo>
                  <a:lnTo>
                    <a:pt x="562" y="3395"/>
                  </a:lnTo>
                  <a:lnTo>
                    <a:pt x="674" y="3395"/>
                  </a:lnTo>
                  <a:lnTo>
                    <a:pt x="809" y="3372"/>
                  </a:lnTo>
                  <a:lnTo>
                    <a:pt x="944" y="3305"/>
                  </a:lnTo>
                  <a:lnTo>
                    <a:pt x="1574" y="2967"/>
                  </a:lnTo>
                  <a:lnTo>
                    <a:pt x="2225" y="2630"/>
                  </a:lnTo>
                  <a:lnTo>
                    <a:pt x="2900" y="2338"/>
                  </a:lnTo>
                  <a:lnTo>
                    <a:pt x="3574" y="2091"/>
                  </a:lnTo>
                  <a:lnTo>
                    <a:pt x="4271" y="1844"/>
                  </a:lnTo>
                  <a:lnTo>
                    <a:pt x="4945" y="1619"/>
                  </a:lnTo>
                  <a:lnTo>
                    <a:pt x="6362" y="1214"/>
                  </a:lnTo>
                  <a:lnTo>
                    <a:pt x="6497" y="1147"/>
                  </a:lnTo>
                  <a:lnTo>
                    <a:pt x="6586" y="1079"/>
                  </a:lnTo>
                  <a:lnTo>
                    <a:pt x="6676" y="1012"/>
                  </a:lnTo>
                  <a:lnTo>
                    <a:pt x="6744" y="899"/>
                  </a:lnTo>
                  <a:lnTo>
                    <a:pt x="6766" y="787"/>
                  </a:lnTo>
                  <a:lnTo>
                    <a:pt x="6789" y="675"/>
                  </a:lnTo>
                  <a:lnTo>
                    <a:pt x="6789" y="562"/>
                  </a:lnTo>
                  <a:lnTo>
                    <a:pt x="6766" y="450"/>
                  </a:lnTo>
                  <a:lnTo>
                    <a:pt x="6721" y="337"/>
                  </a:lnTo>
                  <a:lnTo>
                    <a:pt x="6676" y="248"/>
                  </a:lnTo>
                  <a:lnTo>
                    <a:pt x="6609" y="158"/>
                  </a:lnTo>
                  <a:lnTo>
                    <a:pt x="6519" y="90"/>
                  </a:lnTo>
                  <a:lnTo>
                    <a:pt x="6407" y="23"/>
                  </a:lnTo>
                  <a:lnTo>
                    <a:pt x="629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784375" y="1587975"/>
              <a:ext cx="897500" cy="1380800"/>
            </a:xfrm>
            <a:custGeom>
              <a:avLst/>
              <a:gdLst/>
              <a:ahLst/>
              <a:cxnLst/>
              <a:rect l="l" t="t" r="r" b="b"/>
              <a:pathLst>
                <a:path w="35900" h="55232" extrusionOk="0">
                  <a:moveTo>
                    <a:pt x="28481" y="1"/>
                  </a:moveTo>
                  <a:lnTo>
                    <a:pt x="28144" y="23"/>
                  </a:lnTo>
                  <a:lnTo>
                    <a:pt x="27807" y="46"/>
                  </a:lnTo>
                  <a:lnTo>
                    <a:pt x="27492" y="91"/>
                  </a:lnTo>
                  <a:lnTo>
                    <a:pt x="27155" y="158"/>
                  </a:lnTo>
                  <a:lnTo>
                    <a:pt x="26840" y="248"/>
                  </a:lnTo>
                  <a:lnTo>
                    <a:pt x="26526" y="338"/>
                  </a:lnTo>
                  <a:lnTo>
                    <a:pt x="26211" y="450"/>
                  </a:lnTo>
                  <a:lnTo>
                    <a:pt x="25896" y="585"/>
                  </a:lnTo>
                  <a:lnTo>
                    <a:pt x="25604" y="743"/>
                  </a:lnTo>
                  <a:lnTo>
                    <a:pt x="24997" y="1057"/>
                  </a:lnTo>
                  <a:lnTo>
                    <a:pt x="24413" y="1417"/>
                  </a:lnTo>
                  <a:lnTo>
                    <a:pt x="23851" y="1844"/>
                  </a:lnTo>
                  <a:lnTo>
                    <a:pt x="23311" y="2294"/>
                  </a:lnTo>
                  <a:lnTo>
                    <a:pt x="22794" y="2766"/>
                  </a:lnTo>
                  <a:lnTo>
                    <a:pt x="22299" y="3283"/>
                  </a:lnTo>
                  <a:lnTo>
                    <a:pt x="21827" y="3800"/>
                  </a:lnTo>
                  <a:lnTo>
                    <a:pt x="21378" y="4362"/>
                  </a:lnTo>
                  <a:lnTo>
                    <a:pt x="20119" y="5980"/>
                  </a:lnTo>
                  <a:lnTo>
                    <a:pt x="18860" y="7644"/>
                  </a:lnTo>
                  <a:lnTo>
                    <a:pt x="17669" y="9330"/>
                  </a:lnTo>
                  <a:lnTo>
                    <a:pt x="16500" y="11038"/>
                  </a:lnTo>
                  <a:lnTo>
                    <a:pt x="15938" y="11915"/>
                  </a:lnTo>
                  <a:lnTo>
                    <a:pt x="15376" y="12791"/>
                  </a:lnTo>
                  <a:lnTo>
                    <a:pt x="14836" y="13668"/>
                  </a:lnTo>
                  <a:lnTo>
                    <a:pt x="14297" y="14545"/>
                  </a:lnTo>
                  <a:lnTo>
                    <a:pt x="13780" y="15444"/>
                  </a:lnTo>
                  <a:lnTo>
                    <a:pt x="13285" y="16366"/>
                  </a:lnTo>
                  <a:lnTo>
                    <a:pt x="12791" y="17265"/>
                  </a:lnTo>
                  <a:lnTo>
                    <a:pt x="12319" y="18186"/>
                  </a:lnTo>
                  <a:lnTo>
                    <a:pt x="11375" y="20052"/>
                  </a:lnTo>
                  <a:lnTo>
                    <a:pt x="10476" y="21940"/>
                  </a:lnTo>
                  <a:lnTo>
                    <a:pt x="9576" y="23829"/>
                  </a:lnTo>
                  <a:lnTo>
                    <a:pt x="8700" y="25717"/>
                  </a:lnTo>
                  <a:lnTo>
                    <a:pt x="7845" y="27628"/>
                  </a:lnTo>
                  <a:lnTo>
                    <a:pt x="7014" y="29561"/>
                  </a:lnTo>
                  <a:lnTo>
                    <a:pt x="6227" y="31494"/>
                  </a:lnTo>
                  <a:lnTo>
                    <a:pt x="5440" y="33427"/>
                  </a:lnTo>
                  <a:lnTo>
                    <a:pt x="4698" y="35383"/>
                  </a:lnTo>
                  <a:lnTo>
                    <a:pt x="3979" y="37361"/>
                  </a:lnTo>
                  <a:lnTo>
                    <a:pt x="3305" y="39339"/>
                  </a:lnTo>
                  <a:lnTo>
                    <a:pt x="2630" y="41317"/>
                  </a:lnTo>
                  <a:lnTo>
                    <a:pt x="2023" y="43318"/>
                  </a:lnTo>
                  <a:lnTo>
                    <a:pt x="1416" y="45319"/>
                  </a:lnTo>
                  <a:lnTo>
                    <a:pt x="877" y="47342"/>
                  </a:lnTo>
                  <a:lnTo>
                    <a:pt x="360" y="49365"/>
                  </a:lnTo>
                  <a:lnTo>
                    <a:pt x="225" y="49904"/>
                  </a:lnTo>
                  <a:lnTo>
                    <a:pt x="135" y="50421"/>
                  </a:lnTo>
                  <a:lnTo>
                    <a:pt x="45" y="50938"/>
                  </a:lnTo>
                  <a:lnTo>
                    <a:pt x="23" y="51410"/>
                  </a:lnTo>
                  <a:lnTo>
                    <a:pt x="0" y="51860"/>
                  </a:lnTo>
                  <a:lnTo>
                    <a:pt x="45" y="52287"/>
                  </a:lnTo>
                  <a:lnTo>
                    <a:pt x="113" y="52692"/>
                  </a:lnTo>
                  <a:lnTo>
                    <a:pt x="158" y="52894"/>
                  </a:lnTo>
                  <a:lnTo>
                    <a:pt x="225" y="53074"/>
                  </a:lnTo>
                  <a:lnTo>
                    <a:pt x="293" y="53254"/>
                  </a:lnTo>
                  <a:lnTo>
                    <a:pt x="382" y="53411"/>
                  </a:lnTo>
                  <a:lnTo>
                    <a:pt x="495" y="53568"/>
                  </a:lnTo>
                  <a:lnTo>
                    <a:pt x="607" y="53726"/>
                  </a:lnTo>
                  <a:lnTo>
                    <a:pt x="742" y="53861"/>
                  </a:lnTo>
                  <a:lnTo>
                    <a:pt x="877" y="53996"/>
                  </a:lnTo>
                  <a:lnTo>
                    <a:pt x="1034" y="54130"/>
                  </a:lnTo>
                  <a:lnTo>
                    <a:pt x="1214" y="54243"/>
                  </a:lnTo>
                  <a:lnTo>
                    <a:pt x="1394" y="54355"/>
                  </a:lnTo>
                  <a:lnTo>
                    <a:pt x="1619" y="54445"/>
                  </a:lnTo>
                  <a:lnTo>
                    <a:pt x="1821" y="54535"/>
                  </a:lnTo>
                  <a:lnTo>
                    <a:pt x="2068" y="54625"/>
                  </a:lnTo>
                  <a:lnTo>
                    <a:pt x="2316" y="54692"/>
                  </a:lnTo>
                  <a:lnTo>
                    <a:pt x="2608" y="54737"/>
                  </a:lnTo>
                  <a:lnTo>
                    <a:pt x="3215" y="54827"/>
                  </a:lnTo>
                  <a:lnTo>
                    <a:pt x="5036" y="55007"/>
                  </a:lnTo>
                  <a:lnTo>
                    <a:pt x="5935" y="55097"/>
                  </a:lnTo>
                  <a:lnTo>
                    <a:pt x="6789" y="55164"/>
                  </a:lnTo>
                  <a:lnTo>
                    <a:pt x="7643" y="55209"/>
                  </a:lnTo>
                  <a:lnTo>
                    <a:pt x="8475" y="55232"/>
                  </a:lnTo>
                  <a:lnTo>
                    <a:pt x="9284" y="55232"/>
                  </a:lnTo>
                  <a:lnTo>
                    <a:pt x="10093" y="55209"/>
                  </a:lnTo>
                  <a:lnTo>
                    <a:pt x="10903" y="55142"/>
                  </a:lnTo>
                  <a:lnTo>
                    <a:pt x="11689" y="55030"/>
                  </a:lnTo>
                  <a:lnTo>
                    <a:pt x="12476" y="54895"/>
                  </a:lnTo>
                  <a:lnTo>
                    <a:pt x="13263" y="54692"/>
                  </a:lnTo>
                  <a:lnTo>
                    <a:pt x="14072" y="54468"/>
                  </a:lnTo>
                  <a:lnTo>
                    <a:pt x="14859" y="54175"/>
                  </a:lnTo>
                  <a:lnTo>
                    <a:pt x="15668" y="53838"/>
                  </a:lnTo>
                  <a:lnTo>
                    <a:pt x="16477" y="53411"/>
                  </a:lnTo>
                  <a:lnTo>
                    <a:pt x="17242" y="51118"/>
                  </a:lnTo>
                  <a:lnTo>
                    <a:pt x="19018" y="45836"/>
                  </a:lnTo>
                  <a:lnTo>
                    <a:pt x="20052" y="42823"/>
                  </a:lnTo>
                  <a:lnTo>
                    <a:pt x="21086" y="39969"/>
                  </a:lnTo>
                  <a:lnTo>
                    <a:pt x="21535" y="38710"/>
                  </a:lnTo>
                  <a:lnTo>
                    <a:pt x="21962" y="37586"/>
                  </a:lnTo>
                  <a:lnTo>
                    <a:pt x="22344" y="36664"/>
                  </a:lnTo>
                  <a:lnTo>
                    <a:pt x="22637" y="35967"/>
                  </a:lnTo>
                  <a:lnTo>
                    <a:pt x="23199" y="34843"/>
                  </a:lnTo>
                  <a:lnTo>
                    <a:pt x="23761" y="33719"/>
                  </a:lnTo>
                  <a:lnTo>
                    <a:pt x="24345" y="32618"/>
                  </a:lnTo>
                  <a:lnTo>
                    <a:pt x="24952" y="31516"/>
                  </a:lnTo>
                  <a:lnTo>
                    <a:pt x="25581" y="30437"/>
                  </a:lnTo>
                  <a:lnTo>
                    <a:pt x="26211" y="29336"/>
                  </a:lnTo>
                  <a:lnTo>
                    <a:pt x="27515" y="27178"/>
                  </a:lnTo>
                  <a:lnTo>
                    <a:pt x="30122" y="22907"/>
                  </a:lnTo>
                  <a:lnTo>
                    <a:pt x="31403" y="20749"/>
                  </a:lnTo>
                  <a:lnTo>
                    <a:pt x="32055" y="19670"/>
                  </a:lnTo>
                  <a:lnTo>
                    <a:pt x="32662" y="18568"/>
                  </a:lnTo>
                  <a:lnTo>
                    <a:pt x="33247" y="17512"/>
                  </a:lnTo>
                  <a:lnTo>
                    <a:pt x="33517" y="16950"/>
                  </a:lnTo>
                  <a:lnTo>
                    <a:pt x="33786" y="16366"/>
                  </a:lnTo>
                  <a:lnTo>
                    <a:pt x="34056" y="15759"/>
                  </a:lnTo>
                  <a:lnTo>
                    <a:pt x="34303" y="15152"/>
                  </a:lnTo>
                  <a:lnTo>
                    <a:pt x="34551" y="14522"/>
                  </a:lnTo>
                  <a:lnTo>
                    <a:pt x="34775" y="13893"/>
                  </a:lnTo>
                  <a:lnTo>
                    <a:pt x="35000" y="13263"/>
                  </a:lnTo>
                  <a:lnTo>
                    <a:pt x="35180" y="12612"/>
                  </a:lnTo>
                  <a:lnTo>
                    <a:pt x="35360" y="11937"/>
                  </a:lnTo>
                  <a:lnTo>
                    <a:pt x="35517" y="11285"/>
                  </a:lnTo>
                  <a:lnTo>
                    <a:pt x="35652" y="10633"/>
                  </a:lnTo>
                  <a:lnTo>
                    <a:pt x="35742" y="9981"/>
                  </a:lnTo>
                  <a:lnTo>
                    <a:pt x="35832" y="9307"/>
                  </a:lnTo>
                  <a:lnTo>
                    <a:pt x="35877" y="8655"/>
                  </a:lnTo>
                  <a:lnTo>
                    <a:pt x="35899" y="8026"/>
                  </a:lnTo>
                  <a:lnTo>
                    <a:pt x="35877" y="7374"/>
                  </a:lnTo>
                  <a:lnTo>
                    <a:pt x="35809" y="6767"/>
                  </a:lnTo>
                  <a:lnTo>
                    <a:pt x="35719" y="6138"/>
                  </a:lnTo>
                  <a:lnTo>
                    <a:pt x="35585" y="5553"/>
                  </a:lnTo>
                  <a:lnTo>
                    <a:pt x="35427" y="4969"/>
                  </a:lnTo>
                  <a:lnTo>
                    <a:pt x="35202" y="4407"/>
                  </a:lnTo>
                  <a:lnTo>
                    <a:pt x="34933" y="3867"/>
                  </a:lnTo>
                  <a:lnTo>
                    <a:pt x="34798" y="3597"/>
                  </a:lnTo>
                  <a:lnTo>
                    <a:pt x="34618" y="3328"/>
                  </a:lnTo>
                  <a:lnTo>
                    <a:pt x="34461" y="3080"/>
                  </a:lnTo>
                  <a:lnTo>
                    <a:pt x="34258" y="2833"/>
                  </a:lnTo>
                  <a:lnTo>
                    <a:pt x="34078" y="2608"/>
                  </a:lnTo>
                  <a:lnTo>
                    <a:pt x="33854" y="2361"/>
                  </a:lnTo>
                  <a:lnTo>
                    <a:pt x="33629" y="2136"/>
                  </a:lnTo>
                  <a:lnTo>
                    <a:pt x="33382" y="1934"/>
                  </a:lnTo>
                  <a:lnTo>
                    <a:pt x="33134" y="1709"/>
                  </a:lnTo>
                  <a:lnTo>
                    <a:pt x="32865" y="1507"/>
                  </a:lnTo>
                  <a:lnTo>
                    <a:pt x="32595" y="1327"/>
                  </a:lnTo>
                  <a:lnTo>
                    <a:pt x="32280" y="1125"/>
                  </a:lnTo>
                  <a:lnTo>
                    <a:pt x="31988" y="945"/>
                  </a:lnTo>
                  <a:lnTo>
                    <a:pt x="31651" y="788"/>
                  </a:lnTo>
                  <a:lnTo>
                    <a:pt x="31314" y="630"/>
                  </a:lnTo>
                  <a:lnTo>
                    <a:pt x="30954" y="473"/>
                  </a:lnTo>
                  <a:lnTo>
                    <a:pt x="30594" y="338"/>
                  </a:lnTo>
                  <a:lnTo>
                    <a:pt x="30235" y="226"/>
                  </a:lnTo>
                  <a:lnTo>
                    <a:pt x="29875" y="136"/>
                  </a:lnTo>
                  <a:lnTo>
                    <a:pt x="29515" y="68"/>
                  </a:lnTo>
                  <a:lnTo>
                    <a:pt x="29178" y="23"/>
                  </a:lnTo>
                  <a:lnTo>
                    <a:pt x="28841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951850" y="1602600"/>
              <a:ext cx="641225" cy="1366175"/>
            </a:xfrm>
            <a:custGeom>
              <a:avLst/>
              <a:gdLst/>
              <a:ahLst/>
              <a:cxnLst/>
              <a:rect l="l" t="t" r="r" b="b"/>
              <a:pathLst>
                <a:path w="25649" h="54647" extrusionOk="0">
                  <a:moveTo>
                    <a:pt x="24525" y="0"/>
                  </a:moveTo>
                  <a:lnTo>
                    <a:pt x="24143" y="562"/>
                  </a:lnTo>
                  <a:lnTo>
                    <a:pt x="23760" y="1124"/>
                  </a:lnTo>
                  <a:lnTo>
                    <a:pt x="22951" y="2226"/>
                  </a:lnTo>
                  <a:lnTo>
                    <a:pt x="21265" y="4384"/>
                  </a:lnTo>
                  <a:lnTo>
                    <a:pt x="20636" y="5238"/>
                  </a:lnTo>
                  <a:lnTo>
                    <a:pt x="20029" y="6137"/>
                  </a:lnTo>
                  <a:lnTo>
                    <a:pt x="19444" y="7036"/>
                  </a:lnTo>
                  <a:lnTo>
                    <a:pt x="18882" y="7958"/>
                  </a:lnTo>
                  <a:lnTo>
                    <a:pt x="18343" y="8879"/>
                  </a:lnTo>
                  <a:lnTo>
                    <a:pt x="17826" y="9824"/>
                  </a:lnTo>
                  <a:lnTo>
                    <a:pt x="16792" y="11712"/>
                  </a:lnTo>
                  <a:lnTo>
                    <a:pt x="15690" y="13735"/>
                  </a:lnTo>
                  <a:lnTo>
                    <a:pt x="14611" y="15781"/>
                  </a:lnTo>
                  <a:lnTo>
                    <a:pt x="13555" y="17826"/>
                  </a:lnTo>
                  <a:lnTo>
                    <a:pt x="12521" y="19894"/>
                  </a:lnTo>
                  <a:lnTo>
                    <a:pt x="11532" y="21985"/>
                  </a:lnTo>
                  <a:lnTo>
                    <a:pt x="10565" y="24075"/>
                  </a:lnTo>
                  <a:lnTo>
                    <a:pt x="9644" y="26188"/>
                  </a:lnTo>
                  <a:lnTo>
                    <a:pt x="8744" y="28324"/>
                  </a:lnTo>
                  <a:lnTo>
                    <a:pt x="7845" y="30639"/>
                  </a:lnTo>
                  <a:lnTo>
                    <a:pt x="6991" y="32955"/>
                  </a:lnTo>
                  <a:lnTo>
                    <a:pt x="6159" y="35292"/>
                  </a:lnTo>
                  <a:lnTo>
                    <a:pt x="5350" y="37653"/>
                  </a:lnTo>
                  <a:lnTo>
                    <a:pt x="4586" y="40013"/>
                  </a:lnTo>
                  <a:lnTo>
                    <a:pt x="3821" y="42373"/>
                  </a:lnTo>
                  <a:lnTo>
                    <a:pt x="2338" y="47116"/>
                  </a:lnTo>
                  <a:lnTo>
                    <a:pt x="1169" y="50848"/>
                  </a:lnTo>
                  <a:lnTo>
                    <a:pt x="0" y="54579"/>
                  </a:lnTo>
                  <a:lnTo>
                    <a:pt x="1281" y="54647"/>
                  </a:lnTo>
                  <a:lnTo>
                    <a:pt x="1281" y="54624"/>
                  </a:lnTo>
                  <a:lnTo>
                    <a:pt x="2473" y="50803"/>
                  </a:lnTo>
                  <a:lnTo>
                    <a:pt x="3687" y="46981"/>
                  </a:lnTo>
                  <a:lnTo>
                    <a:pt x="5125" y="42373"/>
                  </a:lnTo>
                  <a:lnTo>
                    <a:pt x="5867" y="40080"/>
                  </a:lnTo>
                  <a:lnTo>
                    <a:pt x="6609" y="37788"/>
                  </a:lnTo>
                  <a:lnTo>
                    <a:pt x="7396" y="35495"/>
                  </a:lnTo>
                  <a:lnTo>
                    <a:pt x="8205" y="33224"/>
                  </a:lnTo>
                  <a:lnTo>
                    <a:pt x="9037" y="30976"/>
                  </a:lnTo>
                  <a:lnTo>
                    <a:pt x="9913" y="28728"/>
                  </a:lnTo>
                  <a:lnTo>
                    <a:pt x="10430" y="27515"/>
                  </a:lnTo>
                  <a:lnTo>
                    <a:pt x="10925" y="26301"/>
                  </a:lnTo>
                  <a:lnTo>
                    <a:pt x="11464" y="25087"/>
                  </a:lnTo>
                  <a:lnTo>
                    <a:pt x="12004" y="23895"/>
                  </a:lnTo>
                  <a:lnTo>
                    <a:pt x="13105" y="21513"/>
                  </a:lnTo>
                  <a:lnTo>
                    <a:pt x="14252" y="19152"/>
                  </a:lnTo>
                  <a:lnTo>
                    <a:pt x="15443" y="16815"/>
                  </a:lnTo>
                  <a:lnTo>
                    <a:pt x="16679" y="14499"/>
                  </a:lnTo>
                  <a:lnTo>
                    <a:pt x="17916" y="12184"/>
                  </a:lnTo>
                  <a:lnTo>
                    <a:pt x="19197" y="9891"/>
                  </a:lnTo>
                  <a:lnTo>
                    <a:pt x="19557" y="9284"/>
                  </a:lnTo>
                  <a:lnTo>
                    <a:pt x="19916" y="8700"/>
                  </a:lnTo>
                  <a:lnTo>
                    <a:pt x="20299" y="8115"/>
                  </a:lnTo>
                  <a:lnTo>
                    <a:pt x="20703" y="7531"/>
                  </a:lnTo>
                  <a:lnTo>
                    <a:pt x="21535" y="6384"/>
                  </a:lnTo>
                  <a:lnTo>
                    <a:pt x="22389" y="5238"/>
                  </a:lnTo>
                  <a:lnTo>
                    <a:pt x="23243" y="4091"/>
                  </a:lnTo>
                  <a:lnTo>
                    <a:pt x="24098" y="2945"/>
                  </a:lnTo>
                  <a:lnTo>
                    <a:pt x="24502" y="2361"/>
                  </a:lnTo>
                  <a:lnTo>
                    <a:pt x="24907" y="1776"/>
                  </a:lnTo>
                  <a:lnTo>
                    <a:pt x="25289" y="1192"/>
                  </a:lnTo>
                  <a:lnTo>
                    <a:pt x="25649" y="585"/>
                  </a:lnTo>
                  <a:lnTo>
                    <a:pt x="25109" y="270"/>
                  </a:lnTo>
                  <a:lnTo>
                    <a:pt x="24525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877100" y="2537150"/>
              <a:ext cx="71400" cy="145600"/>
            </a:xfrm>
            <a:custGeom>
              <a:avLst/>
              <a:gdLst/>
              <a:ahLst/>
              <a:cxnLst/>
              <a:rect l="l" t="t" r="r" b="b"/>
              <a:pathLst>
                <a:path w="2856" h="5824" extrusionOk="0">
                  <a:moveTo>
                    <a:pt x="2203" y="1"/>
                  </a:moveTo>
                  <a:lnTo>
                    <a:pt x="2091" y="23"/>
                  </a:lnTo>
                  <a:lnTo>
                    <a:pt x="1979" y="46"/>
                  </a:lnTo>
                  <a:lnTo>
                    <a:pt x="1866" y="91"/>
                  </a:lnTo>
                  <a:lnTo>
                    <a:pt x="1776" y="181"/>
                  </a:lnTo>
                  <a:lnTo>
                    <a:pt x="1709" y="271"/>
                  </a:lnTo>
                  <a:lnTo>
                    <a:pt x="1641" y="406"/>
                  </a:lnTo>
                  <a:lnTo>
                    <a:pt x="877" y="2743"/>
                  </a:lnTo>
                  <a:lnTo>
                    <a:pt x="472" y="3890"/>
                  </a:lnTo>
                  <a:lnTo>
                    <a:pt x="270" y="4474"/>
                  </a:lnTo>
                  <a:lnTo>
                    <a:pt x="45" y="5036"/>
                  </a:lnTo>
                  <a:lnTo>
                    <a:pt x="0" y="5171"/>
                  </a:lnTo>
                  <a:lnTo>
                    <a:pt x="0" y="5306"/>
                  </a:lnTo>
                  <a:lnTo>
                    <a:pt x="23" y="5418"/>
                  </a:lnTo>
                  <a:lnTo>
                    <a:pt x="68" y="5508"/>
                  </a:lnTo>
                  <a:lnTo>
                    <a:pt x="113" y="5598"/>
                  </a:lnTo>
                  <a:lnTo>
                    <a:pt x="203" y="5688"/>
                  </a:lnTo>
                  <a:lnTo>
                    <a:pt x="293" y="5756"/>
                  </a:lnTo>
                  <a:lnTo>
                    <a:pt x="405" y="5801"/>
                  </a:lnTo>
                  <a:lnTo>
                    <a:pt x="517" y="5823"/>
                  </a:lnTo>
                  <a:lnTo>
                    <a:pt x="742" y="5823"/>
                  </a:lnTo>
                  <a:lnTo>
                    <a:pt x="855" y="5801"/>
                  </a:lnTo>
                  <a:lnTo>
                    <a:pt x="967" y="5733"/>
                  </a:lnTo>
                  <a:lnTo>
                    <a:pt x="1057" y="5666"/>
                  </a:lnTo>
                  <a:lnTo>
                    <a:pt x="1147" y="5576"/>
                  </a:lnTo>
                  <a:lnTo>
                    <a:pt x="1214" y="5441"/>
                  </a:lnTo>
                  <a:lnTo>
                    <a:pt x="1439" y="4879"/>
                  </a:lnTo>
                  <a:lnTo>
                    <a:pt x="1664" y="4294"/>
                  </a:lnTo>
                  <a:lnTo>
                    <a:pt x="2046" y="3148"/>
                  </a:lnTo>
                  <a:lnTo>
                    <a:pt x="2810" y="810"/>
                  </a:lnTo>
                  <a:lnTo>
                    <a:pt x="2855" y="675"/>
                  </a:lnTo>
                  <a:lnTo>
                    <a:pt x="2855" y="540"/>
                  </a:lnTo>
                  <a:lnTo>
                    <a:pt x="2833" y="428"/>
                  </a:lnTo>
                  <a:lnTo>
                    <a:pt x="2788" y="316"/>
                  </a:lnTo>
                  <a:lnTo>
                    <a:pt x="2720" y="226"/>
                  </a:lnTo>
                  <a:lnTo>
                    <a:pt x="2630" y="158"/>
                  </a:lnTo>
                  <a:lnTo>
                    <a:pt x="2540" y="91"/>
                  </a:lnTo>
                  <a:lnTo>
                    <a:pt x="2428" y="46"/>
                  </a:lnTo>
                  <a:lnTo>
                    <a:pt x="2316" y="23"/>
                  </a:lnTo>
                  <a:lnTo>
                    <a:pt x="2203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994550" y="2338225"/>
              <a:ext cx="43300" cy="61275"/>
            </a:xfrm>
            <a:custGeom>
              <a:avLst/>
              <a:gdLst/>
              <a:ahLst/>
              <a:cxnLst/>
              <a:rect l="l" t="t" r="r" b="b"/>
              <a:pathLst>
                <a:path w="1732" h="2451" extrusionOk="0">
                  <a:moveTo>
                    <a:pt x="990" y="0"/>
                  </a:moveTo>
                  <a:lnTo>
                    <a:pt x="877" y="45"/>
                  </a:lnTo>
                  <a:lnTo>
                    <a:pt x="765" y="90"/>
                  </a:lnTo>
                  <a:lnTo>
                    <a:pt x="675" y="158"/>
                  </a:lnTo>
                  <a:lnTo>
                    <a:pt x="585" y="270"/>
                  </a:lnTo>
                  <a:lnTo>
                    <a:pt x="517" y="405"/>
                  </a:lnTo>
                  <a:lnTo>
                    <a:pt x="23" y="1641"/>
                  </a:lnTo>
                  <a:lnTo>
                    <a:pt x="0" y="1776"/>
                  </a:lnTo>
                  <a:lnTo>
                    <a:pt x="0" y="1911"/>
                  </a:lnTo>
                  <a:lnTo>
                    <a:pt x="0" y="2023"/>
                  </a:lnTo>
                  <a:lnTo>
                    <a:pt x="45" y="2136"/>
                  </a:lnTo>
                  <a:lnTo>
                    <a:pt x="113" y="2226"/>
                  </a:lnTo>
                  <a:lnTo>
                    <a:pt x="203" y="2293"/>
                  </a:lnTo>
                  <a:lnTo>
                    <a:pt x="293" y="2361"/>
                  </a:lnTo>
                  <a:lnTo>
                    <a:pt x="405" y="2406"/>
                  </a:lnTo>
                  <a:lnTo>
                    <a:pt x="517" y="2428"/>
                  </a:lnTo>
                  <a:lnTo>
                    <a:pt x="630" y="2451"/>
                  </a:lnTo>
                  <a:lnTo>
                    <a:pt x="742" y="2428"/>
                  </a:lnTo>
                  <a:lnTo>
                    <a:pt x="855" y="2406"/>
                  </a:lnTo>
                  <a:lnTo>
                    <a:pt x="967" y="2361"/>
                  </a:lnTo>
                  <a:lnTo>
                    <a:pt x="1057" y="2271"/>
                  </a:lnTo>
                  <a:lnTo>
                    <a:pt x="1147" y="2181"/>
                  </a:lnTo>
                  <a:lnTo>
                    <a:pt x="1214" y="2046"/>
                  </a:lnTo>
                  <a:lnTo>
                    <a:pt x="1686" y="810"/>
                  </a:lnTo>
                  <a:lnTo>
                    <a:pt x="1731" y="652"/>
                  </a:lnTo>
                  <a:lnTo>
                    <a:pt x="1731" y="540"/>
                  </a:lnTo>
                  <a:lnTo>
                    <a:pt x="1709" y="427"/>
                  </a:lnTo>
                  <a:lnTo>
                    <a:pt x="1664" y="315"/>
                  </a:lnTo>
                  <a:lnTo>
                    <a:pt x="1596" y="225"/>
                  </a:lnTo>
                  <a:lnTo>
                    <a:pt x="1529" y="158"/>
                  </a:lnTo>
                  <a:lnTo>
                    <a:pt x="1439" y="90"/>
                  </a:lnTo>
                  <a:lnTo>
                    <a:pt x="1327" y="45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138975" y="2550650"/>
              <a:ext cx="29800" cy="30925"/>
            </a:xfrm>
            <a:custGeom>
              <a:avLst/>
              <a:gdLst/>
              <a:ahLst/>
              <a:cxnLst/>
              <a:rect l="l" t="t" r="r" b="b"/>
              <a:pathLst>
                <a:path w="1192" h="1237" extrusionOk="0">
                  <a:moveTo>
                    <a:pt x="630" y="0"/>
                  </a:moveTo>
                  <a:lnTo>
                    <a:pt x="473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5"/>
                  </a:lnTo>
                  <a:lnTo>
                    <a:pt x="1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46" y="855"/>
                  </a:lnTo>
                  <a:lnTo>
                    <a:pt x="90" y="967"/>
                  </a:lnTo>
                  <a:lnTo>
                    <a:pt x="158" y="1057"/>
                  </a:lnTo>
                  <a:lnTo>
                    <a:pt x="248" y="1124"/>
                  </a:lnTo>
                  <a:lnTo>
                    <a:pt x="338" y="1192"/>
                  </a:lnTo>
                  <a:lnTo>
                    <a:pt x="450" y="1237"/>
                  </a:lnTo>
                  <a:lnTo>
                    <a:pt x="720" y="1237"/>
                  </a:lnTo>
                  <a:lnTo>
                    <a:pt x="855" y="1192"/>
                  </a:lnTo>
                  <a:lnTo>
                    <a:pt x="967" y="1124"/>
                  </a:lnTo>
                  <a:lnTo>
                    <a:pt x="1057" y="1057"/>
                  </a:lnTo>
                  <a:lnTo>
                    <a:pt x="1125" y="945"/>
                  </a:lnTo>
                  <a:lnTo>
                    <a:pt x="1169" y="855"/>
                  </a:lnTo>
                  <a:lnTo>
                    <a:pt x="1192" y="742"/>
                  </a:lnTo>
                  <a:lnTo>
                    <a:pt x="1192" y="630"/>
                  </a:lnTo>
                  <a:lnTo>
                    <a:pt x="1192" y="517"/>
                  </a:lnTo>
                  <a:lnTo>
                    <a:pt x="1147" y="405"/>
                  </a:lnTo>
                  <a:lnTo>
                    <a:pt x="1102" y="293"/>
                  </a:lnTo>
                  <a:lnTo>
                    <a:pt x="1035" y="203"/>
                  </a:lnTo>
                  <a:lnTo>
                    <a:pt x="967" y="113"/>
                  </a:lnTo>
                  <a:lnTo>
                    <a:pt x="855" y="68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3302500" y="2119600"/>
              <a:ext cx="70850" cy="113000"/>
            </a:xfrm>
            <a:custGeom>
              <a:avLst/>
              <a:gdLst/>
              <a:ahLst/>
              <a:cxnLst/>
              <a:rect l="l" t="t" r="r" b="b"/>
              <a:pathLst>
                <a:path w="2834" h="4520" extrusionOk="0">
                  <a:moveTo>
                    <a:pt x="2092" y="1"/>
                  </a:moveTo>
                  <a:lnTo>
                    <a:pt x="1979" y="23"/>
                  </a:lnTo>
                  <a:lnTo>
                    <a:pt x="1867" y="91"/>
                  </a:lnTo>
                  <a:lnTo>
                    <a:pt x="1777" y="158"/>
                  </a:lnTo>
                  <a:lnTo>
                    <a:pt x="1687" y="248"/>
                  </a:lnTo>
                  <a:lnTo>
                    <a:pt x="1619" y="383"/>
                  </a:lnTo>
                  <a:lnTo>
                    <a:pt x="68" y="3732"/>
                  </a:lnTo>
                  <a:lnTo>
                    <a:pt x="23" y="3867"/>
                  </a:lnTo>
                  <a:lnTo>
                    <a:pt x="1" y="3980"/>
                  </a:lnTo>
                  <a:lnTo>
                    <a:pt x="23" y="4092"/>
                  </a:lnTo>
                  <a:lnTo>
                    <a:pt x="68" y="4205"/>
                  </a:lnTo>
                  <a:lnTo>
                    <a:pt x="136" y="4294"/>
                  </a:lnTo>
                  <a:lnTo>
                    <a:pt x="203" y="4362"/>
                  </a:lnTo>
                  <a:lnTo>
                    <a:pt x="293" y="4429"/>
                  </a:lnTo>
                  <a:lnTo>
                    <a:pt x="406" y="4474"/>
                  </a:lnTo>
                  <a:lnTo>
                    <a:pt x="518" y="4497"/>
                  </a:lnTo>
                  <a:lnTo>
                    <a:pt x="630" y="4519"/>
                  </a:lnTo>
                  <a:lnTo>
                    <a:pt x="765" y="4497"/>
                  </a:lnTo>
                  <a:lnTo>
                    <a:pt x="878" y="4474"/>
                  </a:lnTo>
                  <a:lnTo>
                    <a:pt x="990" y="4429"/>
                  </a:lnTo>
                  <a:lnTo>
                    <a:pt x="1080" y="4362"/>
                  </a:lnTo>
                  <a:lnTo>
                    <a:pt x="1170" y="4250"/>
                  </a:lnTo>
                  <a:lnTo>
                    <a:pt x="1237" y="4137"/>
                  </a:lnTo>
                  <a:lnTo>
                    <a:pt x="2788" y="788"/>
                  </a:lnTo>
                  <a:lnTo>
                    <a:pt x="2833" y="653"/>
                  </a:lnTo>
                  <a:lnTo>
                    <a:pt x="2833" y="518"/>
                  </a:lnTo>
                  <a:lnTo>
                    <a:pt x="2833" y="406"/>
                  </a:lnTo>
                  <a:lnTo>
                    <a:pt x="2788" y="316"/>
                  </a:lnTo>
                  <a:lnTo>
                    <a:pt x="2721" y="226"/>
                  </a:lnTo>
                  <a:lnTo>
                    <a:pt x="2653" y="136"/>
                  </a:lnTo>
                  <a:lnTo>
                    <a:pt x="2541" y="91"/>
                  </a:lnTo>
                  <a:lnTo>
                    <a:pt x="2451" y="46"/>
                  </a:lnTo>
                  <a:lnTo>
                    <a:pt x="2339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286225" y="2414650"/>
              <a:ext cx="52850" cy="74775"/>
            </a:xfrm>
            <a:custGeom>
              <a:avLst/>
              <a:gdLst/>
              <a:ahLst/>
              <a:cxnLst/>
              <a:rect l="l" t="t" r="r" b="b"/>
              <a:pathLst>
                <a:path w="2114" h="2991" extrusionOk="0">
                  <a:moveTo>
                    <a:pt x="1394" y="0"/>
                  </a:moveTo>
                  <a:lnTo>
                    <a:pt x="1281" y="45"/>
                  </a:lnTo>
                  <a:lnTo>
                    <a:pt x="1169" y="90"/>
                  </a:lnTo>
                  <a:lnTo>
                    <a:pt x="1079" y="158"/>
                  </a:lnTo>
                  <a:lnTo>
                    <a:pt x="1012" y="270"/>
                  </a:lnTo>
                  <a:lnTo>
                    <a:pt x="90" y="2024"/>
                  </a:lnTo>
                  <a:lnTo>
                    <a:pt x="45" y="2136"/>
                  </a:lnTo>
                  <a:lnTo>
                    <a:pt x="0" y="2248"/>
                  </a:lnTo>
                  <a:lnTo>
                    <a:pt x="0" y="2383"/>
                  </a:lnTo>
                  <a:lnTo>
                    <a:pt x="0" y="2496"/>
                  </a:lnTo>
                  <a:lnTo>
                    <a:pt x="23" y="2608"/>
                  </a:lnTo>
                  <a:lnTo>
                    <a:pt x="90" y="2698"/>
                  </a:lnTo>
                  <a:lnTo>
                    <a:pt x="157" y="2810"/>
                  </a:lnTo>
                  <a:lnTo>
                    <a:pt x="270" y="2878"/>
                  </a:lnTo>
                  <a:lnTo>
                    <a:pt x="360" y="2945"/>
                  </a:lnTo>
                  <a:lnTo>
                    <a:pt x="472" y="2968"/>
                  </a:lnTo>
                  <a:lnTo>
                    <a:pt x="607" y="2990"/>
                  </a:lnTo>
                  <a:lnTo>
                    <a:pt x="719" y="2968"/>
                  </a:lnTo>
                  <a:lnTo>
                    <a:pt x="854" y="2945"/>
                  </a:lnTo>
                  <a:lnTo>
                    <a:pt x="944" y="2878"/>
                  </a:lnTo>
                  <a:lnTo>
                    <a:pt x="1057" y="2810"/>
                  </a:lnTo>
                  <a:lnTo>
                    <a:pt x="1124" y="2720"/>
                  </a:lnTo>
                  <a:lnTo>
                    <a:pt x="2023" y="945"/>
                  </a:lnTo>
                  <a:lnTo>
                    <a:pt x="2091" y="832"/>
                  </a:lnTo>
                  <a:lnTo>
                    <a:pt x="2113" y="720"/>
                  </a:lnTo>
                  <a:lnTo>
                    <a:pt x="2113" y="607"/>
                  </a:lnTo>
                  <a:lnTo>
                    <a:pt x="2113" y="495"/>
                  </a:lnTo>
                  <a:lnTo>
                    <a:pt x="2091" y="383"/>
                  </a:lnTo>
                  <a:lnTo>
                    <a:pt x="2046" y="270"/>
                  </a:lnTo>
                  <a:lnTo>
                    <a:pt x="1956" y="180"/>
                  </a:lnTo>
                  <a:lnTo>
                    <a:pt x="1866" y="90"/>
                  </a:lnTo>
                  <a:lnTo>
                    <a:pt x="1753" y="45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136175" y="2738900"/>
              <a:ext cx="52275" cy="82075"/>
            </a:xfrm>
            <a:custGeom>
              <a:avLst/>
              <a:gdLst/>
              <a:ahLst/>
              <a:cxnLst/>
              <a:rect l="l" t="t" r="r" b="b"/>
              <a:pathLst>
                <a:path w="2091" h="3283" extrusionOk="0">
                  <a:moveTo>
                    <a:pt x="1439" y="1"/>
                  </a:moveTo>
                  <a:lnTo>
                    <a:pt x="1304" y="23"/>
                  </a:lnTo>
                  <a:lnTo>
                    <a:pt x="1214" y="68"/>
                  </a:lnTo>
                  <a:lnTo>
                    <a:pt x="1102" y="136"/>
                  </a:lnTo>
                  <a:lnTo>
                    <a:pt x="1012" y="226"/>
                  </a:lnTo>
                  <a:lnTo>
                    <a:pt x="944" y="316"/>
                  </a:lnTo>
                  <a:lnTo>
                    <a:pt x="877" y="428"/>
                  </a:lnTo>
                  <a:lnTo>
                    <a:pt x="652" y="923"/>
                  </a:lnTo>
                  <a:lnTo>
                    <a:pt x="450" y="1440"/>
                  </a:lnTo>
                  <a:lnTo>
                    <a:pt x="45" y="2474"/>
                  </a:lnTo>
                  <a:lnTo>
                    <a:pt x="0" y="2608"/>
                  </a:lnTo>
                  <a:lnTo>
                    <a:pt x="0" y="2743"/>
                  </a:lnTo>
                  <a:lnTo>
                    <a:pt x="0" y="2856"/>
                  </a:lnTo>
                  <a:lnTo>
                    <a:pt x="45" y="2968"/>
                  </a:lnTo>
                  <a:lnTo>
                    <a:pt x="113" y="3058"/>
                  </a:lnTo>
                  <a:lnTo>
                    <a:pt x="202" y="3126"/>
                  </a:lnTo>
                  <a:lnTo>
                    <a:pt x="292" y="3193"/>
                  </a:lnTo>
                  <a:lnTo>
                    <a:pt x="405" y="3238"/>
                  </a:lnTo>
                  <a:lnTo>
                    <a:pt x="517" y="3283"/>
                  </a:lnTo>
                  <a:lnTo>
                    <a:pt x="742" y="3283"/>
                  </a:lnTo>
                  <a:lnTo>
                    <a:pt x="854" y="3238"/>
                  </a:lnTo>
                  <a:lnTo>
                    <a:pt x="967" y="3193"/>
                  </a:lnTo>
                  <a:lnTo>
                    <a:pt x="1057" y="3103"/>
                  </a:lnTo>
                  <a:lnTo>
                    <a:pt x="1147" y="3013"/>
                  </a:lnTo>
                  <a:lnTo>
                    <a:pt x="1214" y="2878"/>
                  </a:lnTo>
                  <a:lnTo>
                    <a:pt x="1619" y="1844"/>
                  </a:lnTo>
                  <a:lnTo>
                    <a:pt x="1821" y="1327"/>
                  </a:lnTo>
                  <a:lnTo>
                    <a:pt x="2068" y="833"/>
                  </a:lnTo>
                  <a:lnTo>
                    <a:pt x="2091" y="698"/>
                  </a:lnTo>
                  <a:lnTo>
                    <a:pt x="2091" y="585"/>
                  </a:lnTo>
                  <a:lnTo>
                    <a:pt x="2068" y="473"/>
                  </a:lnTo>
                  <a:lnTo>
                    <a:pt x="2023" y="361"/>
                  </a:lnTo>
                  <a:lnTo>
                    <a:pt x="1956" y="248"/>
                  </a:lnTo>
                  <a:lnTo>
                    <a:pt x="1888" y="158"/>
                  </a:lnTo>
                  <a:lnTo>
                    <a:pt x="1776" y="91"/>
                  </a:lnTo>
                  <a:lnTo>
                    <a:pt x="1664" y="46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124375" y="2003275"/>
              <a:ext cx="100600" cy="155700"/>
            </a:xfrm>
            <a:custGeom>
              <a:avLst/>
              <a:gdLst/>
              <a:ahLst/>
              <a:cxnLst/>
              <a:rect l="l" t="t" r="r" b="b"/>
              <a:pathLst>
                <a:path w="4024" h="6228" extrusionOk="0">
                  <a:moveTo>
                    <a:pt x="3417" y="1"/>
                  </a:moveTo>
                  <a:lnTo>
                    <a:pt x="3305" y="23"/>
                  </a:lnTo>
                  <a:lnTo>
                    <a:pt x="3192" y="46"/>
                  </a:lnTo>
                  <a:lnTo>
                    <a:pt x="3080" y="91"/>
                  </a:lnTo>
                  <a:lnTo>
                    <a:pt x="2990" y="158"/>
                  </a:lnTo>
                  <a:lnTo>
                    <a:pt x="2900" y="271"/>
                  </a:lnTo>
                  <a:lnTo>
                    <a:pt x="2495" y="877"/>
                  </a:lnTo>
                  <a:lnTo>
                    <a:pt x="2136" y="1484"/>
                  </a:lnTo>
                  <a:lnTo>
                    <a:pt x="1798" y="2114"/>
                  </a:lnTo>
                  <a:lnTo>
                    <a:pt x="1461" y="2743"/>
                  </a:lnTo>
                  <a:lnTo>
                    <a:pt x="787" y="4002"/>
                  </a:lnTo>
                  <a:lnTo>
                    <a:pt x="450" y="4631"/>
                  </a:lnTo>
                  <a:lnTo>
                    <a:pt x="90" y="5238"/>
                  </a:lnTo>
                  <a:lnTo>
                    <a:pt x="23" y="5373"/>
                  </a:lnTo>
                  <a:lnTo>
                    <a:pt x="0" y="5508"/>
                  </a:lnTo>
                  <a:lnTo>
                    <a:pt x="0" y="5621"/>
                  </a:lnTo>
                  <a:lnTo>
                    <a:pt x="23" y="5733"/>
                  </a:lnTo>
                  <a:lnTo>
                    <a:pt x="68" y="5845"/>
                  </a:lnTo>
                  <a:lnTo>
                    <a:pt x="135" y="5958"/>
                  </a:lnTo>
                  <a:lnTo>
                    <a:pt x="202" y="6025"/>
                  </a:lnTo>
                  <a:lnTo>
                    <a:pt x="292" y="6115"/>
                  </a:lnTo>
                  <a:lnTo>
                    <a:pt x="405" y="6160"/>
                  </a:lnTo>
                  <a:lnTo>
                    <a:pt x="517" y="6205"/>
                  </a:lnTo>
                  <a:lnTo>
                    <a:pt x="630" y="6228"/>
                  </a:lnTo>
                  <a:lnTo>
                    <a:pt x="742" y="6205"/>
                  </a:lnTo>
                  <a:lnTo>
                    <a:pt x="832" y="6183"/>
                  </a:lnTo>
                  <a:lnTo>
                    <a:pt x="944" y="6138"/>
                  </a:lnTo>
                  <a:lnTo>
                    <a:pt x="1034" y="6048"/>
                  </a:lnTo>
                  <a:lnTo>
                    <a:pt x="1124" y="5935"/>
                  </a:lnTo>
                  <a:lnTo>
                    <a:pt x="1484" y="5328"/>
                  </a:lnTo>
                  <a:lnTo>
                    <a:pt x="1821" y="4699"/>
                  </a:lnTo>
                  <a:lnTo>
                    <a:pt x="2473" y="3418"/>
                  </a:lnTo>
                  <a:lnTo>
                    <a:pt x="2810" y="2788"/>
                  </a:lnTo>
                  <a:lnTo>
                    <a:pt x="3170" y="2181"/>
                  </a:lnTo>
                  <a:lnTo>
                    <a:pt x="3529" y="1552"/>
                  </a:lnTo>
                  <a:lnTo>
                    <a:pt x="3911" y="967"/>
                  </a:lnTo>
                  <a:lnTo>
                    <a:pt x="3979" y="833"/>
                  </a:lnTo>
                  <a:lnTo>
                    <a:pt x="4024" y="720"/>
                  </a:lnTo>
                  <a:lnTo>
                    <a:pt x="4024" y="608"/>
                  </a:lnTo>
                  <a:lnTo>
                    <a:pt x="4024" y="495"/>
                  </a:lnTo>
                  <a:lnTo>
                    <a:pt x="3979" y="383"/>
                  </a:lnTo>
                  <a:lnTo>
                    <a:pt x="3911" y="293"/>
                  </a:lnTo>
                  <a:lnTo>
                    <a:pt x="3844" y="203"/>
                  </a:lnTo>
                  <a:lnTo>
                    <a:pt x="3754" y="136"/>
                  </a:lnTo>
                  <a:lnTo>
                    <a:pt x="3642" y="68"/>
                  </a:lnTo>
                  <a:lnTo>
                    <a:pt x="3529" y="23"/>
                  </a:lnTo>
                  <a:lnTo>
                    <a:pt x="3417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104700" y="2170750"/>
              <a:ext cx="94425" cy="129275"/>
            </a:xfrm>
            <a:custGeom>
              <a:avLst/>
              <a:gdLst/>
              <a:ahLst/>
              <a:cxnLst/>
              <a:rect l="l" t="t" r="r" b="b"/>
              <a:pathLst>
                <a:path w="3777" h="5171" extrusionOk="0">
                  <a:moveTo>
                    <a:pt x="3057" y="1"/>
                  </a:moveTo>
                  <a:lnTo>
                    <a:pt x="2945" y="23"/>
                  </a:lnTo>
                  <a:lnTo>
                    <a:pt x="2833" y="68"/>
                  </a:lnTo>
                  <a:lnTo>
                    <a:pt x="2720" y="135"/>
                  </a:lnTo>
                  <a:lnTo>
                    <a:pt x="2630" y="248"/>
                  </a:lnTo>
                  <a:lnTo>
                    <a:pt x="2316" y="742"/>
                  </a:lnTo>
                  <a:lnTo>
                    <a:pt x="2001" y="1237"/>
                  </a:lnTo>
                  <a:lnTo>
                    <a:pt x="1372" y="2226"/>
                  </a:lnTo>
                  <a:lnTo>
                    <a:pt x="765" y="3238"/>
                  </a:lnTo>
                  <a:lnTo>
                    <a:pt x="450" y="3732"/>
                  </a:lnTo>
                  <a:lnTo>
                    <a:pt x="113" y="4227"/>
                  </a:lnTo>
                  <a:lnTo>
                    <a:pt x="45" y="4339"/>
                  </a:lnTo>
                  <a:lnTo>
                    <a:pt x="0" y="4474"/>
                  </a:lnTo>
                  <a:lnTo>
                    <a:pt x="0" y="4586"/>
                  </a:lnTo>
                  <a:lnTo>
                    <a:pt x="23" y="4699"/>
                  </a:lnTo>
                  <a:lnTo>
                    <a:pt x="68" y="4811"/>
                  </a:lnTo>
                  <a:lnTo>
                    <a:pt x="113" y="4901"/>
                  </a:lnTo>
                  <a:lnTo>
                    <a:pt x="203" y="4991"/>
                  </a:lnTo>
                  <a:lnTo>
                    <a:pt x="293" y="5058"/>
                  </a:lnTo>
                  <a:lnTo>
                    <a:pt x="382" y="5126"/>
                  </a:lnTo>
                  <a:lnTo>
                    <a:pt x="495" y="5148"/>
                  </a:lnTo>
                  <a:lnTo>
                    <a:pt x="607" y="5171"/>
                  </a:lnTo>
                  <a:lnTo>
                    <a:pt x="720" y="5171"/>
                  </a:lnTo>
                  <a:lnTo>
                    <a:pt x="832" y="5148"/>
                  </a:lnTo>
                  <a:lnTo>
                    <a:pt x="944" y="5103"/>
                  </a:lnTo>
                  <a:lnTo>
                    <a:pt x="1057" y="5013"/>
                  </a:lnTo>
                  <a:lnTo>
                    <a:pt x="1147" y="4923"/>
                  </a:lnTo>
                  <a:lnTo>
                    <a:pt x="1461" y="4429"/>
                  </a:lnTo>
                  <a:lnTo>
                    <a:pt x="1776" y="3934"/>
                  </a:lnTo>
                  <a:lnTo>
                    <a:pt x="2406" y="2923"/>
                  </a:lnTo>
                  <a:lnTo>
                    <a:pt x="3013" y="1911"/>
                  </a:lnTo>
                  <a:lnTo>
                    <a:pt x="3327" y="1417"/>
                  </a:lnTo>
                  <a:lnTo>
                    <a:pt x="3664" y="945"/>
                  </a:lnTo>
                  <a:lnTo>
                    <a:pt x="3732" y="810"/>
                  </a:lnTo>
                  <a:lnTo>
                    <a:pt x="3777" y="697"/>
                  </a:lnTo>
                  <a:lnTo>
                    <a:pt x="3777" y="585"/>
                  </a:lnTo>
                  <a:lnTo>
                    <a:pt x="3754" y="473"/>
                  </a:lnTo>
                  <a:lnTo>
                    <a:pt x="3732" y="360"/>
                  </a:lnTo>
                  <a:lnTo>
                    <a:pt x="3664" y="270"/>
                  </a:lnTo>
                  <a:lnTo>
                    <a:pt x="3597" y="180"/>
                  </a:lnTo>
                  <a:lnTo>
                    <a:pt x="3485" y="113"/>
                  </a:lnTo>
                  <a:lnTo>
                    <a:pt x="3395" y="46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3458750" y="1923475"/>
              <a:ext cx="124200" cy="152900"/>
            </a:xfrm>
            <a:custGeom>
              <a:avLst/>
              <a:gdLst/>
              <a:ahLst/>
              <a:cxnLst/>
              <a:rect l="l" t="t" r="r" b="b"/>
              <a:pathLst>
                <a:path w="4968" h="6116" extrusionOk="0">
                  <a:moveTo>
                    <a:pt x="4294" y="1"/>
                  </a:moveTo>
                  <a:lnTo>
                    <a:pt x="4181" y="23"/>
                  </a:lnTo>
                  <a:lnTo>
                    <a:pt x="4091" y="91"/>
                  </a:lnTo>
                  <a:lnTo>
                    <a:pt x="3979" y="181"/>
                  </a:lnTo>
                  <a:lnTo>
                    <a:pt x="3462" y="765"/>
                  </a:lnTo>
                  <a:lnTo>
                    <a:pt x="2945" y="1372"/>
                  </a:lnTo>
                  <a:lnTo>
                    <a:pt x="2428" y="1979"/>
                  </a:lnTo>
                  <a:lnTo>
                    <a:pt x="1956" y="2586"/>
                  </a:lnTo>
                  <a:lnTo>
                    <a:pt x="1461" y="3215"/>
                  </a:lnTo>
                  <a:lnTo>
                    <a:pt x="1012" y="3845"/>
                  </a:lnTo>
                  <a:lnTo>
                    <a:pt x="540" y="4497"/>
                  </a:lnTo>
                  <a:lnTo>
                    <a:pt x="113" y="5148"/>
                  </a:lnTo>
                  <a:lnTo>
                    <a:pt x="45" y="5283"/>
                  </a:lnTo>
                  <a:lnTo>
                    <a:pt x="0" y="5396"/>
                  </a:lnTo>
                  <a:lnTo>
                    <a:pt x="0" y="5508"/>
                  </a:lnTo>
                  <a:lnTo>
                    <a:pt x="23" y="5621"/>
                  </a:lnTo>
                  <a:lnTo>
                    <a:pt x="68" y="5733"/>
                  </a:lnTo>
                  <a:lnTo>
                    <a:pt x="113" y="5823"/>
                  </a:lnTo>
                  <a:lnTo>
                    <a:pt x="202" y="5913"/>
                  </a:lnTo>
                  <a:lnTo>
                    <a:pt x="292" y="5980"/>
                  </a:lnTo>
                  <a:lnTo>
                    <a:pt x="382" y="6048"/>
                  </a:lnTo>
                  <a:lnTo>
                    <a:pt x="495" y="6093"/>
                  </a:lnTo>
                  <a:lnTo>
                    <a:pt x="607" y="6115"/>
                  </a:lnTo>
                  <a:lnTo>
                    <a:pt x="719" y="6093"/>
                  </a:lnTo>
                  <a:lnTo>
                    <a:pt x="832" y="6070"/>
                  </a:lnTo>
                  <a:lnTo>
                    <a:pt x="944" y="6025"/>
                  </a:lnTo>
                  <a:lnTo>
                    <a:pt x="1057" y="5935"/>
                  </a:lnTo>
                  <a:lnTo>
                    <a:pt x="1147" y="5845"/>
                  </a:lnTo>
                  <a:lnTo>
                    <a:pt x="1978" y="4609"/>
                  </a:lnTo>
                  <a:lnTo>
                    <a:pt x="2428" y="4002"/>
                  </a:lnTo>
                  <a:lnTo>
                    <a:pt x="2877" y="3395"/>
                  </a:lnTo>
                  <a:lnTo>
                    <a:pt x="3349" y="2811"/>
                  </a:lnTo>
                  <a:lnTo>
                    <a:pt x="3822" y="2226"/>
                  </a:lnTo>
                  <a:lnTo>
                    <a:pt x="4294" y="1664"/>
                  </a:lnTo>
                  <a:lnTo>
                    <a:pt x="4811" y="1102"/>
                  </a:lnTo>
                  <a:lnTo>
                    <a:pt x="4878" y="990"/>
                  </a:lnTo>
                  <a:lnTo>
                    <a:pt x="4946" y="877"/>
                  </a:lnTo>
                  <a:lnTo>
                    <a:pt x="4968" y="743"/>
                  </a:lnTo>
                  <a:lnTo>
                    <a:pt x="4968" y="630"/>
                  </a:lnTo>
                  <a:lnTo>
                    <a:pt x="4946" y="518"/>
                  </a:lnTo>
                  <a:lnTo>
                    <a:pt x="4923" y="405"/>
                  </a:lnTo>
                  <a:lnTo>
                    <a:pt x="4856" y="293"/>
                  </a:lnTo>
                  <a:lnTo>
                    <a:pt x="4788" y="203"/>
                  </a:lnTo>
                  <a:lnTo>
                    <a:pt x="4721" y="113"/>
                  </a:lnTo>
                  <a:lnTo>
                    <a:pt x="4608" y="68"/>
                  </a:lnTo>
                  <a:lnTo>
                    <a:pt x="4518" y="23"/>
                  </a:lnTo>
                  <a:lnTo>
                    <a:pt x="4406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3370500" y="2170750"/>
              <a:ext cx="85450" cy="115800"/>
            </a:xfrm>
            <a:custGeom>
              <a:avLst/>
              <a:gdLst/>
              <a:ahLst/>
              <a:cxnLst/>
              <a:rect l="l" t="t" r="r" b="b"/>
              <a:pathLst>
                <a:path w="3418" h="4632" extrusionOk="0">
                  <a:moveTo>
                    <a:pt x="2676" y="1"/>
                  </a:moveTo>
                  <a:lnTo>
                    <a:pt x="2564" y="23"/>
                  </a:lnTo>
                  <a:lnTo>
                    <a:pt x="2451" y="68"/>
                  </a:lnTo>
                  <a:lnTo>
                    <a:pt x="2361" y="158"/>
                  </a:lnTo>
                  <a:lnTo>
                    <a:pt x="2271" y="270"/>
                  </a:lnTo>
                  <a:lnTo>
                    <a:pt x="1979" y="675"/>
                  </a:lnTo>
                  <a:lnTo>
                    <a:pt x="1709" y="1102"/>
                  </a:lnTo>
                  <a:lnTo>
                    <a:pt x="1192" y="1979"/>
                  </a:lnTo>
                  <a:lnTo>
                    <a:pt x="653" y="2833"/>
                  </a:lnTo>
                  <a:lnTo>
                    <a:pt x="383" y="3260"/>
                  </a:lnTo>
                  <a:lnTo>
                    <a:pt x="113" y="3687"/>
                  </a:lnTo>
                  <a:lnTo>
                    <a:pt x="46" y="3822"/>
                  </a:lnTo>
                  <a:lnTo>
                    <a:pt x="1" y="3934"/>
                  </a:lnTo>
                  <a:lnTo>
                    <a:pt x="1" y="4047"/>
                  </a:lnTo>
                  <a:lnTo>
                    <a:pt x="1" y="4159"/>
                  </a:lnTo>
                  <a:lnTo>
                    <a:pt x="46" y="4272"/>
                  </a:lnTo>
                  <a:lnTo>
                    <a:pt x="113" y="4362"/>
                  </a:lnTo>
                  <a:lnTo>
                    <a:pt x="181" y="4451"/>
                  </a:lnTo>
                  <a:lnTo>
                    <a:pt x="271" y="4519"/>
                  </a:lnTo>
                  <a:lnTo>
                    <a:pt x="383" y="4586"/>
                  </a:lnTo>
                  <a:lnTo>
                    <a:pt x="495" y="4631"/>
                  </a:lnTo>
                  <a:lnTo>
                    <a:pt x="720" y="4631"/>
                  </a:lnTo>
                  <a:lnTo>
                    <a:pt x="833" y="4609"/>
                  </a:lnTo>
                  <a:lnTo>
                    <a:pt x="945" y="4564"/>
                  </a:lnTo>
                  <a:lnTo>
                    <a:pt x="1035" y="4496"/>
                  </a:lnTo>
                  <a:lnTo>
                    <a:pt x="1125" y="4384"/>
                  </a:lnTo>
                  <a:lnTo>
                    <a:pt x="1417" y="3957"/>
                  </a:lnTo>
                  <a:lnTo>
                    <a:pt x="1687" y="3530"/>
                  </a:lnTo>
                  <a:lnTo>
                    <a:pt x="2226" y="2676"/>
                  </a:lnTo>
                  <a:lnTo>
                    <a:pt x="2743" y="1799"/>
                  </a:lnTo>
                  <a:lnTo>
                    <a:pt x="3013" y="1372"/>
                  </a:lnTo>
                  <a:lnTo>
                    <a:pt x="3305" y="945"/>
                  </a:lnTo>
                  <a:lnTo>
                    <a:pt x="3373" y="832"/>
                  </a:lnTo>
                  <a:lnTo>
                    <a:pt x="3395" y="697"/>
                  </a:lnTo>
                  <a:lnTo>
                    <a:pt x="3418" y="585"/>
                  </a:lnTo>
                  <a:lnTo>
                    <a:pt x="3395" y="473"/>
                  </a:lnTo>
                  <a:lnTo>
                    <a:pt x="3350" y="360"/>
                  </a:lnTo>
                  <a:lnTo>
                    <a:pt x="3283" y="270"/>
                  </a:lnTo>
                  <a:lnTo>
                    <a:pt x="3215" y="180"/>
                  </a:lnTo>
                  <a:lnTo>
                    <a:pt x="3126" y="113"/>
                  </a:lnTo>
                  <a:lnTo>
                    <a:pt x="3013" y="68"/>
                  </a:lnTo>
                  <a:lnTo>
                    <a:pt x="2901" y="23"/>
                  </a:lnTo>
                  <a:lnTo>
                    <a:pt x="2788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1079350" y="1761075"/>
              <a:ext cx="1100350" cy="1270100"/>
            </a:xfrm>
            <a:custGeom>
              <a:avLst/>
              <a:gdLst/>
              <a:ahLst/>
              <a:cxnLst/>
              <a:rect l="l" t="t" r="r" b="b"/>
              <a:pathLst>
                <a:path w="44014" h="50804" extrusionOk="0">
                  <a:moveTo>
                    <a:pt x="6564" y="0"/>
                  </a:moveTo>
                  <a:lnTo>
                    <a:pt x="6249" y="45"/>
                  </a:lnTo>
                  <a:lnTo>
                    <a:pt x="5912" y="90"/>
                  </a:lnTo>
                  <a:lnTo>
                    <a:pt x="5575" y="158"/>
                  </a:lnTo>
                  <a:lnTo>
                    <a:pt x="5238" y="248"/>
                  </a:lnTo>
                  <a:lnTo>
                    <a:pt x="4900" y="360"/>
                  </a:lnTo>
                  <a:lnTo>
                    <a:pt x="4563" y="495"/>
                  </a:lnTo>
                  <a:lnTo>
                    <a:pt x="4249" y="652"/>
                  </a:lnTo>
                  <a:lnTo>
                    <a:pt x="3911" y="832"/>
                  </a:lnTo>
                  <a:lnTo>
                    <a:pt x="3574" y="1034"/>
                  </a:lnTo>
                  <a:lnTo>
                    <a:pt x="3259" y="1259"/>
                  </a:lnTo>
                  <a:lnTo>
                    <a:pt x="2967" y="1484"/>
                  </a:lnTo>
                  <a:lnTo>
                    <a:pt x="2675" y="1709"/>
                  </a:lnTo>
                  <a:lnTo>
                    <a:pt x="2405" y="1956"/>
                  </a:lnTo>
                  <a:lnTo>
                    <a:pt x="2136" y="2181"/>
                  </a:lnTo>
                  <a:lnTo>
                    <a:pt x="1911" y="2428"/>
                  </a:lnTo>
                  <a:lnTo>
                    <a:pt x="1686" y="2675"/>
                  </a:lnTo>
                  <a:lnTo>
                    <a:pt x="1484" y="2945"/>
                  </a:lnTo>
                  <a:lnTo>
                    <a:pt x="1281" y="3192"/>
                  </a:lnTo>
                  <a:lnTo>
                    <a:pt x="1101" y="3462"/>
                  </a:lnTo>
                  <a:lnTo>
                    <a:pt x="944" y="3732"/>
                  </a:lnTo>
                  <a:lnTo>
                    <a:pt x="787" y="4002"/>
                  </a:lnTo>
                  <a:lnTo>
                    <a:pt x="652" y="4294"/>
                  </a:lnTo>
                  <a:lnTo>
                    <a:pt x="539" y="4564"/>
                  </a:lnTo>
                  <a:lnTo>
                    <a:pt x="427" y="4856"/>
                  </a:lnTo>
                  <a:lnTo>
                    <a:pt x="337" y="5126"/>
                  </a:lnTo>
                  <a:lnTo>
                    <a:pt x="180" y="5710"/>
                  </a:lnTo>
                  <a:lnTo>
                    <a:pt x="67" y="6317"/>
                  </a:lnTo>
                  <a:lnTo>
                    <a:pt x="22" y="6924"/>
                  </a:lnTo>
                  <a:lnTo>
                    <a:pt x="0" y="7531"/>
                  </a:lnTo>
                  <a:lnTo>
                    <a:pt x="45" y="8160"/>
                  </a:lnTo>
                  <a:lnTo>
                    <a:pt x="112" y="8767"/>
                  </a:lnTo>
                  <a:lnTo>
                    <a:pt x="202" y="9397"/>
                  </a:lnTo>
                  <a:lnTo>
                    <a:pt x="360" y="10026"/>
                  </a:lnTo>
                  <a:lnTo>
                    <a:pt x="517" y="10655"/>
                  </a:lnTo>
                  <a:lnTo>
                    <a:pt x="719" y="11285"/>
                  </a:lnTo>
                  <a:lnTo>
                    <a:pt x="944" y="11914"/>
                  </a:lnTo>
                  <a:lnTo>
                    <a:pt x="1214" y="12544"/>
                  </a:lnTo>
                  <a:lnTo>
                    <a:pt x="1484" y="13151"/>
                  </a:lnTo>
                  <a:lnTo>
                    <a:pt x="1798" y="13758"/>
                  </a:lnTo>
                  <a:lnTo>
                    <a:pt x="2113" y="14364"/>
                  </a:lnTo>
                  <a:lnTo>
                    <a:pt x="2450" y="14949"/>
                  </a:lnTo>
                  <a:lnTo>
                    <a:pt x="2787" y="15533"/>
                  </a:lnTo>
                  <a:lnTo>
                    <a:pt x="3147" y="16095"/>
                  </a:lnTo>
                  <a:lnTo>
                    <a:pt x="3529" y="16635"/>
                  </a:lnTo>
                  <a:lnTo>
                    <a:pt x="3889" y="17174"/>
                  </a:lnTo>
                  <a:lnTo>
                    <a:pt x="4271" y="17691"/>
                  </a:lnTo>
                  <a:lnTo>
                    <a:pt x="4653" y="18186"/>
                  </a:lnTo>
                  <a:lnTo>
                    <a:pt x="5417" y="19130"/>
                  </a:lnTo>
                  <a:lnTo>
                    <a:pt x="6249" y="20074"/>
                  </a:lnTo>
                  <a:lnTo>
                    <a:pt x="7081" y="21018"/>
                  </a:lnTo>
                  <a:lnTo>
                    <a:pt x="8767" y="22884"/>
                  </a:lnTo>
                  <a:lnTo>
                    <a:pt x="12161" y="26571"/>
                  </a:lnTo>
                  <a:lnTo>
                    <a:pt x="13847" y="28436"/>
                  </a:lnTo>
                  <a:lnTo>
                    <a:pt x="14679" y="29380"/>
                  </a:lnTo>
                  <a:lnTo>
                    <a:pt x="15511" y="30325"/>
                  </a:lnTo>
                  <a:lnTo>
                    <a:pt x="16320" y="31291"/>
                  </a:lnTo>
                  <a:lnTo>
                    <a:pt x="17107" y="32258"/>
                  </a:lnTo>
                  <a:lnTo>
                    <a:pt x="17893" y="33247"/>
                  </a:lnTo>
                  <a:lnTo>
                    <a:pt x="18658" y="34236"/>
                  </a:lnTo>
                  <a:lnTo>
                    <a:pt x="19085" y="34865"/>
                  </a:lnTo>
                  <a:lnTo>
                    <a:pt x="19624" y="35697"/>
                  </a:lnTo>
                  <a:lnTo>
                    <a:pt x="20254" y="36709"/>
                  </a:lnTo>
                  <a:lnTo>
                    <a:pt x="20973" y="37855"/>
                  </a:lnTo>
                  <a:lnTo>
                    <a:pt x="22524" y="40463"/>
                  </a:lnTo>
                  <a:lnTo>
                    <a:pt x="24120" y="43205"/>
                  </a:lnTo>
                  <a:lnTo>
                    <a:pt x="26907" y="48038"/>
                  </a:lnTo>
                  <a:lnTo>
                    <a:pt x="28121" y="50151"/>
                  </a:lnTo>
                  <a:lnTo>
                    <a:pt x="28975" y="50398"/>
                  </a:lnTo>
                  <a:lnTo>
                    <a:pt x="29830" y="50578"/>
                  </a:lnTo>
                  <a:lnTo>
                    <a:pt x="30661" y="50713"/>
                  </a:lnTo>
                  <a:lnTo>
                    <a:pt x="31493" y="50781"/>
                  </a:lnTo>
                  <a:lnTo>
                    <a:pt x="32302" y="50803"/>
                  </a:lnTo>
                  <a:lnTo>
                    <a:pt x="33112" y="50803"/>
                  </a:lnTo>
                  <a:lnTo>
                    <a:pt x="33898" y="50736"/>
                  </a:lnTo>
                  <a:lnTo>
                    <a:pt x="34708" y="50646"/>
                  </a:lnTo>
                  <a:lnTo>
                    <a:pt x="35494" y="50533"/>
                  </a:lnTo>
                  <a:lnTo>
                    <a:pt x="36304" y="50353"/>
                  </a:lnTo>
                  <a:lnTo>
                    <a:pt x="37113" y="50174"/>
                  </a:lnTo>
                  <a:lnTo>
                    <a:pt x="37945" y="49971"/>
                  </a:lnTo>
                  <a:lnTo>
                    <a:pt x="38776" y="49724"/>
                  </a:lnTo>
                  <a:lnTo>
                    <a:pt x="39630" y="49477"/>
                  </a:lnTo>
                  <a:lnTo>
                    <a:pt x="41384" y="48937"/>
                  </a:lnTo>
                  <a:lnTo>
                    <a:pt x="41968" y="48735"/>
                  </a:lnTo>
                  <a:lnTo>
                    <a:pt x="42216" y="48623"/>
                  </a:lnTo>
                  <a:lnTo>
                    <a:pt x="42463" y="48510"/>
                  </a:lnTo>
                  <a:lnTo>
                    <a:pt x="42688" y="48398"/>
                  </a:lnTo>
                  <a:lnTo>
                    <a:pt x="42890" y="48263"/>
                  </a:lnTo>
                  <a:lnTo>
                    <a:pt x="43070" y="48128"/>
                  </a:lnTo>
                  <a:lnTo>
                    <a:pt x="43227" y="47971"/>
                  </a:lnTo>
                  <a:lnTo>
                    <a:pt x="43384" y="47836"/>
                  </a:lnTo>
                  <a:lnTo>
                    <a:pt x="43519" y="47678"/>
                  </a:lnTo>
                  <a:lnTo>
                    <a:pt x="43632" y="47521"/>
                  </a:lnTo>
                  <a:lnTo>
                    <a:pt x="43722" y="47341"/>
                  </a:lnTo>
                  <a:lnTo>
                    <a:pt x="43812" y="47184"/>
                  </a:lnTo>
                  <a:lnTo>
                    <a:pt x="43879" y="47004"/>
                  </a:lnTo>
                  <a:lnTo>
                    <a:pt x="43924" y="46824"/>
                  </a:lnTo>
                  <a:lnTo>
                    <a:pt x="43969" y="46644"/>
                  </a:lnTo>
                  <a:lnTo>
                    <a:pt x="43991" y="46442"/>
                  </a:lnTo>
                  <a:lnTo>
                    <a:pt x="44014" y="46240"/>
                  </a:lnTo>
                  <a:lnTo>
                    <a:pt x="44014" y="45835"/>
                  </a:lnTo>
                  <a:lnTo>
                    <a:pt x="43946" y="45408"/>
                  </a:lnTo>
                  <a:lnTo>
                    <a:pt x="43857" y="44958"/>
                  </a:lnTo>
                  <a:lnTo>
                    <a:pt x="43722" y="44509"/>
                  </a:lnTo>
                  <a:lnTo>
                    <a:pt x="43542" y="44037"/>
                  </a:lnTo>
                  <a:lnTo>
                    <a:pt x="43362" y="43542"/>
                  </a:lnTo>
                  <a:lnTo>
                    <a:pt x="43115" y="43025"/>
                  </a:lnTo>
                  <a:lnTo>
                    <a:pt x="42216" y="41137"/>
                  </a:lnTo>
                  <a:lnTo>
                    <a:pt x="41294" y="39271"/>
                  </a:lnTo>
                  <a:lnTo>
                    <a:pt x="40327" y="37428"/>
                  </a:lnTo>
                  <a:lnTo>
                    <a:pt x="39316" y="35585"/>
                  </a:lnTo>
                  <a:lnTo>
                    <a:pt x="38282" y="33764"/>
                  </a:lnTo>
                  <a:lnTo>
                    <a:pt x="37225" y="31966"/>
                  </a:lnTo>
                  <a:lnTo>
                    <a:pt x="36146" y="30167"/>
                  </a:lnTo>
                  <a:lnTo>
                    <a:pt x="35022" y="28391"/>
                  </a:lnTo>
                  <a:lnTo>
                    <a:pt x="33876" y="26638"/>
                  </a:lnTo>
                  <a:lnTo>
                    <a:pt x="32729" y="24907"/>
                  </a:lnTo>
                  <a:lnTo>
                    <a:pt x="31538" y="23176"/>
                  </a:lnTo>
                  <a:lnTo>
                    <a:pt x="30324" y="21468"/>
                  </a:lnTo>
                  <a:lnTo>
                    <a:pt x="29110" y="19782"/>
                  </a:lnTo>
                  <a:lnTo>
                    <a:pt x="27851" y="18096"/>
                  </a:lnTo>
                  <a:lnTo>
                    <a:pt x="26593" y="16433"/>
                  </a:lnTo>
                  <a:lnTo>
                    <a:pt x="25311" y="14769"/>
                  </a:lnTo>
                  <a:lnTo>
                    <a:pt x="24659" y="13960"/>
                  </a:lnTo>
                  <a:lnTo>
                    <a:pt x="24008" y="13173"/>
                  </a:lnTo>
                  <a:lnTo>
                    <a:pt x="23333" y="12386"/>
                  </a:lnTo>
                  <a:lnTo>
                    <a:pt x="22659" y="11600"/>
                  </a:lnTo>
                  <a:lnTo>
                    <a:pt x="21962" y="10835"/>
                  </a:lnTo>
                  <a:lnTo>
                    <a:pt x="21265" y="10071"/>
                  </a:lnTo>
                  <a:lnTo>
                    <a:pt x="20546" y="9329"/>
                  </a:lnTo>
                  <a:lnTo>
                    <a:pt x="19826" y="8587"/>
                  </a:lnTo>
                  <a:lnTo>
                    <a:pt x="18343" y="7126"/>
                  </a:lnTo>
                  <a:lnTo>
                    <a:pt x="16837" y="5710"/>
                  </a:lnTo>
                  <a:lnTo>
                    <a:pt x="15286" y="4339"/>
                  </a:lnTo>
                  <a:lnTo>
                    <a:pt x="13735" y="2990"/>
                  </a:lnTo>
                  <a:lnTo>
                    <a:pt x="13173" y="2540"/>
                  </a:lnTo>
                  <a:lnTo>
                    <a:pt x="12611" y="2113"/>
                  </a:lnTo>
                  <a:lnTo>
                    <a:pt x="12026" y="1709"/>
                  </a:lnTo>
                  <a:lnTo>
                    <a:pt x="11419" y="1327"/>
                  </a:lnTo>
                  <a:lnTo>
                    <a:pt x="10812" y="989"/>
                  </a:lnTo>
                  <a:lnTo>
                    <a:pt x="10183" y="697"/>
                  </a:lnTo>
                  <a:lnTo>
                    <a:pt x="9531" y="450"/>
                  </a:lnTo>
                  <a:lnTo>
                    <a:pt x="8879" y="248"/>
                  </a:lnTo>
                  <a:lnTo>
                    <a:pt x="8565" y="158"/>
                  </a:lnTo>
                  <a:lnTo>
                    <a:pt x="8227" y="113"/>
                  </a:lnTo>
                  <a:lnTo>
                    <a:pt x="7913" y="45"/>
                  </a:lnTo>
                  <a:lnTo>
                    <a:pt x="7575" y="23"/>
                  </a:lnTo>
                  <a:lnTo>
                    <a:pt x="7238" y="0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1137775" y="1790850"/>
              <a:ext cx="891875" cy="1226825"/>
            </a:xfrm>
            <a:custGeom>
              <a:avLst/>
              <a:gdLst/>
              <a:ahLst/>
              <a:cxnLst/>
              <a:rect l="l" t="t" r="r" b="b"/>
              <a:pathLst>
                <a:path w="35675" h="49073" extrusionOk="0">
                  <a:moveTo>
                    <a:pt x="1012" y="1"/>
                  </a:moveTo>
                  <a:lnTo>
                    <a:pt x="473" y="405"/>
                  </a:lnTo>
                  <a:lnTo>
                    <a:pt x="1" y="810"/>
                  </a:lnTo>
                  <a:lnTo>
                    <a:pt x="495" y="1327"/>
                  </a:lnTo>
                  <a:lnTo>
                    <a:pt x="967" y="1822"/>
                  </a:lnTo>
                  <a:lnTo>
                    <a:pt x="1484" y="2316"/>
                  </a:lnTo>
                  <a:lnTo>
                    <a:pt x="2001" y="2811"/>
                  </a:lnTo>
                  <a:lnTo>
                    <a:pt x="3035" y="3777"/>
                  </a:lnTo>
                  <a:lnTo>
                    <a:pt x="4114" y="4721"/>
                  </a:lnTo>
                  <a:lnTo>
                    <a:pt x="5171" y="5688"/>
                  </a:lnTo>
                  <a:lnTo>
                    <a:pt x="6205" y="6655"/>
                  </a:lnTo>
                  <a:lnTo>
                    <a:pt x="6722" y="7149"/>
                  </a:lnTo>
                  <a:lnTo>
                    <a:pt x="7217" y="7644"/>
                  </a:lnTo>
                  <a:lnTo>
                    <a:pt x="7689" y="8161"/>
                  </a:lnTo>
                  <a:lnTo>
                    <a:pt x="8161" y="8678"/>
                  </a:lnTo>
                  <a:lnTo>
                    <a:pt x="9847" y="10678"/>
                  </a:lnTo>
                  <a:lnTo>
                    <a:pt x="11533" y="12701"/>
                  </a:lnTo>
                  <a:lnTo>
                    <a:pt x="13174" y="14747"/>
                  </a:lnTo>
                  <a:lnTo>
                    <a:pt x="14814" y="16815"/>
                  </a:lnTo>
                  <a:lnTo>
                    <a:pt x="16388" y="18883"/>
                  </a:lnTo>
                  <a:lnTo>
                    <a:pt x="17939" y="20996"/>
                  </a:lnTo>
                  <a:lnTo>
                    <a:pt x="18703" y="22075"/>
                  </a:lnTo>
                  <a:lnTo>
                    <a:pt x="19468" y="23154"/>
                  </a:lnTo>
                  <a:lnTo>
                    <a:pt x="20187" y="24233"/>
                  </a:lnTo>
                  <a:lnTo>
                    <a:pt x="20929" y="25335"/>
                  </a:lnTo>
                  <a:lnTo>
                    <a:pt x="22233" y="27358"/>
                  </a:lnTo>
                  <a:lnTo>
                    <a:pt x="23491" y="29426"/>
                  </a:lnTo>
                  <a:lnTo>
                    <a:pt x="24728" y="31494"/>
                  </a:lnTo>
                  <a:lnTo>
                    <a:pt x="25919" y="33584"/>
                  </a:lnTo>
                  <a:lnTo>
                    <a:pt x="27111" y="35675"/>
                  </a:lnTo>
                  <a:lnTo>
                    <a:pt x="28279" y="37788"/>
                  </a:lnTo>
                  <a:lnTo>
                    <a:pt x="30595" y="42037"/>
                  </a:lnTo>
                  <a:lnTo>
                    <a:pt x="32528" y="45543"/>
                  </a:lnTo>
                  <a:lnTo>
                    <a:pt x="34439" y="49073"/>
                  </a:lnTo>
                  <a:lnTo>
                    <a:pt x="35675" y="48758"/>
                  </a:lnTo>
                  <a:lnTo>
                    <a:pt x="33832" y="45319"/>
                  </a:lnTo>
                  <a:lnTo>
                    <a:pt x="31943" y="41902"/>
                  </a:lnTo>
                  <a:lnTo>
                    <a:pt x="29561" y="37541"/>
                  </a:lnTo>
                  <a:lnTo>
                    <a:pt x="28347" y="35383"/>
                  </a:lnTo>
                  <a:lnTo>
                    <a:pt x="27133" y="33202"/>
                  </a:lnTo>
                  <a:lnTo>
                    <a:pt x="25897" y="31044"/>
                  </a:lnTo>
                  <a:lnTo>
                    <a:pt x="24638" y="28909"/>
                  </a:lnTo>
                  <a:lnTo>
                    <a:pt x="23334" y="26796"/>
                  </a:lnTo>
                  <a:lnTo>
                    <a:pt x="21985" y="24705"/>
                  </a:lnTo>
                  <a:lnTo>
                    <a:pt x="20704" y="22794"/>
                  </a:lnTo>
                  <a:lnTo>
                    <a:pt x="19378" y="20906"/>
                  </a:lnTo>
                  <a:lnTo>
                    <a:pt x="18029" y="19040"/>
                  </a:lnTo>
                  <a:lnTo>
                    <a:pt x="16658" y="17197"/>
                  </a:lnTo>
                  <a:lnTo>
                    <a:pt x="15242" y="15354"/>
                  </a:lnTo>
                  <a:lnTo>
                    <a:pt x="13803" y="13556"/>
                  </a:lnTo>
                  <a:lnTo>
                    <a:pt x="12342" y="11757"/>
                  </a:lnTo>
                  <a:lnTo>
                    <a:pt x="10881" y="10004"/>
                  </a:lnTo>
                  <a:lnTo>
                    <a:pt x="9487" y="8340"/>
                  </a:lnTo>
                  <a:lnTo>
                    <a:pt x="8790" y="7531"/>
                  </a:lnTo>
                  <a:lnTo>
                    <a:pt x="8071" y="6722"/>
                  </a:lnTo>
                  <a:lnTo>
                    <a:pt x="7351" y="5913"/>
                  </a:lnTo>
                  <a:lnTo>
                    <a:pt x="6610" y="5148"/>
                  </a:lnTo>
                  <a:lnTo>
                    <a:pt x="5845" y="4384"/>
                  </a:lnTo>
                  <a:lnTo>
                    <a:pt x="5036" y="3665"/>
                  </a:lnTo>
                  <a:lnTo>
                    <a:pt x="2968" y="1866"/>
                  </a:lnTo>
                  <a:lnTo>
                    <a:pt x="1979" y="967"/>
                  </a:lnTo>
                  <a:lnTo>
                    <a:pt x="1484" y="495"/>
                  </a:lnTo>
                  <a:lnTo>
                    <a:pt x="1012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952075" y="2584375"/>
              <a:ext cx="93325" cy="135450"/>
            </a:xfrm>
            <a:custGeom>
              <a:avLst/>
              <a:gdLst/>
              <a:ahLst/>
              <a:cxnLst/>
              <a:rect l="l" t="t" r="r" b="b"/>
              <a:pathLst>
                <a:path w="3733" h="5418" extrusionOk="0">
                  <a:moveTo>
                    <a:pt x="540" y="0"/>
                  </a:moveTo>
                  <a:lnTo>
                    <a:pt x="428" y="23"/>
                  </a:lnTo>
                  <a:lnTo>
                    <a:pt x="338" y="90"/>
                  </a:lnTo>
                  <a:lnTo>
                    <a:pt x="226" y="158"/>
                  </a:lnTo>
                  <a:lnTo>
                    <a:pt x="158" y="225"/>
                  </a:lnTo>
                  <a:lnTo>
                    <a:pt x="91" y="315"/>
                  </a:lnTo>
                  <a:lnTo>
                    <a:pt x="46" y="427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46" y="787"/>
                  </a:lnTo>
                  <a:lnTo>
                    <a:pt x="91" y="922"/>
                  </a:lnTo>
                  <a:lnTo>
                    <a:pt x="1305" y="3057"/>
                  </a:lnTo>
                  <a:lnTo>
                    <a:pt x="1912" y="4114"/>
                  </a:lnTo>
                  <a:lnTo>
                    <a:pt x="2249" y="4631"/>
                  </a:lnTo>
                  <a:lnTo>
                    <a:pt x="2564" y="5148"/>
                  </a:lnTo>
                  <a:lnTo>
                    <a:pt x="2653" y="5260"/>
                  </a:lnTo>
                  <a:lnTo>
                    <a:pt x="2766" y="5328"/>
                  </a:lnTo>
                  <a:lnTo>
                    <a:pt x="2878" y="5395"/>
                  </a:lnTo>
                  <a:lnTo>
                    <a:pt x="2991" y="5418"/>
                  </a:lnTo>
                  <a:lnTo>
                    <a:pt x="3215" y="5418"/>
                  </a:lnTo>
                  <a:lnTo>
                    <a:pt x="3328" y="5373"/>
                  </a:lnTo>
                  <a:lnTo>
                    <a:pt x="3440" y="5328"/>
                  </a:lnTo>
                  <a:lnTo>
                    <a:pt x="3530" y="5260"/>
                  </a:lnTo>
                  <a:lnTo>
                    <a:pt x="3620" y="5193"/>
                  </a:lnTo>
                  <a:lnTo>
                    <a:pt x="3687" y="5103"/>
                  </a:lnTo>
                  <a:lnTo>
                    <a:pt x="3732" y="4991"/>
                  </a:lnTo>
                  <a:lnTo>
                    <a:pt x="3732" y="4878"/>
                  </a:lnTo>
                  <a:lnTo>
                    <a:pt x="3732" y="4766"/>
                  </a:lnTo>
                  <a:lnTo>
                    <a:pt x="3710" y="4653"/>
                  </a:lnTo>
                  <a:lnTo>
                    <a:pt x="3643" y="4518"/>
                  </a:lnTo>
                  <a:lnTo>
                    <a:pt x="3305" y="4001"/>
                  </a:lnTo>
                  <a:lnTo>
                    <a:pt x="2991" y="3484"/>
                  </a:lnTo>
                  <a:lnTo>
                    <a:pt x="2361" y="2428"/>
                  </a:lnTo>
                  <a:lnTo>
                    <a:pt x="1170" y="292"/>
                  </a:lnTo>
                  <a:lnTo>
                    <a:pt x="1080" y="180"/>
                  </a:lnTo>
                  <a:lnTo>
                    <a:pt x="990" y="90"/>
                  </a:lnTo>
                  <a:lnTo>
                    <a:pt x="878" y="23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1825650" y="2406225"/>
              <a:ext cx="49475" cy="58475"/>
            </a:xfrm>
            <a:custGeom>
              <a:avLst/>
              <a:gdLst/>
              <a:ahLst/>
              <a:cxnLst/>
              <a:rect l="l" t="t" r="r" b="b"/>
              <a:pathLst>
                <a:path w="1979" h="2339" extrusionOk="0">
                  <a:moveTo>
                    <a:pt x="652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315" y="113"/>
                  </a:lnTo>
                  <a:lnTo>
                    <a:pt x="225" y="180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23" y="787"/>
                  </a:lnTo>
                  <a:lnTo>
                    <a:pt x="90" y="922"/>
                  </a:lnTo>
                  <a:lnTo>
                    <a:pt x="809" y="2046"/>
                  </a:lnTo>
                  <a:lnTo>
                    <a:pt x="899" y="2158"/>
                  </a:lnTo>
                  <a:lnTo>
                    <a:pt x="1012" y="2248"/>
                  </a:lnTo>
                  <a:lnTo>
                    <a:pt x="1124" y="2316"/>
                  </a:lnTo>
                  <a:lnTo>
                    <a:pt x="1236" y="2338"/>
                  </a:lnTo>
                  <a:lnTo>
                    <a:pt x="1461" y="2338"/>
                  </a:lnTo>
                  <a:lnTo>
                    <a:pt x="1574" y="2293"/>
                  </a:lnTo>
                  <a:lnTo>
                    <a:pt x="1664" y="2248"/>
                  </a:lnTo>
                  <a:lnTo>
                    <a:pt x="1776" y="2181"/>
                  </a:lnTo>
                  <a:lnTo>
                    <a:pt x="1843" y="2113"/>
                  </a:lnTo>
                  <a:lnTo>
                    <a:pt x="1911" y="2001"/>
                  </a:lnTo>
                  <a:lnTo>
                    <a:pt x="1956" y="1911"/>
                  </a:lnTo>
                  <a:lnTo>
                    <a:pt x="1978" y="1799"/>
                  </a:lnTo>
                  <a:lnTo>
                    <a:pt x="1978" y="1686"/>
                  </a:lnTo>
                  <a:lnTo>
                    <a:pt x="1956" y="1551"/>
                  </a:lnTo>
                  <a:lnTo>
                    <a:pt x="1888" y="1439"/>
                  </a:lnTo>
                  <a:lnTo>
                    <a:pt x="1169" y="293"/>
                  </a:lnTo>
                  <a:lnTo>
                    <a:pt x="1079" y="180"/>
                  </a:lnTo>
                  <a:lnTo>
                    <a:pt x="989" y="113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1738525" y="2640575"/>
              <a:ext cx="30375" cy="30925"/>
            </a:xfrm>
            <a:custGeom>
              <a:avLst/>
              <a:gdLst/>
              <a:ahLst/>
              <a:cxnLst/>
              <a:rect l="l" t="t" r="r" b="b"/>
              <a:pathLst>
                <a:path w="1215" h="1237" extrusionOk="0">
                  <a:moveTo>
                    <a:pt x="608" y="0"/>
                  </a:moveTo>
                  <a:lnTo>
                    <a:pt x="473" y="23"/>
                  </a:lnTo>
                  <a:lnTo>
                    <a:pt x="338" y="68"/>
                  </a:lnTo>
                  <a:lnTo>
                    <a:pt x="248" y="112"/>
                  </a:lnTo>
                  <a:lnTo>
                    <a:pt x="158" y="202"/>
                  </a:lnTo>
                  <a:lnTo>
                    <a:pt x="91" y="292"/>
                  </a:lnTo>
                  <a:lnTo>
                    <a:pt x="46" y="405"/>
                  </a:lnTo>
                  <a:lnTo>
                    <a:pt x="23" y="517"/>
                  </a:lnTo>
                  <a:lnTo>
                    <a:pt x="1" y="629"/>
                  </a:lnTo>
                  <a:lnTo>
                    <a:pt x="23" y="742"/>
                  </a:lnTo>
                  <a:lnTo>
                    <a:pt x="46" y="854"/>
                  </a:lnTo>
                  <a:lnTo>
                    <a:pt x="91" y="967"/>
                  </a:lnTo>
                  <a:lnTo>
                    <a:pt x="158" y="1057"/>
                  </a:lnTo>
                  <a:lnTo>
                    <a:pt x="248" y="1124"/>
                  </a:lnTo>
                  <a:lnTo>
                    <a:pt x="338" y="1191"/>
                  </a:lnTo>
                  <a:lnTo>
                    <a:pt x="473" y="1236"/>
                  </a:lnTo>
                  <a:lnTo>
                    <a:pt x="743" y="1236"/>
                  </a:lnTo>
                  <a:lnTo>
                    <a:pt x="878" y="1191"/>
                  </a:lnTo>
                  <a:lnTo>
                    <a:pt x="967" y="1124"/>
                  </a:lnTo>
                  <a:lnTo>
                    <a:pt x="1057" y="1057"/>
                  </a:lnTo>
                  <a:lnTo>
                    <a:pt x="1125" y="967"/>
                  </a:lnTo>
                  <a:lnTo>
                    <a:pt x="1170" y="854"/>
                  </a:lnTo>
                  <a:lnTo>
                    <a:pt x="1192" y="742"/>
                  </a:lnTo>
                  <a:lnTo>
                    <a:pt x="1215" y="629"/>
                  </a:lnTo>
                  <a:lnTo>
                    <a:pt x="1192" y="517"/>
                  </a:lnTo>
                  <a:lnTo>
                    <a:pt x="1170" y="405"/>
                  </a:lnTo>
                  <a:lnTo>
                    <a:pt x="1125" y="292"/>
                  </a:lnTo>
                  <a:lnTo>
                    <a:pt x="1057" y="202"/>
                  </a:lnTo>
                  <a:lnTo>
                    <a:pt x="967" y="112"/>
                  </a:lnTo>
                  <a:lnTo>
                    <a:pt x="878" y="68"/>
                  </a:lnTo>
                  <a:lnTo>
                    <a:pt x="743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1453625" y="2257300"/>
              <a:ext cx="86550" cy="103975"/>
            </a:xfrm>
            <a:custGeom>
              <a:avLst/>
              <a:gdLst/>
              <a:ahLst/>
              <a:cxnLst/>
              <a:rect l="l" t="t" r="r" b="b"/>
              <a:pathLst>
                <a:path w="3462" h="4159" extrusionOk="0">
                  <a:moveTo>
                    <a:pt x="652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315" y="90"/>
                  </a:lnTo>
                  <a:lnTo>
                    <a:pt x="202" y="158"/>
                  </a:lnTo>
                  <a:lnTo>
                    <a:pt x="135" y="248"/>
                  </a:lnTo>
                  <a:lnTo>
                    <a:pt x="67" y="338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23" y="652"/>
                  </a:lnTo>
                  <a:lnTo>
                    <a:pt x="45" y="765"/>
                  </a:lnTo>
                  <a:lnTo>
                    <a:pt x="112" y="900"/>
                  </a:lnTo>
                  <a:lnTo>
                    <a:pt x="2293" y="3889"/>
                  </a:lnTo>
                  <a:lnTo>
                    <a:pt x="2383" y="4002"/>
                  </a:lnTo>
                  <a:lnTo>
                    <a:pt x="2495" y="4069"/>
                  </a:lnTo>
                  <a:lnTo>
                    <a:pt x="2585" y="4114"/>
                  </a:lnTo>
                  <a:lnTo>
                    <a:pt x="2720" y="4159"/>
                  </a:lnTo>
                  <a:lnTo>
                    <a:pt x="2832" y="4159"/>
                  </a:lnTo>
                  <a:lnTo>
                    <a:pt x="2945" y="4136"/>
                  </a:lnTo>
                  <a:lnTo>
                    <a:pt x="3057" y="4114"/>
                  </a:lnTo>
                  <a:lnTo>
                    <a:pt x="3170" y="4069"/>
                  </a:lnTo>
                  <a:lnTo>
                    <a:pt x="3259" y="4002"/>
                  </a:lnTo>
                  <a:lnTo>
                    <a:pt x="3349" y="3912"/>
                  </a:lnTo>
                  <a:lnTo>
                    <a:pt x="3417" y="3822"/>
                  </a:lnTo>
                  <a:lnTo>
                    <a:pt x="3439" y="3732"/>
                  </a:lnTo>
                  <a:lnTo>
                    <a:pt x="3462" y="3619"/>
                  </a:lnTo>
                  <a:lnTo>
                    <a:pt x="3462" y="3507"/>
                  </a:lnTo>
                  <a:lnTo>
                    <a:pt x="3417" y="3372"/>
                  </a:lnTo>
                  <a:lnTo>
                    <a:pt x="3349" y="3260"/>
                  </a:lnTo>
                  <a:lnTo>
                    <a:pt x="1191" y="270"/>
                  </a:lnTo>
                  <a:lnTo>
                    <a:pt x="1101" y="158"/>
                  </a:lnTo>
                  <a:lnTo>
                    <a:pt x="989" y="90"/>
                  </a:lnTo>
                  <a:lnTo>
                    <a:pt x="877" y="45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1545225" y="2539975"/>
              <a:ext cx="61275" cy="69700"/>
            </a:xfrm>
            <a:custGeom>
              <a:avLst/>
              <a:gdLst/>
              <a:ahLst/>
              <a:cxnLst/>
              <a:rect l="l" t="t" r="r" b="b"/>
              <a:pathLst>
                <a:path w="2451" h="2788" extrusionOk="0">
                  <a:moveTo>
                    <a:pt x="607" y="0"/>
                  </a:moveTo>
                  <a:lnTo>
                    <a:pt x="472" y="23"/>
                  </a:lnTo>
                  <a:lnTo>
                    <a:pt x="360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93"/>
                  </a:lnTo>
                  <a:lnTo>
                    <a:pt x="23" y="405"/>
                  </a:lnTo>
                  <a:lnTo>
                    <a:pt x="0" y="517"/>
                  </a:lnTo>
                  <a:lnTo>
                    <a:pt x="0" y="630"/>
                  </a:lnTo>
                  <a:lnTo>
                    <a:pt x="0" y="742"/>
                  </a:lnTo>
                  <a:lnTo>
                    <a:pt x="45" y="855"/>
                  </a:lnTo>
                  <a:lnTo>
                    <a:pt x="90" y="967"/>
                  </a:lnTo>
                  <a:lnTo>
                    <a:pt x="157" y="1057"/>
                  </a:lnTo>
                  <a:lnTo>
                    <a:pt x="1394" y="2608"/>
                  </a:lnTo>
                  <a:lnTo>
                    <a:pt x="1484" y="2698"/>
                  </a:lnTo>
                  <a:lnTo>
                    <a:pt x="1596" y="2743"/>
                  </a:lnTo>
                  <a:lnTo>
                    <a:pt x="1709" y="2788"/>
                  </a:lnTo>
                  <a:lnTo>
                    <a:pt x="1843" y="2788"/>
                  </a:lnTo>
                  <a:lnTo>
                    <a:pt x="1956" y="2765"/>
                  </a:lnTo>
                  <a:lnTo>
                    <a:pt x="2068" y="2743"/>
                  </a:lnTo>
                  <a:lnTo>
                    <a:pt x="2181" y="2675"/>
                  </a:lnTo>
                  <a:lnTo>
                    <a:pt x="2270" y="2608"/>
                  </a:lnTo>
                  <a:lnTo>
                    <a:pt x="2360" y="2518"/>
                  </a:lnTo>
                  <a:lnTo>
                    <a:pt x="2405" y="2406"/>
                  </a:lnTo>
                  <a:lnTo>
                    <a:pt x="2450" y="2293"/>
                  </a:lnTo>
                  <a:lnTo>
                    <a:pt x="2450" y="2181"/>
                  </a:lnTo>
                  <a:lnTo>
                    <a:pt x="2428" y="2068"/>
                  </a:lnTo>
                  <a:lnTo>
                    <a:pt x="2405" y="1956"/>
                  </a:lnTo>
                  <a:lnTo>
                    <a:pt x="2338" y="1844"/>
                  </a:lnTo>
                  <a:lnTo>
                    <a:pt x="2270" y="1731"/>
                  </a:lnTo>
                  <a:lnTo>
                    <a:pt x="1034" y="180"/>
                  </a:lnTo>
                  <a:lnTo>
                    <a:pt x="944" y="113"/>
                  </a:lnTo>
                  <a:lnTo>
                    <a:pt x="854" y="45"/>
                  </a:lnTo>
                  <a:lnTo>
                    <a:pt x="719" y="23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1756525" y="2828825"/>
              <a:ext cx="61825" cy="77025"/>
            </a:xfrm>
            <a:custGeom>
              <a:avLst/>
              <a:gdLst/>
              <a:ahLst/>
              <a:cxnLst/>
              <a:rect l="l" t="t" r="r" b="b"/>
              <a:pathLst>
                <a:path w="2473" h="3081" extrusionOk="0">
                  <a:moveTo>
                    <a:pt x="652" y="1"/>
                  </a:moveTo>
                  <a:lnTo>
                    <a:pt x="540" y="23"/>
                  </a:lnTo>
                  <a:lnTo>
                    <a:pt x="405" y="46"/>
                  </a:lnTo>
                  <a:lnTo>
                    <a:pt x="292" y="90"/>
                  </a:lnTo>
                  <a:lnTo>
                    <a:pt x="203" y="158"/>
                  </a:lnTo>
                  <a:lnTo>
                    <a:pt x="113" y="248"/>
                  </a:lnTo>
                  <a:lnTo>
                    <a:pt x="68" y="360"/>
                  </a:lnTo>
                  <a:lnTo>
                    <a:pt x="23" y="473"/>
                  </a:lnTo>
                  <a:lnTo>
                    <a:pt x="0" y="585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68" y="945"/>
                  </a:lnTo>
                  <a:lnTo>
                    <a:pt x="405" y="1394"/>
                  </a:lnTo>
                  <a:lnTo>
                    <a:pt x="720" y="1866"/>
                  </a:lnTo>
                  <a:lnTo>
                    <a:pt x="1304" y="2788"/>
                  </a:lnTo>
                  <a:lnTo>
                    <a:pt x="1394" y="2900"/>
                  </a:lnTo>
                  <a:lnTo>
                    <a:pt x="1506" y="2990"/>
                  </a:lnTo>
                  <a:lnTo>
                    <a:pt x="1619" y="3035"/>
                  </a:lnTo>
                  <a:lnTo>
                    <a:pt x="1731" y="3080"/>
                  </a:lnTo>
                  <a:lnTo>
                    <a:pt x="1956" y="3080"/>
                  </a:lnTo>
                  <a:lnTo>
                    <a:pt x="2068" y="3035"/>
                  </a:lnTo>
                  <a:lnTo>
                    <a:pt x="2181" y="2990"/>
                  </a:lnTo>
                  <a:lnTo>
                    <a:pt x="2271" y="2923"/>
                  </a:lnTo>
                  <a:lnTo>
                    <a:pt x="2338" y="2833"/>
                  </a:lnTo>
                  <a:lnTo>
                    <a:pt x="2405" y="2743"/>
                  </a:lnTo>
                  <a:lnTo>
                    <a:pt x="2450" y="2653"/>
                  </a:lnTo>
                  <a:lnTo>
                    <a:pt x="2473" y="2541"/>
                  </a:lnTo>
                  <a:lnTo>
                    <a:pt x="2473" y="2428"/>
                  </a:lnTo>
                  <a:lnTo>
                    <a:pt x="2450" y="2293"/>
                  </a:lnTo>
                  <a:lnTo>
                    <a:pt x="2383" y="2181"/>
                  </a:lnTo>
                  <a:lnTo>
                    <a:pt x="1776" y="1237"/>
                  </a:lnTo>
                  <a:lnTo>
                    <a:pt x="1461" y="765"/>
                  </a:lnTo>
                  <a:lnTo>
                    <a:pt x="1147" y="315"/>
                  </a:lnTo>
                  <a:lnTo>
                    <a:pt x="1057" y="225"/>
                  </a:lnTo>
                  <a:lnTo>
                    <a:pt x="967" y="135"/>
                  </a:lnTo>
                  <a:lnTo>
                    <a:pt x="877" y="68"/>
                  </a:lnTo>
                  <a:lnTo>
                    <a:pt x="764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1576675" y="2114550"/>
              <a:ext cx="123675" cy="139400"/>
            </a:xfrm>
            <a:custGeom>
              <a:avLst/>
              <a:gdLst/>
              <a:ahLst/>
              <a:cxnLst/>
              <a:rect l="l" t="t" r="r" b="b"/>
              <a:pathLst>
                <a:path w="4947" h="5576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6"/>
                  </a:lnTo>
                  <a:lnTo>
                    <a:pt x="203" y="203"/>
                  </a:lnTo>
                  <a:lnTo>
                    <a:pt x="136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23" y="720"/>
                  </a:lnTo>
                  <a:lnTo>
                    <a:pt x="46" y="832"/>
                  </a:lnTo>
                  <a:lnTo>
                    <a:pt x="113" y="945"/>
                  </a:lnTo>
                  <a:lnTo>
                    <a:pt x="203" y="1057"/>
                  </a:lnTo>
                  <a:lnTo>
                    <a:pt x="698" y="1574"/>
                  </a:lnTo>
                  <a:lnTo>
                    <a:pt x="1170" y="2091"/>
                  </a:lnTo>
                  <a:lnTo>
                    <a:pt x="1642" y="2631"/>
                  </a:lnTo>
                  <a:lnTo>
                    <a:pt x="2091" y="3193"/>
                  </a:lnTo>
                  <a:lnTo>
                    <a:pt x="2991" y="4294"/>
                  </a:lnTo>
                  <a:lnTo>
                    <a:pt x="3440" y="4856"/>
                  </a:lnTo>
                  <a:lnTo>
                    <a:pt x="3912" y="5396"/>
                  </a:lnTo>
                  <a:lnTo>
                    <a:pt x="4025" y="5486"/>
                  </a:lnTo>
                  <a:lnTo>
                    <a:pt x="4115" y="5553"/>
                  </a:lnTo>
                  <a:lnTo>
                    <a:pt x="4227" y="5575"/>
                  </a:lnTo>
                  <a:lnTo>
                    <a:pt x="4452" y="5575"/>
                  </a:lnTo>
                  <a:lnTo>
                    <a:pt x="4564" y="5531"/>
                  </a:lnTo>
                  <a:lnTo>
                    <a:pt x="4654" y="5463"/>
                  </a:lnTo>
                  <a:lnTo>
                    <a:pt x="4744" y="5396"/>
                  </a:lnTo>
                  <a:lnTo>
                    <a:pt x="4834" y="5306"/>
                  </a:lnTo>
                  <a:lnTo>
                    <a:pt x="4879" y="5216"/>
                  </a:lnTo>
                  <a:lnTo>
                    <a:pt x="4924" y="5103"/>
                  </a:lnTo>
                  <a:lnTo>
                    <a:pt x="4946" y="4991"/>
                  </a:lnTo>
                  <a:lnTo>
                    <a:pt x="4946" y="4856"/>
                  </a:lnTo>
                  <a:lnTo>
                    <a:pt x="4924" y="4744"/>
                  </a:lnTo>
                  <a:lnTo>
                    <a:pt x="4879" y="4631"/>
                  </a:lnTo>
                  <a:lnTo>
                    <a:pt x="4789" y="4519"/>
                  </a:lnTo>
                  <a:lnTo>
                    <a:pt x="4317" y="3979"/>
                  </a:lnTo>
                  <a:lnTo>
                    <a:pt x="3867" y="3417"/>
                  </a:lnTo>
                  <a:lnTo>
                    <a:pt x="2968" y="2316"/>
                  </a:lnTo>
                  <a:lnTo>
                    <a:pt x="2519" y="1754"/>
                  </a:lnTo>
                  <a:lnTo>
                    <a:pt x="2047" y="1215"/>
                  </a:lnTo>
                  <a:lnTo>
                    <a:pt x="1574" y="698"/>
                  </a:lnTo>
                  <a:lnTo>
                    <a:pt x="1080" y="180"/>
                  </a:lnTo>
                  <a:lnTo>
                    <a:pt x="968" y="91"/>
                  </a:lnTo>
                  <a:lnTo>
                    <a:pt x="855" y="46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1635125" y="2273025"/>
              <a:ext cx="112425" cy="115800"/>
            </a:xfrm>
            <a:custGeom>
              <a:avLst/>
              <a:gdLst/>
              <a:ahLst/>
              <a:cxnLst/>
              <a:rect l="l" t="t" r="r" b="b"/>
              <a:pathLst>
                <a:path w="4497" h="4632" extrusionOk="0">
                  <a:moveTo>
                    <a:pt x="585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6"/>
                  </a:lnTo>
                  <a:lnTo>
                    <a:pt x="181" y="203"/>
                  </a:lnTo>
                  <a:lnTo>
                    <a:pt x="113" y="293"/>
                  </a:lnTo>
                  <a:lnTo>
                    <a:pt x="46" y="405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32"/>
                  </a:lnTo>
                  <a:lnTo>
                    <a:pt x="91" y="945"/>
                  </a:lnTo>
                  <a:lnTo>
                    <a:pt x="181" y="1057"/>
                  </a:lnTo>
                  <a:lnTo>
                    <a:pt x="608" y="1484"/>
                  </a:lnTo>
                  <a:lnTo>
                    <a:pt x="1012" y="1889"/>
                  </a:lnTo>
                  <a:lnTo>
                    <a:pt x="1799" y="2766"/>
                  </a:lnTo>
                  <a:lnTo>
                    <a:pt x="2608" y="3620"/>
                  </a:lnTo>
                  <a:lnTo>
                    <a:pt x="3013" y="4047"/>
                  </a:lnTo>
                  <a:lnTo>
                    <a:pt x="3440" y="4474"/>
                  </a:lnTo>
                  <a:lnTo>
                    <a:pt x="3530" y="4564"/>
                  </a:lnTo>
                  <a:lnTo>
                    <a:pt x="3665" y="4609"/>
                  </a:lnTo>
                  <a:lnTo>
                    <a:pt x="3777" y="4631"/>
                  </a:lnTo>
                  <a:lnTo>
                    <a:pt x="4002" y="4631"/>
                  </a:lnTo>
                  <a:lnTo>
                    <a:pt x="4114" y="4586"/>
                  </a:lnTo>
                  <a:lnTo>
                    <a:pt x="4204" y="4519"/>
                  </a:lnTo>
                  <a:lnTo>
                    <a:pt x="4294" y="4452"/>
                  </a:lnTo>
                  <a:lnTo>
                    <a:pt x="4362" y="4362"/>
                  </a:lnTo>
                  <a:lnTo>
                    <a:pt x="4429" y="4249"/>
                  </a:lnTo>
                  <a:lnTo>
                    <a:pt x="4474" y="4159"/>
                  </a:lnTo>
                  <a:lnTo>
                    <a:pt x="4497" y="4047"/>
                  </a:lnTo>
                  <a:lnTo>
                    <a:pt x="4497" y="3935"/>
                  </a:lnTo>
                  <a:lnTo>
                    <a:pt x="4452" y="3822"/>
                  </a:lnTo>
                  <a:lnTo>
                    <a:pt x="4407" y="3710"/>
                  </a:lnTo>
                  <a:lnTo>
                    <a:pt x="4294" y="3597"/>
                  </a:lnTo>
                  <a:lnTo>
                    <a:pt x="3890" y="3170"/>
                  </a:lnTo>
                  <a:lnTo>
                    <a:pt x="3485" y="2743"/>
                  </a:lnTo>
                  <a:lnTo>
                    <a:pt x="2676" y="1889"/>
                  </a:lnTo>
                  <a:lnTo>
                    <a:pt x="1889" y="1012"/>
                  </a:lnTo>
                  <a:lnTo>
                    <a:pt x="1484" y="608"/>
                  </a:lnTo>
                  <a:lnTo>
                    <a:pt x="1057" y="181"/>
                  </a:lnTo>
                  <a:lnTo>
                    <a:pt x="945" y="91"/>
                  </a:lnTo>
                  <a:lnTo>
                    <a:pt x="832" y="46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1210275" y="2106125"/>
              <a:ext cx="146150" cy="132100"/>
            </a:xfrm>
            <a:custGeom>
              <a:avLst/>
              <a:gdLst/>
              <a:ahLst/>
              <a:cxnLst/>
              <a:rect l="l" t="t" r="r" b="b"/>
              <a:pathLst>
                <a:path w="5846" h="5284" extrusionOk="0">
                  <a:moveTo>
                    <a:pt x="540" y="0"/>
                  </a:moveTo>
                  <a:lnTo>
                    <a:pt x="450" y="23"/>
                  </a:lnTo>
                  <a:lnTo>
                    <a:pt x="338" y="45"/>
                  </a:lnTo>
                  <a:lnTo>
                    <a:pt x="248" y="113"/>
                  </a:lnTo>
                  <a:lnTo>
                    <a:pt x="180" y="203"/>
                  </a:lnTo>
                  <a:lnTo>
                    <a:pt x="113" y="293"/>
                  </a:lnTo>
                  <a:lnTo>
                    <a:pt x="68" y="405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46" y="877"/>
                  </a:lnTo>
                  <a:lnTo>
                    <a:pt x="91" y="990"/>
                  </a:lnTo>
                  <a:lnTo>
                    <a:pt x="180" y="1079"/>
                  </a:lnTo>
                  <a:lnTo>
                    <a:pt x="270" y="1169"/>
                  </a:lnTo>
                  <a:lnTo>
                    <a:pt x="877" y="1641"/>
                  </a:lnTo>
                  <a:lnTo>
                    <a:pt x="1462" y="2091"/>
                  </a:lnTo>
                  <a:lnTo>
                    <a:pt x="2046" y="2563"/>
                  </a:lnTo>
                  <a:lnTo>
                    <a:pt x="2608" y="3058"/>
                  </a:lnTo>
                  <a:lnTo>
                    <a:pt x="3170" y="3552"/>
                  </a:lnTo>
                  <a:lnTo>
                    <a:pt x="3710" y="4069"/>
                  </a:lnTo>
                  <a:lnTo>
                    <a:pt x="4789" y="5103"/>
                  </a:lnTo>
                  <a:lnTo>
                    <a:pt x="4901" y="5193"/>
                  </a:lnTo>
                  <a:lnTo>
                    <a:pt x="5013" y="5261"/>
                  </a:lnTo>
                  <a:lnTo>
                    <a:pt x="5126" y="5283"/>
                  </a:lnTo>
                  <a:lnTo>
                    <a:pt x="5238" y="5283"/>
                  </a:lnTo>
                  <a:lnTo>
                    <a:pt x="5351" y="5261"/>
                  </a:lnTo>
                  <a:lnTo>
                    <a:pt x="5463" y="5238"/>
                  </a:lnTo>
                  <a:lnTo>
                    <a:pt x="5553" y="5171"/>
                  </a:lnTo>
                  <a:lnTo>
                    <a:pt x="5643" y="5103"/>
                  </a:lnTo>
                  <a:lnTo>
                    <a:pt x="5733" y="5013"/>
                  </a:lnTo>
                  <a:lnTo>
                    <a:pt x="5778" y="4901"/>
                  </a:lnTo>
                  <a:lnTo>
                    <a:pt x="5823" y="4789"/>
                  </a:lnTo>
                  <a:lnTo>
                    <a:pt x="5845" y="4676"/>
                  </a:lnTo>
                  <a:lnTo>
                    <a:pt x="5845" y="4564"/>
                  </a:lnTo>
                  <a:lnTo>
                    <a:pt x="5823" y="4451"/>
                  </a:lnTo>
                  <a:lnTo>
                    <a:pt x="5755" y="4339"/>
                  </a:lnTo>
                  <a:lnTo>
                    <a:pt x="5665" y="4227"/>
                  </a:lnTo>
                  <a:lnTo>
                    <a:pt x="5103" y="3687"/>
                  </a:lnTo>
                  <a:lnTo>
                    <a:pt x="4541" y="3125"/>
                  </a:lnTo>
                  <a:lnTo>
                    <a:pt x="3957" y="2608"/>
                  </a:lnTo>
                  <a:lnTo>
                    <a:pt x="3372" y="2069"/>
                  </a:lnTo>
                  <a:lnTo>
                    <a:pt x="2766" y="1574"/>
                  </a:lnTo>
                  <a:lnTo>
                    <a:pt x="2159" y="1079"/>
                  </a:lnTo>
                  <a:lnTo>
                    <a:pt x="1529" y="585"/>
                  </a:lnTo>
                  <a:lnTo>
                    <a:pt x="900" y="113"/>
                  </a:lnTo>
                  <a:lnTo>
                    <a:pt x="787" y="45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1383375" y="2323600"/>
              <a:ext cx="101175" cy="104000"/>
            </a:xfrm>
            <a:custGeom>
              <a:avLst/>
              <a:gdLst/>
              <a:ahLst/>
              <a:cxnLst/>
              <a:rect l="l" t="t" r="r" b="b"/>
              <a:pathLst>
                <a:path w="4047" h="4160" extrusionOk="0">
                  <a:moveTo>
                    <a:pt x="607" y="1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92" y="113"/>
                  </a:lnTo>
                  <a:lnTo>
                    <a:pt x="202" y="203"/>
                  </a:lnTo>
                  <a:lnTo>
                    <a:pt x="113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45" y="833"/>
                  </a:lnTo>
                  <a:lnTo>
                    <a:pt x="90" y="945"/>
                  </a:lnTo>
                  <a:lnTo>
                    <a:pt x="180" y="1057"/>
                  </a:lnTo>
                  <a:lnTo>
                    <a:pt x="540" y="1417"/>
                  </a:lnTo>
                  <a:lnTo>
                    <a:pt x="899" y="1777"/>
                  </a:lnTo>
                  <a:lnTo>
                    <a:pt x="1574" y="2519"/>
                  </a:lnTo>
                  <a:lnTo>
                    <a:pt x="2271" y="3260"/>
                  </a:lnTo>
                  <a:lnTo>
                    <a:pt x="2608" y="3642"/>
                  </a:lnTo>
                  <a:lnTo>
                    <a:pt x="2967" y="3980"/>
                  </a:lnTo>
                  <a:lnTo>
                    <a:pt x="3080" y="4070"/>
                  </a:lnTo>
                  <a:lnTo>
                    <a:pt x="3192" y="4137"/>
                  </a:lnTo>
                  <a:lnTo>
                    <a:pt x="3327" y="4160"/>
                  </a:lnTo>
                  <a:lnTo>
                    <a:pt x="3439" y="4160"/>
                  </a:lnTo>
                  <a:lnTo>
                    <a:pt x="3552" y="4137"/>
                  </a:lnTo>
                  <a:lnTo>
                    <a:pt x="3664" y="4092"/>
                  </a:lnTo>
                  <a:lnTo>
                    <a:pt x="3754" y="4047"/>
                  </a:lnTo>
                  <a:lnTo>
                    <a:pt x="3844" y="3957"/>
                  </a:lnTo>
                  <a:lnTo>
                    <a:pt x="3911" y="3890"/>
                  </a:lnTo>
                  <a:lnTo>
                    <a:pt x="3979" y="3777"/>
                  </a:lnTo>
                  <a:lnTo>
                    <a:pt x="4024" y="3665"/>
                  </a:lnTo>
                  <a:lnTo>
                    <a:pt x="4046" y="3553"/>
                  </a:lnTo>
                  <a:lnTo>
                    <a:pt x="4024" y="3440"/>
                  </a:lnTo>
                  <a:lnTo>
                    <a:pt x="4001" y="3328"/>
                  </a:lnTo>
                  <a:lnTo>
                    <a:pt x="3934" y="3215"/>
                  </a:lnTo>
                  <a:lnTo>
                    <a:pt x="3844" y="3125"/>
                  </a:lnTo>
                  <a:lnTo>
                    <a:pt x="3484" y="2766"/>
                  </a:lnTo>
                  <a:lnTo>
                    <a:pt x="3147" y="2384"/>
                  </a:lnTo>
                  <a:lnTo>
                    <a:pt x="2450" y="1642"/>
                  </a:lnTo>
                  <a:lnTo>
                    <a:pt x="1776" y="900"/>
                  </a:lnTo>
                  <a:lnTo>
                    <a:pt x="1416" y="540"/>
                  </a:lnTo>
                  <a:lnTo>
                    <a:pt x="1057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1642425" y="1304750"/>
              <a:ext cx="872775" cy="1755075"/>
            </a:xfrm>
            <a:custGeom>
              <a:avLst/>
              <a:gdLst/>
              <a:ahLst/>
              <a:cxnLst/>
              <a:rect l="l" t="t" r="r" b="b"/>
              <a:pathLst>
                <a:path w="34911" h="70203" extrusionOk="0">
                  <a:moveTo>
                    <a:pt x="5171" y="0"/>
                  </a:moveTo>
                  <a:lnTo>
                    <a:pt x="4699" y="45"/>
                  </a:lnTo>
                  <a:lnTo>
                    <a:pt x="4205" y="113"/>
                  </a:lnTo>
                  <a:lnTo>
                    <a:pt x="3710" y="225"/>
                  </a:lnTo>
                  <a:lnTo>
                    <a:pt x="3260" y="360"/>
                  </a:lnTo>
                  <a:lnTo>
                    <a:pt x="2856" y="540"/>
                  </a:lnTo>
                  <a:lnTo>
                    <a:pt x="2451" y="765"/>
                  </a:lnTo>
                  <a:lnTo>
                    <a:pt x="2114" y="1034"/>
                  </a:lnTo>
                  <a:lnTo>
                    <a:pt x="1777" y="1327"/>
                  </a:lnTo>
                  <a:lnTo>
                    <a:pt x="1485" y="1686"/>
                  </a:lnTo>
                  <a:lnTo>
                    <a:pt x="1215" y="2068"/>
                  </a:lnTo>
                  <a:lnTo>
                    <a:pt x="990" y="2473"/>
                  </a:lnTo>
                  <a:lnTo>
                    <a:pt x="765" y="2923"/>
                  </a:lnTo>
                  <a:lnTo>
                    <a:pt x="585" y="3417"/>
                  </a:lnTo>
                  <a:lnTo>
                    <a:pt x="428" y="3912"/>
                  </a:lnTo>
                  <a:lnTo>
                    <a:pt x="316" y="4474"/>
                  </a:lnTo>
                  <a:lnTo>
                    <a:pt x="203" y="5036"/>
                  </a:lnTo>
                  <a:lnTo>
                    <a:pt x="113" y="5643"/>
                  </a:lnTo>
                  <a:lnTo>
                    <a:pt x="68" y="6272"/>
                  </a:lnTo>
                  <a:lnTo>
                    <a:pt x="23" y="6946"/>
                  </a:lnTo>
                  <a:lnTo>
                    <a:pt x="1" y="7621"/>
                  </a:lnTo>
                  <a:lnTo>
                    <a:pt x="23" y="8318"/>
                  </a:lnTo>
                  <a:lnTo>
                    <a:pt x="46" y="9059"/>
                  </a:lnTo>
                  <a:lnTo>
                    <a:pt x="91" y="9801"/>
                  </a:lnTo>
                  <a:lnTo>
                    <a:pt x="158" y="10565"/>
                  </a:lnTo>
                  <a:lnTo>
                    <a:pt x="226" y="11352"/>
                  </a:lnTo>
                  <a:lnTo>
                    <a:pt x="316" y="12161"/>
                  </a:lnTo>
                  <a:lnTo>
                    <a:pt x="428" y="12993"/>
                  </a:lnTo>
                  <a:lnTo>
                    <a:pt x="720" y="14679"/>
                  </a:lnTo>
                  <a:lnTo>
                    <a:pt x="1035" y="16410"/>
                  </a:lnTo>
                  <a:lnTo>
                    <a:pt x="1417" y="18186"/>
                  </a:lnTo>
                  <a:lnTo>
                    <a:pt x="1844" y="19984"/>
                  </a:lnTo>
                  <a:lnTo>
                    <a:pt x="2294" y="21805"/>
                  </a:lnTo>
                  <a:lnTo>
                    <a:pt x="2766" y="23648"/>
                  </a:lnTo>
                  <a:lnTo>
                    <a:pt x="3283" y="25469"/>
                  </a:lnTo>
                  <a:lnTo>
                    <a:pt x="3800" y="27290"/>
                  </a:lnTo>
                  <a:lnTo>
                    <a:pt x="4339" y="29088"/>
                  </a:lnTo>
                  <a:lnTo>
                    <a:pt x="4879" y="30864"/>
                  </a:lnTo>
                  <a:lnTo>
                    <a:pt x="5958" y="34258"/>
                  </a:lnTo>
                  <a:lnTo>
                    <a:pt x="7914" y="40283"/>
                  </a:lnTo>
                  <a:lnTo>
                    <a:pt x="8678" y="42711"/>
                  </a:lnTo>
                  <a:lnTo>
                    <a:pt x="8993" y="43767"/>
                  </a:lnTo>
                  <a:lnTo>
                    <a:pt x="9240" y="44689"/>
                  </a:lnTo>
                  <a:lnTo>
                    <a:pt x="9712" y="46442"/>
                  </a:lnTo>
                  <a:lnTo>
                    <a:pt x="10206" y="48173"/>
                  </a:lnTo>
                  <a:lnTo>
                    <a:pt x="10723" y="49904"/>
                  </a:lnTo>
                  <a:lnTo>
                    <a:pt x="11285" y="51612"/>
                  </a:lnTo>
                  <a:lnTo>
                    <a:pt x="11847" y="53321"/>
                  </a:lnTo>
                  <a:lnTo>
                    <a:pt x="12432" y="55029"/>
                  </a:lnTo>
                  <a:lnTo>
                    <a:pt x="13016" y="56738"/>
                  </a:lnTo>
                  <a:lnTo>
                    <a:pt x="13646" y="58446"/>
                  </a:lnTo>
                  <a:lnTo>
                    <a:pt x="13960" y="59413"/>
                  </a:lnTo>
                  <a:lnTo>
                    <a:pt x="14388" y="60739"/>
                  </a:lnTo>
                  <a:lnTo>
                    <a:pt x="14860" y="62290"/>
                  </a:lnTo>
                  <a:lnTo>
                    <a:pt x="15377" y="63931"/>
                  </a:lnTo>
                  <a:lnTo>
                    <a:pt x="15894" y="65527"/>
                  </a:lnTo>
                  <a:lnTo>
                    <a:pt x="16163" y="66246"/>
                  </a:lnTo>
                  <a:lnTo>
                    <a:pt x="16411" y="66943"/>
                  </a:lnTo>
                  <a:lnTo>
                    <a:pt x="16658" y="67550"/>
                  </a:lnTo>
                  <a:lnTo>
                    <a:pt x="16905" y="68044"/>
                  </a:lnTo>
                  <a:lnTo>
                    <a:pt x="17130" y="68449"/>
                  </a:lnTo>
                  <a:lnTo>
                    <a:pt x="17242" y="68606"/>
                  </a:lnTo>
                  <a:lnTo>
                    <a:pt x="17332" y="68741"/>
                  </a:lnTo>
                  <a:lnTo>
                    <a:pt x="17669" y="69056"/>
                  </a:lnTo>
                  <a:lnTo>
                    <a:pt x="18007" y="69326"/>
                  </a:lnTo>
                  <a:lnTo>
                    <a:pt x="18366" y="69551"/>
                  </a:lnTo>
                  <a:lnTo>
                    <a:pt x="18748" y="69753"/>
                  </a:lnTo>
                  <a:lnTo>
                    <a:pt x="19153" y="69888"/>
                  </a:lnTo>
                  <a:lnTo>
                    <a:pt x="19558" y="70023"/>
                  </a:lnTo>
                  <a:lnTo>
                    <a:pt x="19962" y="70113"/>
                  </a:lnTo>
                  <a:lnTo>
                    <a:pt x="20389" y="70158"/>
                  </a:lnTo>
                  <a:lnTo>
                    <a:pt x="20817" y="70202"/>
                  </a:lnTo>
                  <a:lnTo>
                    <a:pt x="21671" y="70202"/>
                  </a:lnTo>
                  <a:lnTo>
                    <a:pt x="22120" y="70180"/>
                  </a:lnTo>
                  <a:lnTo>
                    <a:pt x="22997" y="70068"/>
                  </a:lnTo>
                  <a:lnTo>
                    <a:pt x="23851" y="69933"/>
                  </a:lnTo>
                  <a:lnTo>
                    <a:pt x="24571" y="69798"/>
                  </a:lnTo>
                  <a:lnTo>
                    <a:pt x="25380" y="69640"/>
                  </a:lnTo>
                  <a:lnTo>
                    <a:pt x="26234" y="69438"/>
                  </a:lnTo>
                  <a:lnTo>
                    <a:pt x="27111" y="69236"/>
                  </a:lnTo>
                  <a:lnTo>
                    <a:pt x="28954" y="68741"/>
                  </a:lnTo>
                  <a:lnTo>
                    <a:pt x="30752" y="68202"/>
                  </a:lnTo>
                  <a:lnTo>
                    <a:pt x="31584" y="67932"/>
                  </a:lnTo>
                  <a:lnTo>
                    <a:pt x="32371" y="67662"/>
                  </a:lnTo>
                  <a:lnTo>
                    <a:pt x="33068" y="67415"/>
                  </a:lnTo>
                  <a:lnTo>
                    <a:pt x="33697" y="67168"/>
                  </a:lnTo>
                  <a:lnTo>
                    <a:pt x="34192" y="66921"/>
                  </a:lnTo>
                  <a:lnTo>
                    <a:pt x="34574" y="66718"/>
                  </a:lnTo>
                  <a:lnTo>
                    <a:pt x="34709" y="66628"/>
                  </a:lnTo>
                  <a:lnTo>
                    <a:pt x="34821" y="66516"/>
                  </a:lnTo>
                  <a:lnTo>
                    <a:pt x="34888" y="66448"/>
                  </a:lnTo>
                  <a:lnTo>
                    <a:pt x="34911" y="66359"/>
                  </a:lnTo>
                  <a:lnTo>
                    <a:pt x="34888" y="65797"/>
                  </a:lnTo>
                  <a:lnTo>
                    <a:pt x="34843" y="65212"/>
                  </a:lnTo>
                  <a:lnTo>
                    <a:pt x="34776" y="64605"/>
                  </a:lnTo>
                  <a:lnTo>
                    <a:pt x="34709" y="63998"/>
                  </a:lnTo>
                  <a:lnTo>
                    <a:pt x="34596" y="63391"/>
                  </a:lnTo>
                  <a:lnTo>
                    <a:pt x="34484" y="62762"/>
                  </a:lnTo>
                  <a:lnTo>
                    <a:pt x="34192" y="61503"/>
                  </a:lnTo>
                  <a:lnTo>
                    <a:pt x="33877" y="60267"/>
                  </a:lnTo>
                  <a:lnTo>
                    <a:pt x="33517" y="59053"/>
                  </a:lnTo>
                  <a:lnTo>
                    <a:pt x="32865" y="56782"/>
                  </a:lnTo>
                  <a:lnTo>
                    <a:pt x="31179" y="50781"/>
                  </a:lnTo>
                  <a:lnTo>
                    <a:pt x="29876" y="46150"/>
                  </a:lnTo>
                  <a:lnTo>
                    <a:pt x="28392" y="40980"/>
                  </a:lnTo>
                  <a:lnTo>
                    <a:pt x="26863" y="35675"/>
                  </a:lnTo>
                  <a:lnTo>
                    <a:pt x="25357" y="30617"/>
                  </a:lnTo>
                  <a:lnTo>
                    <a:pt x="24660" y="28301"/>
                  </a:lnTo>
                  <a:lnTo>
                    <a:pt x="24009" y="26211"/>
                  </a:lnTo>
                  <a:lnTo>
                    <a:pt x="23424" y="24390"/>
                  </a:lnTo>
                  <a:lnTo>
                    <a:pt x="22930" y="22884"/>
                  </a:lnTo>
                  <a:lnTo>
                    <a:pt x="22480" y="21625"/>
                  </a:lnTo>
                  <a:lnTo>
                    <a:pt x="21940" y="20097"/>
                  </a:lnTo>
                  <a:lnTo>
                    <a:pt x="21289" y="18366"/>
                  </a:lnTo>
                  <a:lnTo>
                    <a:pt x="20524" y="16477"/>
                  </a:lnTo>
                  <a:lnTo>
                    <a:pt x="20120" y="15488"/>
                  </a:lnTo>
                  <a:lnTo>
                    <a:pt x="19670" y="14499"/>
                  </a:lnTo>
                  <a:lnTo>
                    <a:pt x="19198" y="13465"/>
                  </a:lnTo>
                  <a:lnTo>
                    <a:pt x="18704" y="12431"/>
                  </a:lnTo>
                  <a:lnTo>
                    <a:pt x="18186" y="11397"/>
                  </a:lnTo>
                  <a:lnTo>
                    <a:pt x="17647" y="10386"/>
                  </a:lnTo>
                  <a:lnTo>
                    <a:pt x="17085" y="9374"/>
                  </a:lnTo>
                  <a:lnTo>
                    <a:pt x="16501" y="8363"/>
                  </a:lnTo>
                  <a:lnTo>
                    <a:pt x="15871" y="7396"/>
                  </a:lnTo>
                  <a:lnTo>
                    <a:pt x="15242" y="6452"/>
                  </a:lnTo>
                  <a:lnTo>
                    <a:pt x="14567" y="5553"/>
                  </a:lnTo>
                  <a:lnTo>
                    <a:pt x="13871" y="4698"/>
                  </a:lnTo>
                  <a:lnTo>
                    <a:pt x="13511" y="4294"/>
                  </a:lnTo>
                  <a:lnTo>
                    <a:pt x="13151" y="3889"/>
                  </a:lnTo>
                  <a:lnTo>
                    <a:pt x="12792" y="3507"/>
                  </a:lnTo>
                  <a:lnTo>
                    <a:pt x="12409" y="3147"/>
                  </a:lnTo>
                  <a:lnTo>
                    <a:pt x="12050" y="2788"/>
                  </a:lnTo>
                  <a:lnTo>
                    <a:pt x="11668" y="2451"/>
                  </a:lnTo>
                  <a:lnTo>
                    <a:pt x="11263" y="2136"/>
                  </a:lnTo>
                  <a:lnTo>
                    <a:pt x="10858" y="1844"/>
                  </a:lnTo>
                  <a:lnTo>
                    <a:pt x="10476" y="1574"/>
                  </a:lnTo>
                  <a:lnTo>
                    <a:pt x="10049" y="1304"/>
                  </a:lnTo>
                  <a:lnTo>
                    <a:pt x="9644" y="1079"/>
                  </a:lnTo>
                  <a:lnTo>
                    <a:pt x="9217" y="855"/>
                  </a:lnTo>
                  <a:lnTo>
                    <a:pt x="8790" y="652"/>
                  </a:lnTo>
                  <a:lnTo>
                    <a:pt x="8363" y="495"/>
                  </a:lnTo>
                  <a:lnTo>
                    <a:pt x="7936" y="337"/>
                  </a:lnTo>
                  <a:lnTo>
                    <a:pt x="7486" y="225"/>
                  </a:lnTo>
                  <a:lnTo>
                    <a:pt x="7037" y="113"/>
                  </a:lnTo>
                  <a:lnTo>
                    <a:pt x="6587" y="45"/>
                  </a:lnTo>
                  <a:lnTo>
                    <a:pt x="6115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730100" y="1305875"/>
              <a:ext cx="571550" cy="1741025"/>
            </a:xfrm>
            <a:custGeom>
              <a:avLst/>
              <a:gdLst/>
              <a:ahLst/>
              <a:cxnLst/>
              <a:rect l="l" t="t" r="r" b="b"/>
              <a:pathLst>
                <a:path w="22862" h="69641" extrusionOk="0">
                  <a:moveTo>
                    <a:pt x="1237" y="0"/>
                  </a:moveTo>
                  <a:lnTo>
                    <a:pt x="720" y="68"/>
                  </a:lnTo>
                  <a:lnTo>
                    <a:pt x="203" y="180"/>
                  </a:lnTo>
                  <a:lnTo>
                    <a:pt x="1" y="248"/>
                  </a:lnTo>
                  <a:lnTo>
                    <a:pt x="698" y="2338"/>
                  </a:lnTo>
                  <a:lnTo>
                    <a:pt x="1439" y="4429"/>
                  </a:lnTo>
                  <a:lnTo>
                    <a:pt x="2204" y="6519"/>
                  </a:lnTo>
                  <a:lnTo>
                    <a:pt x="2990" y="8587"/>
                  </a:lnTo>
                  <a:lnTo>
                    <a:pt x="4586" y="12746"/>
                  </a:lnTo>
                  <a:lnTo>
                    <a:pt x="5373" y="14814"/>
                  </a:lnTo>
                  <a:lnTo>
                    <a:pt x="6115" y="16882"/>
                  </a:lnTo>
                  <a:lnTo>
                    <a:pt x="7868" y="21940"/>
                  </a:lnTo>
                  <a:lnTo>
                    <a:pt x="9577" y="26975"/>
                  </a:lnTo>
                  <a:lnTo>
                    <a:pt x="10408" y="29515"/>
                  </a:lnTo>
                  <a:lnTo>
                    <a:pt x="11240" y="32033"/>
                  </a:lnTo>
                  <a:lnTo>
                    <a:pt x="12049" y="34573"/>
                  </a:lnTo>
                  <a:lnTo>
                    <a:pt x="12836" y="37113"/>
                  </a:lnTo>
                  <a:lnTo>
                    <a:pt x="14320" y="41991"/>
                  </a:lnTo>
                  <a:lnTo>
                    <a:pt x="15039" y="44419"/>
                  </a:lnTo>
                  <a:lnTo>
                    <a:pt x="15758" y="46869"/>
                  </a:lnTo>
                  <a:lnTo>
                    <a:pt x="16455" y="49297"/>
                  </a:lnTo>
                  <a:lnTo>
                    <a:pt x="17130" y="51747"/>
                  </a:lnTo>
                  <a:lnTo>
                    <a:pt x="17759" y="54220"/>
                  </a:lnTo>
                  <a:lnTo>
                    <a:pt x="18366" y="56670"/>
                  </a:lnTo>
                  <a:lnTo>
                    <a:pt x="19153" y="59929"/>
                  </a:lnTo>
                  <a:lnTo>
                    <a:pt x="19940" y="63189"/>
                  </a:lnTo>
                  <a:lnTo>
                    <a:pt x="20344" y="64807"/>
                  </a:lnTo>
                  <a:lnTo>
                    <a:pt x="20771" y="66426"/>
                  </a:lnTo>
                  <a:lnTo>
                    <a:pt x="21198" y="68044"/>
                  </a:lnTo>
                  <a:lnTo>
                    <a:pt x="21670" y="69640"/>
                  </a:lnTo>
                  <a:lnTo>
                    <a:pt x="22862" y="69371"/>
                  </a:lnTo>
                  <a:lnTo>
                    <a:pt x="22435" y="67820"/>
                  </a:lnTo>
                  <a:lnTo>
                    <a:pt x="22008" y="66269"/>
                  </a:lnTo>
                  <a:lnTo>
                    <a:pt x="21603" y="64718"/>
                  </a:lnTo>
                  <a:lnTo>
                    <a:pt x="21198" y="63144"/>
                  </a:lnTo>
                  <a:lnTo>
                    <a:pt x="20434" y="60019"/>
                  </a:lnTo>
                  <a:lnTo>
                    <a:pt x="19692" y="56895"/>
                  </a:lnTo>
                  <a:lnTo>
                    <a:pt x="19063" y="54355"/>
                  </a:lnTo>
                  <a:lnTo>
                    <a:pt x="18411" y="51837"/>
                  </a:lnTo>
                  <a:lnTo>
                    <a:pt x="17714" y="49319"/>
                  </a:lnTo>
                  <a:lnTo>
                    <a:pt x="17017" y="46802"/>
                  </a:lnTo>
                  <a:lnTo>
                    <a:pt x="16298" y="44307"/>
                  </a:lnTo>
                  <a:lnTo>
                    <a:pt x="15534" y="41789"/>
                  </a:lnTo>
                  <a:lnTo>
                    <a:pt x="14028" y="36799"/>
                  </a:lnTo>
                  <a:lnTo>
                    <a:pt x="13263" y="34326"/>
                  </a:lnTo>
                  <a:lnTo>
                    <a:pt x="12477" y="31853"/>
                  </a:lnTo>
                  <a:lnTo>
                    <a:pt x="11667" y="29380"/>
                  </a:lnTo>
                  <a:lnTo>
                    <a:pt x="10858" y="26930"/>
                  </a:lnTo>
                  <a:lnTo>
                    <a:pt x="9195" y="22007"/>
                  </a:lnTo>
                  <a:lnTo>
                    <a:pt x="7486" y="17107"/>
                  </a:lnTo>
                  <a:lnTo>
                    <a:pt x="6722" y="14971"/>
                  </a:lnTo>
                  <a:lnTo>
                    <a:pt x="5935" y="12836"/>
                  </a:lnTo>
                  <a:lnTo>
                    <a:pt x="4294" y="8587"/>
                  </a:lnTo>
                  <a:lnTo>
                    <a:pt x="3485" y="6452"/>
                  </a:lnTo>
                  <a:lnTo>
                    <a:pt x="2698" y="4294"/>
                  </a:lnTo>
                  <a:lnTo>
                    <a:pt x="1956" y="2158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308375" y="2650125"/>
              <a:ext cx="78150" cy="196700"/>
            </a:xfrm>
            <a:custGeom>
              <a:avLst/>
              <a:gdLst/>
              <a:ahLst/>
              <a:cxnLst/>
              <a:rect l="l" t="t" r="r" b="b"/>
              <a:pathLst>
                <a:path w="3126" h="7868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46" y="382"/>
                  </a:lnTo>
                  <a:lnTo>
                    <a:pt x="23" y="495"/>
                  </a:lnTo>
                  <a:lnTo>
                    <a:pt x="1" y="607"/>
                  </a:lnTo>
                  <a:lnTo>
                    <a:pt x="23" y="742"/>
                  </a:lnTo>
                  <a:lnTo>
                    <a:pt x="473" y="2428"/>
                  </a:lnTo>
                  <a:lnTo>
                    <a:pt x="900" y="4114"/>
                  </a:lnTo>
                  <a:lnTo>
                    <a:pt x="1125" y="4946"/>
                  </a:lnTo>
                  <a:lnTo>
                    <a:pt x="1349" y="5800"/>
                  </a:lnTo>
                  <a:lnTo>
                    <a:pt x="1619" y="6632"/>
                  </a:lnTo>
                  <a:lnTo>
                    <a:pt x="1889" y="7441"/>
                  </a:lnTo>
                  <a:lnTo>
                    <a:pt x="1956" y="7576"/>
                  </a:lnTo>
                  <a:lnTo>
                    <a:pt x="2024" y="7666"/>
                  </a:lnTo>
                  <a:lnTo>
                    <a:pt x="2114" y="7756"/>
                  </a:lnTo>
                  <a:lnTo>
                    <a:pt x="2226" y="7800"/>
                  </a:lnTo>
                  <a:lnTo>
                    <a:pt x="2338" y="7845"/>
                  </a:lnTo>
                  <a:lnTo>
                    <a:pt x="2451" y="7868"/>
                  </a:lnTo>
                  <a:lnTo>
                    <a:pt x="2563" y="7845"/>
                  </a:lnTo>
                  <a:lnTo>
                    <a:pt x="2698" y="7845"/>
                  </a:lnTo>
                  <a:lnTo>
                    <a:pt x="2788" y="7800"/>
                  </a:lnTo>
                  <a:lnTo>
                    <a:pt x="2900" y="7733"/>
                  </a:lnTo>
                  <a:lnTo>
                    <a:pt x="2990" y="7666"/>
                  </a:lnTo>
                  <a:lnTo>
                    <a:pt x="3058" y="7576"/>
                  </a:lnTo>
                  <a:lnTo>
                    <a:pt x="3103" y="7486"/>
                  </a:lnTo>
                  <a:lnTo>
                    <a:pt x="3125" y="7373"/>
                  </a:lnTo>
                  <a:lnTo>
                    <a:pt x="3125" y="7261"/>
                  </a:lnTo>
                  <a:lnTo>
                    <a:pt x="3080" y="7126"/>
                  </a:lnTo>
                  <a:lnTo>
                    <a:pt x="2810" y="6294"/>
                  </a:lnTo>
                  <a:lnTo>
                    <a:pt x="2541" y="5463"/>
                  </a:lnTo>
                  <a:lnTo>
                    <a:pt x="2316" y="4631"/>
                  </a:lnTo>
                  <a:lnTo>
                    <a:pt x="2091" y="3799"/>
                  </a:lnTo>
                  <a:lnTo>
                    <a:pt x="1664" y="2113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203"/>
                  </a:lnTo>
                  <a:lnTo>
                    <a:pt x="1035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2072350" y="2863675"/>
              <a:ext cx="66325" cy="135450"/>
            </a:xfrm>
            <a:custGeom>
              <a:avLst/>
              <a:gdLst/>
              <a:ahLst/>
              <a:cxnLst/>
              <a:rect l="l" t="t" r="r" b="b"/>
              <a:pathLst>
                <a:path w="2653" h="5418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0" y="472"/>
                  </a:lnTo>
                  <a:lnTo>
                    <a:pt x="0" y="585"/>
                  </a:lnTo>
                  <a:lnTo>
                    <a:pt x="45" y="720"/>
                  </a:lnTo>
                  <a:lnTo>
                    <a:pt x="428" y="1776"/>
                  </a:lnTo>
                  <a:lnTo>
                    <a:pt x="787" y="2833"/>
                  </a:lnTo>
                  <a:lnTo>
                    <a:pt x="1124" y="3912"/>
                  </a:lnTo>
                  <a:lnTo>
                    <a:pt x="1417" y="4991"/>
                  </a:lnTo>
                  <a:lnTo>
                    <a:pt x="1484" y="5126"/>
                  </a:lnTo>
                  <a:lnTo>
                    <a:pt x="1551" y="5215"/>
                  </a:lnTo>
                  <a:lnTo>
                    <a:pt x="1619" y="5305"/>
                  </a:lnTo>
                  <a:lnTo>
                    <a:pt x="1731" y="5373"/>
                  </a:lnTo>
                  <a:lnTo>
                    <a:pt x="1844" y="5395"/>
                  </a:lnTo>
                  <a:lnTo>
                    <a:pt x="1956" y="5418"/>
                  </a:lnTo>
                  <a:lnTo>
                    <a:pt x="2068" y="5418"/>
                  </a:lnTo>
                  <a:lnTo>
                    <a:pt x="2181" y="5395"/>
                  </a:lnTo>
                  <a:lnTo>
                    <a:pt x="2293" y="5350"/>
                  </a:lnTo>
                  <a:lnTo>
                    <a:pt x="2383" y="5305"/>
                  </a:lnTo>
                  <a:lnTo>
                    <a:pt x="2473" y="5238"/>
                  </a:lnTo>
                  <a:lnTo>
                    <a:pt x="2541" y="5148"/>
                  </a:lnTo>
                  <a:lnTo>
                    <a:pt x="2608" y="5036"/>
                  </a:lnTo>
                  <a:lnTo>
                    <a:pt x="2630" y="4923"/>
                  </a:lnTo>
                  <a:lnTo>
                    <a:pt x="2653" y="4811"/>
                  </a:lnTo>
                  <a:lnTo>
                    <a:pt x="2630" y="4653"/>
                  </a:lnTo>
                  <a:lnTo>
                    <a:pt x="2316" y="3574"/>
                  </a:lnTo>
                  <a:lnTo>
                    <a:pt x="1979" y="2518"/>
                  </a:lnTo>
                  <a:lnTo>
                    <a:pt x="1619" y="1461"/>
                  </a:lnTo>
                  <a:lnTo>
                    <a:pt x="1237" y="405"/>
                  </a:lnTo>
                  <a:lnTo>
                    <a:pt x="1169" y="270"/>
                  </a:lnTo>
                  <a:lnTo>
                    <a:pt x="1079" y="180"/>
                  </a:lnTo>
                  <a:lnTo>
                    <a:pt x="989" y="90"/>
                  </a:lnTo>
                  <a:lnTo>
                    <a:pt x="900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2045925" y="2676525"/>
              <a:ext cx="38250" cy="64100"/>
            </a:xfrm>
            <a:custGeom>
              <a:avLst/>
              <a:gdLst/>
              <a:ahLst/>
              <a:cxnLst/>
              <a:rect l="l" t="t" r="r" b="b"/>
              <a:pathLst>
                <a:path w="1530" h="2564" extrusionOk="0">
                  <a:moveTo>
                    <a:pt x="585" y="1"/>
                  </a:moveTo>
                  <a:lnTo>
                    <a:pt x="473" y="23"/>
                  </a:lnTo>
                  <a:lnTo>
                    <a:pt x="361" y="68"/>
                  </a:lnTo>
                  <a:lnTo>
                    <a:pt x="271" y="113"/>
                  </a:lnTo>
                  <a:lnTo>
                    <a:pt x="181" y="203"/>
                  </a:lnTo>
                  <a:lnTo>
                    <a:pt x="91" y="270"/>
                  </a:lnTo>
                  <a:lnTo>
                    <a:pt x="46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" y="765"/>
                  </a:lnTo>
                  <a:lnTo>
                    <a:pt x="316" y="2136"/>
                  </a:lnTo>
                  <a:lnTo>
                    <a:pt x="361" y="2249"/>
                  </a:lnTo>
                  <a:lnTo>
                    <a:pt x="428" y="2361"/>
                  </a:lnTo>
                  <a:lnTo>
                    <a:pt x="518" y="2451"/>
                  </a:lnTo>
                  <a:lnTo>
                    <a:pt x="608" y="2518"/>
                  </a:lnTo>
                  <a:lnTo>
                    <a:pt x="698" y="2541"/>
                  </a:lnTo>
                  <a:lnTo>
                    <a:pt x="810" y="2563"/>
                  </a:lnTo>
                  <a:lnTo>
                    <a:pt x="923" y="2563"/>
                  </a:lnTo>
                  <a:lnTo>
                    <a:pt x="1035" y="2541"/>
                  </a:lnTo>
                  <a:lnTo>
                    <a:pt x="1147" y="2496"/>
                  </a:lnTo>
                  <a:lnTo>
                    <a:pt x="1260" y="2451"/>
                  </a:lnTo>
                  <a:lnTo>
                    <a:pt x="1350" y="2384"/>
                  </a:lnTo>
                  <a:lnTo>
                    <a:pt x="1417" y="2294"/>
                  </a:lnTo>
                  <a:lnTo>
                    <a:pt x="1485" y="2181"/>
                  </a:lnTo>
                  <a:lnTo>
                    <a:pt x="1507" y="2069"/>
                  </a:lnTo>
                  <a:lnTo>
                    <a:pt x="1529" y="1934"/>
                  </a:lnTo>
                  <a:lnTo>
                    <a:pt x="1507" y="1799"/>
                  </a:lnTo>
                  <a:lnTo>
                    <a:pt x="1192" y="428"/>
                  </a:lnTo>
                  <a:lnTo>
                    <a:pt x="1147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3" y="68"/>
                  </a:lnTo>
                  <a:lnTo>
                    <a:pt x="810" y="23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2107200" y="2794550"/>
              <a:ext cx="69700" cy="155125"/>
            </a:xfrm>
            <a:custGeom>
              <a:avLst/>
              <a:gdLst/>
              <a:ahLst/>
              <a:cxnLst/>
              <a:rect l="l" t="t" r="r" b="b"/>
              <a:pathLst>
                <a:path w="2788" h="6205" extrusionOk="0">
                  <a:moveTo>
                    <a:pt x="562" y="0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7" y="113"/>
                  </a:lnTo>
                  <a:lnTo>
                    <a:pt x="157" y="203"/>
                  </a:lnTo>
                  <a:lnTo>
                    <a:pt x="90" y="270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23" y="765"/>
                  </a:lnTo>
                  <a:lnTo>
                    <a:pt x="427" y="2001"/>
                  </a:lnTo>
                  <a:lnTo>
                    <a:pt x="832" y="3260"/>
                  </a:lnTo>
                  <a:lnTo>
                    <a:pt x="1236" y="4519"/>
                  </a:lnTo>
                  <a:lnTo>
                    <a:pt x="1416" y="5148"/>
                  </a:lnTo>
                  <a:lnTo>
                    <a:pt x="1574" y="5777"/>
                  </a:lnTo>
                  <a:lnTo>
                    <a:pt x="1619" y="5912"/>
                  </a:lnTo>
                  <a:lnTo>
                    <a:pt x="1686" y="6002"/>
                  </a:lnTo>
                  <a:lnTo>
                    <a:pt x="1776" y="6092"/>
                  </a:lnTo>
                  <a:lnTo>
                    <a:pt x="1866" y="6160"/>
                  </a:lnTo>
                  <a:lnTo>
                    <a:pt x="1978" y="6182"/>
                  </a:lnTo>
                  <a:lnTo>
                    <a:pt x="2091" y="6205"/>
                  </a:lnTo>
                  <a:lnTo>
                    <a:pt x="2203" y="6205"/>
                  </a:lnTo>
                  <a:lnTo>
                    <a:pt x="2315" y="6182"/>
                  </a:lnTo>
                  <a:lnTo>
                    <a:pt x="2428" y="6137"/>
                  </a:lnTo>
                  <a:lnTo>
                    <a:pt x="2540" y="6092"/>
                  </a:lnTo>
                  <a:lnTo>
                    <a:pt x="2630" y="6025"/>
                  </a:lnTo>
                  <a:lnTo>
                    <a:pt x="2698" y="5935"/>
                  </a:lnTo>
                  <a:lnTo>
                    <a:pt x="2743" y="5822"/>
                  </a:lnTo>
                  <a:lnTo>
                    <a:pt x="2788" y="5710"/>
                  </a:lnTo>
                  <a:lnTo>
                    <a:pt x="2788" y="5598"/>
                  </a:lnTo>
                  <a:lnTo>
                    <a:pt x="2765" y="5440"/>
                  </a:lnTo>
                  <a:lnTo>
                    <a:pt x="2608" y="4811"/>
                  </a:lnTo>
                  <a:lnTo>
                    <a:pt x="2428" y="4181"/>
                  </a:lnTo>
                  <a:lnTo>
                    <a:pt x="2023" y="2923"/>
                  </a:lnTo>
                  <a:lnTo>
                    <a:pt x="1619" y="1686"/>
                  </a:lnTo>
                  <a:lnTo>
                    <a:pt x="1236" y="427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09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1998725" y="2388225"/>
              <a:ext cx="73075" cy="139975"/>
            </a:xfrm>
            <a:custGeom>
              <a:avLst/>
              <a:gdLst/>
              <a:ahLst/>
              <a:cxnLst/>
              <a:rect l="l" t="t" r="r" b="b"/>
              <a:pathLst>
                <a:path w="2923" h="5599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46"/>
                  </a:lnTo>
                  <a:lnTo>
                    <a:pt x="225" y="113"/>
                  </a:lnTo>
                  <a:lnTo>
                    <a:pt x="158" y="181"/>
                  </a:lnTo>
                  <a:lnTo>
                    <a:pt x="68" y="271"/>
                  </a:lnTo>
                  <a:lnTo>
                    <a:pt x="23" y="361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46" y="743"/>
                  </a:lnTo>
                  <a:lnTo>
                    <a:pt x="450" y="1889"/>
                  </a:lnTo>
                  <a:lnTo>
                    <a:pt x="877" y="3036"/>
                  </a:lnTo>
                  <a:lnTo>
                    <a:pt x="1327" y="4160"/>
                  </a:lnTo>
                  <a:lnTo>
                    <a:pt x="1799" y="5284"/>
                  </a:lnTo>
                  <a:lnTo>
                    <a:pt x="1866" y="5396"/>
                  </a:lnTo>
                  <a:lnTo>
                    <a:pt x="1956" y="5486"/>
                  </a:lnTo>
                  <a:lnTo>
                    <a:pt x="2046" y="5553"/>
                  </a:lnTo>
                  <a:lnTo>
                    <a:pt x="2159" y="5598"/>
                  </a:lnTo>
                  <a:lnTo>
                    <a:pt x="2361" y="5598"/>
                  </a:lnTo>
                  <a:lnTo>
                    <a:pt x="2473" y="5553"/>
                  </a:lnTo>
                  <a:lnTo>
                    <a:pt x="2586" y="5508"/>
                  </a:lnTo>
                  <a:lnTo>
                    <a:pt x="2676" y="5441"/>
                  </a:lnTo>
                  <a:lnTo>
                    <a:pt x="2766" y="5373"/>
                  </a:lnTo>
                  <a:lnTo>
                    <a:pt x="2833" y="5284"/>
                  </a:lnTo>
                  <a:lnTo>
                    <a:pt x="2878" y="5171"/>
                  </a:lnTo>
                  <a:lnTo>
                    <a:pt x="2923" y="5059"/>
                  </a:lnTo>
                  <a:lnTo>
                    <a:pt x="2923" y="4924"/>
                  </a:lnTo>
                  <a:lnTo>
                    <a:pt x="2923" y="4811"/>
                  </a:lnTo>
                  <a:lnTo>
                    <a:pt x="2878" y="4677"/>
                  </a:lnTo>
                  <a:lnTo>
                    <a:pt x="2428" y="3620"/>
                  </a:lnTo>
                  <a:lnTo>
                    <a:pt x="2001" y="2564"/>
                  </a:lnTo>
                  <a:lnTo>
                    <a:pt x="1619" y="1485"/>
                  </a:lnTo>
                  <a:lnTo>
                    <a:pt x="1237" y="406"/>
                  </a:lnTo>
                  <a:lnTo>
                    <a:pt x="1170" y="293"/>
                  </a:lnTo>
                  <a:lnTo>
                    <a:pt x="1102" y="181"/>
                  </a:lnTo>
                  <a:lnTo>
                    <a:pt x="1012" y="91"/>
                  </a:lnTo>
                  <a:lnTo>
                    <a:pt x="900" y="4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093150" y="1949900"/>
              <a:ext cx="72500" cy="132650"/>
            </a:xfrm>
            <a:custGeom>
              <a:avLst/>
              <a:gdLst/>
              <a:ahLst/>
              <a:cxnLst/>
              <a:rect l="l" t="t" r="r" b="b"/>
              <a:pathLst>
                <a:path w="2900" h="5306" extrusionOk="0">
                  <a:moveTo>
                    <a:pt x="630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292" y="113"/>
                  </a:lnTo>
                  <a:lnTo>
                    <a:pt x="202" y="158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52"/>
                  </a:lnTo>
                  <a:lnTo>
                    <a:pt x="23" y="787"/>
                  </a:lnTo>
                  <a:lnTo>
                    <a:pt x="90" y="899"/>
                  </a:lnTo>
                  <a:lnTo>
                    <a:pt x="337" y="1372"/>
                  </a:lnTo>
                  <a:lnTo>
                    <a:pt x="585" y="1866"/>
                  </a:lnTo>
                  <a:lnTo>
                    <a:pt x="787" y="2361"/>
                  </a:lnTo>
                  <a:lnTo>
                    <a:pt x="989" y="2855"/>
                  </a:lnTo>
                  <a:lnTo>
                    <a:pt x="1326" y="3867"/>
                  </a:lnTo>
                  <a:lnTo>
                    <a:pt x="1686" y="4878"/>
                  </a:lnTo>
                  <a:lnTo>
                    <a:pt x="1731" y="5013"/>
                  </a:lnTo>
                  <a:lnTo>
                    <a:pt x="1821" y="5103"/>
                  </a:lnTo>
                  <a:lnTo>
                    <a:pt x="1911" y="5193"/>
                  </a:lnTo>
                  <a:lnTo>
                    <a:pt x="2023" y="5238"/>
                  </a:lnTo>
                  <a:lnTo>
                    <a:pt x="2136" y="5283"/>
                  </a:lnTo>
                  <a:lnTo>
                    <a:pt x="2248" y="5305"/>
                  </a:lnTo>
                  <a:lnTo>
                    <a:pt x="2360" y="5283"/>
                  </a:lnTo>
                  <a:lnTo>
                    <a:pt x="2473" y="5260"/>
                  </a:lnTo>
                  <a:lnTo>
                    <a:pt x="2585" y="5238"/>
                  </a:lnTo>
                  <a:lnTo>
                    <a:pt x="2675" y="5170"/>
                  </a:lnTo>
                  <a:lnTo>
                    <a:pt x="2765" y="5103"/>
                  </a:lnTo>
                  <a:lnTo>
                    <a:pt x="2832" y="5013"/>
                  </a:lnTo>
                  <a:lnTo>
                    <a:pt x="2877" y="4923"/>
                  </a:lnTo>
                  <a:lnTo>
                    <a:pt x="2900" y="4811"/>
                  </a:lnTo>
                  <a:lnTo>
                    <a:pt x="2900" y="4698"/>
                  </a:lnTo>
                  <a:lnTo>
                    <a:pt x="2877" y="4564"/>
                  </a:lnTo>
                  <a:lnTo>
                    <a:pt x="2248" y="2720"/>
                  </a:lnTo>
                  <a:lnTo>
                    <a:pt x="1911" y="1821"/>
                  </a:lnTo>
                  <a:lnTo>
                    <a:pt x="1709" y="1372"/>
                  </a:lnTo>
                  <a:lnTo>
                    <a:pt x="1506" y="944"/>
                  </a:lnTo>
                  <a:lnTo>
                    <a:pt x="1506" y="832"/>
                  </a:lnTo>
                  <a:lnTo>
                    <a:pt x="1484" y="720"/>
                  </a:lnTo>
                  <a:lnTo>
                    <a:pt x="1416" y="585"/>
                  </a:lnTo>
                  <a:lnTo>
                    <a:pt x="1326" y="495"/>
                  </a:lnTo>
                  <a:lnTo>
                    <a:pt x="1147" y="293"/>
                  </a:lnTo>
                  <a:lnTo>
                    <a:pt x="1057" y="180"/>
                  </a:lnTo>
                  <a:lnTo>
                    <a:pt x="967" y="113"/>
                  </a:lnTo>
                  <a:lnTo>
                    <a:pt x="854" y="45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2247675" y="2439950"/>
              <a:ext cx="61300" cy="110150"/>
            </a:xfrm>
            <a:custGeom>
              <a:avLst/>
              <a:gdLst/>
              <a:ahLst/>
              <a:cxnLst/>
              <a:rect l="l" t="t" r="r" b="b"/>
              <a:pathLst>
                <a:path w="2452" h="4406" extrusionOk="0">
                  <a:moveTo>
                    <a:pt x="675" y="0"/>
                  </a:moveTo>
                  <a:lnTo>
                    <a:pt x="563" y="23"/>
                  </a:lnTo>
                  <a:lnTo>
                    <a:pt x="450" y="45"/>
                  </a:lnTo>
                  <a:lnTo>
                    <a:pt x="338" y="90"/>
                  </a:lnTo>
                  <a:lnTo>
                    <a:pt x="248" y="157"/>
                  </a:lnTo>
                  <a:lnTo>
                    <a:pt x="158" y="247"/>
                  </a:lnTo>
                  <a:lnTo>
                    <a:pt x="91" y="337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46" y="944"/>
                  </a:lnTo>
                  <a:lnTo>
                    <a:pt x="361" y="1686"/>
                  </a:lnTo>
                  <a:lnTo>
                    <a:pt x="653" y="2450"/>
                  </a:lnTo>
                  <a:lnTo>
                    <a:pt x="1215" y="3979"/>
                  </a:lnTo>
                  <a:lnTo>
                    <a:pt x="1282" y="4114"/>
                  </a:lnTo>
                  <a:lnTo>
                    <a:pt x="1372" y="4204"/>
                  </a:lnTo>
                  <a:lnTo>
                    <a:pt x="1462" y="4294"/>
                  </a:lnTo>
                  <a:lnTo>
                    <a:pt x="1574" y="4339"/>
                  </a:lnTo>
                  <a:lnTo>
                    <a:pt x="1687" y="4383"/>
                  </a:lnTo>
                  <a:lnTo>
                    <a:pt x="1799" y="4406"/>
                  </a:lnTo>
                  <a:lnTo>
                    <a:pt x="1912" y="4406"/>
                  </a:lnTo>
                  <a:lnTo>
                    <a:pt x="2024" y="4383"/>
                  </a:lnTo>
                  <a:lnTo>
                    <a:pt x="2136" y="4339"/>
                  </a:lnTo>
                  <a:lnTo>
                    <a:pt x="2226" y="4271"/>
                  </a:lnTo>
                  <a:lnTo>
                    <a:pt x="2316" y="4204"/>
                  </a:lnTo>
                  <a:lnTo>
                    <a:pt x="2384" y="4136"/>
                  </a:lnTo>
                  <a:lnTo>
                    <a:pt x="2429" y="4024"/>
                  </a:lnTo>
                  <a:lnTo>
                    <a:pt x="2451" y="3911"/>
                  </a:lnTo>
                  <a:lnTo>
                    <a:pt x="2451" y="3799"/>
                  </a:lnTo>
                  <a:lnTo>
                    <a:pt x="2429" y="3664"/>
                  </a:lnTo>
                  <a:lnTo>
                    <a:pt x="1799" y="1978"/>
                  </a:lnTo>
                  <a:lnTo>
                    <a:pt x="1462" y="1146"/>
                  </a:lnTo>
                  <a:lnTo>
                    <a:pt x="1125" y="315"/>
                  </a:lnTo>
                  <a:lnTo>
                    <a:pt x="1057" y="202"/>
                  </a:lnTo>
                  <a:lnTo>
                    <a:pt x="967" y="112"/>
                  </a:lnTo>
                  <a:lnTo>
                    <a:pt x="878" y="45"/>
                  </a:lnTo>
                  <a:lnTo>
                    <a:pt x="765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976800" y="1572800"/>
              <a:ext cx="92200" cy="186600"/>
            </a:xfrm>
            <a:custGeom>
              <a:avLst/>
              <a:gdLst/>
              <a:ahLst/>
              <a:cxnLst/>
              <a:rect l="l" t="t" r="r" b="b"/>
              <a:pathLst>
                <a:path w="3688" h="7464" extrusionOk="0">
                  <a:moveTo>
                    <a:pt x="675" y="1"/>
                  </a:moveTo>
                  <a:lnTo>
                    <a:pt x="563" y="23"/>
                  </a:lnTo>
                  <a:lnTo>
                    <a:pt x="451" y="46"/>
                  </a:lnTo>
                  <a:lnTo>
                    <a:pt x="361" y="91"/>
                  </a:lnTo>
                  <a:lnTo>
                    <a:pt x="248" y="158"/>
                  </a:lnTo>
                  <a:lnTo>
                    <a:pt x="181" y="248"/>
                  </a:lnTo>
                  <a:lnTo>
                    <a:pt x="91" y="338"/>
                  </a:lnTo>
                  <a:lnTo>
                    <a:pt x="46" y="450"/>
                  </a:lnTo>
                  <a:lnTo>
                    <a:pt x="1" y="563"/>
                  </a:lnTo>
                  <a:lnTo>
                    <a:pt x="1" y="675"/>
                  </a:lnTo>
                  <a:lnTo>
                    <a:pt x="1" y="810"/>
                  </a:lnTo>
                  <a:lnTo>
                    <a:pt x="46" y="945"/>
                  </a:lnTo>
                  <a:lnTo>
                    <a:pt x="698" y="2451"/>
                  </a:lnTo>
                  <a:lnTo>
                    <a:pt x="1350" y="3957"/>
                  </a:lnTo>
                  <a:lnTo>
                    <a:pt x="1642" y="4721"/>
                  </a:lnTo>
                  <a:lnTo>
                    <a:pt x="1934" y="5486"/>
                  </a:lnTo>
                  <a:lnTo>
                    <a:pt x="2204" y="6250"/>
                  </a:lnTo>
                  <a:lnTo>
                    <a:pt x="2474" y="7037"/>
                  </a:lnTo>
                  <a:lnTo>
                    <a:pt x="2519" y="7172"/>
                  </a:lnTo>
                  <a:lnTo>
                    <a:pt x="2586" y="7262"/>
                  </a:lnTo>
                  <a:lnTo>
                    <a:pt x="2676" y="7351"/>
                  </a:lnTo>
                  <a:lnTo>
                    <a:pt x="2788" y="7396"/>
                  </a:lnTo>
                  <a:lnTo>
                    <a:pt x="2878" y="7441"/>
                  </a:lnTo>
                  <a:lnTo>
                    <a:pt x="2991" y="7464"/>
                  </a:lnTo>
                  <a:lnTo>
                    <a:pt x="3126" y="7464"/>
                  </a:lnTo>
                  <a:lnTo>
                    <a:pt x="3238" y="7441"/>
                  </a:lnTo>
                  <a:lnTo>
                    <a:pt x="3350" y="7396"/>
                  </a:lnTo>
                  <a:lnTo>
                    <a:pt x="3440" y="7351"/>
                  </a:lnTo>
                  <a:lnTo>
                    <a:pt x="3530" y="7262"/>
                  </a:lnTo>
                  <a:lnTo>
                    <a:pt x="3598" y="7194"/>
                  </a:lnTo>
                  <a:lnTo>
                    <a:pt x="3643" y="7082"/>
                  </a:lnTo>
                  <a:lnTo>
                    <a:pt x="3688" y="6969"/>
                  </a:lnTo>
                  <a:lnTo>
                    <a:pt x="3688" y="6857"/>
                  </a:lnTo>
                  <a:lnTo>
                    <a:pt x="3665" y="6700"/>
                  </a:lnTo>
                  <a:lnTo>
                    <a:pt x="3395" y="5890"/>
                  </a:lnTo>
                  <a:lnTo>
                    <a:pt x="3103" y="5081"/>
                  </a:lnTo>
                  <a:lnTo>
                    <a:pt x="2811" y="4272"/>
                  </a:lnTo>
                  <a:lnTo>
                    <a:pt x="2474" y="3485"/>
                  </a:lnTo>
                  <a:lnTo>
                    <a:pt x="1799" y="1912"/>
                  </a:lnTo>
                  <a:lnTo>
                    <a:pt x="1125" y="338"/>
                  </a:lnTo>
                  <a:lnTo>
                    <a:pt x="1057" y="203"/>
                  </a:lnTo>
                  <a:lnTo>
                    <a:pt x="968" y="113"/>
                  </a:lnTo>
                  <a:lnTo>
                    <a:pt x="878" y="68"/>
                  </a:lnTo>
                  <a:lnTo>
                    <a:pt x="788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1786300" y="1759950"/>
              <a:ext cx="66350" cy="155125"/>
            </a:xfrm>
            <a:custGeom>
              <a:avLst/>
              <a:gdLst/>
              <a:ahLst/>
              <a:cxnLst/>
              <a:rect l="l" t="t" r="r" b="b"/>
              <a:pathLst>
                <a:path w="2654" h="6205" extrusionOk="0">
                  <a:moveTo>
                    <a:pt x="585" y="0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5"/>
                  </a:lnTo>
                  <a:lnTo>
                    <a:pt x="180" y="203"/>
                  </a:lnTo>
                  <a:lnTo>
                    <a:pt x="113" y="293"/>
                  </a:lnTo>
                  <a:lnTo>
                    <a:pt x="46" y="383"/>
                  </a:lnTo>
                  <a:lnTo>
                    <a:pt x="23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338" y="2023"/>
                  </a:lnTo>
                  <a:lnTo>
                    <a:pt x="652" y="3305"/>
                  </a:lnTo>
                  <a:lnTo>
                    <a:pt x="810" y="3912"/>
                  </a:lnTo>
                  <a:lnTo>
                    <a:pt x="1012" y="4541"/>
                  </a:lnTo>
                  <a:lnTo>
                    <a:pt x="1192" y="5171"/>
                  </a:lnTo>
                  <a:lnTo>
                    <a:pt x="1417" y="5777"/>
                  </a:lnTo>
                  <a:lnTo>
                    <a:pt x="1484" y="5912"/>
                  </a:lnTo>
                  <a:lnTo>
                    <a:pt x="1552" y="6002"/>
                  </a:lnTo>
                  <a:lnTo>
                    <a:pt x="1642" y="6092"/>
                  </a:lnTo>
                  <a:lnTo>
                    <a:pt x="1754" y="6137"/>
                  </a:lnTo>
                  <a:lnTo>
                    <a:pt x="1866" y="6182"/>
                  </a:lnTo>
                  <a:lnTo>
                    <a:pt x="1979" y="6205"/>
                  </a:lnTo>
                  <a:lnTo>
                    <a:pt x="2114" y="6205"/>
                  </a:lnTo>
                  <a:lnTo>
                    <a:pt x="2226" y="6182"/>
                  </a:lnTo>
                  <a:lnTo>
                    <a:pt x="2316" y="6137"/>
                  </a:lnTo>
                  <a:lnTo>
                    <a:pt x="2428" y="6070"/>
                  </a:lnTo>
                  <a:lnTo>
                    <a:pt x="2518" y="6002"/>
                  </a:lnTo>
                  <a:lnTo>
                    <a:pt x="2586" y="5935"/>
                  </a:lnTo>
                  <a:lnTo>
                    <a:pt x="2631" y="5822"/>
                  </a:lnTo>
                  <a:lnTo>
                    <a:pt x="2653" y="5710"/>
                  </a:lnTo>
                  <a:lnTo>
                    <a:pt x="2653" y="5598"/>
                  </a:lnTo>
                  <a:lnTo>
                    <a:pt x="2608" y="5463"/>
                  </a:lnTo>
                  <a:lnTo>
                    <a:pt x="2383" y="4856"/>
                  </a:lnTo>
                  <a:lnTo>
                    <a:pt x="2204" y="4226"/>
                  </a:lnTo>
                  <a:lnTo>
                    <a:pt x="2024" y="3597"/>
                  </a:lnTo>
                  <a:lnTo>
                    <a:pt x="1844" y="2968"/>
                  </a:lnTo>
                  <a:lnTo>
                    <a:pt x="1529" y="1709"/>
                  </a:lnTo>
                  <a:lnTo>
                    <a:pt x="1214" y="450"/>
                  </a:lnTo>
                  <a:lnTo>
                    <a:pt x="1170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1848125" y="2117925"/>
              <a:ext cx="46675" cy="82625"/>
            </a:xfrm>
            <a:custGeom>
              <a:avLst/>
              <a:gdLst/>
              <a:ahLst/>
              <a:cxnLst/>
              <a:rect l="l" t="t" r="r" b="b"/>
              <a:pathLst>
                <a:path w="1867" h="3305" extrusionOk="0">
                  <a:moveTo>
                    <a:pt x="585" y="1"/>
                  </a:moveTo>
                  <a:lnTo>
                    <a:pt x="450" y="23"/>
                  </a:lnTo>
                  <a:lnTo>
                    <a:pt x="360" y="45"/>
                  </a:lnTo>
                  <a:lnTo>
                    <a:pt x="248" y="113"/>
                  </a:lnTo>
                  <a:lnTo>
                    <a:pt x="158" y="180"/>
                  </a:lnTo>
                  <a:lnTo>
                    <a:pt x="90" y="270"/>
                  </a:lnTo>
                  <a:lnTo>
                    <a:pt x="45" y="360"/>
                  </a:lnTo>
                  <a:lnTo>
                    <a:pt x="0" y="473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652" y="2878"/>
                  </a:lnTo>
                  <a:lnTo>
                    <a:pt x="697" y="3013"/>
                  </a:lnTo>
                  <a:lnTo>
                    <a:pt x="765" y="3103"/>
                  </a:lnTo>
                  <a:lnTo>
                    <a:pt x="854" y="3193"/>
                  </a:lnTo>
                  <a:lnTo>
                    <a:pt x="967" y="3238"/>
                  </a:lnTo>
                  <a:lnTo>
                    <a:pt x="1057" y="3282"/>
                  </a:lnTo>
                  <a:lnTo>
                    <a:pt x="1169" y="3305"/>
                  </a:lnTo>
                  <a:lnTo>
                    <a:pt x="1304" y="3305"/>
                  </a:lnTo>
                  <a:lnTo>
                    <a:pt x="1416" y="3282"/>
                  </a:lnTo>
                  <a:lnTo>
                    <a:pt x="1506" y="3238"/>
                  </a:lnTo>
                  <a:lnTo>
                    <a:pt x="1619" y="3193"/>
                  </a:lnTo>
                  <a:lnTo>
                    <a:pt x="1709" y="3103"/>
                  </a:lnTo>
                  <a:lnTo>
                    <a:pt x="1776" y="3035"/>
                  </a:lnTo>
                  <a:lnTo>
                    <a:pt x="1821" y="2923"/>
                  </a:lnTo>
                  <a:lnTo>
                    <a:pt x="1866" y="2810"/>
                  </a:lnTo>
                  <a:lnTo>
                    <a:pt x="1866" y="2676"/>
                  </a:lnTo>
                  <a:lnTo>
                    <a:pt x="1844" y="2541"/>
                  </a:lnTo>
                  <a:lnTo>
                    <a:pt x="1214" y="428"/>
                  </a:lnTo>
                  <a:lnTo>
                    <a:pt x="1169" y="293"/>
                  </a:lnTo>
                  <a:lnTo>
                    <a:pt x="1102" y="180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2242625" y="2311800"/>
              <a:ext cx="62975" cy="104550"/>
            </a:xfrm>
            <a:custGeom>
              <a:avLst/>
              <a:gdLst/>
              <a:ahLst/>
              <a:cxnLst/>
              <a:rect l="l" t="t" r="r" b="b"/>
              <a:pathLst>
                <a:path w="2519" h="4182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58" y="181"/>
                  </a:lnTo>
                  <a:lnTo>
                    <a:pt x="90" y="271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23" y="743"/>
                  </a:lnTo>
                  <a:lnTo>
                    <a:pt x="315" y="1507"/>
                  </a:lnTo>
                  <a:lnTo>
                    <a:pt x="630" y="2271"/>
                  </a:lnTo>
                  <a:lnTo>
                    <a:pt x="1282" y="3800"/>
                  </a:lnTo>
                  <a:lnTo>
                    <a:pt x="1327" y="3912"/>
                  </a:lnTo>
                  <a:lnTo>
                    <a:pt x="1417" y="4002"/>
                  </a:lnTo>
                  <a:lnTo>
                    <a:pt x="1529" y="4092"/>
                  </a:lnTo>
                  <a:lnTo>
                    <a:pt x="1619" y="4137"/>
                  </a:lnTo>
                  <a:lnTo>
                    <a:pt x="1731" y="4182"/>
                  </a:lnTo>
                  <a:lnTo>
                    <a:pt x="1979" y="4182"/>
                  </a:lnTo>
                  <a:lnTo>
                    <a:pt x="2091" y="4159"/>
                  </a:lnTo>
                  <a:lnTo>
                    <a:pt x="2203" y="4137"/>
                  </a:lnTo>
                  <a:lnTo>
                    <a:pt x="2293" y="4070"/>
                  </a:lnTo>
                  <a:lnTo>
                    <a:pt x="2383" y="4002"/>
                  </a:lnTo>
                  <a:lnTo>
                    <a:pt x="2451" y="3912"/>
                  </a:lnTo>
                  <a:lnTo>
                    <a:pt x="2496" y="3822"/>
                  </a:lnTo>
                  <a:lnTo>
                    <a:pt x="2518" y="3710"/>
                  </a:lnTo>
                  <a:lnTo>
                    <a:pt x="2496" y="3597"/>
                  </a:lnTo>
                  <a:lnTo>
                    <a:pt x="2473" y="3463"/>
                  </a:lnTo>
                  <a:lnTo>
                    <a:pt x="1821" y="1956"/>
                  </a:lnTo>
                  <a:lnTo>
                    <a:pt x="1507" y="1192"/>
                  </a:lnTo>
                  <a:lnTo>
                    <a:pt x="1237" y="428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00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3990375" y="1153575"/>
              <a:ext cx="807575" cy="1801725"/>
            </a:xfrm>
            <a:custGeom>
              <a:avLst/>
              <a:gdLst/>
              <a:ahLst/>
              <a:cxnLst/>
              <a:rect l="l" t="t" r="r" b="b"/>
              <a:pathLst>
                <a:path w="32303" h="72069" extrusionOk="0">
                  <a:moveTo>
                    <a:pt x="5530" y="0"/>
                  </a:moveTo>
                  <a:lnTo>
                    <a:pt x="5058" y="23"/>
                  </a:lnTo>
                  <a:lnTo>
                    <a:pt x="4564" y="68"/>
                  </a:lnTo>
                  <a:lnTo>
                    <a:pt x="4069" y="158"/>
                  </a:lnTo>
                  <a:lnTo>
                    <a:pt x="3619" y="270"/>
                  </a:lnTo>
                  <a:lnTo>
                    <a:pt x="3192" y="450"/>
                  </a:lnTo>
                  <a:lnTo>
                    <a:pt x="2788" y="652"/>
                  </a:lnTo>
                  <a:lnTo>
                    <a:pt x="2428" y="900"/>
                  </a:lnTo>
                  <a:lnTo>
                    <a:pt x="2091" y="1192"/>
                  </a:lnTo>
                  <a:lnTo>
                    <a:pt x="1776" y="1529"/>
                  </a:lnTo>
                  <a:lnTo>
                    <a:pt x="1484" y="1911"/>
                  </a:lnTo>
                  <a:lnTo>
                    <a:pt x="1237" y="2316"/>
                  </a:lnTo>
                  <a:lnTo>
                    <a:pt x="1012" y="2765"/>
                  </a:lnTo>
                  <a:lnTo>
                    <a:pt x="810" y="3260"/>
                  </a:lnTo>
                  <a:lnTo>
                    <a:pt x="630" y="3777"/>
                  </a:lnTo>
                  <a:lnTo>
                    <a:pt x="472" y="4316"/>
                  </a:lnTo>
                  <a:lnTo>
                    <a:pt x="337" y="4901"/>
                  </a:lnTo>
                  <a:lnTo>
                    <a:pt x="225" y="5508"/>
                  </a:lnTo>
                  <a:lnTo>
                    <a:pt x="135" y="6160"/>
                  </a:lnTo>
                  <a:lnTo>
                    <a:pt x="90" y="6812"/>
                  </a:lnTo>
                  <a:lnTo>
                    <a:pt x="23" y="7508"/>
                  </a:lnTo>
                  <a:lnTo>
                    <a:pt x="0" y="8228"/>
                  </a:lnTo>
                  <a:lnTo>
                    <a:pt x="0" y="8970"/>
                  </a:lnTo>
                  <a:lnTo>
                    <a:pt x="23" y="9734"/>
                  </a:lnTo>
                  <a:lnTo>
                    <a:pt x="45" y="10521"/>
                  </a:lnTo>
                  <a:lnTo>
                    <a:pt x="90" y="11330"/>
                  </a:lnTo>
                  <a:lnTo>
                    <a:pt x="158" y="12139"/>
                  </a:lnTo>
                  <a:lnTo>
                    <a:pt x="225" y="12993"/>
                  </a:lnTo>
                  <a:lnTo>
                    <a:pt x="427" y="14702"/>
                  </a:lnTo>
                  <a:lnTo>
                    <a:pt x="675" y="16500"/>
                  </a:lnTo>
                  <a:lnTo>
                    <a:pt x="967" y="18298"/>
                  </a:lnTo>
                  <a:lnTo>
                    <a:pt x="1304" y="20164"/>
                  </a:lnTo>
                  <a:lnTo>
                    <a:pt x="1686" y="22030"/>
                  </a:lnTo>
                  <a:lnTo>
                    <a:pt x="2091" y="23918"/>
                  </a:lnTo>
                  <a:lnTo>
                    <a:pt x="2518" y="25806"/>
                  </a:lnTo>
                  <a:lnTo>
                    <a:pt x="2967" y="27672"/>
                  </a:lnTo>
                  <a:lnTo>
                    <a:pt x="3417" y="29515"/>
                  </a:lnTo>
                  <a:lnTo>
                    <a:pt x="3889" y="31336"/>
                  </a:lnTo>
                  <a:lnTo>
                    <a:pt x="4811" y="34865"/>
                  </a:lnTo>
                  <a:lnTo>
                    <a:pt x="6474" y="41047"/>
                  </a:lnTo>
                  <a:lnTo>
                    <a:pt x="7149" y="43565"/>
                  </a:lnTo>
                  <a:lnTo>
                    <a:pt x="7396" y="44644"/>
                  </a:lnTo>
                  <a:lnTo>
                    <a:pt x="7621" y="45588"/>
                  </a:lnTo>
                  <a:lnTo>
                    <a:pt x="8003" y="47386"/>
                  </a:lnTo>
                  <a:lnTo>
                    <a:pt x="8430" y="49162"/>
                  </a:lnTo>
                  <a:lnTo>
                    <a:pt x="8879" y="50938"/>
                  </a:lnTo>
                  <a:lnTo>
                    <a:pt x="9352" y="52714"/>
                  </a:lnTo>
                  <a:lnTo>
                    <a:pt x="9846" y="54490"/>
                  </a:lnTo>
                  <a:lnTo>
                    <a:pt x="10341" y="56243"/>
                  </a:lnTo>
                  <a:lnTo>
                    <a:pt x="10858" y="57996"/>
                  </a:lnTo>
                  <a:lnTo>
                    <a:pt x="11397" y="59750"/>
                  </a:lnTo>
                  <a:lnTo>
                    <a:pt x="11689" y="60761"/>
                  </a:lnTo>
                  <a:lnTo>
                    <a:pt x="12049" y="62133"/>
                  </a:lnTo>
                  <a:lnTo>
                    <a:pt x="12454" y="63729"/>
                  </a:lnTo>
                  <a:lnTo>
                    <a:pt x="12881" y="65415"/>
                  </a:lnTo>
                  <a:lnTo>
                    <a:pt x="13353" y="67056"/>
                  </a:lnTo>
                  <a:lnTo>
                    <a:pt x="13578" y="67820"/>
                  </a:lnTo>
                  <a:lnTo>
                    <a:pt x="13802" y="68517"/>
                  </a:lnTo>
                  <a:lnTo>
                    <a:pt x="14027" y="69146"/>
                  </a:lnTo>
                  <a:lnTo>
                    <a:pt x="14252" y="69663"/>
                  </a:lnTo>
                  <a:lnTo>
                    <a:pt x="14454" y="70090"/>
                  </a:lnTo>
                  <a:lnTo>
                    <a:pt x="14544" y="70248"/>
                  </a:lnTo>
                  <a:lnTo>
                    <a:pt x="14634" y="70382"/>
                  </a:lnTo>
                  <a:lnTo>
                    <a:pt x="14949" y="70720"/>
                  </a:lnTo>
                  <a:lnTo>
                    <a:pt x="15286" y="71012"/>
                  </a:lnTo>
                  <a:lnTo>
                    <a:pt x="15646" y="71259"/>
                  </a:lnTo>
                  <a:lnTo>
                    <a:pt x="16028" y="71484"/>
                  </a:lnTo>
                  <a:lnTo>
                    <a:pt x="16410" y="71641"/>
                  </a:lnTo>
                  <a:lnTo>
                    <a:pt x="16792" y="71776"/>
                  </a:lnTo>
                  <a:lnTo>
                    <a:pt x="17197" y="71889"/>
                  </a:lnTo>
                  <a:lnTo>
                    <a:pt x="17624" y="71978"/>
                  </a:lnTo>
                  <a:lnTo>
                    <a:pt x="18051" y="72023"/>
                  </a:lnTo>
                  <a:lnTo>
                    <a:pt x="18478" y="72046"/>
                  </a:lnTo>
                  <a:lnTo>
                    <a:pt x="18905" y="72068"/>
                  </a:lnTo>
                  <a:lnTo>
                    <a:pt x="19355" y="72068"/>
                  </a:lnTo>
                  <a:lnTo>
                    <a:pt x="20231" y="72001"/>
                  </a:lnTo>
                  <a:lnTo>
                    <a:pt x="21108" y="71889"/>
                  </a:lnTo>
                  <a:lnTo>
                    <a:pt x="21827" y="71799"/>
                  </a:lnTo>
                  <a:lnTo>
                    <a:pt x="22637" y="71664"/>
                  </a:lnTo>
                  <a:lnTo>
                    <a:pt x="23491" y="71506"/>
                  </a:lnTo>
                  <a:lnTo>
                    <a:pt x="24390" y="71304"/>
                  </a:lnTo>
                  <a:lnTo>
                    <a:pt x="26256" y="70899"/>
                  </a:lnTo>
                  <a:lnTo>
                    <a:pt x="27177" y="70675"/>
                  </a:lnTo>
                  <a:lnTo>
                    <a:pt x="28077" y="70427"/>
                  </a:lnTo>
                  <a:lnTo>
                    <a:pt x="28908" y="70203"/>
                  </a:lnTo>
                  <a:lnTo>
                    <a:pt x="29718" y="69955"/>
                  </a:lnTo>
                  <a:lnTo>
                    <a:pt x="30437" y="69731"/>
                  </a:lnTo>
                  <a:lnTo>
                    <a:pt x="31044" y="69506"/>
                  </a:lnTo>
                  <a:lnTo>
                    <a:pt x="31561" y="69281"/>
                  </a:lnTo>
                  <a:lnTo>
                    <a:pt x="31965" y="69079"/>
                  </a:lnTo>
                  <a:lnTo>
                    <a:pt x="32100" y="68989"/>
                  </a:lnTo>
                  <a:lnTo>
                    <a:pt x="32213" y="68899"/>
                  </a:lnTo>
                  <a:lnTo>
                    <a:pt x="32280" y="68831"/>
                  </a:lnTo>
                  <a:lnTo>
                    <a:pt x="32303" y="68741"/>
                  </a:lnTo>
                  <a:lnTo>
                    <a:pt x="32303" y="68157"/>
                  </a:lnTo>
                  <a:lnTo>
                    <a:pt x="32303" y="67573"/>
                  </a:lnTo>
                  <a:lnTo>
                    <a:pt x="32258" y="66966"/>
                  </a:lnTo>
                  <a:lnTo>
                    <a:pt x="32213" y="66336"/>
                  </a:lnTo>
                  <a:lnTo>
                    <a:pt x="32123" y="65707"/>
                  </a:lnTo>
                  <a:lnTo>
                    <a:pt x="32033" y="65055"/>
                  </a:lnTo>
                  <a:lnTo>
                    <a:pt x="31808" y="63774"/>
                  </a:lnTo>
                  <a:lnTo>
                    <a:pt x="31538" y="62492"/>
                  </a:lnTo>
                  <a:lnTo>
                    <a:pt x="31246" y="61233"/>
                  </a:lnTo>
                  <a:lnTo>
                    <a:pt x="30684" y="58896"/>
                  </a:lnTo>
                  <a:lnTo>
                    <a:pt x="29268" y="52736"/>
                  </a:lnTo>
                  <a:lnTo>
                    <a:pt x="28166" y="47971"/>
                  </a:lnTo>
                  <a:lnTo>
                    <a:pt x="26930" y="42643"/>
                  </a:lnTo>
                  <a:lnTo>
                    <a:pt x="25626" y="37181"/>
                  </a:lnTo>
                  <a:lnTo>
                    <a:pt x="24345" y="31988"/>
                  </a:lnTo>
                  <a:lnTo>
                    <a:pt x="23761" y="29605"/>
                  </a:lnTo>
                  <a:lnTo>
                    <a:pt x="23199" y="27447"/>
                  </a:lnTo>
                  <a:lnTo>
                    <a:pt x="22704" y="25582"/>
                  </a:lnTo>
                  <a:lnTo>
                    <a:pt x="22254" y="24008"/>
                  </a:lnTo>
                  <a:lnTo>
                    <a:pt x="21872" y="22727"/>
                  </a:lnTo>
                  <a:lnTo>
                    <a:pt x="21378" y="21153"/>
                  </a:lnTo>
                  <a:lnTo>
                    <a:pt x="20816" y="19377"/>
                  </a:lnTo>
                  <a:lnTo>
                    <a:pt x="20141" y="17422"/>
                  </a:lnTo>
                  <a:lnTo>
                    <a:pt x="19782" y="16388"/>
                  </a:lnTo>
                  <a:lnTo>
                    <a:pt x="19377" y="15354"/>
                  </a:lnTo>
                  <a:lnTo>
                    <a:pt x="18950" y="14297"/>
                  </a:lnTo>
                  <a:lnTo>
                    <a:pt x="18500" y="13218"/>
                  </a:lnTo>
                  <a:lnTo>
                    <a:pt x="18028" y="12139"/>
                  </a:lnTo>
                  <a:lnTo>
                    <a:pt x="17534" y="11083"/>
                  </a:lnTo>
                  <a:lnTo>
                    <a:pt x="17017" y="10026"/>
                  </a:lnTo>
                  <a:lnTo>
                    <a:pt x="16477" y="8992"/>
                  </a:lnTo>
                  <a:lnTo>
                    <a:pt x="15893" y="7981"/>
                  </a:lnTo>
                  <a:lnTo>
                    <a:pt x="15286" y="6991"/>
                  </a:lnTo>
                  <a:lnTo>
                    <a:pt x="14679" y="6047"/>
                  </a:lnTo>
                  <a:lnTo>
                    <a:pt x="14027" y="5148"/>
                  </a:lnTo>
                  <a:lnTo>
                    <a:pt x="13690" y="4721"/>
                  </a:lnTo>
                  <a:lnTo>
                    <a:pt x="13330" y="4294"/>
                  </a:lnTo>
                  <a:lnTo>
                    <a:pt x="12993" y="3889"/>
                  </a:lnTo>
                  <a:lnTo>
                    <a:pt x="12633" y="3507"/>
                  </a:lnTo>
                  <a:lnTo>
                    <a:pt x="12274" y="3125"/>
                  </a:lnTo>
                  <a:lnTo>
                    <a:pt x="11892" y="2765"/>
                  </a:lnTo>
                  <a:lnTo>
                    <a:pt x="11532" y="2428"/>
                  </a:lnTo>
                  <a:lnTo>
                    <a:pt x="11150" y="2113"/>
                  </a:lnTo>
                  <a:lnTo>
                    <a:pt x="10745" y="1821"/>
                  </a:lnTo>
                  <a:lnTo>
                    <a:pt x="10363" y="1529"/>
                  </a:lnTo>
                  <a:lnTo>
                    <a:pt x="9958" y="1282"/>
                  </a:lnTo>
                  <a:lnTo>
                    <a:pt x="9531" y="1034"/>
                  </a:lnTo>
                  <a:lnTo>
                    <a:pt x="9127" y="810"/>
                  </a:lnTo>
                  <a:lnTo>
                    <a:pt x="8700" y="630"/>
                  </a:lnTo>
                  <a:lnTo>
                    <a:pt x="8273" y="450"/>
                  </a:lnTo>
                  <a:lnTo>
                    <a:pt x="7823" y="315"/>
                  </a:lnTo>
                  <a:lnTo>
                    <a:pt x="7373" y="203"/>
                  </a:lnTo>
                  <a:lnTo>
                    <a:pt x="6924" y="90"/>
                  </a:lnTo>
                  <a:lnTo>
                    <a:pt x="6474" y="45"/>
                  </a:lnTo>
                  <a:lnTo>
                    <a:pt x="6002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4087025" y="1154125"/>
              <a:ext cx="494575" cy="1791625"/>
            </a:xfrm>
            <a:custGeom>
              <a:avLst/>
              <a:gdLst/>
              <a:ahLst/>
              <a:cxnLst/>
              <a:rect l="l" t="t" r="r" b="b"/>
              <a:pathLst>
                <a:path w="19783" h="71665" extrusionOk="0">
                  <a:moveTo>
                    <a:pt x="1215" y="1"/>
                  </a:moveTo>
                  <a:lnTo>
                    <a:pt x="720" y="46"/>
                  </a:lnTo>
                  <a:lnTo>
                    <a:pt x="203" y="136"/>
                  </a:lnTo>
                  <a:lnTo>
                    <a:pt x="1" y="181"/>
                  </a:lnTo>
                  <a:lnTo>
                    <a:pt x="585" y="2339"/>
                  </a:lnTo>
                  <a:lnTo>
                    <a:pt x="1237" y="4497"/>
                  </a:lnTo>
                  <a:lnTo>
                    <a:pt x="1911" y="6655"/>
                  </a:lnTo>
                  <a:lnTo>
                    <a:pt x="2608" y="8813"/>
                  </a:lnTo>
                  <a:lnTo>
                    <a:pt x="4024" y="13084"/>
                  </a:lnTo>
                  <a:lnTo>
                    <a:pt x="4699" y="15242"/>
                  </a:lnTo>
                  <a:lnTo>
                    <a:pt x="5351" y="17377"/>
                  </a:lnTo>
                  <a:lnTo>
                    <a:pt x="6879" y="22570"/>
                  </a:lnTo>
                  <a:lnTo>
                    <a:pt x="8363" y="27785"/>
                  </a:lnTo>
                  <a:lnTo>
                    <a:pt x="9105" y="30393"/>
                  </a:lnTo>
                  <a:lnTo>
                    <a:pt x="9802" y="33000"/>
                  </a:lnTo>
                  <a:lnTo>
                    <a:pt x="10498" y="35608"/>
                  </a:lnTo>
                  <a:lnTo>
                    <a:pt x="11173" y="38238"/>
                  </a:lnTo>
                  <a:lnTo>
                    <a:pt x="12454" y="43251"/>
                  </a:lnTo>
                  <a:lnTo>
                    <a:pt x="13061" y="45746"/>
                  </a:lnTo>
                  <a:lnTo>
                    <a:pt x="13668" y="48263"/>
                  </a:lnTo>
                  <a:lnTo>
                    <a:pt x="14252" y="50781"/>
                  </a:lnTo>
                  <a:lnTo>
                    <a:pt x="14814" y="53299"/>
                  </a:lnTo>
                  <a:lnTo>
                    <a:pt x="15354" y="55816"/>
                  </a:lnTo>
                  <a:lnTo>
                    <a:pt x="15848" y="58357"/>
                  </a:lnTo>
                  <a:lnTo>
                    <a:pt x="16478" y="61684"/>
                  </a:lnTo>
                  <a:lnTo>
                    <a:pt x="17130" y="65033"/>
                  </a:lnTo>
                  <a:lnTo>
                    <a:pt x="17467" y="66696"/>
                  </a:lnTo>
                  <a:lnTo>
                    <a:pt x="17804" y="68360"/>
                  </a:lnTo>
                  <a:lnTo>
                    <a:pt x="18186" y="70023"/>
                  </a:lnTo>
                  <a:lnTo>
                    <a:pt x="18568" y="71664"/>
                  </a:lnTo>
                  <a:lnTo>
                    <a:pt x="19782" y="71439"/>
                  </a:lnTo>
                  <a:lnTo>
                    <a:pt x="19400" y="69843"/>
                  </a:lnTo>
                  <a:lnTo>
                    <a:pt x="19063" y="68247"/>
                  </a:lnTo>
                  <a:lnTo>
                    <a:pt x="18726" y="66651"/>
                  </a:lnTo>
                  <a:lnTo>
                    <a:pt x="18388" y="65055"/>
                  </a:lnTo>
                  <a:lnTo>
                    <a:pt x="17759" y="61841"/>
                  </a:lnTo>
                  <a:lnTo>
                    <a:pt x="17152" y="58626"/>
                  </a:lnTo>
                  <a:lnTo>
                    <a:pt x="16635" y="56019"/>
                  </a:lnTo>
                  <a:lnTo>
                    <a:pt x="16096" y="53434"/>
                  </a:lnTo>
                  <a:lnTo>
                    <a:pt x="15534" y="50849"/>
                  </a:lnTo>
                  <a:lnTo>
                    <a:pt x="14927" y="48263"/>
                  </a:lnTo>
                  <a:lnTo>
                    <a:pt x="14320" y="45678"/>
                  </a:lnTo>
                  <a:lnTo>
                    <a:pt x="13690" y="43093"/>
                  </a:lnTo>
                  <a:lnTo>
                    <a:pt x="12387" y="37968"/>
                  </a:lnTo>
                  <a:lnTo>
                    <a:pt x="11735" y="35405"/>
                  </a:lnTo>
                  <a:lnTo>
                    <a:pt x="11060" y="32865"/>
                  </a:lnTo>
                  <a:lnTo>
                    <a:pt x="10363" y="30325"/>
                  </a:lnTo>
                  <a:lnTo>
                    <a:pt x="9667" y="27785"/>
                  </a:lnTo>
                  <a:lnTo>
                    <a:pt x="8228" y="22705"/>
                  </a:lnTo>
                  <a:lnTo>
                    <a:pt x="6722" y="17669"/>
                  </a:lnTo>
                  <a:lnTo>
                    <a:pt x="6048" y="15467"/>
                  </a:lnTo>
                  <a:lnTo>
                    <a:pt x="5351" y="13264"/>
                  </a:lnTo>
                  <a:lnTo>
                    <a:pt x="3912" y="8858"/>
                  </a:lnTo>
                  <a:lnTo>
                    <a:pt x="3193" y="6655"/>
                  </a:lnTo>
                  <a:lnTo>
                    <a:pt x="2518" y="4429"/>
                  </a:lnTo>
                  <a:lnTo>
                    <a:pt x="1844" y="2226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4605175" y="2545025"/>
              <a:ext cx="70275" cy="201775"/>
            </a:xfrm>
            <a:custGeom>
              <a:avLst/>
              <a:gdLst/>
              <a:ahLst/>
              <a:cxnLst/>
              <a:rect l="l" t="t" r="r" b="b"/>
              <a:pathLst>
                <a:path w="2811" h="8071" extrusionOk="0">
                  <a:moveTo>
                    <a:pt x="472" y="1"/>
                  </a:moveTo>
                  <a:lnTo>
                    <a:pt x="360" y="46"/>
                  </a:lnTo>
                  <a:lnTo>
                    <a:pt x="270" y="91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60"/>
                  </a:lnTo>
                  <a:lnTo>
                    <a:pt x="0" y="473"/>
                  </a:lnTo>
                  <a:lnTo>
                    <a:pt x="0" y="585"/>
                  </a:lnTo>
                  <a:lnTo>
                    <a:pt x="0" y="742"/>
                  </a:lnTo>
                  <a:lnTo>
                    <a:pt x="360" y="2451"/>
                  </a:lnTo>
                  <a:lnTo>
                    <a:pt x="720" y="4182"/>
                  </a:lnTo>
                  <a:lnTo>
                    <a:pt x="899" y="5058"/>
                  </a:lnTo>
                  <a:lnTo>
                    <a:pt x="1102" y="5913"/>
                  </a:lnTo>
                  <a:lnTo>
                    <a:pt x="1327" y="6767"/>
                  </a:lnTo>
                  <a:lnTo>
                    <a:pt x="1574" y="7621"/>
                  </a:lnTo>
                  <a:lnTo>
                    <a:pt x="1619" y="7756"/>
                  </a:lnTo>
                  <a:lnTo>
                    <a:pt x="1686" y="7846"/>
                  </a:lnTo>
                  <a:lnTo>
                    <a:pt x="1776" y="7936"/>
                  </a:lnTo>
                  <a:lnTo>
                    <a:pt x="1889" y="8003"/>
                  </a:lnTo>
                  <a:lnTo>
                    <a:pt x="2001" y="8048"/>
                  </a:lnTo>
                  <a:lnTo>
                    <a:pt x="2113" y="8071"/>
                  </a:lnTo>
                  <a:lnTo>
                    <a:pt x="2226" y="8071"/>
                  </a:lnTo>
                  <a:lnTo>
                    <a:pt x="2338" y="8048"/>
                  </a:lnTo>
                  <a:lnTo>
                    <a:pt x="2451" y="8003"/>
                  </a:lnTo>
                  <a:lnTo>
                    <a:pt x="2563" y="7958"/>
                  </a:lnTo>
                  <a:lnTo>
                    <a:pt x="2653" y="7891"/>
                  </a:lnTo>
                  <a:lnTo>
                    <a:pt x="2720" y="7801"/>
                  </a:lnTo>
                  <a:lnTo>
                    <a:pt x="2765" y="7711"/>
                  </a:lnTo>
                  <a:lnTo>
                    <a:pt x="2788" y="7599"/>
                  </a:lnTo>
                  <a:lnTo>
                    <a:pt x="2810" y="7486"/>
                  </a:lnTo>
                  <a:lnTo>
                    <a:pt x="2765" y="7329"/>
                  </a:lnTo>
                  <a:lnTo>
                    <a:pt x="2540" y="6497"/>
                  </a:lnTo>
                  <a:lnTo>
                    <a:pt x="2316" y="5643"/>
                  </a:lnTo>
                  <a:lnTo>
                    <a:pt x="2113" y="4766"/>
                  </a:lnTo>
                  <a:lnTo>
                    <a:pt x="1933" y="3912"/>
                  </a:lnTo>
                  <a:lnTo>
                    <a:pt x="1574" y="2181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4" y="136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4359575" y="2751275"/>
              <a:ext cx="61300" cy="139400"/>
            </a:xfrm>
            <a:custGeom>
              <a:avLst/>
              <a:gdLst/>
              <a:ahLst/>
              <a:cxnLst/>
              <a:rect l="l" t="t" r="r" b="b"/>
              <a:pathLst>
                <a:path w="2452" h="5576" extrusionOk="0">
                  <a:moveTo>
                    <a:pt x="563" y="0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1" y="473"/>
                  </a:lnTo>
                  <a:lnTo>
                    <a:pt x="1" y="585"/>
                  </a:lnTo>
                  <a:lnTo>
                    <a:pt x="23" y="720"/>
                  </a:lnTo>
                  <a:lnTo>
                    <a:pt x="361" y="1821"/>
                  </a:lnTo>
                  <a:lnTo>
                    <a:pt x="675" y="2923"/>
                  </a:lnTo>
                  <a:lnTo>
                    <a:pt x="968" y="4002"/>
                  </a:lnTo>
                  <a:lnTo>
                    <a:pt x="1237" y="5126"/>
                  </a:lnTo>
                  <a:lnTo>
                    <a:pt x="1260" y="5261"/>
                  </a:lnTo>
                  <a:lnTo>
                    <a:pt x="1327" y="5373"/>
                  </a:lnTo>
                  <a:lnTo>
                    <a:pt x="1417" y="5440"/>
                  </a:lnTo>
                  <a:lnTo>
                    <a:pt x="1507" y="5508"/>
                  </a:lnTo>
                  <a:lnTo>
                    <a:pt x="1619" y="5553"/>
                  </a:lnTo>
                  <a:lnTo>
                    <a:pt x="1732" y="5575"/>
                  </a:lnTo>
                  <a:lnTo>
                    <a:pt x="1957" y="5575"/>
                  </a:lnTo>
                  <a:lnTo>
                    <a:pt x="2069" y="5530"/>
                  </a:lnTo>
                  <a:lnTo>
                    <a:pt x="2159" y="5485"/>
                  </a:lnTo>
                  <a:lnTo>
                    <a:pt x="2249" y="5418"/>
                  </a:lnTo>
                  <a:lnTo>
                    <a:pt x="2339" y="5328"/>
                  </a:lnTo>
                  <a:lnTo>
                    <a:pt x="2406" y="5216"/>
                  </a:lnTo>
                  <a:lnTo>
                    <a:pt x="2429" y="5103"/>
                  </a:lnTo>
                  <a:lnTo>
                    <a:pt x="2451" y="4991"/>
                  </a:lnTo>
                  <a:lnTo>
                    <a:pt x="2429" y="4833"/>
                  </a:lnTo>
                  <a:lnTo>
                    <a:pt x="2181" y="3732"/>
                  </a:lnTo>
                  <a:lnTo>
                    <a:pt x="1889" y="2631"/>
                  </a:lnTo>
                  <a:lnTo>
                    <a:pt x="1575" y="1552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25"/>
                  </a:lnTo>
                  <a:lnTo>
                    <a:pt x="1013" y="135"/>
                  </a:lnTo>
                  <a:lnTo>
                    <a:pt x="900" y="68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4341050" y="2560200"/>
              <a:ext cx="37100" cy="65775"/>
            </a:xfrm>
            <a:custGeom>
              <a:avLst/>
              <a:gdLst/>
              <a:ahLst/>
              <a:cxnLst/>
              <a:rect l="l" t="t" r="r" b="b"/>
              <a:pathLst>
                <a:path w="1484" h="2631" extrusionOk="0">
                  <a:moveTo>
                    <a:pt x="630" y="1"/>
                  </a:moveTo>
                  <a:lnTo>
                    <a:pt x="517" y="23"/>
                  </a:lnTo>
                  <a:lnTo>
                    <a:pt x="405" y="68"/>
                  </a:lnTo>
                  <a:lnTo>
                    <a:pt x="292" y="113"/>
                  </a:lnTo>
                  <a:lnTo>
                    <a:pt x="202" y="180"/>
                  </a:lnTo>
                  <a:lnTo>
                    <a:pt x="113" y="270"/>
                  </a:lnTo>
                  <a:lnTo>
                    <a:pt x="68" y="360"/>
                  </a:lnTo>
                  <a:lnTo>
                    <a:pt x="23" y="473"/>
                  </a:lnTo>
                  <a:lnTo>
                    <a:pt x="0" y="608"/>
                  </a:lnTo>
                  <a:lnTo>
                    <a:pt x="0" y="742"/>
                  </a:lnTo>
                  <a:lnTo>
                    <a:pt x="270" y="2159"/>
                  </a:lnTo>
                  <a:lnTo>
                    <a:pt x="292" y="2293"/>
                  </a:lnTo>
                  <a:lnTo>
                    <a:pt x="360" y="2406"/>
                  </a:lnTo>
                  <a:lnTo>
                    <a:pt x="427" y="2496"/>
                  </a:lnTo>
                  <a:lnTo>
                    <a:pt x="517" y="2563"/>
                  </a:lnTo>
                  <a:lnTo>
                    <a:pt x="630" y="2586"/>
                  </a:lnTo>
                  <a:lnTo>
                    <a:pt x="742" y="2631"/>
                  </a:lnTo>
                  <a:lnTo>
                    <a:pt x="854" y="2631"/>
                  </a:lnTo>
                  <a:lnTo>
                    <a:pt x="967" y="2608"/>
                  </a:lnTo>
                  <a:lnTo>
                    <a:pt x="1079" y="2563"/>
                  </a:lnTo>
                  <a:lnTo>
                    <a:pt x="1192" y="2518"/>
                  </a:lnTo>
                  <a:lnTo>
                    <a:pt x="1281" y="2451"/>
                  </a:lnTo>
                  <a:lnTo>
                    <a:pt x="1349" y="2361"/>
                  </a:lnTo>
                  <a:lnTo>
                    <a:pt x="1416" y="2271"/>
                  </a:lnTo>
                  <a:lnTo>
                    <a:pt x="1461" y="2159"/>
                  </a:lnTo>
                  <a:lnTo>
                    <a:pt x="1484" y="2024"/>
                  </a:lnTo>
                  <a:lnTo>
                    <a:pt x="1461" y="1889"/>
                  </a:lnTo>
                  <a:lnTo>
                    <a:pt x="1214" y="473"/>
                  </a:lnTo>
                  <a:lnTo>
                    <a:pt x="1169" y="338"/>
                  </a:lnTo>
                  <a:lnTo>
                    <a:pt x="1124" y="225"/>
                  </a:lnTo>
                  <a:lnTo>
                    <a:pt x="1034" y="135"/>
                  </a:lnTo>
                  <a:lnTo>
                    <a:pt x="944" y="68"/>
                  </a:lnTo>
                  <a:lnTo>
                    <a:pt x="854" y="23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4397250" y="2683275"/>
              <a:ext cx="64650" cy="159075"/>
            </a:xfrm>
            <a:custGeom>
              <a:avLst/>
              <a:gdLst/>
              <a:ahLst/>
              <a:cxnLst/>
              <a:rect l="l" t="t" r="r" b="b"/>
              <a:pathLst>
                <a:path w="2586" h="6363" extrusionOk="0">
                  <a:moveTo>
                    <a:pt x="495" y="0"/>
                  </a:moveTo>
                  <a:lnTo>
                    <a:pt x="382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112" y="248"/>
                  </a:lnTo>
                  <a:lnTo>
                    <a:pt x="45" y="338"/>
                  </a:lnTo>
                  <a:lnTo>
                    <a:pt x="23" y="473"/>
                  </a:lnTo>
                  <a:lnTo>
                    <a:pt x="0" y="585"/>
                  </a:lnTo>
                  <a:lnTo>
                    <a:pt x="23" y="720"/>
                  </a:lnTo>
                  <a:lnTo>
                    <a:pt x="382" y="2024"/>
                  </a:lnTo>
                  <a:lnTo>
                    <a:pt x="719" y="3305"/>
                  </a:lnTo>
                  <a:lnTo>
                    <a:pt x="1057" y="4586"/>
                  </a:lnTo>
                  <a:lnTo>
                    <a:pt x="1214" y="5238"/>
                  </a:lnTo>
                  <a:lnTo>
                    <a:pt x="1349" y="5890"/>
                  </a:lnTo>
                  <a:lnTo>
                    <a:pt x="1394" y="6025"/>
                  </a:lnTo>
                  <a:lnTo>
                    <a:pt x="1461" y="6137"/>
                  </a:lnTo>
                  <a:lnTo>
                    <a:pt x="1529" y="6227"/>
                  </a:lnTo>
                  <a:lnTo>
                    <a:pt x="1619" y="6295"/>
                  </a:lnTo>
                  <a:lnTo>
                    <a:pt x="1731" y="6340"/>
                  </a:lnTo>
                  <a:lnTo>
                    <a:pt x="1843" y="6362"/>
                  </a:lnTo>
                  <a:lnTo>
                    <a:pt x="1956" y="6362"/>
                  </a:lnTo>
                  <a:lnTo>
                    <a:pt x="2068" y="6340"/>
                  </a:lnTo>
                  <a:lnTo>
                    <a:pt x="2181" y="6317"/>
                  </a:lnTo>
                  <a:lnTo>
                    <a:pt x="2293" y="6250"/>
                  </a:lnTo>
                  <a:lnTo>
                    <a:pt x="2383" y="6182"/>
                  </a:lnTo>
                  <a:lnTo>
                    <a:pt x="2450" y="6115"/>
                  </a:lnTo>
                  <a:lnTo>
                    <a:pt x="2518" y="6002"/>
                  </a:lnTo>
                  <a:lnTo>
                    <a:pt x="2563" y="5890"/>
                  </a:lnTo>
                  <a:lnTo>
                    <a:pt x="2585" y="5755"/>
                  </a:lnTo>
                  <a:lnTo>
                    <a:pt x="2563" y="5620"/>
                  </a:lnTo>
                  <a:lnTo>
                    <a:pt x="2428" y="4968"/>
                  </a:lnTo>
                  <a:lnTo>
                    <a:pt x="2270" y="4316"/>
                  </a:lnTo>
                  <a:lnTo>
                    <a:pt x="1933" y="3035"/>
                  </a:lnTo>
                  <a:lnTo>
                    <a:pt x="1574" y="1731"/>
                  </a:lnTo>
                  <a:lnTo>
                    <a:pt x="1236" y="450"/>
                  </a:lnTo>
                  <a:lnTo>
                    <a:pt x="1191" y="315"/>
                  </a:lnTo>
                  <a:lnTo>
                    <a:pt x="1124" y="203"/>
                  </a:lnTo>
                  <a:lnTo>
                    <a:pt x="1034" y="135"/>
                  </a:lnTo>
                  <a:lnTo>
                    <a:pt x="944" y="68"/>
                  </a:lnTo>
                  <a:lnTo>
                    <a:pt x="83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4306750" y="2265175"/>
              <a:ext cx="68600" cy="144450"/>
            </a:xfrm>
            <a:custGeom>
              <a:avLst/>
              <a:gdLst/>
              <a:ahLst/>
              <a:cxnLst/>
              <a:rect l="l" t="t" r="r" b="b"/>
              <a:pathLst>
                <a:path w="2744" h="5778" extrusionOk="0">
                  <a:moveTo>
                    <a:pt x="473" y="0"/>
                  </a:moveTo>
                  <a:lnTo>
                    <a:pt x="361" y="45"/>
                  </a:lnTo>
                  <a:lnTo>
                    <a:pt x="248" y="90"/>
                  </a:lnTo>
                  <a:lnTo>
                    <a:pt x="181" y="157"/>
                  </a:lnTo>
                  <a:lnTo>
                    <a:pt x="91" y="247"/>
                  </a:lnTo>
                  <a:lnTo>
                    <a:pt x="46" y="337"/>
                  </a:lnTo>
                  <a:lnTo>
                    <a:pt x="23" y="450"/>
                  </a:lnTo>
                  <a:lnTo>
                    <a:pt x="1" y="585"/>
                  </a:lnTo>
                  <a:lnTo>
                    <a:pt x="46" y="719"/>
                  </a:lnTo>
                  <a:lnTo>
                    <a:pt x="406" y="1911"/>
                  </a:lnTo>
                  <a:lnTo>
                    <a:pt x="765" y="3080"/>
                  </a:lnTo>
                  <a:lnTo>
                    <a:pt x="1170" y="4271"/>
                  </a:lnTo>
                  <a:lnTo>
                    <a:pt x="1597" y="5418"/>
                  </a:lnTo>
                  <a:lnTo>
                    <a:pt x="1664" y="5552"/>
                  </a:lnTo>
                  <a:lnTo>
                    <a:pt x="1732" y="5642"/>
                  </a:lnTo>
                  <a:lnTo>
                    <a:pt x="1844" y="5710"/>
                  </a:lnTo>
                  <a:lnTo>
                    <a:pt x="1934" y="5755"/>
                  </a:lnTo>
                  <a:lnTo>
                    <a:pt x="2047" y="5777"/>
                  </a:lnTo>
                  <a:lnTo>
                    <a:pt x="2159" y="5755"/>
                  </a:lnTo>
                  <a:lnTo>
                    <a:pt x="2271" y="5732"/>
                  </a:lnTo>
                  <a:lnTo>
                    <a:pt x="2361" y="5687"/>
                  </a:lnTo>
                  <a:lnTo>
                    <a:pt x="2474" y="5620"/>
                  </a:lnTo>
                  <a:lnTo>
                    <a:pt x="2564" y="5552"/>
                  </a:lnTo>
                  <a:lnTo>
                    <a:pt x="2631" y="5462"/>
                  </a:lnTo>
                  <a:lnTo>
                    <a:pt x="2698" y="5350"/>
                  </a:lnTo>
                  <a:lnTo>
                    <a:pt x="2721" y="5238"/>
                  </a:lnTo>
                  <a:lnTo>
                    <a:pt x="2743" y="5125"/>
                  </a:lnTo>
                  <a:lnTo>
                    <a:pt x="2743" y="4990"/>
                  </a:lnTo>
                  <a:lnTo>
                    <a:pt x="2698" y="4856"/>
                  </a:lnTo>
                  <a:lnTo>
                    <a:pt x="2294" y="3754"/>
                  </a:lnTo>
                  <a:lnTo>
                    <a:pt x="1934" y="2653"/>
                  </a:lnTo>
                  <a:lnTo>
                    <a:pt x="1574" y="1551"/>
                  </a:lnTo>
                  <a:lnTo>
                    <a:pt x="1237" y="450"/>
                  </a:lnTo>
                  <a:lnTo>
                    <a:pt x="1192" y="315"/>
                  </a:lnTo>
                  <a:lnTo>
                    <a:pt x="1125" y="202"/>
                  </a:lnTo>
                  <a:lnTo>
                    <a:pt x="1035" y="112"/>
                  </a:lnTo>
                  <a:lnTo>
                    <a:pt x="923" y="67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4420275" y="1824000"/>
              <a:ext cx="68600" cy="136025"/>
            </a:xfrm>
            <a:custGeom>
              <a:avLst/>
              <a:gdLst/>
              <a:ahLst/>
              <a:cxnLst/>
              <a:rect l="l" t="t" r="r" b="b"/>
              <a:pathLst>
                <a:path w="2744" h="5441" extrusionOk="0">
                  <a:moveTo>
                    <a:pt x="563" y="1"/>
                  </a:moveTo>
                  <a:lnTo>
                    <a:pt x="450" y="46"/>
                  </a:lnTo>
                  <a:lnTo>
                    <a:pt x="338" y="91"/>
                  </a:lnTo>
                  <a:lnTo>
                    <a:pt x="248" y="136"/>
                  </a:lnTo>
                  <a:lnTo>
                    <a:pt x="158" y="226"/>
                  </a:lnTo>
                  <a:lnTo>
                    <a:pt x="91" y="316"/>
                  </a:lnTo>
                  <a:lnTo>
                    <a:pt x="46" y="406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91" y="900"/>
                  </a:lnTo>
                  <a:lnTo>
                    <a:pt x="315" y="1372"/>
                  </a:lnTo>
                  <a:lnTo>
                    <a:pt x="540" y="1889"/>
                  </a:lnTo>
                  <a:lnTo>
                    <a:pt x="720" y="2384"/>
                  </a:lnTo>
                  <a:lnTo>
                    <a:pt x="900" y="2901"/>
                  </a:lnTo>
                  <a:lnTo>
                    <a:pt x="1192" y="3957"/>
                  </a:lnTo>
                  <a:lnTo>
                    <a:pt x="1507" y="4991"/>
                  </a:lnTo>
                  <a:lnTo>
                    <a:pt x="1552" y="5126"/>
                  </a:lnTo>
                  <a:lnTo>
                    <a:pt x="1619" y="5239"/>
                  </a:lnTo>
                  <a:lnTo>
                    <a:pt x="1709" y="5306"/>
                  </a:lnTo>
                  <a:lnTo>
                    <a:pt x="1822" y="5373"/>
                  </a:lnTo>
                  <a:lnTo>
                    <a:pt x="1934" y="5418"/>
                  </a:lnTo>
                  <a:lnTo>
                    <a:pt x="2046" y="5441"/>
                  </a:lnTo>
                  <a:lnTo>
                    <a:pt x="2159" y="5441"/>
                  </a:lnTo>
                  <a:lnTo>
                    <a:pt x="2271" y="5418"/>
                  </a:lnTo>
                  <a:lnTo>
                    <a:pt x="2383" y="5396"/>
                  </a:lnTo>
                  <a:lnTo>
                    <a:pt x="2496" y="5351"/>
                  </a:lnTo>
                  <a:lnTo>
                    <a:pt x="2586" y="5284"/>
                  </a:lnTo>
                  <a:lnTo>
                    <a:pt x="2653" y="5194"/>
                  </a:lnTo>
                  <a:lnTo>
                    <a:pt x="2698" y="5104"/>
                  </a:lnTo>
                  <a:lnTo>
                    <a:pt x="2721" y="4991"/>
                  </a:lnTo>
                  <a:lnTo>
                    <a:pt x="2743" y="4856"/>
                  </a:lnTo>
                  <a:lnTo>
                    <a:pt x="2698" y="4722"/>
                  </a:lnTo>
                  <a:lnTo>
                    <a:pt x="2159" y="2833"/>
                  </a:lnTo>
                  <a:lnTo>
                    <a:pt x="1866" y="1889"/>
                  </a:lnTo>
                  <a:lnTo>
                    <a:pt x="1687" y="1440"/>
                  </a:lnTo>
                  <a:lnTo>
                    <a:pt x="1507" y="990"/>
                  </a:lnTo>
                  <a:lnTo>
                    <a:pt x="1507" y="878"/>
                  </a:lnTo>
                  <a:lnTo>
                    <a:pt x="1484" y="743"/>
                  </a:lnTo>
                  <a:lnTo>
                    <a:pt x="1417" y="630"/>
                  </a:lnTo>
                  <a:lnTo>
                    <a:pt x="1327" y="518"/>
                  </a:lnTo>
                  <a:lnTo>
                    <a:pt x="1170" y="316"/>
                  </a:lnTo>
                  <a:lnTo>
                    <a:pt x="1102" y="203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4552900" y="2328675"/>
              <a:ext cx="57925" cy="112975"/>
            </a:xfrm>
            <a:custGeom>
              <a:avLst/>
              <a:gdLst/>
              <a:ahLst/>
              <a:cxnLst/>
              <a:rect l="l" t="t" r="r" b="b"/>
              <a:pathLst>
                <a:path w="2317" h="4519" extrusionOk="0">
                  <a:moveTo>
                    <a:pt x="608" y="0"/>
                  </a:moveTo>
                  <a:lnTo>
                    <a:pt x="495" y="45"/>
                  </a:lnTo>
                  <a:lnTo>
                    <a:pt x="383" y="90"/>
                  </a:lnTo>
                  <a:lnTo>
                    <a:pt x="293" y="135"/>
                  </a:lnTo>
                  <a:lnTo>
                    <a:pt x="203" y="225"/>
                  </a:lnTo>
                  <a:lnTo>
                    <a:pt x="113" y="315"/>
                  </a:lnTo>
                  <a:lnTo>
                    <a:pt x="68" y="427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23" y="787"/>
                  </a:lnTo>
                  <a:lnTo>
                    <a:pt x="46" y="922"/>
                  </a:lnTo>
                  <a:lnTo>
                    <a:pt x="338" y="1709"/>
                  </a:lnTo>
                  <a:lnTo>
                    <a:pt x="585" y="2495"/>
                  </a:lnTo>
                  <a:lnTo>
                    <a:pt x="1080" y="4069"/>
                  </a:lnTo>
                  <a:lnTo>
                    <a:pt x="1147" y="4204"/>
                  </a:lnTo>
                  <a:lnTo>
                    <a:pt x="1215" y="4316"/>
                  </a:lnTo>
                  <a:lnTo>
                    <a:pt x="1305" y="4384"/>
                  </a:lnTo>
                  <a:lnTo>
                    <a:pt x="1417" y="4451"/>
                  </a:lnTo>
                  <a:lnTo>
                    <a:pt x="1529" y="4496"/>
                  </a:lnTo>
                  <a:lnTo>
                    <a:pt x="1642" y="4518"/>
                  </a:lnTo>
                  <a:lnTo>
                    <a:pt x="1754" y="4518"/>
                  </a:lnTo>
                  <a:lnTo>
                    <a:pt x="1867" y="4496"/>
                  </a:lnTo>
                  <a:lnTo>
                    <a:pt x="1979" y="4474"/>
                  </a:lnTo>
                  <a:lnTo>
                    <a:pt x="2091" y="4429"/>
                  </a:lnTo>
                  <a:lnTo>
                    <a:pt x="2181" y="4361"/>
                  </a:lnTo>
                  <a:lnTo>
                    <a:pt x="2249" y="4271"/>
                  </a:lnTo>
                  <a:lnTo>
                    <a:pt x="2294" y="4181"/>
                  </a:lnTo>
                  <a:lnTo>
                    <a:pt x="2316" y="4069"/>
                  </a:lnTo>
                  <a:lnTo>
                    <a:pt x="2316" y="3934"/>
                  </a:lnTo>
                  <a:lnTo>
                    <a:pt x="2294" y="3799"/>
                  </a:lnTo>
                  <a:lnTo>
                    <a:pt x="1732" y="2068"/>
                  </a:lnTo>
                  <a:lnTo>
                    <a:pt x="1462" y="1214"/>
                  </a:lnTo>
                  <a:lnTo>
                    <a:pt x="1147" y="337"/>
                  </a:lnTo>
                  <a:lnTo>
                    <a:pt x="1080" y="225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4320800" y="1435675"/>
              <a:ext cx="85450" cy="191675"/>
            </a:xfrm>
            <a:custGeom>
              <a:avLst/>
              <a:gdLst/>
              <a:ahLst/>
              <a:cxnLst/>
              <a:rect l="l" t="t" r="r" b="b"/>
              <a:pathLst>
                <a:path w="3418" h="7667" extrusionOk="0">
                  <a:moveTo>
                    <a:pt x="585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6"/>
                  </a:lnTo>
                  <a:lnTo>
                    <a:pt x="203" y="226"/>
                  </a:lnTo>
                  <a:lnTo>
                    <a:pt x="113" y="316"/>
                  </a:lnTo>
                  <a:lnTo>
                    <a:pt x="68" y="406"/>
                  </a:lnTo>
                  <a:lnTo>
                    <a:pt x="23" y="540"/>
                  </a:lnTo>
                  <a:lnTo>
                    <a:pt x="1" y="653"/>
                  </a:lnTo>
                  <a:lnTo>
                    <a:pt x="1" y="788"/>
                  </a:lnTo>
                  <a:lnTo>
                    <a:pt x="46" y="923"/>
                  </a:lnTo>
                  <a:lnTo>
                    <a:pt x="630" y="2474"/>
                  </a:lnTo>
                  <a:lnTo>
                    <a:pt x="1192" y="4047"/>
                  </a:lnTo>
                  <a:lnTo>
                    <a:pt x="1485" y="4834"/>
                  </a:lnTo>
                  <a:lnTo>
                    <a:pt x="1732" y="5621"/>
                  </a:lnTo>
                  <a:lnTo>
                    <a:pt x="1979" y="6407"/>
                  </a:lnTo>
                  <a:lnTo>
                    <a:pt x="2181" y="7217"/>
                  </a:lnTo>
                  <a:lnTo>
                    <a:pt x="2226" y="7352"/>
                  </a:lnTo>
                  <a:lnTo>
                    <a:pt x="2294" y="7464"/>
                  </a:lnTo>
                  <a:lnTo>
                    <a:pt x="2384" y="7554"/>
                  </a:lnTo>
                  <a:lnTo>
                    <a:pt x="2474" y="7599"/>
                  </a:lnTo>
                  <a:lnTo>
                    <a:pt x="2586" y="7644"/>
                  </a:lnTo>
                  <a:lnTo>
                    <a:pt x="2698" y="7666"/>
                  </a:lnTo>
                  <a:lnTo>
                    <a:pt x="2923" y="7666"/>
                  </a:lnTo>
                  <a:lnTo>
                    <a:pt x="3036" y="7621"/>
                  </a:lnTo>
                  <a:lnTo>
                    <a:pt x="3148" y="7576"/>
                  </a:lnTo>
                  <a:lnTo>
                    <a:pt x="3238" y="7509"/>
                  </a:lnTo>
                  <a:lnTo>
                    <a:pt x="3305" y="7419"/>
                  </a:lnTo>
                  <a:lnTo>
                    <a:pt x="3373" y="7329"/>
                  </a:lnTo>
                  <a:lnTo>
                    <a:pt x="3395" y="7217"/>
                  </a:lnTo>
                  <a:lnTo>
                    <a:pt x="3418" y="7082"/>
                  </a:lnTo>
                  <a:lnTo>
                    <a:pt x="3395" y="6947"/>
                  </a:lnTo>
                  <a:lnTo>
                    <a:pt x="3170" y="6093"/>
                  </a:lnTo>
                  <a:lnTo>
                    <a:pt x="2923" y="5261"/>
                  </a:lnTo>
                  <a:lnTo>
                    <a:pt x="2653" y="4429"/>
                  </a:lnTo>
                  <a:lnTo>
                    <a:pt x="2361" y="3620"/>
                  </a:lnTo>
                  <a:lnTo>
                    <a:pt x="1754" y="1979"/>
                  </a:lnTo>
                  <a:lnTo>
                    <a:pt x="1147" y="338"/>
                  </a:lnTo>
                  <a:lnTo>
                    <a:pt x="1080" y="226"/>
                  </a:lnTo>
                  <a:lnTo>
                    <a:pt x="990" y="136"/>
                  </a:lnTo>
                  <a:lnTo>
                    <a:pt x="900" y="68"/>
                  </a:lnTo>
                  <a:lnTo>
                    <a:pt x="810" y="23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4122425" y="1617775"/>
              <a:ext cx="60725" cy="158500"/>
            </a:xfrm>
            <a:custGeom>
              <a:avLst/>
              <a:gdLst/>
              <a:ahLst/>
              <a:cxnLst/>
              <a:rect l="l" t="t" r="r" b="b"/>
              <a:pathLst>
                <a:path w="2429" h="6340" extrusionOk="0">
                  <a:moveTo>
                    <a:pt x="495" y="0"/>
                  </a:moveTo>
                  <a:lnTo>
                    <a:pt x="383" y="45"/>
                  </a:lnTo>
                  <a:lnTo>
                    <a:pt x="293" y="90"/>
                  </a:lnTo>
                  <a:lnTo>
                    <a:pt x="203" y="158"/>
                  </a:lnTo>
                  <a:lnTo>
                    <a:pt x="113" y="247"/>
                  </a:lnTo>
                  <a:lnTo>
                    <a:pt x="68" y="360"/>
                  </a:lnTo>
                  <a:lnTo>
                    <a:pt x="23" y="472"/>
                  </a:lnTo>
                  <a:lnTo>
                    <a:pt x="1" y="585"/>
                  </a:lnTo>
                  <a:lnTo>
                    <a:pt x="23" y="742"/>
                  </a:lnTo>
                  <a:lnTo>
                    <a:pt x="271" y="2046"/>
                  </a:lnTo>
                  <a:lnTo>
                    <a:pt x="518" y="3327"/>
                  </a:lnTo>
                  <a:lnTo>
                    <a:pt x="675" y="3979"/>
                  </a:lnTo>
                  <a:lnTo>
                    <a:pt x="833" y="4631"/>
                  </a:lnTo>
                  <a:lnTo>
                    <a:pt x="990" y="5260"/>
                  </a:lnTo>
                  <a:lnTo>
                    <a:pt x="1192" y="5890"/>
                  </a:lnTo>
                  <a:lnTo>
                    <a:pt x="1237" y="6025"/>
                  </a:lnTo>
                  <a:lnTo>
                    <a:pt x="1305" y="6137"/>
                  </a:lnTo>
                  <a:lnTo>
                    <a:pt x="1395" y="6227"/>
                  </a:lnTo>
                  <a:lnTo>
                    <a:pt x="1507" y="6272"/>
                  </a:lnTo>
                  <a:lnTo>
                    <a:pt x="1619" y="6317"/>
                  </a:lnTo>
                  <a:lnTo>
                    <a:pt x="1732" y="6339"/>
                  </a:lnTo>
                  <a:lnTo>
                    <a:pt x="1844" y="6339"/>
                  </a:lnTo>
                  <a:lnTo>
                    <a:pt x="1957" y="6317"/>
                  </a:lnTo>
                  <a:lnTo>
                    <a:pt x="2069" y="6294"/>
                  </a:lnTo>
                  <a:lnTo>
                    <a:pt x="2181" y="6249"/>
                  </a:lnTo>
                  <a:lnTo>
                    <a:pt x="2271" y="6182"/>
                  </a:lnTo>
                  <a:lnTo>
                    <a:pt x="2339" y="6092"/>
                  </a:lnTo>
                  <a:lnTo>
                    <a:pt x="2384" y="6002"/>
                  </a:lnTo>
                  <a:lnTo>
                    <a:pt x="2429" y="5890"/>
                  </a:lnTo>
                  <a:lnTo>
                    <a:pt x="2429" y="5755"/>
                  </a:lnTo>
                  <a:lnTo>
                    <a:pt x="2384" y="5620"/>
                  </a:lnTo>
                  <a:lnTo>
                    <a:pt x="2204" y="4991"/>
                  </a:lnTo>
                  <a:lnTo>
                    <a:pt x="2024" y="4339"/>
                  </a:lnTo>
                  <a:lnTo>
                    <a:pt x="1889" y="3709"/>
                  </a:lnTo>
                  <a:lnTo>
                    <a:pt x="1732" y="3057"/>
                  </a:lnTo>
                  <a:lnTo>
                    <a:pt x="1462" y="1754"/>
                  </a:lnTo>
                  <a:lnTo>
                    <a:pt x="1215" y="450"/>
                  </a:lnTo>
                  <a:lnTo>
                    <a:pt x="1192" y="315"/>
                  </a:lnTo>
                  <a:lnTo>
                    <a:pt x="1125" y="202"/>
                  </a:lnTo>
                  <a:lnTo>
                    <a:pt x="1035" y="135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4168525" y="1983625"/>
              <a:ext cx="43850" cy="84875"/>
            </a:xfrm>
            <a:custGeom>
              <a:avLst/>
              <a:gdLst/>
              <a:ahLst/>
              <a:cxnLst/>
              <a:rect l="l" t="t" r="r" b="b"/>
              <a:pathLst>
                <a:path w="1754" h="3395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67"/>
                  </a:lnTo>
                  <a:lnTo>
                    <a:pt x="270" y="112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60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540" y="2922"/>
                  </a:lnTo>
                  <a:lnTo>
                    <a:pt x="585" y="3057"/>
                  </a:lnTo>
                  <a:lnTo>
                    <a:pt x="652" y="3170"/>
                  </a:lnTo>
                  <a:lnTo>
                    <a:pt x="742" y="3259"/>
                  </a:lnTo>
                  <a:lnTo>
                    <a:pt x="832" y="3327"/>
                  </a:lnTo>
                  <a:lnTo>
                    <a:pt x="944" y="3372"/>
                  </a:lnTo>
                  <a:lnTo>
                    <a:pt x="1057" y="3394"/>
                  </a:lnTo>
                  <a:lnTo>
                    <a:pt x="1169" y="3394"/>
                  </a:lnTo>
                  <a:lnTo>
                    <a:pt x="1281" y="3372"/>
                  </a:lnTo>
                  <a:lnTo>
                    <a:pt x="1394" y="3349"/>
                  </a:lnTo>
                  <a:lnTo>
                    <a:pt x="1484" y="3282"/>
                  </a:lnTo>
                  <a:lnTo>
                    <a:pt x="1596" y="3215"/>
                  </a:lnTo>
                  <a:lnTo>
                    <a:pt x="1664" y="3147"/>
                  </a:lnTo>
                  <a:lnTo>
                    <a:pt x="1709" y="3035"/>
                  </a:lnTo>
                  <a:lnTo>
                    <a:pt x="1753" y="2922"/>
                  </a:lnTo>
                  <a:lnTo>
                    <a:pt x="1753" y="2787"/>
                  </a:lnTo>
                  <a:lnTo>
                    <a:pt x="1753" y="2653"/>
                  </a:lnTo>
                  <a:lnTo>
                    <a:pt x="1214" y="472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34" y="135"/>
                  </a:lnTo>
                  <a:lnTo>
                    <a:pt x="922" y="67"/>
                  </a:lnTo>
                  <a:lnTo>
                    <a:pt x="83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4554025" y="2198300"/>
              <a:ext cx="59025" cy="107925"/>
            </a:xfrm>
            <a:custGeom>
              <a:avLst/>
              <a:gdLst/>
              <a:ahLst/>
              <a:cxnLst/>
              <a:rect l="l" t="t" r="r" b="b"/>
              <a:pathLst>
                <a:path w="2361" h="4317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45"/>
                  </a:lnTo>
                  <a:lnTo>
                    <a:pt x="248" y="90"/>
                  </a:lnTo>
                  <a:lnTo>
                    <a:pt x="158" y="157"/>
                  </a:lnTo>
                  <a:lnTo>
                    <a:pt x="91" y="247"/>
                  </a:lnTo>
                  <a:lnTo>
                    <a:pt x="46" y="360"/>
                  </a:lnTo>
                  <a:lnTo>
                    <a:pt x="1" y="472"/>
                  </a:lnTo>
                  <a:lnTo>
                    <a:pt x="1" y="584"/>
                  </a:lnTo>
                  <a:lnTo>
                    <a:pt x="23" y="719"/>
                  </a:lnTo>
                  <a:lnTo>
                    <a:pt x="270" y="1529"/>
                  </a:lnTo>
                  <a:lnTo>
                    <a:pt x="540" y="2315"/>
                  </a:lnTo>
                  <a:lnTo>
                    <a:pt x="1125" y="3866"/>
                  </a:lnTo>
                  <a:lnTo>
                    <a:pt x="1192" y="4001"/>
                  </a:lnTo>
                  <a:lnTo>
                    <a:pt x="1260" y="4114"/>
                  </a:lnTo>
                  <a:lnTo>
                    <a:pt x="1349" y="4181"/>
                  </a:lnTo>
                  <a:lnTo>
                    <a:pt x="1462" y="4249"/>
                  </a:lnTo>
                  <a:lnTo>
                    <a:pt x="1574" y="4294"/>
                  </a:lnTo>
                  <a:lnTo>
                    <a:pt x="1687" y="4316"/>
                  </a:lnTo>
                  <a:lnTo>
                    <a:pt x="1822" y="4316"/>
                  </a:lnTo>
                  <a:lnTo>
                    <a:pt x="1934" y="4294"/>
                  </a:lnTo>
                  <a:lnTo>
                    <a:pt x="2046" y="4249"/>
                  </a:lnTo>
                  <a:lnTo>
                    <a:pt x="2136" y="4204"/>
                  </a:lnTo>
                  <a:lnTo>
                    <a:pt x="2226" y="4136"/>
                  </a:lnTo>
                  <a:lnTo>
                    <a:pt x="2294" y="4069"/>
                  </a:lnTo>
                  <a:lnTo>
                    <a:pt x="2339" y="3956"/>
                  </a:lnTo>
                  <a:lnTo>
                    <a:pt x="2361" y="3844"/>
                  </a:lnTo>
                  <a:lnTo>
                    <a:pt x="2361" y="3732"/>
                  </a:lnTo>
                  <a:lnTo>
                    <a:pt x="2339" y="3597"/>
                  </a:lnTo>
                  <a:lnTo>
                    <a:pt x="1754" y="2023"/>
                  </a:lnTo>
                  <a:lnTo>
                    <a:pt x="1484" y="1236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02"/>
                  </a:lnTo>
                  <a:lnTo>
                    <a:pt x="1012" y="135"/>
                  </a:lnTo>
                  <a:lnTo>
                    <a:pt x="922" y="67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300500" y="1218200"/>
              <a:ext cx="796925" cy="1893900"/>
            </a:xfrm>
            <a:custGeom>
              <a:avLst/>
              <a:gdLst/>
              <a:ahLst/>
              <a:cxnLst/>
              <a:rect l="l" t="t" r="r" b="b"/>
              <a:pathLst>
                <a:path w="31877" h="75756" extrusionOk="0">
                  <a:moveTo>
                    <a:pt x="24930" y="1"/>
                  </a:moveTo>
                  <a:lnTo>
                    <a:pt x="24436" y="45"/>
                  </a:lnTo>
                  <a:lnTo>
                    <a:pt x="23941" y="135"/>
                  </a:lnTo>
                  <a:lnTo>
                    <a:pt x="23446" y="270"/>
                  </a:lnTo>
                  <a:lnTo>
                    <a:pt x="22974" y="428"/>
                  </a:lnTo>
                  <a:lnTo>
                    <a:pt x="22502" y="652"/>
                  </a:lnTo>
                  <a:lnTo>
                    <a:pt x="22053" y="900"/>
                  </a:lnTo>
                  <a:lnTo>
                    <a:pt x="21581" y="1169"/>
                  </a:lnTo>
                  <a:lnTo>
                    <a:pt x="21131" y="1484"/>
                  </a:lnTo>
                  <a:lnTo>
                    <a:pt x="20704" y="1821"/>
                  </a:lnTo>
                  <a:lnTo>
                    <a:pt x="20277" y="2203"/>
                  </a:lnTo>
                  <a:lnTo>
                    <a:pt x="19850" y="2586"/>
                  </a:lnTo>
                  <a:lnTo>
                    <a:pt x="19423" y="2990"/>
                  </a:lnTo>
                  <a:lnTo>
                    <a:pt x="19041" y="3417"/>
                  </a:lnTo>
                  <a:lnTo>
                    <a:pt x="18636" y="3844"/>
                  </a:lnTo>
                  <a:lnTo>
                    <a:pt x="18254" y="4294"/>
                  </a:lnTo>
                  <a:lnTo>
                    <a:pt x="17894" y="4744"/>
                  </a:lnTo>
                  <a:lnTo>
                    <a:pt x="17197" y="5665"/>
                  </a:lnTo>
                  <a:lnTo>
                    <a:pt x="16545" y="6609"/>
                  </a:lnTo>
                  <a:lnTo>
                    <a:pt x="15939" y="7509"/>
                  </a:lnTo>
                  <a:lnTo>
                    <a:pt x="15421" y="8385"/>
                  </a:lnTo>
                  <a:lnTo>
                    <a:pt x="14949" y="9194"/>
                  </a:lnTo>
                  <a:lnTo>
                    <a:pt x="14522" y="9914"/>
                  </a:lnTo>
                  <a:lnTo>
                    <a:pt x="13668" y="11532"/>
                  </a:lnTo>
                  <a:lnTo>
                    <a:pt x="12836" y="13173"/>
                  </a:lnTo>
                  <a:lnTo>
                    <a:pt x="12027" y="14837"/>
                  </a:lnTo>
                  <a:lnTo>
                    <a:pt x="11263" y="16523"/>
                  </a:lnTo>
                  <a:lnTo>
                    <a:pt x="10521" y="18254"/>
                  </a:lnTo>
                  <a:lnTo>
                    <a:pt x="9824" y="19984"/>
                  </a:lnTo>
                  <a:lnTo>
                    <a:pt x="9150" y="21738"/>
                  </a:lnTo>
                  <a:lnTo>
                    <a:pt x="8498" y="23514"/>
                  </a:lnTo>
                  <a:lnTo>
                    <a:pt x="7869" y="25289"/>
                  </a:lnTo>
                  <a:lnTo>
                    <a:pt x="7284" y="27065"/>
                  </a:lnTo>
                  <a:lnTo>
                    <a:pt x="6722" y="28841"/>
                  </a:lnTo>
                  <a:lnTo>
                    <a:pt x="6160" y="30640"/>
                  </a:lnTo>
                  <a:lnTo>
                    <a:pt x="5643" y="32438"/>
                  </a:lnTo>
                  <a:lnTo>
                    <a:pt x="5149" y="34214"/>
                  </a:lnTo>
                  <a:lnTo>
                    <a:pt x="4654" y="35990"/>
                  </a:lnTo>
                  <a:lnTo>
                    <a:pt x="4182" y="37765"/>
                  </a:lnTo>
                  <a:lnTo>
                    <a:pt x="3710" y="39699"/>
                  </a:lnTo>
                  <a:lnTo>
                    <a:pt x="3283" y="41654"/>
                  </a:lnTo>
                  <a:lnTo>
                    <a:pt x="2878" y="43610"/>
                  </a:lnTo>
                  <a:lnTo>
                    <a:pt x="2519" y="45566"/>
                  </a:lnTo>
                  <a:lnTo>
                    <a:pt x="2204" y="47544"/>
                  </a:lnTo>
                  <a:lnTo>
                    <a:pt x="1889" y="49522"/>
                  </a:lnTo>
                  <a:lnTo>
                    <a:pt x="1619" y="51500"/>
                  </a:lnTo>
                  <a:lnTo>
                    <a:pt x="1350" y="53478"/>
                  </a:lnTo>
                  <a:lnTo>
                    <a:pt x="878" y="57277"/>
                  </a:lnTo>
                  <a:lnTo>
                    <a:pt x="630" y="59165"/>
                  </a:lnTo>
                  <a:lnTo>
                    <a:pt x="428" y="61076"/>
                  </a:lnTo>
                  <a:lnTo>
                    <a:pt x="248" y="62987"/>
                  </a:lnTo>
                  <a:lnTo>
                    <a:pt x="113" y="64898"/>
                  </a:lnTo>
                  <a:lnTo>
                    <a:pt x="46" y="65864"/>
                  </a:lnTo>
                  <a:lnTo>
                    <a:pt x="23" y="66808"/>
                  </a:lnTo>
                  <a:lnTo>
                    <a:pt x="1" y="67775"/>
                  </a:lnTo>
                  <a:lnTo>
                    <a:pt x="1" y="68742"/>
                  </a:lnTo>
                  <a:lnTo>
                    <a:pt x="23" y="69236"/>
                  </a:lnTo>
                  <a:lnTo>
                    <a:pt x="46" y="69731"/>
                  </a:lnTo>
                  <a:lnTo>
                    <a:pt x="136" y="70697"/>
                  </a:lnTo>
                  <a:lnTo>
                    <a:pt x="248" y="71574"/>
                  </a:lnTo>
                  <a:lnTo>
                    <a:pt x="406" y="72383"/>
                  </a:lnTo>
                  <a:lnTo>
                    <a:pt x="608" y="73058"/>
                  </a:lnTo>
                  <a:lnTo>
                    <a:pt x="698" y="73372"/>
                  </a:lnTo>
                  <a:lnTo>
                    <a:pt x="810" y="73642"/>
                  </a:lnTo>
                  <a:lnTo>
                    <a:pt x="923" y="73889"/>
                  </a:lnTo>
                  <a:lnTo>
                    <a:pt x="1035" y="74092"/>
                  </a:lnTo>
                  <a:lnTo>
                    <a:pt x="1125" y="74271"/>
                  </a:lnTo>
                  <a:lnTo>
                    <a:pt x="1237" y="74406"/>
                  </a:lnTo>
                  <a:lnTo>
                    <a:pt x="1350" y="74496"/>
                  </a:lnTo>
                  <a:lnTo>
                    <a:pt x="1462" y="74564"/>
                  </a:lnTo>
                  <a:lnTo>
                    <a:pt x="1777" y="74743"/>
                  </a:lnTo>
                  <a:lnTo>
                    <a:pt x="2181" y="74901"/>
                  </a:lnTo>
                  <a:lnTo>
                    <a:pt x="2676" y="75036"/>
                  </a:lnTo>
                  <a:lnTo>
                    <a:pt x="3238" y="75171"/>
                  </a:lnTo>
                  <a:lnTo>
                    <a:pt x="3867" y="75283"/>
                  </a:lnTo>
                  <a:lnTo>
                    <a:pt x="4564" y="75395"/>
                  </a:lnTo>
                  <a:lnTo>
                    <a:pt x="5306" y="75508"/>
                  </a:lnTo>
                  <a:lnTo>
                    <a:pt x="6115" y="75575"/>
                  </a:lnTo>
                  <a:lnTo>
                    <a:pt x="6947" y="75643"/>
                  </a:lnTo>
                  <a:lnTo>
                    <a:pt x="7824" y="75710"/>
                  </a:lnTo>
                  <a:lnTo>
                    <a:pt x="8745" y="75733"/>
                  </a:lnTo>
                  <a:lnTo>
                    <a:pt x="9667" y="75755"/>
                  </a:lnTo>
                  <a:lnTo>
                    <a:pt x="10589" y="75755"/>
                  </a:lnTo>
                  <a:lnTo>
                    <a:pt x="11555" y="75733"/>
                  </a:lnTo>
                  <a:lnTo>
                    <a:pt x="12499" y="75710"/>
                  </a:lnTo>
                  <a:lnTo>
                    <a:pt x="13443" y="75643"/>
                  </a:lnTo>
                  <a:lnTo>
                    <a:pt x="14365" y="75553"/>
                  </a:lnTo>
                  <a:lnTo>
                    <a:pt x="15287" y="75463"/>
                  </a:lnTo>
                  <a:lnTo>
                    <a:pt x="16163" y="75328"/>
                  </a:lnTo>
                  <a:lnTo>
                    <a:pt x="17017" y="75171"/>
                  </a:lnTo>
                  <a:lnTo>
                    <a:pt x="17827" y="74991"/>
                  </a:lnTo>
                  <a:lnTo>
                    <a:pt x="18591" y="74788"/>
                  </a:lnTo>
                  <a:lnTo>
                    <a:pt x="19310" y="74541"/>
                  </a:lnTo>
                  <a:lnTo>
                    <a:pt x="19962" y="74294"/>
                  </a:lnTo>
                  <a:lnTo>
                    <a:pt x="20254" y="74137"/>
                  </a:lnTo>
                  <a:lnTo>
                    <a:pt x="20547" y="74002"/>
                  </a:lnTo>
                  <a:lnTo>
                    <a:pt x="20816" y="73844"/>
                  </a:lnTo>
                  <a:lnTo>
                    <a:pt x="21064" y="73664"/>
                  </a:lnTo>
                  <a:lnTo>
                    <a:pt x="21289" y="73507"/>
                  </a:lnTo>
                  <a:lnTo>
                    <a:pt x="21491" y="73327"/>
                  </a:lnTo>
                  <a:lnTo>
                    <a:pt x="21671" y="73125"/>
                  </a:lnTo>
                  <a:lnTo>
                    <a:pt x="21828" y="72923"/>
                  </a:lnTo>
                  <a:lnTo>
                    <a:pt x="21963" y="72720"/>
                  </a:lnTo>
                  <a:lnTo>
                    <a:pt x="22075" y="72518"/>
                  </a:lnTo>
                  <a:lnTo>
                    <a:pt x="22165" y="72293"/>
                  </a:lnTo>
                  <a:lnTo>
                    <a:pt x="22233" y="72068"/>
                  </a:lnTo>
                  <a:lnTo>
                    <a:pt x="22255" y="71821"/>
                  </a:lnTo>
                  <a:lnTo>
                    <a:pt x="22278" y="71574"/>
                  </a:lnTo>
                  <a:lnTo>
                    <a:pt x="22233" y="69843"/>
                  </a:lnTo>
                  <a:lnTo>
                    <a:pt x="22255" y="68135"/>
                  </a:lnTo>
                  <a:lnTo>
                    <a:pt x="22300" y="66426"/>
                  </a:lnTo>
                  <a:lnTo>
                    <a:pt x="22390" y="64740"/>
                  </a:lnTo>
                  <a:lnTo>
                    <a:pt x="22525" y="63054"/>
                  </a:lnTo>
                  <a:lnTo>
                    <a:pt x="22682" y="61368"/>
                  </a:lnTo>
                  <a:lnTo>
                    <a:pt x="22885" y="59705"/>
                  </a:lnTo>
                  <a:lnTo>
                    <a:pt x="23109" y="58042"/>
                  </a:lnTo>
                  <a:lnTo>
                    <a:pt x="23379" y="56401"/>
                  </a:lnTo>
                  <a:lnTo>
                    <a:pt x="23671" y="54737"/>
                  </a:lnTo>
                  <a:lnTo>
                    <a:pt x="24008" y="53096"/>
                  </a:lnTo>
                  <a:lnTo>
                    <a:pt x="24346" y="51433"/>
                  </a:lnTo>
                  <a:lnTo>
                    <a:pt x="24728" y="49792"/>
                  </a:lnTo>
                  <a:lnTo>
                    <a:pt x="25132" y="48128"/>
                  </a:lnTo>
                  <a:lnTo>
                    <a:pt x="25582" y="46465"/>
                  </a:lnTo>
                  <a:lnTo>
                    <a:pt x="26032" y="44801"/>
                  </a:lnTo>
                  <a:lnTo>
                    <a:pt x="26279" y="43835"/>
                  </a:lnTo>
                  <a:lnTo>
                    <a:pt x="26571" y="42598"/>
                  </a:lnTo>
                  <a:lnTo>
                    <a:pt x="27290" y="39474"/>
                  </a:lnTo>
                  <a:lnTo>
                    <a:pt x="28077" y="35742"/>
                  </a:lnTo>
                  <a:lnTo>
                    <a:pt x="28886" y="31674"/>
                  </a:lnTo>
                  <a:lnTo>
                    <a:pt x="29696" y="27605"/>
                  </a:lnTo>
                  <a:lnTo>
                    <a:pt x="30393" y="23851"/>
                  </a:lnTo>
                  <a:lnTo>
                    <a:pt x="30954" y="20704"/>
                  </a:lnTo>
                  <a:lnTo>
                    <a:pt x="31157" y="19467"/>
                  </a:lnTo>
                  <a:lnTo>
                    <a:pt x="31292" y="18478"/>
                  </a:lnTo>
                  <a:lnTo>
                    <a:pt x="31427" y="17399"/>
                  </a:lnTo>
                  <a:lnTo>
                    <a:pt x="31584" y="16230"/>
                  </a:lnTo>
                  <a:lnTo>
                    <a:pt x="31696" y="14994"/>
                  </a:lnTo>
                  <a:lnTo>
                    <a:pt x="31809" y="13690"/>
                  </a:lnTo>
                  <a:lnTo>
                    <a:pt x="31854" y="12342"/>
                  </a:lnTo>
                  <a:lnTo>
                    <a:pt x="31876" y="11667"/>
                  </a:lnTo>
                  <a:lnTo>
                    <a:pt x="31876" y="10970"/>
                  </a:lnTo>
                  <a:lnTo>
                    <a:pt x="31854" y="10296"/>
                  </a:lnTo>
                  <a:lnTo>
                    <a:pt x="31831" y="9622"/>
                  </a:lnTo>
                  <a:lnTo>
                    <a:pt x="31786" y="8947"/>
                  </a:lnTo>
                  <a:lnTo>
                    <a:pt x="31719" y="8273"/>
                  </a:lnTo>
                  <a:lnTo>
                    <a:pt x="31629" y="7598"/>
                  </a:lnTo>
                  <a:lnTo>
                    <a:pt x="31516" y="6969"/>
                  </a:lnTo>
                  <a:lnTo>
                    <a:pt x="31404" y="6317"/>
                  </a:lnTo>
                  <a:lnTo>
                    <a:pt x="31247" y="5710"/>
                  </a:lnTo>
                  <a:lnTo>
                    <a:pt x="31067" y="5103"/>
                  </a:lnTo>
                  <a:lnTo>
                    <a:pt x="30842" y="4519"/>
                  </a:lnTo>
                  <a:lnTo>
                    <a:pt x="30617" y="3957"/>
                  </a:lnTo>
                  <a:lnTo>
                    <a:pt x="30348" y="3440"/>
                  </a:lnTo>
                  <a:lnTo>
                    <a:pt x="30055" y="2923"/>
                  </a:lnTo>
                  <a:lnTo>
                    <a:pt x="29718" y="2451"/>
                  </a:lnTo>
                  <a:lnTo>
                    <a:pt x="29358" y="2001"/>
                  </a:lnTo>
                  <a:lnTo>
                    <a:pt x="28954" y="1597"/>
                  </a:lnTo>
                  <a:lnTo>
                    <a:pt x="28504" y="1214"/>
                  </a:lnTo>
                  <a:lnTo>
                    <a:pt x="28279" y="1057"/>
                  </a:lnTo>
                  <a:lnTo>
                    <a:pt x="28032" y="900"/>
                  </a:lnTo>
                  <a:lnTo>
                    <a:pt x="27785" y="742"/>
                  </a:lnTo>
                  <a:lnTo>
                    <a:pt x="27515" y="607"/>
                  </a:lnTo>
                  <a:lnTo>
                    <a:pt x="27245" y="473"/>
                  </a:lnTo>
                  <a:lnTo>
                    <a:pt x="26953" y="360"/>
                  </a:lnTo>
                  <a:lnTo>
                    <a:pt x="26706" y="248"/>
                  </a:lnTo>
                  <a:lnTo>
                    <a:pt x="26436" y="180"/>
                  </a:lnTo>
                  <a:lnTo>
                    <a:pt x="26189" y="113"/>
                  </a:lnTo>
                  <a:lnTo>
                    <a:pt x="25942" y="68"/>
                  </a:lnTo>
                  <a:lnTo>
                    <a:pt x="2542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2480900" y="1219875"/>
              <a:ext cx="497375" cy="1891650"/>
            </a:xfrm>
            <a:custGeom>
              <a:avLst/>
              <a:gdLst/>
              <a:ahLst/>
              <a:cxnLst/>
              <a:rect l="l" t="t" r="r" b="b"/>
              <a:pathLst>
                <a:path w="19895" h="75666" extrusionOk="0">
                  <a:moveTo>
                    <a:pt x="18681" y="1"/>
                  </a:moveTo>
                  <a:lnTo>
                    <a:pt x="18209" y="1125"/>
                  </a:lnTo>
                  <a:lnTo>
                    <a:pt x="17692" y="2226"/>
                  </a:lnTo>
                  <a:lnTo>
                    <a:pt x="17197" y="3350"/>
                  </a:lnTo>
                  <a:lnTo>
                    <a:pt x="16725" y="4474"/>
                  </a:lnTo>
                  <a:lnTo>
                    <a:pt x="16230" y="5711"/>
                  </a:lnTo>
                  <a:lnTo>
                    <a:pt x="15781" y="6969"/>
                  </a:lnTo>
                  <a:lnTo>
                    <a:pt x="15331" y="8228"/>
                  </a:lnTo>
                  <a:lnTo>
                    <a:pt x="14927" y="9487"/>
                  </a:lnTo>
                  <a:lnTo>
                    <a:pt x="14117" y="12050"/>
                  </a:lnTo>
                  <a:lnTo>
                    <a:pt x="13353" y="14590"/>
                  </a:lnTo>
                  <a:lnTo>
                    <a:pt x="12499" y="17400"/>
                  </a:lnTo>
                  <a:lnTo>
                    <a:pt x="11645" y="20210"/>
                  </a:lnTo>
                  <a:lnTo>
                    <a:pt x="10836" y="23042"/>
                  </a:lnTo>
                  <a:lnTo>
                    <a:pt x="10049" y="25852"/>
                  </a:lnTo>
                  <a:lnTo>
                    <a:pt x="9262" y="28707"/>
                  </a:lnTo>
                  <a:lnTo>
                    <a:pt x="8520" y="31539"/>
                  </a:lnTo>
                  <a:lnTo>
                    <a:pt x="7801" y="34394"/>
                  </a:lnTo>
                  <a:lnTo>
                    <a:pt x="7104" y="37249"/>
                  </a:lnTo>
                  <a:lnTo>
                    <a:pt x="5688" y="43273"/>
                  </a:lnTo>
                  <a:lnTo>
                    <a:pt x="5013" y="46285"/>
                  </a:lnTo>
                  <a:lnTo>
                    <a:pt x="4339" y="49298"/>
                  </a:lnTo>
                  <a:lnTo>
                    <a:pt x="3687" y="52332"/>
                  </a:lnTo>
                  <a:lnTo>
                    <a:pt x="3080" y="55367"/>
                  </a:lnTo>
                  <a:lnTo>
                    <a:pt x="2496" y="58402"/>
                  </a:lnTo>
                  <a:lnTo>
                    <a:pt x="1934" y="61436"/>
                  </a:lnTo>
                  <a:lnTo>
                    <a:pt x="1642" y="63190"/>
                  </a:lnTo>
                  <a:lnTo>
                    <a:pt x="1372" y="64966"/>
                  </a:lnTo>
                  <a:lnTo>
                    <a:pt x="1125" y="66741"/>
                  </a:lnTo>
                  <a:lnTo>
                    <a:pt x="877" y="68517"/>
                  </a:lnTo>
                  <a:lnTo>
                    <a:pt x="428" y="72046"/>
                  </a:lnTo>
                  <a:lnTo>
                    <a:pt x="1" y="75598"/>
                  </a:lnTo>
                  <a:lnTo>
                    <a:pt x="1215" y="75666"/>
                  </a:lnTo>
                  <a:lnTo>
                    <a:pt x="1664" y="72024"/>
                  </a:lnTo>
                  <a:lnTo>
                    <a:pt x="2136" y="68405"/>
                  </a:lnTo>
                  <a:lnTo>
                    <a:pt x="2383" y="66584"/>
                  </a:lnTo>
                  <a:lnTo>
                    <a:pt x="2653" y="64786"/>
                  </a:lnTo>
                  <a:lnTo>
                    <a:pt x="2923" y="62965"/>
                  </a:lnTo>
                  <a:lnTo>
                    <a:pt x="3238" y="61167"/>
                  </a:lnTo>
                  <a:lnTo>
                    <a:pt x="3777" y="58199"/>
                  </a:lnTo>
                  <a:lnTo>
                    <a:pt x="4362" y="55255"/>
                  </a:lnTo>
                  <a:lnTo>
                    <a:pt x="4969" y="52287"/>
                  </a:lnTo>
                  <a:lnTo>
                    <a:pt x="5598" y="49343"/>
                  </a:lnTo>
                  <a:lnTo>
                    <a:pt x="6250" y="46398"/>
                  </a:lnTo>
                  <a:lnTo>
                    <a:pt x="6924" y="43453"/>
                  </a:lnTo>
                  <a:lnTo>
                    <a:pt x="8295" y="37586"/>
                  </a:lnTo>
                  <a:lnTo>
                    <a:pt x="9015" y="34664"/>
                  </a:lnTo>
                  <a:lnTo>
                    <a:pt x="9757" y="31741"/>
                  </a:lnTo>
                  <a:lnTo>
                    <a:pt x="10521" y="28819"/>
                  </a:lnTo>
                  <a:lnTo>
                    <a:pt x="11308" y="25919"/>
                  </a:lnTo>
                  <a:lnTo>
                    <a:pt x="12117" y="23020"/>
                  </a:lnTo>
                  <a:lnTo>
                    <a:pt x="12971" y="20120"/>
                  </a:lnTo>
                  <a:lnTo>
                    <a:pt x="13825" y="17242"/>
                  </a:lnTo>
                  <a:lnTo>
                    <a:pt x="14702" y="14365"/>
                  </a:lnTo>
                  <a:lnTo>
                    <a:pt x="15601" y="11533"/>
                  </a:lnTo>
                  <a:lnTo>
                    <a:pt x="16051" y="10139"/>
                  </a:lnTo>
                  <a:lnTo>
                    <a:pt x="16500" y="8745"/>
                  </a:lnTo>
                  <a:lnTo>
                    <a:pt x="16995" y="7352"/>
                  </a:lnTo>
                  <a:lnTo>
                    <a:pt x="17489" y="5958"/>
                  </a:lnTo>
                  <a:lnTo>
                    <a:pt x="18051" y="4587"/>
                  </a:lnTo>
                  <a:lnTo>
                    <a:pt x="18613" y="3238"/>
                  </a:lnTo>
                  <a:lnTo>
                    <a:pt x="19265" y="1777"/>
                  </a:lnTo>
                  <a:lnTo>
                    <a:pt x="19895" y="338"/>
                  </a:lnTo>
                  <a:lnTo>
                    <a:pt x="19737" y="271"/>
                  </a:lnTo>
                  <a:lnTo>
                    <a:pt x="19467" y="181"/>
                  </a:lnTo>
                  <a:lnTo>
                    <a:pt x="19220" y="113"/>
                  </a:lnTo>
                  <a:lnTo>
                    <a:pt x="18950" y="46"/>
                  </a:lnTo>
                  <a:lnTo>
                    <a:pt x="18681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563525" y="2992925"/>
              <a:ext cx="34850" cy="65775"/>
            </a:xfrm>
            <a:custGeom>
              <a:avLst/>
              <a:gdLst/>
              <a:ahLst/>
              <a:cxnLst/>
              <a:rect l="l" t="t" r="r" b="b"/>
              <a:pathLst>
                <a:path w="1394" h="2631" extrusionOk="0">
                  <a:moveTo>
                    <a:pt x="787" y="0"/>
                  </a:moveTo>
                  <a:lnTo>
                    <a:pt x="652" y="23"/>
                  </a:lnTo>
                  <a:lnTo>
                    <a:pt x="540" y="68"/>
                  </a:lnTo>
                  <a:lnTo>
                    <a:pt x="427" y="113"/>
                  </a:lnTo>
                  <a:lnTo>
                    <a:pt x="360" y="203"/>
                  </a:lnTo>
                  <a:lnTo>
                    <a:pt x="270" y="293"/>
                  </a:lnTo>
                  <a:lnTo>
                    <a:pt x="225" y="383"/>
                  </a:lnTo>
                  <a:lnTo>
                    <a:pt x="180" y="495"/>
                  </a:lnTo>
                  <a:lnTo>
                    <a:pt x="157" y="630"/>
                  </a:lnTo>
                  <a:lnTo>
                    <a:pt x="0" y="2024"/>
                  </a:lnTo>
                  <a:lnTo>
                    <a:pt x="23" y="2136"/>
                  </a:lnTo>
                  <a:lnTo>
                    <a:pt x="45" y="2248"/>
                  </a:lnTo>
                  <a:lnTo>
                    <a:pt x="112" y="2361"/>
                  </a:lnTo>
                  <a:lnTo>
                    <a:pt x="180" y="2451"/>
                  </a:lnTo>
                  <a:lnTo>
                    <a:pt x="292" y="2541"/>
                  </a:lnTo>
                  <a:lnTo>
                    <a:pt x="405" y="2586"/>
                  </a:lnTo>
                  <a:lnTo>
                    <a:pt x="517" y="2631"/>
                  </a:lnTo>
                  <a:lnTo>
                    <a:pt x="764" y="2631"/>
                  </a:lnTo>
                  <a:lnTo>
                    <a:pt x="877" y="2586"/>
                  </a:lnTo>
                  <a:lnTo>
                    <a:pt x="967" y="2541"/>
                  </a:lnTo>
                  <a:lnTo>
                    <a:pt x="1057" y="2451"/>
                  </a:lnTo>
                  <a:lnTo>
                    <a:pt x="1124" y="2361"/>
                  </a:lnTo>
                  <a:lnTo>
                    <a:pt x="1191" y="2248"/>
                  </a:lnTo>
                  <a:lnTo>
                    <a:pt x="1214" y="2136"/>
                  </a:lnTo>
                  <a:lnTo>
                    <a:pt x="1236" y="2024"/>
                  </a:lnTo>
                  <a:lnTo>
                    <a:pt x="1394" y="630"/>
                  </a:lnTo>
                  <a:lnTo>
                    <a:pt x="1394" y="495"/>
                  </a:lnTo>
                  <a:lnTo>
                    <a:pt x="1371" y="383"/>
                  </a:lnTo>
                  <a:lnTo>
                    <a:pt x="1304" y="293"/>
                  </a:lnTo>
                  <a:lnTo>
                    <a:pt x="1214" y="180"/>
                  </a:lnTo>
                  <a:lnTo>
                    <a:pt x="1124" y="113"/>
                  </a:lnTo>
                  <a:lnTo>
                    <a:pt x="1012" y="68"/>
                  </a:lnTo>
                  <a:lnTo>
                    <a:pt x="899" y="23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2684900" y="2747350"/>
              <a:ext cx="36000" cy="151175"/>
            </a:xfrm>
            <a:custGeom>
              <a:avLst/>
              <a:gdLst/>
              <a:ahLst/>
              <a:cxnLst/>
              <a:rect l="l" t="t" r="r" b="b"/>
              <a:pathLst>
                <a:path w="1440" h="6047" extrusionOk="0">
                  <a:moveTo>
                    <a:pt x="473" y="0"/>
                  </a:moveTo>
                  <a:lnTo>
                    <a:pt x="360" y="45"/>
                  </a:lnTo>
                  <a:lnTo>
                    <a:pt x="270" y="90"/>
                  </a:lnTo>
                  <a:lnTo>
                    <a:pt x="180" y="157"/>
                  </a:lnTo>
                  <a:lnTo>
                    <a:pt x="90" y="225"/>
                  </a:lnTo>
                  <a:lnTo>
                    <a:pt x="45" y="337"/>
                  </a:lnTo>
                  <a:lnTo>
                    <a:pt x="1" y="450"/>
                  </a:lnTo>
                  <a:lnTo>
                    <a:pt x="1" y="585"/>
                  </a:lnTo>
                  <a:lnTo>
                    <a:pt x="113" y="3012"/>
                  </a:lnTo>
                  <a:lnTo>
                    <a:pt x="203" y="5440"/>
                  </a:lnTo>
                  <a:lnTo>
                    <a:pt x="225" y="5575"/>
                  </a:lnTo>
                  <a:lnTo>
                    <a:pt x="270" y="5710"/>
                  </a:lnTo>
                  <a:lnTo>
                    <a:pt x="338" y="5800"/>
                  </a:lnTo>
                  <a:lnTo>
                    <a:pt x="428" y="5890"/>
                  </a:lnTo>
                  <a:lnTo>
                    <a:pt x="518" y="5957"/>
                  </a:lnTo>
                  <a:lnTo>
                    <a:pt x="607" y="6002"/>
                  </a:lnTo>
                  <a:lnTo>
                    <a:pt x="720" y="6024"/>
                  </a:lnTo>
                  <a:lnTo>
                    <a:pt x="855" y="6047"/>
                  </a:lnTo>
                  <a:lnTo>
                    <a:pt x="967" y="6024"/>
                  </a:lnTo>
                  <a:lnTo>
                    <a:pt x="1080" y="6002"/>
                  </a:lnTo>
                  <a:lnTo>
                    <a:pt x="1169" y="5957"/>
                  </a:lnTo>
                  <a:lnTo>
                    <a:pt x="1259" y="5890"/>
                  </a:lnTo>
                  <a:lnTo>
                    <a:pt x="1349" y="5800"/>
                  </a:lnTo>
                  <a:lnTo>
                    <a:pt x="1394" y="5710"/>
                  </a:lnTo>
                  <a:lnTo>
                    <a:pt x="1439" y="5575"/>
                  </a:lnTo>
                  <a:lnTo>
                    <a:pt x="1439" y="5440"/>
                  </a:lnTo>
                  <a:lnTo>
                    <a:pt x="1349" y="3012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35" y="157"/>
                  </a:lnTo>
                  <a:lnTo>
                    <a:pt x="922" y="90"/>
                  </a:lnTo>
                  <a:lnTo>
                    <a:pt x="832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2705700" y="2538275"/>
              <a:ext cx="48350" cy="135475"/>
            </a:xfrm>
            <a:custGeom>
              <a:avLst/>
              <a:gdLst/>
              <a:ahLst/>
              <a:cxnLst/>
              <a:rect l="l" t="t" r="r" b="b"/>
              <a:pathLst>
                <a:path w="1934" h="5419" extrusionOk="0">
                  <a:moveTo>
                    <a:pt x="1102" y="1"/>
                  </a:moveTo>
                  <a:lnTo>
                    <a:pt x="989" y="46"/>
                  </a:lnTo>
                  <a:lnTo>
                    <a:pt x="899" y="113"/>
                  </a:lnTo>
                  <a:lnTo>
                    <a:pt x="832" y="203"/>
                  </a:lnTo>
                  <a:lnTo>
                    <a:pt x="765" y="293"/>
                  </a:lnTo>
                  <a:lnTo>
                    <a:pt x="742" y="428"/>
                  </a:lnTo>
                  <a:lnTo>
                    <a:pt x="652" y="990"/>
                  </a:lnTo>
                  <a:lnTo>
                    <a:pt x="540" y="1529"/>
                  </a:lnTo>
                  <a:lnTo>
                    <a:pt x="315" y="2631"/>
                  </a:lnTo>
                  <a:lnTo>
                    <a:pt x="225" y="3170"/>
                  </a:lnTo>
                  <a:lnTo>
                    <a:pt x="113" y="3732"/>
                  </a:lnTo>
                  <a:lnTo>
                    <a:pt x="45" y="4272"/>
                  </a:lnTo>
                  <a:lnTo>
                    <a:pt x="0" y="4834"/>
                  </a:lnTo>
                  <a:lnTo>
                    <a:pt x="0" y="4969"/>
                  </a:lnTo>
                  <a:lnTo>
                    <a:pt x="45" y="5104"/>
                  </a:lnTo>
                  <a:lnTo>
                    <a:pt x="90" y="5194"/>
                  </a:lnTo>
                  <a:lnTo>
                    <a:pt x="158" y="5283"/>
                  </a:lnTo>
                  <a:lnTo>
                    <a:pt x="248" y="5351"/>
                  </a:lnTo>
                  <a:lnTo>
                    <a:pt x="360" y="5396"/>
                  </a:lnTo>
                  <a:lnTo>
                    <a:pt x="472" y="5418"/>
                  </a:lnTo>
                  <a:lnTo>
                    <a:pt x="697" y="5418"/>
                  </a:lnTo>
                  <a:lnTo>
                    <a:pt x="809" y="5396"/>
                  </a:lnTo>
                  <a:lnTo>
                    <a:pt x="922" y="5351"/>
                  </a:lnTo>
                  <a:lnTo>
                    <a:pt x="1012" y="5283"/>
                  </a:lnTo>
                  <a:lnTo>
                    <a:pt x="1102" y="5194"/>
                  </a:lnTo>
                  <a:lnTo>
                    <a:pt x="1169" y="5081"/>
                  </a:lnTo>
                  <a:lnTo>
                    <a:pt x="1214" y="4969"/>
                  </a:lnTo>
                  <a:lnTo>
                    <a:pt x="1237" y="4834"/>
                  </a:lnTo>
                  <a:lnTo>
                    <a:pt x="1282" y="4317"/>
                  </a:lnTo>
                  <a:lnTo>
                    <a:pt x="1349" y="3800"/>
                  </a:lnTo>
                  <a:lnTo>
                    <a:pt x="1439" y="3305"/>
                  </a:lnTo>
                  <a:lnTo>
                    <a:pt x="1551" y="2788"/>
                  </a:lnTo>
                  <a:lnTo>
                    <a:pt x="1754" y="1777"/>
                  </a:lnTo>
                  <a:lnTo>
                    <a:pt x="1844" y="1282"/>
                  </a:lnTo>
                  <a:lnTo>
                    <a:pt x="1933" y="765"/>
                  </a:lnTo>
                  <a:lnTo>
                    <a:pt x="1933" y="630"/>
                  </a:lnTo>
                  <a:lnTo>
                    <a:pt x="1911" y="495"/>
                  </a:lnTo>
                  <a:lnTo>
                    <a:pt x="1866" y="383"/>
                  </a:lnTo>
                  <a:lnTo>
                    <a:pt x="1821" y="271"/>
                  </a:lnTo>
                  <a:lnTo>
                    <a:pt x="1731" y="181"/>
                  </a:lnTo>
                  <a:lnTo>
                    <a:pt x="1641" y="113"/>
                  </a:lnTo>
                  <a:lnTo>
                    <a:pt x="1529" y="46"/>
                  </a:lnTo>
                  <a:lnTo>
                    <a:pt x="1416" y="23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2801800" y="2336525"/>
              <a:ext cx="29800" cy="30950"/>
            </a:xfrm>
            <a:custGeom>
              <a:avLst/>
              <a:gdLst/>
              <a:ahLst/>
              <a:cxnLst/>
              <a:rect l="l" t="t" r="r" b="b"/>
              <a:pathLst>
                <a:path w="1192" h="1238" extrusionOk="0">
                  <a:moveTo>
                    <a:pt x="585" y="1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6"/>
                  </a:lnTo>
                  <a:lnTo>
                    <a:pt x="0" y="518"/>
                  </a:lnTo>
                  <a:lnTo>
                    <a:pt x="0" y="630"/>
                  </a:lnTo>
                  <a:lnTo>
                    <a:pt x="0" y="743"/>
                  </a:lnTo>
                  <a:lnTo>
                    <a:pt x="23" y="855"/>
                  </a:lnTo>
                  <a:lnTo>
                    <a:pt x="68" y="945"/>
                  </a:lnTo>
                  <a:lnTo>
                    <a:pt x="135" y="1057"/>
                  </a:lnTo>
                  <a:lnTo>
                    <a:pt x="225" y="1125"/>
                  </a:lnTo>
                  <a:lnTo>
                    <a:pt x="337" y="1192"/>
                  </a:lnTo>
                  <a:lnTo>
                    <a:pt x="450" y="1237"/>
                  </a:lnTo>
                  <a:lnTo>
                    <a:pt x="719" y="1237"/>
                  </a:lnTo>
                  <a:lnTo>
                    <a:pt x="854" y="1192"/>
                  </a:lnTo>
                  <a:lnTo>
                    <a:pt x="944" y="1125"/>
                  </a:lnTo>
                  <a:lnTo>
                    <a:pt x="1034" y="1057"/>
                  </a:lnTo>
                  <a:lnTo>
                    <a:pt x="1102" y="945"/>
                  </a:lnTo>
                  <a:lnTo>
                    <a:pt x="1147" y="855"/>
                  </a:lnTo>
                  <a:lnTo>
                    <a:pt x="1169" y="743"/>
                  </a:lnTo>
                  <a:lnTo>
                    <a:pt x="1192" y="630"/>
                  </a:lnTo>
                  <a:lnTo>
                    <a:pt x="1169" y="518"/>
                  </a:lnTo>
                  <a:lnTo>
                    <a:pt x="1147" y="406"/>
                  </a:lnTo>
                  <a:lnTo>
                    <a:pt x="1102" y="293"/>
                  </a:lnTo>
                  <a:lnTo>
                    <a:pt x="1034" y="203"/>
                  </a:lnTo>
                  <a:lnTo>
                    <a:pt x="944" y="113"/>
                  </a:lnTo>
                  <a:lnTo>
                    <a:pt x="854" y="68"/>
                  </a:lnTo>
                  <a:lnTo>
                    <a:pt x="719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2741650" y="2741725"/>
              <a:ext cx="48925" cy="146125"/>
            </a:xfrm>
            <a:custGeom>
              <a:avLst/>
              <a:gdLst/>
              <a:ahLst/>
              <a:cxnLst/>
              <a:rect l="l" t="t" r="r" b="b"/>
              <a:pathLst>
                <a:path w="1957" h="5845" extrusionOk="0">
                  <a:moveTo>
                    <a:pt x="1237" y="0"/>
                  </a:moveTo>
                  <a:lnTo>
                    <a:pt x="1125" y="23"/>
                  </a:lnTo>
                  <a:lnTo>
                    <a:pt x="1035" y="68"/>
                  </a:lnTo>
                  <a:lnTo>
                    <a:pt x="923" y="113"/>
                  </a:lnTo>
                  <a:lnTo>
                    <a:pt x="855" y="203"/>
                  </a:lnTo>
                  <a:lnTo>
                    <a:pt x="788" y="315"/>
                  </a:lnTo>
                  <a:lnTo>
                    <a:pt x="743" y="450"/>
                  </a:lnTo>
                  <a:lnTo>
                    <a:pt x="518" y="1641"/>
                  </a:lnTo>
                  <a:lnTo>
                    <a:pt x="338" y="2855"/>
                  </a:lnTo>
                  <a:lnTo>
                    <a:pt x="158" y="4047"/>
                  </a:lnTo>
                  <a:lnTo>
                    <a:pt x="1" y="5260"/>
                  </a:lnTo>
                  <a:lnTo>
                    <a:pt x="1" y="5395"/>
                  </a:lnTo>
                  <a:lnTo>
                    <a:pt x="23" y="5508"/>
                  </a:lnTo>
                  <a:lnTo>
                    <a:pt x="68" y="5620"/>
                  </a:lnTo>
                  <a:lnTo>
                    <a:pt x="136" y="5710"/>
                  </a:lnTo>
                  <a:lnTo>
                    <a:pt x="226" y="5755"/>
                  </a:lnTo>
                  <a:lnTo>
                    <a:pt x="316" y="5800"/>
                  </a:lnTo>
                  <a:lnTo>
                    <a:pt x="428" y="5845"/>
                  </a:lnTo>
                  <a:lnTo>
                    <a:pt x="653" y="5845"/>
                  </a:lnTo>
                  <a:lnTo>
                    <a:pt x="788" y="5800"/>
                  </a:lnTo>
                  <a:lnTo>
                    <a:pt x="878" y="5755"/>
                  </a:lnTo>
                  <a:lnTo>
                    <a:pt x="990" y="5688"/>
                  </a:lnTo>
                  <a:lnTo>
                    <a:pt x="1080" y="5620"/>
                  </a:lnTo>
                  <a:lnTo>
                    <a:pt x="1147" y="5508"/>
                  </a:lnTo>
                  <a:lnTo>
                    <a:pt x="1215" y="5395"/>
                  </a:lnTo>
                  <a:lnTo>
                    <a:pt x="1237" y="5260"/>
                  </a:lnTo>
                  <a:lnTo>
                    <a:pt x="1395" y="4136"/>
                  </a:lnTo>
                  <a:lnTo>
                    <a:pt x="1552" y="3013"/>
                  </a:lnTo>
                  <a:lnTo>
                    <a:pt x="1732" y="1889"/>
                  </a:lnTo>
                  <a:lnTo>
                    <a:pt x="1934" y="787"/>
                  </a:lnTo>
                  <a:lnTo>
                    <a:pt x="1957" y="630"/>
                  </a:lnTo>
                  <a:lnTo>
                    <a:pt x="1934" y="517"/>
                  </a:lnTo>
                  <a:lnTo>
                    <a:pt x="1912" y="382"/>
                  </a:lnTo>
                  <a:lnTo>
                    <a:pt x="1844" y="293"/>
                  </a:lnTo>
                  <a:lnTo>
                    <a:pt x="1777" y="203"/>
                  </a:lnTo>
                  <a:lnTo>
                    <a:pt x="1687" y="135"/>
                  </a:lnTo>
                  <a:lnTo>
                    <a:pt x="1574" y="68"/>
                  </a:lnTo>
                  <a:lnTo>
                    <a:pt x="1462" y="23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2515175" y="1949900"/>
              <a:ext cx="38250" cy="74750"/>
            </a:xfrm>
            <a:custGeom>
              <a:avLst/>
              <a:gdLst/>
              <a:ahLst/>
              <a:cxnLst/>
              <a:rect l="l" t="t" r="r" b="b"/>
              <a:pathLst>
                <a:path w="1530" h="2990" extrusionOk="0">
                  <a:moveTo>
                    <a:pt x="833" y="0"/>
                  </a:moveTo>
                  <a:lnTo>
                    <a:pt x="720" y="23"/>
                  </a:lnTo>
                  <a:lnTo>
                    <a:pt x="608" y="68"/>
                  </a:lnTo>
                  <a:lnTo>
                    <a:pt x="495" y="135"/>
                  </a:lnTo>
                  <a:lnTo>
                    <a:pt x="405" y="225"/>
                  </a:lnTo>
                  <a:lnTo>
                    <a:pt x="361" y="337"/>
                  </a:lnTo>
                  <a:lnTo>
                    <a:pt x="316" y="450"/>
                  </a:lnTo>
                  <a:lnTo>
                    <a:pt x="1" y="2203"/>
                  </a:lnTo>
                  <a:lnTo>
                    <a:pt x="1" y="2316"/>
                  </a:lnTo>
                  <a:lnTo>
                    <a:pt x="1" y="2451"/>
                  </a:lnTo>
                  <a:lnTo>
                    <a:pt x="23" y="2563"/>
                  </a:lnTo>
                  <a:lnTo>
                    <a:pt x="68" y="2675"/>
                  </a:lnTo>
                  <a:lnTo>
                    <a:pt x="136" y="2765"/>
                  </a:lnTo>
                  <a:lnTo>
                    <a:pt x="226" y="2855"/>
                  </a:lnTo>
                  <a:lnTo>
                    <a:pt x="316" y="2923"/>
                  </a:lnTo>
                  <a:lnTo>
                    <a:pt x="428" y="2968"/>
                  </a:lnTo>
                  <a:lnTo>
                    <a:pt x="563" y="2990"/>
                  </a:lnTo>
                  <a:lnTo>
                    <a:pt x="675" y="2968"/>
                  </a:lnTo>
                  <a:lnTo>
                    <a:pt x="788" y="2945"/>
                  </a:lnTo>
                  <a:lnTo>
                    <a:pt x="900" y="2900"/>
                  </a:lnTo>
                  <a:lnTo>
                    <a:pt x="1012" y="2833"/>
                  </a:lnTo>
                  <a:lnTo>
                    <a:pt x="1102" y="2743"/>
                  </a:lnTo>
                  <a:lnTo>
                    <a:pt x="1170" y="2653"/>
                  </a:lnTo>
                  <a:lnTo>
                    <a:pt x="1192" y="2540"/>
                  </a:lnTo>
                  <a:lnTo>
                    <a:pt x="1507" y="787"/>
                  </a:lnTo>
                  <a:lnTo>
                    <a:pt x="1529" y="652"/>
                  </a:lnTo>
                  <a:lnTo>
                    <a:pt x="1507" y="540"/>
                  </a:lnTo>
                  <a:lnTo>
                    <a:pt x="1484" y="405"/>
                  </a:lnTo>
                  <a:lnTo>
                    <a:pt x="1440" y="315"/>
                  </a:lnTo>
                  <a:lnTo>
                    <a:pt x="1372" y="203"/>
                  </a:lnTo>
                  <a:lnTo>
                    <a:pt x="1305" y="135"/>
                  </a:lnTo>
                  <a:lnTo>
                    <a:pt x="1192" y="68"/>
                  </a:lnTo>
                  <a:lnTo>
                    <a:pt x="1080" y="23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2419075" y="2277525"/>
              <a:ext cx="66900" cy="202900"/>
            </a:xfrm>
            <a:custGeom>
              <a:avLst/>
              <a:gdLst/>
              <a:ahLst/>
              <a:cxnLst/>
              <a:rect l="l" t="t" r="r" b="b"/>
              <a:pathLst>
                <a:path w="2676" h="8116" extrusionOk="0">
                  <a:moveTo>
                    <a:pt x="1979" y="1"/>
                  </a:moveTo>
                  <a:lnTo>
                    <a:pt x="1867" y="23"/>
                  </a:lnTo>
                  <a:lnTo>
                    <a:pt x="1754" y="68"/>
                  </a:lnTo>
                  <a:lnTo>
                    <a:pt x="1664" y="113"/>
                  </a:lnTo>
                  <a:lnTo>
                    <a:pt x="1574" y="203"/>
                  </a:lnTo>
                  <a:lnTo>
                    <a:pt x="1530" y="315"/>
                  </a:lnTo>
                  <a:lnTo>
                    <a:pt x="1485" y="450"/>
                  </a:lnTo>
                  <a:lnTo>
                    <a:pt x="1282" y="1304"/>
                  </a:lnTo>
                  <a:lnTo>
                    <a:pt x="1125" y="2181"/>
                  </a:lnTo>
                  <a:lnTo>
                    <a:pt x="788" y="3912"/>
                  </a:lnTo>
                  <a:lnTo>
                    <a:pt x="451" y="5643"/>
                  </a:lnTo>
                  <a:lnTo>
                    <a:pt x="248" y="6497"/>
                  </a:lnTo>
                  <a:lnTo>
                    <a:pt x="23" y="7351"/>
                  </a:lnTo>
                  <a:lnTo>
                    <a:pt x="1" y="7509"/>
                  </a:lnTo>
                  <a:lnTo>
                    <a:pt x="23" y="7621"/>
                  </a:lnTo>
                  <a:lnTo>
                    <a:pt x="46" y="7733"/>
                  </a:lnTo>
                  <a:lnTo>
                    <a:pt x="91" y="7846"/>
                  </a:lnTo>
                  <a:lnTo>
                    <a:pt x="181" y="7936"/>
                  </a:lnTo>
                  <a:lnTo>
                    <a:pt x="271" y="8003"/>
                  </a:lnTo>
                  <a:lnTo>
                    <a:pt x="361" y="8071"/>
                  </a:lnTo>
                  <a:lnTo>
                    <a:pt x="473" y="8093"/>
                  </a:lnTo>
                  <a:lnTo>
                    <a:pt x="585" y="8116"/>
                  </a:lnTo>
                  <a:lnTo>
                    <a:pt x="810" y="8116"/>
                  </a:lnTo>
                  <a:lnTo>
                    <a:pt x="923" y="8071"/>
                  </a:lnTo>
                  <a:lnTo>
                    <a:pt x="1013" y="8003"/>
                  </a:lnTo>
                  <a:lnTo>
                    <a:pt x="1102" y="7936"/>
                  </a:lnTo>
                  <a:lnTo>
                    <a:pt x="1170" y="7823"/>
                  </a:lnTo>
                  <a:lnTo>
                    <a:pt x="1215" y="7688"/>
                  </a:lnTo>
                  <a:lnTo>
                    <a:pt x="1440" y="6834"/>
                  </a:lnTo>
                  <a:lnTo>
                    <a:pt x="1642" y="5980"/>
                  </a:lnTo>
                  <a:lnTo>
                    <a:pt x="1979" y="4249"/>
                  </a:lnTo>
                  <a:lnTo>
                    <a:pt x="2316" y="2496"/>
                  </a:lnTo>
                  <a:lnTo>
                    <a:pt x="2496" y="1642"/>
                  </a:lnTo>
                  <a:lnTo>
                    <a:pt x="2676" y="765"/>
                  </a:lnTo>
                  <a:lnTo>
                    <a:pt x="2676" y="630"/>
                  </a:lnTo>
                  <a:lnTo>
                    <a:pt x="2676" y="495"/>
                  </a:lnTo>
                  <a:lnTo>
                    <a:pt x="2631" y="383"/>
                  </a:lnTo>
                  <a:lnTo>
                    <a:pt x="2586" y="293"/>
                  </a:lnTo>
                  <a:lnTo>
                    <a:pt x="2496" y="203"/>
                  </a:lnTo>
                  <a:lnTo>
                    <a:pt x="2406" y="113"/>
                  </a:lnTo>
                  <a:lnTo>
                    <a:pt x="2316" y="68"/>
                  </a:lnTo>
                  <a:lnTo>
                    <a:pt x="2204" y="23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2517425" y="2179750"/>
              <a:ext cx="48925" cy="91625"/>
            </a:xfrm>
            <a:custGeom>
              <a:avLst/>
              <a:gdLst/>
              <a:ahLst/>
              <a:cxnLst/>
              <a:rect l="l" t="t" r="r" b="b"/>
              <a:pathLst>
                <a:path w="1957" h="3665" extrusionOk="0">
                  <a:moveTo>
                    <a:pt x="1282" y="0"/>
                  </a:moveTo>
                  <a:lnTo>
                    <a:pt x="1170" y="23"/>
                  </a:lnTo>
                  <a:lnTo>
                    <a:pt x="1057" y="68"/>
                  </a:lnTo>
                  <a:lnTo>
                    <a:pt x="945" y="113"/>
                  </a:lnTo>
                  <a:lnTo>
                    <a:pt x="855" y="203"/>
                  </a:lnTo>
                  <a:lnTo>
                    <a:pt x="788" y="315"/>
                  </a:lnTo>
                  <a:lnTo>
                    <a:pt x="743" y="427"/>
                  </a:lnTo>
                  <a:lnTo>
                    <a:pt x="23" y="2923"/>
                  </a:lnTo>
                  <a:lnTo>
                    <a:pt x="1" y="3057"/>
                  </a:lnTo>
                  <a:lnTo>
                    <a:pt x="1" y="3170"/>
                  </a:lnTo>
                  <a:lnTo>
                    <a:pt x="23" y="3282"/>
                  </a:lnTo>
                  <a:lnTo>
                    <a:pt x="68" y="3395"/>
                  </a:lnTo>
                  <a:lnTo>
                    <a:pt x="158" y="3484"/>
                  </a:lnTo>
                  <a:lnTo>
                    <a:pt x="248" y="3552"/>
                  </a:lnTo>
                  <a:lnTo>
                    <a:pt x="338" y="3619"/>
                  </a:lnTo>
                  <a:lnTo>
                    <a:pt x="450" y="3642"/>
                  </a:lnTo>
                  <a:lnTo>
                    <a:pt x="563" y="3664"/>
                  </a:lnTo>
                  <a:lnTo>
                    <a:pt x="788" y="3664"/>
                  </a:lnTo>
                  <a:lnTo>
                    <a:pt x="900" y="3619"/>
                  </a:lnTo>
                  <a:lnTo>
                    <a:pt x="990" y="3552"/>
                  </a:lnTo>
                  <a:lnTo>
                    <a:pt x="1080" y="3484"/>
                  </a:lnTo>
                  <a:lnTo>
                    <a:pt x="1170" y="3372"/>
                  </a:lnTo>
                  <a:lnTo>
                    <a:pt x="1215" y="3237"/>
                  </a:lnTo>
                  <a:lnTo>
                    <a:pt x="1934" y="765"/>
                  </a:lnTo>
                  <a:lnTo>
                    <a:pt x="1956" y="630"/>
                  </a:lnTo>
                  <a:lnTo>
                    <a:pt x="1956" y="495"/>
                  </a:lnTo>
                  <a:lnTo>
                    <a:pt x="1934" y="382"/>
                  </a:lnTo>
                  <a:lnTo>
                    <a:pt x="1867" y="292"/>
                  </a:lnTo>
                  <a:lnTo>
                    <a:pt x="1799" y="203"/>
                  </a:lnTo>
                  <a:lnTo>
                    <a:pt x="1709" y="113"/>
                  </a:lnTo>
                  <a:lnTo>
                    <a:pt x="1619" y="68"/>
                  </a:lnTo>
                  <a:lnTo>
                    <a:pt x="1507" y="23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2398850" y="2697875"/>
              <a:ext cx="53425" cy="120850"/>
            </a:xfrm>
            <a:custGeom>
              <a:avLst/>
              <a:gdLst/>
              <a:ahLst/>
              <a:cxnLst/>
              <a:rect l="l" t="t" r="r" b="b"/>
              <a:pathLst>
                <a:path w="2137" h="4834" extrusionOk="0">
                  <a:moveTo>
                    <a:pt x="1417" y="1"/>
                  </a:moveTo>
                  <a:lnTo>
                    <a:pt x="1304" y="23"/>
                  </a:lnTo>
                  <a:lnTo>
                    <a:pt x="1192" y="68"/>
                  </a:lnTo>
                  <a:lnTo>
                    <a:pt x="1102" y="113"/>
                  </a:lnTo>
                  <a:lnTo>
                    <a:pt x="1035" y="203"/>
                  </a:lnTo>
                  <a:lnTo>
                    <a:pt x="990" y="316"/>
                  </a:lnTo>
                  <a:lnTo>
                    <a:pt x="945" y="451"/>
                  </a:lnTo>
                  <a:lnTo>
                    <a:pt x="855" y="900"/>
                  </a:lnTo>
                  <a:lnTo>
                    <a:pt x="743" y="1372"/>
                  </a:lnTo>
                  <a:lnTo>
                    <a:pt x="495" y="2249"/>
                  </a:lnTo>
                  <a:lnTo>
                    <a:pt x="248" y="3148"/>
                  </a:lnTo>
                  <a:lnTo>
                    <a:pt x="113" y="3598"/>
                  </a:lnTo>
                  <a:lnTo>
                    <a:pt x="23" y="4070"/>
                  </a:lnTo>
                  <a:lnTo>
                    <a:pt x="1" y="4205"/>
                  </a:lnTo>
                  <a:lnTo>
                    <a:pt x="23" y="4339"/>
                  </a:lnTo>
                  <a:lnTo>
                    <a:pt x="46" y="4452"/>
                  </a:lnTo>
                  <a:lnTo>
                    <a:pt x="113" y="4542"/>
                  </a:lnTo>
                  <a:lnTo>
                    <a:pt x="181" y="4632"/>
                  </a:lnTo>
                  <a:lnTo>
                    <a:pt x="270" y="4722"/>
                  </a:lnTo>
                  <a:lnTo>
                    <a:pt x="383" y="4767"/>
                  </a:lnTo>
                  <a:lnTo>
                    <a:pt x="495" y="4811"/>
                  </a:lnTo>
                  <a:lnTo>
                    <a:pt x="608" y="4834"/>
                  </a:lnTo>
                  <a:lnTo>
                    <a:pt x="720" y="4834"/>
                  </a:lnTo>
                  <a:lnTo>
                    <a:pt x="832" y="4811"/>
                  </a:lnTo>
                  <a:lnTo>
                    <a:pt x="922" y="4767"/>
                  </a:lnTo>
                  <a:lnTo>
                    <a:pt x="1035" y="4722"/>
                  </a:lnTo>
                  <a:lnTo>
                    <a:pt x="1102" y="4632"/>
                  </a:lnTo>
                  <a:lnTo>
                    <a:pt x="1170" y="4519"/>
                  </a:lnTo>
                  <a:lnTo>
                    <a:pt x="1215" y="4384"/>
                  </a:lnTo>
                  <a:lnTo>
                    <a:pt x="1304" y="3935"/>
                  </a:lnTo>
                  <a:lnTo>
                    <a:pt x="1439" y="3485"/>
                  </a:lnTo>
                  <a:lnTo>
                    <a:pt x="1687" y="2586"/>
                  </a:lnTo>
                  <a:lnTo>
                    <a:pt x="1934" y="1687"/>
                  </a:lnTo>
                  <a:lnTo>
                    <a:pt x="2046" y="1237"/>
                  </a:lnTo>
                  <a:lnTo>
                    <a:pt x="2136" y="788"/>
                  </a:lnTo>
                  <a:lnTo>
                    <a:pt x="2136" y="630"/>
                  </a:lnTo>
                  <a:lnTo>
                    <a:pt x="2136" y="518"/>
                  </a:lnTo>
                  <a:lnTo>
                    <a:pt x="2091" y="383"/>
                  </a:lnTo>
                  <a:lnTo>
                    <a:pt x="2024" y="293"/>
                  </a:lnTo>
                  <a:lnTo>
                    <a:pt x="1934" y="203"/>
                  </a:lnTo>
                  <a:lnTo>
                    <a:pt x="1844" y="136"/>
                  </a:lnTo>
                  <a:lnTo>
                    <a:pt x="1754" y="68"/>
                  </a:lnTo>
                  <a:lnTo>
                    <a:pt x="1642" y="23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2753450" y="2126925"/>
              <a:ext cx="46125" cy="122525"/>
            </a:xfrm>
            <a:custGeom>
              <a:avLst/>
              <a:gdLst/>
              <a:ahLst/>
              <a:cxnLst/>
              <a:rect l="l" t="t" r="r" b="b"/>
              <a:pathLst>
                <a:path w="1845" h="4901" extrusionOk="0">
                  <a:moveTo>
                    <a:pt x="1013" y="0"/>
                  </a:moveTo>
                  <a:lnTo>
                    <a:pt x="923" y="45"/>
                  </a:lnTo>
                  <a:lnTo>
                    <a:pt x="833" y="113"/>
                  </a:lnTo>
                  <a:lnTo>
                    <a:pt x="743" y="203"/>
                  </a:lnTo>
                  <a:lnTo>
                    <a:pt x="675" y="292"/>
                  </a:lnTo>
                  <a:lnTo>
                    <a:pt x="630" y="427"/>
                  </a:lnTo>
                  <a:lnTo>
                    <a:pt x="451" y="1394"/>
                  </a:lnTo>
                  <a:lnTo>
                    <a:pt x="271" y="2361"/>
                  </a:lnTo>
                  <a:lnTo>
                    <a:pt x="113" y="3327"/>
                  </a:lnTo>
                  <a:lnTo>
                    <a:pt x="1" y="4316"/>
                  </a:lnTo>
                  <a:lnTo>
                    <a:pt x="1" y="4451"/>
                  </a:lnTo>
                  <a:lnTo>
                    <a:pt x="23" y="4563"/>
                  </a:lnTo>
                  <a:lnTo>
                    <a:pt x="68" y="4676"/>
                  </a:lnTo>
                  <a:lnTo>
                    <a:pt x="136" y="4766"/>
                  </a:lnTo>
                  <a:lnTo>
                    <a:pt x="226" y="4811"/>
                  </a:lnTo>
                  <a:lnTo>
                    <a:pt x="316" y="4856"/>
                  </a:lnTo>
                  <a:lnTo>
                    <a:pt x="428" y="4901"/>
                  </a:lnTo>
                  <a:lnTo>
                    <a:pt x="653" y="4901"/>
                  </a:lnTo>
                  <a:lnTo>
                    <a:pt x="765" y="4856"/>
                  </a:lnTo>
                  <a:lnTo>
                    <a:pt x="878" y="4811"/>
                  </a:lnTo>
                  <a:lnTo>
                    <a:pt x="990" y="4743"/>
                  </a:lnTo>
                  <a:lnTo>
                    <a:pt x="1080" y="4676"/>
                  </a:lnTo>
                  <a:lnTo>
                    <a:pt x="1147" y="4563"/>
                  </a:lnTo>
                  <a:lnTo>
                    <a:pt x="1192" y="4451"/>
                  </a:lnTo>
                  <a:lnTo>
                    <a:pt x="1237" y="4316"/>
                  </a:lnTo>
                  <a:lnTo>
                    <a:pt x="1350" y="3417"/>
                  </a:lnTo>
                  <a:lnTo>
                    <a:pt x="1485" y="2540"/>
                  </a:lnTo>
                  <a:lnTo>
                    <a:pt x="1642" y="1641"/>
                  </a:lnTo>
                  <a:lnTo>
                    <a:pt x="1822" y="764"/>
                  </a:lnTo>
                  <a:lnTo>
                    <a:pt x="1844" y="630"/>
                  </a:lnTo>
                  <a:lnTo>
                    <a:pt x="1844" y="495"/>
                  </a:lnTo>
                  <a:lnTo>
                    <a:pt x="1799" y="382"/>
                  </a:lnTo>
                  <a:lnTo>
                    <a:pt x="1732" y="270"/>
                  </a:lnTo>
                  <a:lnTo>
                    <a:pt x="1664" y="180"/>
                  </a:lnTo>
                  <a:lnTo>
                    <a:pt x="1574" y="113"/>
                  </a:lnTo>
                  <a:lnTo>
                    <a:pt x="1462" y="45"/>
                  </a:lnTo>
                  <a:lnTo>
                    <a:pt x="1350" y="23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2583175" y="2718675"/>
              <a:ext cx="34875" cy="154000"/>
            </a:xfrm>
            <a:custGeom>
              <a:avLst/>
              <a:gdLst/>
              <a:ahLst/>
              <a:cxnLst/>
              <a:rect l="l" t="t" r="r" b="b"/>
              <a:pathLst>
                <a:path w="1395" h="6160" extrusionOk="0">
                  <a:moveTo>
                    <a:pt x="765" y="1"/>
                  </a:moveTo>
                  <a:lnTo>
                    <a:pt x="653" y="23"/>
                  </a:lnTo>
                  <a:lnTo>
                    <a:pt x="540" y="46"/>
                  </a:lnTo>
                  <a:lnTo>
                    <a:pt x="428" y="91"/>
                  </a:lnTo>
                  <a:lnTo>
                    <a:pt x="338" y="158"/>
                  </a:lnTo>
                  <a:lnTo>
                    <a:pt x="271" y="248"/>
                  </a:lnTo>
                  <a:lnTo>
                    <a:pt x="203" y="338"/>
                  </a:lnTo>
                  <a:lnTo>
                    <a:pt x="158" y="473"/>
                  </a:lnTo>
                  <a:lnTo>
                    <a:pt x="158" y="608"/>
                  </a:lnTo>
                  <a:lnTo>
                    <a:pt x="136" y="1844"/>
                  </a:lnTo>
                  <a:lnTo>
                    <a:pt x="91" y="3080"/>
                  </a:lnTo>
                  <a:lnTo>
                    <a:pt x="46" y="4317"/>
                  </a:lnTo>
                  <a:lnTo>
                    <a:pt x="1" y="5553"/>
                  </a:lnTo>
                  <a:lnTo>
                    <a:pt x="1" y="5710"/>
                  </a:lnTo>
                  <a:lnTo>
                    <a:pt x="46" y="5823"/>
                  </a:lnTo>
                  <a:lnTo>
                    <a:pt x="113" y="5935"/>
                  </a:lnTo>
                  <a:lnTo>
                    <a:pt x="181" y="6003"/>
                  </a:lnTo>
                  <a:lnTo>
                    <a:pt x="271" y="6070"/>
                  </a:lnTo>
                  <a:lnTo>
                    <a:pt x="383" y="6115"/>
                  </a:lnTo>
                  <a:lnTo>
                    <a:pt x="495" y="6160"/>
                  </a:lnTo>
                  <a:lnTo>
                    <a:pt x="608" y="6160"/>
                  </a:lnTo>
                  <a:lnTo>
                    <a:pt x="720" y="6137"/>
                  </a:lnTo>
                  <a:lnTo>
                    <a:pt x="833" y="6115"/>
                  </a:lnTo>
                  <a:lnTo>
                    <a:pt x="945" y="6070"/>
                  </a:lnTo>
                  <a:lnTo>
                    <a:pt x="1035" y="6003"/>
                  </a:lnTo>
                  <a:lnTo>
                    <a:pt x="1102" y="5935"/>
                  </a:lnTo>
                  <a:lnTo>
                    <a:pt x="1170" y="5823"/>
                  </a:lnTo>
                  <a:lnTo>
                    <a:pt x="1215" y="5710"/>
                  </a:lnTo>
                  <a:lnTo>
                    <a:pt x="1237" y="5553"/>
                  </a:lnTo>
                  <a:lnTo>
                    <a:pt x="1282" y="4317"/>
                  </a:lnTo>
                  <a:lnTo>
                    <a:pt x="1327" y="3080"/>
                  </a:lnTo>
                  <a:lnTo>
                    <a:pt x="1372" y="1844"/>
                  </a:lnTo>
                  <a:lnTo>
                    <a:pt x="1395" y="608"/>
                  </a:lnTo>
                  <a:lnTo>
                    <a:pt x="1372" y="473"/>
                  </a:lnTo>
                  <a:lnTo>
                    <a:pt x="1327" y="338"/>
                  </a:lnTo>
                  <a:lnTo>
                    <a:pt x="1282" y="248"/>
                  </a:lnTo>
                  <a:lnTo>
                    <a:pt x="1192" y="158"/>
                  </a:lnTo>
                  <a:lnTo>
                    <a:pt x="1102" y="91"/>
                  </a:lnTo>
                  <a:lnTo>
                    <a:pt x="990" y="46"/>
                  </a:lnTo>
                  <a:lnTo>
                    <a:pt x="878" y="23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2602850" y="1700375"/>
              <a:ext cx="49475" cy="70275"/>
            </a:xfrm>
            <a:custGeom>
              <a:avLst/>
              <a:gdLst/>
              <a:ahLst/>
              <a:cxnLst/>
              <a:rect l="l" t="t" r="r" b="b"/>
              <a:pathLst>
                <a:path w="1979" h="2811" extrusionOk="0">
                  <a:moveTo>
                    <a:pt x="1327" y="1"/>
                  </a:moveTo>
                  <a:lnTo>
                    <a:pt x="1214" y="23"/>
                  </a:lnTo>
                  <a:lnTo>
                    <a:pt x="1102" y="46"/>
                  </a:lnTo>
                  <a:lnTo>
                    <a:pt x="1012" y="113"/>
                  </a:lnTo>
                  <a:lnTo>
                    <a:pt x="922" y="203"/>
                  </a:lnTo>
                  <a:lnTo>
                    <a:pt x="832" y="315"/>
                  </a:lnTo>
                  <a:lnTo>
                    <a:pt x="68" y="1866"/>
                  </a:lnTo>
                  <a:lnTo>
                    <a:pt x="23" y="2001"/>
                  </a:lnTo>
                  <a:lnTo>
                    <a:pt x="1" y="2136"/>
                  </a:lnTo>
                  <a:lnTo>
                    <a:pt x="1" y="2248"/>
                  </a:lnTo>
                  <a:lnTo>
                    <a:pt x="46" y="2361"/>
                  </a:lnTo>
                  <a:lnTo>
                    <a:pt x="91" y="2473"/>
                  </a:lnTo>
                  <a:lnTo>
                    <a:pt x="158" y="2563"/>
                  </a:lnTo>
                  <a:lnTo>
                    <a:pt x="248" y="2653"/>
                  </a:lnTo>
                  <a:lnTo>
                    <a:pt x="338" y="2721"/>
                  </a:lnTo>
                  <a:lnTo>
                    <a:pt x="450" y="2766"/>
                  </a:lnTo>
                  <a:lnTo>
                    <a:pt x="540" y="2810"/>
                  </a:lnTo>
                  <a:lnTo>
                    <a:pt x="765" y="2810"/>
                  </a:lnTo>
                  <a:lnTo>
                    <a:pt x="877" y="2766"/>
                  </a:lnTo>
                  <a:lnTo>
                    <a:pt x="967" y="2698"/>
                  </a:lnTo>
                  <a:lnTo>
                    <a:pt x="1057" y="2608"/>
                  </a:lnTo>
                  <a:lnTo>
                    <a:pt x="1147" y="2496"/>
                  </a:lnTo>
                  <a:lnTo>
                    <a:pt x="1911" y="945"/>
                  </a:lnTo>
                  <a:lnTo>
                    <a:pt x="1956" y="810"/>
                  </a:lnTo>
                  <a:lnTo>
                    <a:pt x="1979" y="697"/>
                  </a:lnTo>
                  <a:lnTo>
                    <a:pt x="1979" y="563"/>
                  </a:lnTo>
                  <a:lnTo>
                    <a:pt x="1934" y="450"/>
                  </a:lnTo>
                  <a:lnTo>
                    <a:pt x="1889" y="338"/>
                  </a:lnTo>
                  <a:lnTo>
                    <a:pt x="1821" y="248"/>
                  </a:lnTo>
                  <a:lnTo>
                    <a:pt x="1731" y="180"/>
                  </a:lnTo>
                  <a:lnTo>
                    <a:pt x="1642" y="113"/>
                  </a:lnTo>
                  <a:lnTo>
                    <a:pt x="1529" y="46"/>
                  </a:lnTo>
                  <a:lnTo>
                    <a:pt x="1439" y="23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4618650" y="1496375"/>
              <a:ext cx="604725" cy="1495450"/>
            </a:xfrm>
            <a:custGeom>
              <a:avLst/>
              <a:gdLst/>
              <a:ahLst/>
              <a:cxnLst/>
              <a:rect l="l" t="t" r="r" b="b"/>
              <a:pathLst>
                <a:path w="24189" h="59818" extrusionOk="0">
                  <a:moveTo>
                    <a:pt x="7981" y="1"/>
                  </a:moveTo>
                  <a:lnTo>
                    <a:pt x="7621" y="23"/>
                  </a:lnTo>
                  <a:lnTo>
                    <a:pt x="7239" y="68"/>
                  </a:lnTo>
                  <a:lnTo>
                    <a:pt x="6834" y="113"/>
                  </a:lnTo>
                  <a:lnTo>
                    <a:pt x="6475" y="180"/>
                  </a:lnTo>
                  <a:lnTo>
                    <a:pt x="6115" y="248"/>
                  </a:lnTo>
                  <a:lnTo>
                    <a:pt x="5755" y="360"/>
                  </a:lnTo>
                  <a:lnTo>
                    <a:pt x="5441" y="450"/>
                  </a:lnTo>
                  <a:lnTo>
                    <a:pt x="5104" y="563"/>
                  </a:lnTo>
                  <a:lnTo>
                    <a:pt x="4789" y="698"/>
                  </a:lnTo>
                  <a:lnTo>
                    <a:pt x="4497" y="832"/>
                  </a:lnTo>
                  <a:lnTo>
                    <a:pt x="4204" y="990"/>
                  </a:lnTo>
                  <a:lnTo>
                    <a:pt x="3935" y="1147"/>
                  </a:lnTo>
                  <a:lnTo>
                    <a:pt x="3665" y="1304"/>
                  </a:lnTo>
                  <a:lnTo>
                    <a:pt x="3418" y="1484"/>
                  </a:lnTo>
                  <a:lnTo>
                    <a:pt x="3170" y="1687"/>
                  </a:lnTo>
                  <a:lnTo>
                    <a:pt x="2946" y="1866"/>
                  </a:lnTo>
                  <a:lnTo>
                    <a:pt x="2721" y="2091"/>
                  </a:lnTo>
                  <a:lnTo>
                    <a:pt x="2496" y="2294"/>
                  </a:lnTo>
                  <a:lnTo>
                    <a:pt x="2114" y="2766"/>
                  </a:lnTo>
                  <a:lnTo>
                    <a:pt x="1754" y="3238"/>
                  </a:lnTo>
                  <a:lnTo>
                    <a:pt x="1439" y="3755"/>
                  </a:lnTo>
                  <a:lnTo>
                    <a:pt x="1147" y="4317"/>
                  </a:lnTo>
                  <a:lnTo>
                    <a:pt x="900" y="4879"/>
                  </a:lnTo>
                  <a:lnTo>
                    <a:pt x="698" y="5463"/>
                  </a:lnTo>
                  <a:lnTo>
                    <a:pt x="518" y="6070"/>
                  </a:lnTo>
                  <a:lnTo>
                    <a:pt x="360" y="6699"/>
                  </a:lnTo>
                  <a:lnTo>
                    <a:pt x="226" y="7351"/>
                  </a:lnTo>
                  <a:lnTo>
                    <a:pt x="136" y="8003"/>
                  </a:lnTo>
                  <a:lnTo>
                    <a:pt x="68" y="8655"/>
                  </a:lnTo>
                  <a:lnTo>
                    <a:pt x="23" y="9329"/>
                  </a:lnTo>
                  <a:lnTo>
                    <a:pt x="1" y="10004"/>
                  </a:lnTo>
                  <a:lnTo>
                    <a:pt x="1" y="10678"/>
                  </a:lnTo>
                  <a:lnTo>
                    <a:pt x="23" y="11353"/>
                  </a:lnTo>
                  <a:lnTo>
                    <a:pt x="68" y="12049"/>
                  </a:lnTo>
                  <a:lnTo>
                    <a:pt x="113" y="12701"/>
                  </a:lnTo>
                  <a:lnTo>
                    <a:pt x="203" y="13376"/>
                  </a:lnTo>
                  <a:lnTo>
                    <a:pt x="293" y="14028"/>
                  </a:lnTo>
                  <a:lnTo>
                    <a:pt x="383" y="14680"/>
                  </a:lnTo>
                  <a:lnTo>
                    <a:pt x="495" y="15309"/>
                  </a:lnTo>
                  <a:lnTo>
                    <a:pt x="630" y="15916"/>
                  </a:lnTo>
                  <a:lnTo>
                    <a:pt x="900" y="17107"/>
                  </a:lnTo>
                  <a:lnTo>
                    <a:pt x="1215" y="18321"/>
                  </a:lnTo>
                  <a:lnTo>
                    <a:pt x="1552" y="19513"/>
                  </a:lnTo>
                  <a:lnTo>
                    <a:pt x="2249" y="21940"/>
                  </a:lnTo>
                  <a:lnTo>
                    <a:pt x="3665" y="26751"/>
                  </a:lnTo>
                  <a:lnTo>
                    <a:pt x="4362" y="29179"/>
                  </a:lnTo>
                  <a:lnTo>
                    <a:pt x="4676" y="30392"/>
                  </a:lnTo>
                  <a:lnTo>
                    <a:pt x="4991" y="31606"/>
                  </a:lnTo>
                  <a:lnTo>
                    <a:pt x="5306" y="32820"/>
                  </a:lnTo>
                  <a:lnTo>
                    <a:pt x="5576" y="34034"/>
                  </a:lnTo>
                  <a:lnTo>
                    <a:pt x="5845" y="35270"/>
                  </a:lnTo>
                  <a:lnTo>
                    <a:pt x="6093" y="36507"/>
                  </a:lnTo>
                  <a:lnTo>
                    <a:pt x="6205" y="37249"/>
                  </a:lnTo>
                  <a:lnTo>
                    <a:pt x="6317" y="38238"/>
                  </a:lnTo>
                  <a:lnTo>
                    <a:pt x="6452" y="39429"/>
                  </a:lnTo>
                  <a:lnTo>
                    <a:pt x="6565" y="40778"/>
                  </a:lnTo>
                  <a:lnTo>
                    <a:pt x="6812" y="43790"/>
                  </a:lnTo>
                  <a:lnTo>
                    <a:pt x="7037" y="46959"/>
                  </a:lnTo>
                  <a:lnTo>
                    <a:pt x="7419" y="52534"/>
                  </a:lnTo>
                  <a:lnTo>
                    <a:pt x="7554" y="54940"/>
                  </a:lnTo>
                  <a:lnTo>
                    <a:pt x="8228" y="55546"/>
                  </a:lnTo>
                  <a:lnTo>
                    <a:pt x="8902" y="56086"/>
                  </a:lnTo>
                  <a:lnTo>
                    <a:pt x="9599" y="56581"/>
                  </a:lnTo>
                  <a:lnTo>
                    <a:pt x="10319" y="57008"/>
                  </a:lnTo>
                  <a:lnTo>
                    <a:pt x="11016" y="57390"/>
                  </a:lnTo>
                  <a:lnTo>
                    <a:pt x="11757" y="57749"/>
                  </a:lnTo>
                  <a:lnTo>
                    <a:pt x="12499" y="58042"/>
                  </a:lnTo>
                  <a:lnTo>
                    <a:pt x="13241" y="58311"/>
                  </a:lnTo>
                  <a:lnTo>
                    <a:pt x="14028" y="58559"/>
                  </a:lnTo>
                  <a:lnTo>
                    <a:pt x="14814" y="58761"/>
                  </a:lnTo>
                  <a:lnTo>
                    <a:pt x="15624" y="58963"/>
                  </a:lnTo>
                  <a:lnTo>
                    <a:pt x="16455" y="59121"/>
                  </a:lnTo>
                  <a:lnTo>
                    <a:pt x="17310" y="59278"/>
                  </a:lnTo>
                  <a:lnTo>
                    <a:pt x="18186" y="59435"/>
                  </a:lnTo>
                  <a:lnTo>
                    <a:pt x="20007" y="59728"/>
                  </a:lnTo>
                  <a:lnTo>
                    <a:pt x="20614" y="59818"/>
                  </a:lnTo>
                  <a:lnTo>
                    <a:pt x="21154" y="59818"/>
                  </a:lnTo>
                  <a:lnTo>
                    <a:pt x="21401" y="59795"/>
                  </a:lnTo>
                  <a:lnTo>
                    <a:pt x="21648" y="59773"/>
                  </a:lnTo>
                  <a:lnTo>
                    <a:pt x="21873" y="59728"/>
                  </a:lnTo>
                  <a:lnTo>
                    <a:pt x="22075" y="59683"/>
                  </a:lnTo>
                  <a:lnTo>
                    <a:pt x="22277" y="59615"/>
                  </a:lnTo>
                  <a:lnTo>
                    <a:pt x="22457" y="59525"/>
                  </a:lnTo>
                  <a:lnTo>
                    <a:pt x="22637" y="59435"/>
                  </a:lnTo>
                  <a:lnTo>
                    <a:pt x="22795" y="59345"/>
                  </a:lnTo>
                  <a:lnTo>
                    <a:pt x="22952" y="59211"/>
                  </a:lnTo>
                  <a:lnTo>
                    <a:pt x="23087" y="59098"/>
                  </a:lnTo>
                  <a:lnTo>
                    <a:pt x="23222" y="58941"/>
                  </a:lnTo>
                  <a:lnTo>
                    <a:pt x="23334" y="58806"/>
                  </a:lnTo>
                  <a:lnTo>
                    <a:pt x="23446" y="58649"/>
                  </a:lnTo>
                  <a:lnTo>
                    <a:pt x="23536" y="58469"/>
                  </a:lnTo>
                  <a:lnTo>
                    <a:pt x="23716" y="58109"/>
                  </a:lnTo>
                  <a:lnTo>
                    <a:pt x="23851" y="57704"/>
                  </a:lnTo>
                  <a:lnTo>
                    <a:pt x="23963" y="57255"/>
                  </a:lnTo>
                  <a:lnTo>
                    <a:pt x="24053" y="56783"/>
                  </a:lnTo>
                  <a:lnTo>
                    <a:pt x="24121" y="56288"/>
                  </a:lnTo>
                  <a:lnTo>
                    <a:pt x="24143" y="55749"/>
                  </a:lnTo>
                  <a:lnTo>
                    <a:pt x="24166" y="55187"/>
                  </a:lnTo>
                  <a:lnTo>
                    <a:pt x="24188" y="53096"/>
                  </a:lnTo>
                  <a:lnTo>
                    <a:pt x="24166" y="51006"/>
                  </a:lnTo>
                  <a:lnTo>
                    <a:pt x="24121" y="48915"/>
                  </a:lnTo>
                  <a:lnTo>
                    <a:pt x="24031" y="46825"/>
                  </a:lnTo>
                  <a:lnTo>
                    <a:pt x="23918" y="44734"/>
                  </a:lnTo>
                  <a:lnTo>
                    <a:pt x="23761" y="42666"/>
                  </a:lnTo>
                  <a:lnTo>
                    <a:pt x="23581" y="40575"/>
                  </a:lnTo>
                  <a:lnTo>
                    <a:pt x="23356" y="38485"/>
                  </a:lnTo>
                  <a:lnTo>
                    <a:pt x="23109" y="36417"/>
                  </a:lnTo>
                  <a:lnTo>
                    <a:pt x="22839" y="34326"/>
                  </a:lnTo>
                  <a:lnTo>
                    <a:pt x="22525" y="32258"/>
                  </a:lnTo>
                  <a:lnTo>
                    <a:pt x="22210" y="30190"/>
                  </a:lnTo>
                  <a:lnTo>
                    <a:pt x="21850" y="28122"/>
                  </a:lnTo>
                  <a:lnTo>
                    <a:pt x="21468" y="26076"/>
                  </a:lnTo>
                  <a:lnTo>
                    <a:pt x="21086" y="24031"/>
                  </a:lnTo>
                  <a:lnTo>
                    <a:pt x="20659" y="21985"/>
                  </a:lnTo>
                  <a:lnTo>
                    <a:pt x="20434" y="20974"/>
                  </a:lnTo>
                  <a:lnTo>
                    <a:pt x="20209" y="19962"/>
                  </a:lnTo>
                  <a:lnTo>
                    <a:pt x="19940" y="18951"/>
                  </a:lnTo>
                  <a:lnTo>
                    <a:pt x="19670" y="17961"/>
                  </a:lnTo>
                  <a:lnTo>
                    <a:pt x="19400" y="16972"/>
                  </a:lnTo>
                  <a:lnTo>
                    <a:pt x="19108" y="15961"/>
                  </a:lnTo>
                  <a:lnTo>
                    <a:pt x="18793" y="14994"/>
                  </a:lnTo>
                  <a:lnTo>
                    <a:pt x="18456" y="14005"/>
                  </a:lnTo>
                  <a:lnTo>
                    <a:pt x="17782" y="12049"/>
                  </a:lnTo>
                  <a:lnTo>
                    <a:pt x="17062" y="10094"/>
                  </a:lnTo>
                  <a:lnTo>
                    <a:pt x="16276" y="8183"/>
                  </a:lnTo>
                  <a:lnTo>
                    <a:pt x="15466" y="6272"/>
                  </a:lnTo>
                  <a:lnTo>
                    <a:pt x="15174" y="5643"/>
                  </a:lnTo>
                  <a:lnTo>
                    <a:pt x="14859" y="5014"/>
                  </a:lnTo>
                  <a:lnTo>
                    <a:pt x="14500" y="4384"/>
                  </a:lnTo>
                  <a:lnTo>
                    <a:pt x="14140" y="3777"/>
                  </a:lnTo>
                  <a:lnTo>
                    <a:pt x="13735" y="3215"/>
                  </a:lnTo>
                  <a:lnTo>
                    <a:pt x="13286" y="2676"/>
                  </a:lnTo>
                  <a:lnTo>
                    <a:pt x="12836" y="2159"/>
                  </a:lnTo>
                  <a:lnTo>
                    <a:pt x="12342" y="1687"/>
                  </a:lnTo>
                  <a:lnTo>
                    <a:pt x="12072" y="1484"/>
                  </a:lnTo>
                  <a:lnTo>
                    <a:pt x="11825" y="1259"/>
                  </a:lnTo>
                  <a:lnTo>
                    <a:pt x="11533" y="1080"/>
                  </a:lnTo>
                  <a:lnTo>
                    <a:pt x="11263" y="900"/>
                  </a:lnTo>
                  <a:lnTo>
                    <a:pt x="10971" y="742"/>
                  </a:lnTo>
                  <a:lnTo>
                    <a:pt x="10678" y="585"/>
                  </a:lnTo>
                  <a:lnTo>
                    <a:pt x="10364" y="450"/>
                  </a:lnTo>
                  <a:lnTo>
                    <a:pt x="10049" y="338"/>
                  </a:lnTo>
                  <a:lnTo>
                    <a:pt x="9734" y="225"/>
                  </a:lnTo>
                  <a:lnTo>
                    <a:pt x="9397" y="158"/>
                  </a:lnTo>
                  <a:lnTo>
                    <a:pt x="9060" y="91"/>
                  </a:lnTo>
                  <a:lnTo>
                    <a:pt x="8700" y="46"/>
                  </a:lnTo>
                  <a:lnTo>
                    <a:pt x="8363" y="2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4760825" y="1498625"/>
              <a:ext cx="271475" cy="1476350"/>
            </a:xfrm>
            <a:custGeom>
              <a:avLst/>
              <a:gdLst/>
              <a:ahLst/>
              <a:cxnLst/>
              <a:rect l="l" t="t" r="r" b="b"/>
              <a:pathLst>
                <a:path w="10859" h="59054" extrusionOk="0">
                  <a:moveTo>
                    <a:pt x="1260" y="1"/>
                  </a:moveTo>
                  <a:lnTo>
                    <a:pt x="608" y="113"/>
                  </a:lnTo>
                  <a:lnTo>
                    <a:pt x="1" y="270"/>
                  </a:lnTo>
                  <a:lnTo>
                    <a:pt x="203" y="945"/>
                  </a:lnTo>
                  <a:lnTo>
                    <a:pt x="428" y="1619"/>
                  </a:lnTo>
                  <a:lnTo>
                    <a:pt x="653" y="2293"/>
                  </a:lnTo>
                  <a:lnTo>
                    <a:pt x="900" y="2968"/>
                  </a:lnTo>
                  <a:lnTo>
                    <a:pt x="1417" y="4294"/>
                  </a:lnTo>
                  <a:lnTo>
                    <a:pt x="1957" y="5620"/>
                  </a:lnTo>
                  <a:lnTo>
                    <a:pt x="2496" y="6924"/>
                  </a:lnTo>
                  <a:lnTo>
                    <a:pt x="2991" y="8250"/>
                  </a:lnTo>
                  <a:lnTo>
                    <a:pt x="3238" y="8925"/>
                  </a:lnTo>
                  <a:lnTo>
                    <a:pt x="3463" y="9599"/>
                  </a:lnTo>
                  <a:lnTo>
                    <a:pt x="3665" y="10274"/>
                  </a:lnTo>
                  <a:lnTo>
                    <a:pt x="3845" y="10948"/>
                  </a:lnTo>
                  <a:lnTo>
                    <a:pt x="4474" y="13488"/>
                  </a:lnTo>
                  <a:lnTo>
                    <a:pt x="5081" y="16051"/>
                  </a:lnTo>
                  <a:lnTo>
                    <a:pt x="5666" y="18613"/>
                  </a:lnTo>
                  <a:lnTo>
                    <a:pt x="6228" y="21176"/>
                  </a:lnTo>
                  <a:lnTo>
                    <a:pt x="6722" y="23738"/>
                  </a:lnTo>
                  <a:lnTo>
                    <a:pt x="7194" y="26324"/>
                  </a:lnTo>
                  <a:lnTo>
                    <a:pt x="7397" y="27627"/>
                  </a:lnTo>
                  <a:lnTo>
                    <a:pt x="7599" y="28909"/>
                  </a:lnTo>
                  <a:lnTo>
                    <a:pt x="7779" y="30212"/>
                  </a:lnTo>
                  <a:lnTo>
                    <a:pt x="7936" y="31516"/>
                  </a:lnTo>
                  <a:lnTo>
                    <a:pt x="8206" y="33922"/>
                  </a:lnTo>
                  <a:lnTo>
                    <a:pt x="8431" y="36327"/>
                  </a:lnTo>
                  <a:lnTo>
                    <a:pt x="8633" y="38732"/>
                  </a:lnTo>
                  <a:lnTo>
                    <a:pt x="8790" y="41137"/>
                  </a:lnTo>
                  <a:lnTo>
                    <a:pt x="8925" y="43543"/>
                  </a:lnTo>
                  <a:lnTo>
                    <a:pt x="9038" y="45948"/>
                  </a:lnTo>
                  <a:lnTo>
                    <a:pt x="9262" y="50781"/>
                  </a:lnTo>
                  <a:lnTo>
                    <a:pt x="9442" y="54782"/>
                  </a:lnTo>
                  <a:lnTo>
                    <a:pt x="9600" y="58783"/>
                  </a:lnTo>
                  <a:lnTo>
                    <a:pt x="10858" y="59053"/>
                  </a:lnTo>
                  <a:lnTo>
                    <a:pt x="10679" y="55164"/>
                  </a:lnTo>
                  <a:lnTo>
                    <a:pt x="10521" y="51253"/>
                  </a:lnTo>
                  <a:lnTo>
                    <a:pt x="10296" y="46285"/>
                  </a:lnTo>
                  <a:lnTo>
                    <a:pt x="10184" y="43812"/>
                  </a:lnTo>
                  <a:lnTo>
                    <a:pt x="10049" y="41340"/>
                  </a:lnTo>
                  <a:lnTo>
                    <a:pt x="9892" y="38844"/>
                  </a:lnTo>
                  <a:lnTo>
                    <a:pt x="9689" y="36372"/>
                  </a:lnTo>
                  <a:lnTo>
                    <a:pt x="9465" y="33899"/>
                  </a:lnTo>
                  <a:lnTo>
                    <a:pt x="9172" y="31426"/>
                  </a:lnTo>
                  <a:lnTo>
                    <a:pt x="8880" y="29156"/>
                  </a:lnTo>
                  <a:lnTo>
                    <a:pt x="8521" y="26863"/>
                  </a:lnTo>
                  <a:lnTo>
                    <a:pt x="8138" y="24593"/>
                  </a:lnTo>
                  <a:lnTo>
                    <a:pt x="7711" y="22322"/>
                  </a:lnTo>
                  <a:lnTo>
                    <a:pt x="7239" y="20074"/>
                  </a:lnTo>
                  <a:lnTo>
                    <a:pt x="6745" y="17804"/>
                  </a:lnTo>
                  <a:lnTo>
                    <a:pt x="6228" y="15556"/>
                  </a:lnTo>
                  <a:lnTo>
                    <a:pt x="5688" y="13331"/>
                  </a:lnTo>
                  <a:lnTo>
                    <a:pt x="5194" y="11240"/>
                  </a:lnTo>
                  <a:lnTo>
                    <a:pt x="4924" y="10184"/>
                  </a:lnTo>
                  <a:lnTo>
                    <a:pt x="4632" y="9150"/>
                  </a:lnTo>
                  <a:lnTo>
                    <a:pt x="4339" y="8116"/>
                  </a:lnTo>
                  <a:lnTo>
                    <a:pt x="4025" y="7081"/>
                  </a:lnTo>
                  <a:lnTo>
                    <a:pt x="3665" y="6070"/>
                  </a:lnTo>
                  <a:lnTo>
                    <a:pt x="3260" y="5081"/>
                  </a:lnTo>
                  <a:lnTo>
                    <a:pt x="2204" y="2563"/>
                  </a:lnTo>
                  <a:lnTo>
                    <a:pt x="1687" y="1282"/>
                  </a:lnTo>
                  <a:lnTo>
                    <a:pt x="1462" y="652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5141850" y="2564700"/>
              <a:ext cx="39925" cy="151750"/>
            </a:xfrm>
            <a:custGeom>
              <a:avLst/>
              <a:gdLst/>
              <a:ahLst/>
              <a:cxnLst/>
              <a:rect l="l" t="t" r="r" b="b"/>
              <a:pathLst>
                <a:path w="1597" h="6070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45"/>
                  </a:lnTo>
                  <a:lnTo>
                    <a:pt x="271" y="113"/>
                  </a:lnTo>
                  <a:lnTo>
                    <a:pt x="181" y="180"/>
                  </a:lnTo>
                  <a:lnTo>
                    <a:pt x="91" y="270"/>
                  </a:lnTo>
                  <a:lnTo>
                    <a:pt x="46" y="360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36" y="3080"/>
                  </a:lnTo>
                  <a:lnTo>
                    <a:pt x="226" y="4316"/>
                  </a:lnTo>
                  <a:lnTo>
                    <a:pt x="293" y="4923"/>
                  </a:lnTo>
                  <a:lnTo>
                    <a:pt x="360" y="5530"/>
                  </a:lnTo>
                  <a:lnTo>
                    <a:pt x="383" y="5665"/>
                  </a:lnTo>
                  <a:lnTo>
                    <a:pt x="450" y="5778"/>
                  </a:lnTo>
                  <a:lnTo>
                    <a:pt x="518" y="5867"/>
                  </a:lnTo>
                  <a:lnTo>
                    <a:pt x="608" y="5957"/>
                  </a:lnTo>
                  <a:lnTo>
                    <a:pt x="720" y="6002"/>
                  </a:lnTo>
                  <a:lnTo>
                    <a:pt x="832" y="6047"/>
                  </a:lnTo>
                  <a:lnTo>
                    <a:pt x="945" y="6070"/>
                  </a:lnTo>
                  <a:lnTo>
                    <a:pt x="1057" y="6070"/>
                  </a:lnTo>
                  <a:lnTo>
                    <a:pt x="1170" y="6047"/>
                  </a:lnTo>
                  <a:lnTo>
                    <a:pt x="1282" y="6025"/>
                  </a:lnTo>
                  <a:lnTo>
                    <a:pt x="1372" y="5957"/>
                  </a:lnTo>
                  <a:lnTo>
                    <a:pt x="1462" y="5890"/>
                  </a:lnTo>
                  <a:lnTo>
                    <a:pt x="1529" y="5800"/>
                  </a:lnTo>
                  <a:lnTo>
                    <a:pt x="1574" y="5710"/>
                  </a:lnTo>
                  <a:lnTo>
                    <a:pt x="1597" y="5575"/>
                  </a:lnTo>
                  <a:lnTo>
                    <a:pt x="1597" y="5440"/>
                  </a:lnTo>
                  <a:lnTo>
                    <a:pt x="1529" y="4833"/>
                  </a:lnTo>
                  <a:lnTo>
                    <a:pt x="1462" y="4226"/>
                  </a:lnTo>
                  <a:lnTo>
                    <a:pt x="1372" y="2990"/>
                  </a:lnTo>
                  <a:lnTo>
                    <a:pt x="1237" y="540"/>
                  </a:lnTo>
                  <a:lnTo>
                    <a:pt x="1215" y="405"/>
                  </a:lnTo>
                  <a:lnTo>
                    <a:pt x="1170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5107025" y="2348900"/>
              <a:ext cx="34850" cy="63525"/>
            </a:xfrm>
            <a:custGeom>
              <a:avLst/>
              <a:gdLst/>
              <a:ahLst/>
              <a:cxnLst/>
              <a:rect l="l" t="t" r="r" b="b"/>
              <a:pathLst>
                <a:path w="1394" h="2541" extrusionOk="0">
                  <a:moveTo>
                    <a:pt x="562" y="0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83"/>
                  </a:lnTo>
                  <a:lnTo>
                    <a:pt x="0" y="517"/>
                  </a:lnTo>
                  <a:lnTo>
                    <a:pt x="0" y="652"/>
                  </a:lnTo>
                  <a:lnTo>
                    <a:pt x="157" y="1979"/>
                  </a:lnTo>
                  <a:lnTo>
                    <a:pt x="180" y="2113"/>
                  </a:lnTo>
                  <a:lnTo>
                    <a:pt x="225" y="2248"/>
                  </a:lnTo>
                  <a:lnTo>
                    <a:pt x="315" y="2338"/>
                  </a:lnTo>
                  <a:lnTo>
                    <a:pt x="405" y="2406"/>
                  </a:lnTo>
                  <a:lnTo>
                    <a:pt x="495" y="2473"/>
                  </a:lnTo>
                  <a:lnTo>
                    <a:pt x="607" y="2518"/>
                  </a:lnTo>
                  <a:lnTo>
                    <a:pt x="719" y="2541"/>
                  </a:lnTo>
                  <a:lnTo>
                    <a:pt x="832" y="2541"/>
                  </a:lnTo>
                  <a:lnTo>
                    <a:pt x="944" y="2518"/>
                  </a:lnTo>
                  <a:lnTo>
                    <a:pt x="1057" y="2473"/>
                  </a:lnTo>
                  <a:lnTo>
                    <a:pt x="1169" y="2428"/>
                  </a:lnTo>
                  <a:lnTo>
                    <a:pt x="1236" y="2361"/>
                  </a:lnTo>
                  <a:lnTo>
                    <a:pt x="1326" y="2271"/>
                  </a:lnTo>
                  <a:lnTo>
                    <a:pt x="1371" y="2158"/>
                  </a:lnTo>
                  <a:lnTo>
                    <a:pt x="1394" y="2046"/>
                  </a:lnTo>
                  <a:lnTo>
                    <a:pt x="1394" y="1889"/>
                  </a:lnTo>
                  <a:lnTo>
                    <a:pt x="1236" y="562"/>
                  </a:lnTo>
                  <a:lnTo>
                    <a:pt x="1214" y="428"/>
                  </a:lnTo>
                  <a:lnTo>
                    <a:pt x="1169" y="293"/>
                  </a:lnTo>
                  <a:lnTo>
                    <a:pt x="1079" y="203"/>
                  </a:lnTo>
                  <a:lnTo>
                    <a:pt x="1012" y="135"/>
                  </a:lnTo>
                  <a:lnTo>
                    <a:pt x="899" y="68"/>
                  </a:lnTo>
                  <a:lnTo>
                    <a:pt x="787" y="2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4924925" y="2520300"/>
              <a:ext cx="30375" cy="30925"/>
            </a:xfrm>
            <a:custGeom>
              <a:avLst/>
              <a:gdLst/>
              <a:ahLst/>
              <a:cxnLst/>
              <a:rect l="l" t="t" r="r" b="b"/>
              <a:pathLst>
                <a:path w="1215" h="1237" extrusionOk="0">
                  <a:moveTo>
                    <a:pt x="518" y="1"/>
                  </a:moveTo>
                  <a:lnTo>
                    <a:pt x="405" y="46"/>
                  </a:lnTo>
                  <a:lnTo>
                    <a:pt x="293" y="90"/>
                  </a:lnTo>
                  <a:lnTo>
                    <a:pt x="203" y="180"/>
                  </a:lnTo>
                  <a:lnTo>
                    <a:pt x="136" y="270"/>
                  </a:lnTo>
                  <a:lnTo>
                    <a:pt x="68" y="360"/>
                  </a:lnTo>
                  <a:lnTo>
                    <a:pt x="46" y="473"/>
                  </a:lnTo>
                  <a:lnTo>
                    <a:pt x="23" y="585"/>
                  </a:lnTo>
                  <a:lnTo>
                    <a:pt x="1" y="697"/>
                  </a:lnTo>
                  <a:lnTo>
                    <a:pt x="23" y="810"/>
                  </a:lnTo>
                  <a:lnTo>
                    <a:pt x="68" y="922"/>
                  </a:lnTo>
                  <a:lnTo>
                    <a:pt x="136" y="1012"/>
                  </a:lnTo>
                  <a:lnTo>
                    <a:pt x="226" y="1102"/>
                  </a:lnTo>
                  <a:lnTo>
                    <a:pt x="338" y="1169"/>
                  </a:lnTo>
                  <a:lnTo>
                    <a:pt x="473" y="1237"/>
                  </a:lnTo>
                  <a:lnTo>
                    <a:pt x="720" y="1237"/>
                  </a:lnTo>
                  <a:lnTo>
                    <a:pt x="833" y="1192"/>
                  </a:lnTo>
                  <a:lnTo>
                    <a:pt x="922" y="1147"/>
                  </a:lnTo>
                  <a:lnTo>
                    <a:pt x="1012" y="1080"/>
                  </a:lnTo>
                  <a:lnTo>
                    <a:pt x="1102" y="990"/>
                  </a:lnTo>
                  <a:lnTo>
                    <a:pt x="1147" y="877"/>
                  </a:lnTo>
                  <a:lnTo>
                    <a:pt x="1192" y="787"/>
                  </a:lnTo>
                  <a:lnTo>
                    <a:pt x="1215" y="675"/>
                  </a:lnTo>
                  <a:lnTo>
                    <a:pt x="1215" y="563"/>
                  </a:lnTo>
                  <a:lnTo>
                    <a:pt x="1215" y="450"/>
                  </a:lnTo>
                  <a:lnTo>
                    <a:pt x="1170" y="338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900" y="68"/>
                  </a:lnTo>
                  <a:lnTo>
                    <a:pt x="765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4839525" y="2051050"/>
              <a:ext cx="47225" cy="120300"/>
            </a:xfrm>
            <a:custGeom>
              <a:avLst/>
              <a:gdLst/>
              <a:ahLst/>
              <a:cxnLst/>
              <a:rect l="l" t="t" r="r" b="b"/>
              <a:pathLst>
                <a:path w="1889" h="4812" extrusionOk="0">
                  <a:moveTo>
                    <a:pt x="540" y="1"/>
                  </a:moveTo>
                  <a:lnTo>
                    <a:pt x="427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7" y="270"/>
                  </a:lnTo>
                  <a:lnTo>
                    <a:pt x="23" y="360"/>
                  </a:lnTo>
                  <a:lnTo>
                    <a:pt x="0" y="495"/>
                  </a:lnTo>
                  <a:lnTo>
                    <a:pt x="23" y="630"/>
                  </a:lnTo>
                  <a:lnTo>
                    <a:pt x="652" y="4272"/>
                  </a:lnTo>
                  <a:lnTo>
                    <a:pt x="674" y="4406"/>
                  </a:lnTo>
                  <a:lnTo>
                    <a:pt x="742" y="4519"/>
                  </a:lnTo>
                  <a:lnTo>
                    <a:pt x="809" y="4631"/>
                  </a:lnTo>
                  <a:lnTo>
                    <a:pt x="899" y="4699"/>
                  </a:lnTo>
                  <a:lnTo>
                    <a:pt x="1012" y="4766"/>
                  </a:lnTo>
                  <a:lnTo>
                    <a:pt x="1124" y="4789"/>
                  </a:lnTo>
                  <a:lnTo>
                    <a:pt x="1236" y="4811"/>
                  </a:lnTo>
                  <a:lnTo>
                    <a:pt x="1461" y="4811"/>
                  </a:lnTo>
                  <a:lnTo>
                    <a:pt x="1574" y="4766"/>
                  </a:lnTo>
                  <a:lnTo>
                    <a:pt x="1663" y="4721"/>
                  </a:lnTo>
                  <a:lnTo>
                    <a:pt x="1753" y="4631"/>
                  </a:lnTo>
                  <a:lnTo>
                    <a:pt x="1821" y="4564"/>
                  </a:lnTo>
                  <a:lnTo>
                    <a:pt x="1866" y="4451"/>
                  </a:lnTo>
                  <a:lnTo>
                    <a:pt x="1888" y="4317"/>
                  </a:lnTo>
                  <a:lnTo>
                    <a:pt x="1866" y="4182"/>
                  </a:lnTo>
                  <a:lnTo>
                    <a:pt x="1259" y="540"/>
                  </a:lnTo>
                  <a:lnTo>
                    <a:pt x="1214" y="405"/>
                  </a:lnTo>
                  <a:lnTo>
                    <a:pt x="1146" y="293"/>
                  </a:lnTo>
                  <a:lnTo>
                    <a:pt x="1079" y="203"/>
                  </a:lnTo>
                  <a:lnTo>
                    <a:pt x="989" y="113"/>
                  </a:lnTo>
                  <a:lnTo>
                    <a:pt x="877" y="68"/>
                  </a:lnTo>
                  <a:lnTo>
                    <a:pt x="764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4796250" y="2344975"/>
              <a:ext cx="40475" cy="78700"/>
            </a:xfrm>
            <a:custGeom>
              <a:avLst/>
              <a:gdLst/>
              <a:ahLst/>
              <a:cxnLst/>
              <a:rect l="l" t="t" r="r" b="b"/>
              <a:pathLst>
                <a:path w="1619" h="3148" extrusionOk="0">
                  <a:moveTo>
                    <a:pt x="517" y="0"/>
                  </a:moveTo>
                  <a:lnTo>
                    <a:pt x="405" y="23"/>
                  </a:lnTo>
                  <a:lnTo>
                    <a:pt x="270" y="68"/>
                  </a:lnTo>
                  <a:lnTo>
                    <a:pt x="180" y="157"/>
                  </a:lnTo>
                  <a:lnTo>
                    <a:pt x="113" y="247"/>
                  </a:lnTo>
                  <a:lnTo>
                    <a:pt x="45" y="337"/>
                  </a:lnTo>
                  <a:lnTo>
                    <a:pt x="0" y="450"/>
                  </a:lnTo>
                  <a:lnTo>
                    <a:pt x="0" y="562"/>
                  </a:lnTo>
                  <a:lnTo>
                    <a:pt x="0" y="674"/>
                  </a:lnTo>
                  <a:lnTo>
                    <a:pt x="0" y="809"/>
                  </a:lnTo>
                  <a:lnTo>
                    <a:pt x="427" y="2743"/>
                  </a:lnTo>
                  <a:lnTo>
                    <a:pt x="472" y="2855"/>
                  </a:lnTo>
                  <a:lnTo>
                    <a:pt x="540" y="2945"/>
                  </a:lnTo>
                  <a:lnTo>
                    <a:pt x="652" y="3035"/>
                  </a:lnTo>
                  <a:lnTo>
                    <a:pt x="742" y="3102"/>
                  </a:lnTo>
                  <a:lnTo>
                    <a:pt x="877" y="3147"/>
                  </a:lnTo>
                  <a:lnTo>
                    <a:pt x="1102" y="3147"/>
                  </a:lnTo>
                  <a:lnTo>
                    <a:pt x="1214" y="3125"/>
                  </a:lnTo>
                  <a:lnTo>
                    <a:pt x="1349" y="3080"/>
                  </a:lnTo>
                  <a:lnTo>
                    <a:pt x="1439" y="3012"/>
                  </a:lnTo>
                  <a:lnTo>
                    <a:pt x="1506" y="2922"/>
                  </a:lnTo>
                  <a:lnTo>
                    <a:pt x="1574" y="2810"/>
                  </a:lnTo>
                  <a:lnTo>
                    <a:pt x="1619" y="2698"/>
                  </a:lnTo>
                  <a:lnTo>
                    <a:pt x="1619" y="2585"/>
                  </a:lnTo>
                  <a:lnTo>
                    <a:pt x="1619" y="2473"/>
                  </a:lnTo>
                  <a:lnTo>
                    <a:pt x="1619" y="2338"/>
                  </a:lnTo>
                  <a:lnTo>
                    <a:pt x="1192" y="405"/>
                  </a:lnTo>
                  <a:lnTo>
                    <a:pt x="1147" y="292"/>
                  </a:lnTo>
                  <a:lnTo>
                    <a:pt x="1079" y="202"/>
                  </a:lnTo>
                  <a:lnTo>
                    <a:pt x="989" y="112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4858050" y="2697325"/>
              <a:ext cx="38250" cy="85450"/>
            </a:xfrm>
            <a:custGeom>
              <a:avLst/>
              <a:gdLst/>
              <a:ahLst/>
              <a:cxnLst/>
              <a:rect l="l" t="t" r="r" b="b"/>
              <a:pathLst>
                <a:path w="1530" h="3418" extrusionOk="0">
                  <a:moveTo>
                    <a:pt x="563" y="0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35"/>
                  </a:lnTo>
                  <a:lnTo>
                    <a:pt x="136" y="225"/>
                  </a:lnTo>
                  <a:lnTo>
                    <a:pt x="68" y="315"/>
                  </a:lnTo>
                  <a:lnTo>
                    <a:pt x="23" y="428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91" y="1214"/>
                  </a:lnTo>
                  <a:lnTo>
                    <a:pt x="158" y="1776"/>
                  </a:lnTo>
                  <a:lnTo>
                    <a:pt x="293" y="2878"/>
                  </a:lnTo>
                  <a:lnTo>
                    <a:pt x="316" y="3013"/>
                  </a:lnTo>
                  <a:lnTo>
                    <a:pt x="361" y="3125"/>
                  </a:lnTo>
                  <a:lnTo>
                    <a:pt x="450" y="3237"/>
                  </a:lnTo>
                  <a:lnTo>
                    <a:pt x="518" y="3305"/>
                  </a:lnTo>
                  <a:lnTo>
                    <a:pt x="630" y="3372"/>
                  </a:lnTo>
                  <a:lnTo>
                    <a:pt x="743" y="3395"/>
                  </a:lnTo>
                  <a:lnTo>
                    <a:pt x="855" y="3417"/>
                  </a:lnTo>
                  <a:lnTo>
                    <a:pt x="1080" y="3417"/>
                  </a:lnTo>
                  <a:lnTo>
                    <a:pt x="1192" y="3372"/>
                  </a:lnTo>
                  <a:lnTo>
                    <a:pt x="1282" y="3327"/>
                  </a:lnTo>
                  <a:lnTo>
                    <a:pt x="1372" y="3237"/>
                  </a:lnTo>
                  <a:lnTo>
                    <a:pt x="1440" y="3148"/>
                  </a:lnTo>
                  <a:lnTo>
                    <a:pt x="1507" y="3058"/>
                  </a:lnTo>
                  <a:lnTo>
                    <a:pt x="1529" y="2923"/>
                  </a:lnTo>
                  <a:lnTo>
                    <a:pt x="1529" y="2788"/>
                  </a:lnTo>
                  <a:lnTo>
                    <a:pt x="1395" y="1686"/>
                  </a:lnTo>
                  <a:lnTo>
                    <a:pt x="1327" y="1124"/>
                  </a:lnTo>
                  <a:lnTo>
                    <a:pt x="1237" y="585"/>
                  </a:lnTo>
                  <a:lnTo>
                    <a:pt x="1192" y="450"/>
                  </a:lnTo>
                  <a:lnTo>
                    <a:pt x="1147" y="338"/>
                  </a:lnTo>
                  <a:lnTo>
                    <a:pt x="1080" y="248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5012600" y="1977425"/>
              <a:ext cx="66350" cy="168625"/>
            </a:xfrm>
            <a:custGeom>
              <a:avLst/>
              <a:gdLst/>
              <a:ahLst/>
              <a:cxnLst/>
              <a:rect l="l" t="t" r="r" b="b"/>
              <a:pathLst>
                <a:path w="2654" h="6745" extrusionOk="0">
                  <a:moveTo>
                    <a:pt x="652" y="1"/>
                  </a:moveTo>
                  <a:lnTo>
                    <a:pt x="518" y="23"/>
                  </a:lnTo>
                  <a:lnTo>
                    <a:pt x="405" y="46"/>
                  </a:lnTo>
                  <a:lnTo>
                    <a:pt x="315" y="91"/>
                  </a:lnTo>
                  <a:lnTo>
                    <a:pt x="203" y="158"/>
                  </a:lnTo>
                  <a:lnTo>
                    <a:pt x="135" y="226"/>
                  </a:lnTo>
                  <a:lnTo>
                    <a:pt x="68" y="315"/>
                  </a:lnTo>
                  <a:lnTo>
                    <a:pt x="23" y="428"/>
                  </a:lnTo>
                  <a:lnTo>
                    <a:pt x="1" y="540"/>
                  </a:lnTo>
                  <a:lnTo>
                    <a:pt x="1" y="675"/>
                  </a:lnTo>
                  <a:lnTo>
                    <a:pt x="23" y="810"/>
                  </a:lnTo>
                  <a:lnTo>
                    <a:pt x="248" y="1484"/>
                  </a:lnTo>
                  <a:lnTo>
                    <a:pt x="450" y="2159"/>
                  </a:lnTo>
                  <a:lnTo>
                    <a:pt x="630" y="2856"/>
                  </a:lnTo>
                  <a:lnTo>
                    <a:pt x="787" y="3552"/>
                  </a:lnTo>
                  <a:lnTo>
                    <a:pt x="1102" y="4946"/>
                  </a:lnTo>
                  <a:lnTo>
                    <a:pt x="1259" y="5643"/>
                  </a:lnTo>
                  <a:lnTo>
                    <a:pt x="1439" y="6340"/>
                  </a:lnTo>
                  <a:lnTo>
                    <a:pt x="1507" y="6452"/>
                  </a:lnTo>
                  <a:lnTo>
                    <a:pt x="1574" y="6565"/>
                  </a:lnTo>
                  <a:lnTo>
                    <a:pt x="1664" y="6655"/>
                  </a:lnTo>
                  <a:lnTo>
                    <a:pt x="1754" y="6700"/>
                  </a:lnTo>
                  <a:lnTo>
                    <a:pt x="1866" y="6744"/>
                  </a:lnTo>
                  <a:lnTo>
                    <a:pt x="2091" y="6744"/>
                  </a:lnTo>
                  <a:lnTo>
                    <a:pt x="2204" y="6700"/>
                  </a:lnTo>
                  <a:lnTo>
                    <a:pt x="2316" y="6655"/>
                  </a:lnTo>
                  <a:lnTo>
                    <a:pt x="2406" y="6610"/>
                  </a:lnTo>
                  <a:lnTo>
                    <a:pt x="2496" y="6520"/>
                  </a:lnTo>
                  <a:lnTo>
                    <a:pt x="2563" y="6430"/>
                  </a:lnTo>
                  <a:lnTo>
                    <a:pt x="2608" y="6317"/>
                  </a:lnTo>
                  <a:lnTo>
                    <a:pt x="2653" y="6205"/>
                  </a:lnTo>
                  <a:lnTo>
                    <a:pt x="2653" y="6070"/>
                  </a:lnTo>
                  <a:lnTo>
                    <a:pt x="2631" y="5935"/>
                  </a:lnTo>
                  <a:lnTo>
                    <a:pt x="2428" y="5238"/>
                  </a:lnTo>
                  <a:lnTo>
                    <a:pt x="2271" y="4542"/>
                  </a:lnTo>
                  <a:lnTo>
                    <a:pt x="1956" y="3148"/>
                  </a:lnTo>
                  <a:lnTo>
                    <a:pt x="1799" y="2473"/>
                  </a:lnTo>
                  <a:lnTo>
                    <a:pt x="1619" y="1777"/>
                  </a:lnTo>
                  <a:lnTo>
                    <a:pt x="1417" y="1080"/>
                  </a:lnTo>
                  <a:lnTo>
                    <a:pt x="1192" y="405"/>
                  </a:lnTo>
                  <a:lnTo>
                    <a:pt x="1147" y="271"/>
                  </a:lnTo>
                  <a:lnTo>
                    <a:pt x="1057" y="181"/>
                  </a:lnTo>
                  <a:lnTo>
                    <a:pt x="967" y="91"/>
                  </a:lnTo>
                  <a:lnTo>
                    <a:pt x="877" y="46"/>
                  </a:lnTo>
                  <a:lnTo>
                    <a:pt x="765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4994625" y="2145475"/>
              <a:ext cx="66325" cy="142200"/>
            </a:xfrm>
            <a:custGeom>
              <a:avLst/>
              <a:gdLst/>
              <a:ahLst/>
              <a:cxnLst/>
              <a:rect l="l" t="t" r="r" b="b"/>
              <a:pathLst>
                <a:path w="2653" h="5688" extrusionOk="0">
                  <a:moveTo>
                    <a:pt x="517" y="0"/>
                  </a:moveTo>
                  <a:lnTo>
                    <a:pt x="405" y="45"/>
                  </a:lnTo>
                  <a:lnTo>
                    <a:pt x="315" y="90"/>
                  </a:lnTo>
                  <a:lnTo>
                    <a:pt x="203" y="157"/>
                  </a:lnTo>
                  <a:lnTo>
                    <a:pt x="135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74"/>
                  </a:lnTo>
                  <a:lnTo>
                    <a:pt x="23" y="809"/>
                  </a:lnTo>
                  <a:lnTo>
                    <a:pt x="225" y="1349"/>
                  </a:lnTo>
                  <a:lnTo>
                    <a:pt x="405" y="1911"/>
                  </a:lnTo>
                  <a:lnTo>
                    <a:pt x="742" y="3035"/>
                  </a:lnTo>
                  <a:lnTo>
                    <a:pt x="1079" y="4181"/>
                  </a:lnTo>
                  <a:lnTo>
                    <a:pt x="1259" y="4743"/>
                  </a:lnTo>
                  <a:lnTo>
                    <a:pt x="1439" y="5283"/>
                  </a:lnTo>
                  <a:lnTo>
                    <a:pt x="1506" y="5417"/>
                  </a:lnTo>
                  <a:lnTo>
                    <a:pt x="1574" y="5530"/>
                  </a:lnTo>
                  <a:lnTo>
                    <a:pt x="1664" y="5597"/>
                  </a:lnTo>
                  <a:lnTo>
                    <a:pt x="1776" y="5642"/>
                  </a:lnTo>
                  <a:lnTo>
                    <a:pt x="1888" y="5687"/>
                  </a:lnTo>
                  <a:lnTo>
                    <a:pt x="2113" y="5687"/>
                  </a:lnTo>
                  <a:lnTo>
                    <a:pt x="2226" y="5665"/>
                  </a:lnTo>
                  <a:lnTo>
                    <a:pt x="2338" y="5620"/>
                  </a:lnTo>
                  <a:lnTo>
                    <a:pt x="2428" y="5552"/>
                  </a:lnTo>
                  <a:lnTo>
                    <a:pt x="2518" y="5462"/>
                  </a:lnTo>
                  <a:lnTo>
                    <a:pt x="2585" y="5373"/>
                  </a:lnTo>
                  <a:lnTo>
                    <a:pt x="2630" y="5283"/>
                  </a:lnTo>
                  <a:lnTo>
                    <a:pt x="2653" y="5148"/>
                  </a:lnTo>
                  <a:lnTo>
                    <a:pt x="2653" y="5035"/>
                  </a:lnTo>
                  <a:lnTo>
                    <a:pt x="2608" y="4900"/>
                  </a:lnTo>
                  <a:lnTo>
                    <a:pt x="2428" y="4338"/>
                  </a:lnTo>
                  <a:lnTo>
                    <a:pt x="2248" y="3776"/>
                  </a:lnTo>
                  <a:lnTo>
                    <a:pt x="1911" y="2653"/>
                  </a:lnTo>
                  <a:lnTo>
                    <a:pt x="1574" y="1529"/>
                  </a:lnTo>
                  <a:lnTo>
                    <a:pt x="1394" y="967"/>
                  </a:lnTo>
                  <a:lnTo>
                    <a:pt x="1192" y="405"/>
                  </a:lnTo>
                  <a:lnTo>
                    <a:pt x="1147" y="270"/>
                  </a:lnTo>
                  <a:lnTo>
                    <a:pt x="1057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22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4686650" y="1807150"/>
              <a:ext cx="89950" cy="172550"/>
            </a:xfrm>
            <a:custGeom>
              <a:avLst/>
              <a:gdLst/>
              <a:ahLst/>
              <a:cxnLst/>
              <a:rect l="l" t="t" r="r" b="b"/>
              <a:pathLst>
                <a:path w="3598" h="6902" extrusionOk="0">
                  <a:moveTo>
                    <a:pt x="630" y="1"/>
                  </a:moveTo>
                  <a:lnTo>
                    <a:pt x="540" y="23"/>
                  </a:lnTo>
                  <a:lnTo>
                    <a:pt x="428" y="68"/>
                  </a:lnTo>
                  <a:lnTo>
                    <a:pt x="315" y="113"/>
                  </a:lnTo>
                  <a:lnTo>
                    <a:pt x="226" y="180"/>
                  </a:lnTo>
                  <a:lnTo>
                    <a:pt x="158" y="270"/>
                  </a:lnTo>
                  <a:lnTo>
                    <a:pt x="91" y="383"/>
                  </a:lnTo>
                  <a:lnTo>
                    <a:pt x="46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55"/>
                  </a:lnTo>
                  <a:lnTo>
                    <a:pt x="91" y="990"/>
                  </a:lnTo>
                  <a:lnTo>
                    <a:pt x="428" y="1664"/>
                  </a:lnTo>
                  <a:lnTo>
                    <a:pt x="743" y="2338"/>
                  </a:lnTo>
                  <a:lnTo>
                    <a:pt x="1057" y="3013"/>
                  </a:lnTo>
                  <a:lnTo>
                    <a:pt x="1350" y="3710"/>
                  </a:lnTo>
                  <a:lnTo>
                    <a:pt x="1642" y="4407"/>
                  </a:lnTo>
                  <a:lnTo>
                    <a:pt x="1889" y="5103"/>
                  </a:lnTo>
                  <a:lnTo>
                    <a:pt x="2406" y="6497"/>
                  </a:lnTo>
                  <a:lnTo>
                    <a:pt x="2451" y="6632"/>
                  </a:lnTo>
                  <a:lnTo>
                    <a:pt x="2541" y="6744"/>
                  </a:lnTo>
                  <a:lnTo>
                    <a:pt x="2631" y="6812"/>
                  </a:lnTo>
                  <a:lnTo>
                    <a:pt x="2721" y="6879"/>
                  </a:lnTo>
                  <a:lnTo>
                    <a:pt x="2833" y="6902"/>
                  </a:lnTo>
                  <a:lnTo>
                    <a:pt x="3058" y="6902"/>
                  </a:lnTo>
                  <a:lnTo>
                    <a:pt x="3170" y="6879"/>
                  </a:lnTo>
                  <a:lnTo>
                    <a:pt x="3283" y="6834"/>
                  </a:lnTo>
                  <a:lnTo>
                    <a:pt x="3373" y="6767"/>
                  </a:lnTo>
                  <a:lnTo>
                    <a:pt x="3463" y="6677"/>
                  </a:lnTo>
                  <a:lnTo>
                    <a:pt x="3530" y="6587"/>
                  </a:lnTo>
                  <a:lnTo>
                    <a:pt x="3575" y="6497"/>
                  </a:lnTo>
                  <a:lnTo>
                    <a:pt x="3597" y="6362"/>
                  </a:lnTo>
                  <a:lnTo>
                    <a:pt x="3597" y="6250"/>
                  </a:lnTo>
                  <a:lnTo>
                    <a:pt x="3575" y="6115"/>
                  </a:lnTo>
                  <a:lnTo>
                    <a:pt x="3305" y="5351"/>
                  </a:lnTo>
                  <a:lnTo>
                    <a:pt x="3035" y="4631"/>
                  </a:lnTo>
                  <a:lnTo>
                    <a:pt x="2766" y="3889"/>
                  </a:lnTo>
                  <a:lnTo>
                    <a:pt x="2451" y="3148"/>
                  </a:lnTo>
                  <a:lnTo>
                    <a:pt x="2136" y="2428"/>
                  </a:lnTo>
                  <a:lnTo>
                    <a:pt x="1822" y="1709"/>
                  </a:lnTo>
                  <a:lnTo>
                    <a:pt x="1462" y="1012"/>
                  </a:lnTo>
                  <a:lnTo>
                    <a:pt x="1125" y="315"/>
                  </a:lnTo>
                  <a:lnTo>
                    <a:pt x="1035" y="180"/>
                  </a:lnTo>
                  <a:lnTo>
                    <a:pt x="945" y="113"/>
                  </a:lnTo>
                  <a:lnTo>
                    <a:pt x="855" y="46"/>
                  </a:lnTo>
                  <a:lnTo>
                    <a:pt x="743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4746800" y="2079700"/>
              <a:ext cx="61275" cy="126475"/>
            </a:xfrm>
            <a:custGeom>
              <a:avLst/>
              <a:gdLst/>
              <a:ahLst/>
              <a:cxnLst/>
              <a:rect l="l" t="t" r="r" b="b"/>
              <a:pathLst>
                <a:path w="2451" h="5059" extrusionOk="0">
                  <a:moveTo>
                    <a:pt x="517" y="1"/>
                  </a:moveTo>
                  <a:lnTo>
                    <a:pt x="405" y="23"/>
                  </a:lnTo>
                  <a:lnTo>
                    <a:pt x="315" y="68"/>
                  </a:lnTo>
                  <a:lnTo>
                    <a:pt x="202" y="136"/>
                  </a:lnTo>
                  <a:lnTo>
                    <a:pt x="135" y="226"/>
                  </a:lnTo>
                  <a:lnTo>
                    <a:pt x="67" y="316"/>
                  </a:lnTo>
                  <a:lnTo>
                    <a:pt x="22" y="406"/>
                  </a:lnTo>
                  <a:lnTo>
                    <a:pt x="0" y="540"/>
                  </a:lnTo>
                  <a:lnTo>
                    <a:pt x="0" y="653"/>
                  </a:lnTo>
                  <a:lnTo>
                    <a:pt x="22" y="788"/>
                  </a:lnTo>
                  <a:lnTo>
                    <a:pt x="202" y="1282"/>
                  </a:lnTo>
                  <a:lnTo>
                    <a:pt x="337" y="1754"/>
                  </a:lnTo>
                  <a:lnTo>
                    <a:pt x="629" y="2721"/>
                  </a:lnTo>
                  <a:lnTo>
                    <a:pt x="922" y="3710"/>
                  </a:lnTo>
                  <a:lnTo>
                    <a:pt x="1057" y="4182"/>
                  </a:lnTo>
                  <a:lnTo>
                    <a:pt x="1236" y="4654"/>
                  </a:lnTo>
                  <a:lnTo>
                    <a:pt x="1281" y="4789"/>
                  </a:lnTo>
                  <a:lnTo>
                    <a:pt x="1371" y="4901"/>
                  </a:lnTo>
                  <a:lnTo>
                    <a:pt x="1461" y="4969"/>
                  </a:lnTo>
                  <a:lnTo>
                    <a:pt x="1574" y="5014"/>
                  </a:lnTo>
                  <a:lnTo>
                    <a:pt x="1686" y="5059"/>
                  </a:lnTo>
                  <a:lnTo>
                    <a:pt x="1911" y="5059"/>
                  </a:lnTo>
                  <a:lnTo>
                    <a:pt x="2023" y="5036"/>
                  </a:lnTo>
                  <a:lnTo>
                    <a:pt x="2136" y="4991"/>
                  </a:lnTo>
                  <a:lnTo>
                    <a:pt x="2225" y="4924"/>
                  </a:lnTo>
                  <a:lnTo>
                    <a:pt x="2315" y="4834"/>
                  </a:lnTo>
                  <a:lnTo>
                    <a:pt x="2383" y="4744"/>
                  </a:lnTo>
                  <a:lnTo>
                    <a:pt x="2428" y="4654"/>
                  </a:lnTo>
                  <a:lnTo>
                    <a:pt x="2450" y="4519"/>
                  </a:lnTo>
                  <a:lnTo>
                    <a:pt x="2428" y="4407"/>
                  </a:lnTo>
                  <a:lnTo>
                    <a:pt x="2405" y="4272"/>
                  </a:lnTo>
                  <a:lnTo>
                    <a:pt x="2248" y="3777"/>
                  </a:lnTo>
                  <a:lnTo>
                    <a:pt x="2091" y="3305"/>
                  </a:lnTo>
                  <a:lnTo>
                    <a:pt x="1798" y="2339"/>
                  </a:lnTo>
                  <a:lnTo>
                    <a:pt x="1506" y="1350"/>
                  </a:lnTo>
                  <a:lnTo>
                    <a:pt x="1371" y="878"/>
                  </a:lnTo>
                  <a:lnTo>
                    <a:pt x="1191" y="406"/>
                  </a:lnTo>
                  <a:lnTo>
                    <a:pt x="1146" y="271"/>
                  </a:lnTo>
                  <a:lnTo>
                    <a:pt x="1057" y="158"/>
                  </a:lnTo>
                  <a:lnTo>
                    <a:pt x="967" y="91"/>
                  </a:lnTo>
                  <a:lnTo>
                    <a:pt x="877" y="46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4924925" y="1280025"/>
              <a:ext cx="872225" cy="1785975"/>
            </a:xfrm>
            <a:custGeom>
              <a:avLst/>
              <a:gdLst/>
              <a:ahLst/>
              <a:cxnLst/>
              <a:rect l="l" t="t" r="r" b="b"/>
              <a:pathLst>
                <a:path w="34889" h="71439" extrusionOk="0">
                  <a:moveTo>
                    <a:pt x="5643" y="0"/>
                  </a:moveTo>
                  <a:lnTo>
                    <a:pt x="5171" y="23"/>
                  </a:lnTo>
                  <a:lnTo>
                    <a:pt x="4676" y="68"/>
                  </a:lnTo>
                  <a:lnTo>
                    <a:pt x="4204" y="135"/>
                  </a:lnTo>
                  <a:lnTo>
                    <a:pt x="3710" y="247"/>
                  </a:lnTo>
                  <a:lnTo>
                    <a:pt x="3260" y="382"/>
                  </a:lnTo>
                  <a:lnTo>
                    <a:pt x="2833" y="562"/>
                  </a:lnTo>
                  <a:lnTo>
                    <a:pt x="2451" y="787"/>
                  </a:lnTo>
                  <a:lnTo>
                    <a:pt x="2091" y="1057"/>
                  </a:lnTo>
                  <a:lnTo>
                    <a:pt x="1777" y="1371"/>
                  </a:lnTo>
                  <a:lnTo>
                    <a:pt x="1462" y="1709"/>
                  </a:lnTo>
                  <a:lnTo>
                    <a:pt x="1215" y="2113"/>
                  </a:lnTo>
                  <a:lnTo>
                    <a:pt x="967" y="2518"/>
                  </a:lnTo>
                  <a:lnTo>
                    <a:pt x="765" y="2990"/>
                  </a:lnTo>
                  <a:lnTo>
                    <a:pt x="585" y="3484"/>
                  </a:lnTo>
                  <a:lnTo>
                    <a:pt x="428" y="4001"/>
                  </a:lnTo>
                  <a:lnTo>
                    <a:pt x="293" y="4563"/>
                  </a:lnTo>
                  <a:lnTo>
                    <a:pt x="181" y="5148"/>
                  </a:lnTo>
                  <a:lnTo>
                    <a:pt x="113" y="5755"/>
                  </a:lnTo>
                  <a:lnTo>
                    <a:pt x="46" y="6407"/>
                  </a:lnTo>
                  <a:lnTo>
                    <a:pt x="1" y="7059"/>
                  </a:lnTo>
                  <a:lnTo>
                    <a:pt x="1" y="7756"/>
                  </a:lnTo>
                  <a:lnTo>
                    <a:pt x="1" y="8475"/>
                  </a:lnTo>
                  <a:lnTo>
                    <a:pt x="23" y="9217"/>
                  </a:lnTo>
                  <a:lnTo>
                    <a:pt x="68" y="9981"/>
                  </a:lnTo>
                  <a:lnTo>
                    <a:pt x="136" y="10768"/>
                  </a:lnTo>
                  <a:lnTo>
                    <a:pt x="203" y="11577"/>
                  </a:lnTo>
                  <a:lnTo>
                    <a:pt x="316" y="12386"/>
                  </a:lnTo>
                  <a:lnTo>
                    <a:pt x="428" y="13218"/>
                  </a:lnTo>
                  <a:lnTo>
                    <a:pt x="698" y="14949"/>
                  </a:lnTo>
                  <a:lnTo>
                    <a:pt x="1035" y="16702"/>
                  </a:lnTo>
                  <a:lnTo>
                    <a:pt x="1395" y="18501"/>
                  </a:lnTo>
                  <a:lnTo>
                    <a:pt x="1822" y="20344"/>
                  </a:lnTo>
                  <a:lnTo>
                    <a:pt x="2271" y="22187"/>
                  </a:lnTo>
                  <a:lnTo>
                    <a:pt x="2766" y="24053"/>
                  </a:lnTo>
                  <a:lnTo>
                    <a:pt x="3260" y="25919"/>
                  </a:lnTo>
                  <a:lnTo>
                    <a:pt x="3800" y="27784"/>
                  </a:lnTo>
                  <a:lnTo>
                    <a:pt x="4339" y="29605"/>
                  </a:lnTo>
                  <a:lnTo>
                    <a:pt x="4879" y="31403"/>
                  </a:lnTo>
                  <a:lnTo>
                    <a:pt x="5958" y="34865"/>
                  </a:lnTo>
                  <a:lnTo>
                    <a:pt x="7891" y="40980"/>
                  </a:lnTo>
                  <a:lnTo>
                    <a:pt x="8655" y="43475"/>
                  </a:lnTo>
                  <a:lnTo>
                    <a:pt x="8970" y="44531"/>
                  </a:lnTo>
                  <a:lnTo>
                    <a:pt x="9217" y="45475"/>
                  </a:lnTo>
                  <a:lnTo>
                    <a:pt x="9689" y="47251"/>
                  </a:lnTo>
                  <a:lnTo>
                    <a:pt x="10184" y="49027"/>
                  </a:lnTo>
                  <a:lnTo>
                    <a:pt x="10723" y="50780"/>
                  </a:lnTo>
                  <a:lnTo>
                    <a:pt x="11263" y="52511"/>
                  </a:lnTo>
                  <a:lnTo>
                    <a:pt x="11825" y="54265"/>
                  </a:lnTo>
                  <a:lnTo>
                    <a:pt x="12409" y="55996"/>
                  </a:lnTo>
                  <a:lnTo>
                    <a:pt x="13016" y="57727"/>
                  </a:lnTo>
                  <a:lnTo>
                    <a:pt x="13623" y="59457"/>
                  </a:lnTo>
                  <a:lnTo>
                    <a:pt x="13960" y="60469"/>
                  </a:lnTo>
                  <a:lnTo>
                    <a:pt x="14365" y="61818"/>
                  </a:lnTo>
                  <a:lnTo>
                    <a:pt x="14837" y="63391"/>
                  </a:lnTo>
                  <a:lnTo>
                    <a:pt x="15354" y="65055"/>
                  </a:lnTo>
                  <a:lnTo>
                    <a:pt x="15871" y="66673"/>
                  </a:lnTo>
                  <a:lnTo>
                    <a:pt x="16141" y="67415"/>
                  </a:lnTo>
                  <a:lnTo>
                    <a:pt x="16411" y="68112"/>
                  </a:lnTo>
                  <a:lnTo>
                    <a:pt x="16658" y="68719"/>
                  </a:lnTo>
                  <a:lnTo>
                    <a:pt x="16883" y="69258"/>
                  </a:lnTo>
                  <a:lnTo>
                    <a:pt x="17107" y="69663"/>
                  </a:lnTo>
                  <a:lnTo>
                    <a:pt x="17220" y="69820"/>
                  </a:lnTo>
                  <a:lnTo>
                    <a:pt x="17310" y="69933"/>
                  </a:lnTo>
                  <a:lnTo>
                    <a:pt x="17647" y="70270"/>
                  </a:lnTo>
                  <a:lnTo>
                    <a:pt x="18007" y="70540"/>
                  </a:lnTo>
                  <a:lnTo>
                    <a:pt x="18366" y="70787"/>
                  </a:lnTo>
                  <a:lnTo>
                    <a:pt x="18748" y="70967"/>
                  </a:lnTo>
                  <a:lnTo>
                    <a:pt x="19130" y="71124"/>
                  </a:lnTo>
                  <a:lnTo>
                    <a:pt x="19535" y="71259"/>
                  </a:lnTo>
                  <a:lnTo>
                    <a:pt x="19940" y="71349"/>
                  </a:lnTo>
                  <a:lnTo>
                    <a:pt x="20367" y="71394"/>
                  </a:lnTo>
                  <a:lnTo>
                    <a:pt x="20794" y="71439"/>
                  </a:lnTo>
                  <a:lnTo>
                    <a:pt x="21671" y="71439"/>
                  </a:lnTo>
                  <a:lnTo>
                    <a:pt x="22098" y="71416"/>
                  </a:lnTo>
                  <a:lnTo>
                    <a:pt x="22974" y="71304"/>
                  </a:lnTo>
                  <a:lnTo>
                    <a:pt x="23829" y="71169"/>
                  </a:lnTo>
                  <a:lnTo>
                    <a:pt x="24570" y="71034"/>
                  </a:lnTo>
                  <a:lnTo>
                    <a:pt x="25357" y="70877"/>
                  </a:lnTo>
                  <a:lnTo>
                    <a:pt x="26211" y="70674"/>
                  </a:lnTo>
                  <a:lnTo>
                    <a:pt x="27111" y="70450"/>
                  </a:lnTo>
                  <a:lnTo>
                    <a:pt x="28931" y="69955"/>
                  </a:lnTo>
                  <a:lnTo>
                    <a:pt x="29853" y="69685"/>
                  </a:lnTo>
                  <a:lnTo>
                    <a:pt x="30730" y="69416"/>
                  </a:lnTo>
                  <a:lnTo>
                    <a:pt x="31584" y="69123"/>
                  </a:lnTo>
                  <a:lnTo>
                    <a:pt x="32348" y="68854"/>
                  </a:lnTo>
                  <a:lnTo>
                    <a:pt x="33067" y="68606"/>
                  </a:lnTo>
                  <a:lnTo>
                    <a:pt x="33674" y="68337"/>
                  </a:lnTo>
                  <a:lnTo>
                    <a:pt x="34191" y="68112"/>
                  </a:lnTo>
                  <a:lnTo>
                    <a:pt x="34574" y="67887"/>
                  </a:lnTo>
                  <a:lnTo>
                    <a:pt x="34708" y="67797"/>
                  </a:lnTo>
                  <a:lnTo>
                    <a:pt x="34798" y="67707"/>
                  </a:lnTo>
                  <a:lnTo>
                    <a:pt x="34866" y="67617"/>
                  </a:lnTo>
                  <a:lnTo>
                    <a:pt x="34888" y="67527"/>
                  </a:lnTo>
                  <a:lnTo>
                    <a:pt x="34866" y="66965"/>
                  </a:lnTo>
                  <a:lnTo>
                    <a:pt x="34843" y="66358"/>
                  </a:lnTo>
                  <a:lnTo>
                    <a:pt x="34776" y="65752"/>
                  </a:lnTo>
                  <a:lnTo>
                    <a:pt x="34686" y="65145"/>
                  </a:lnTo>
                  <a:lnTo>
                    <a:pt x="34574" y="64515"/>
                  </a:lnTo>
                  <a:lnTo>
                    <a:pt x="34461" y="63863"/>
                  </a:lnTo>
                  <a:lnTo>
                    <a:pt x="34169" y="62604"/>
                  </a:lnTo>
                  <a:lnTo>
                    <a:pt x="33854" y="61323"/>
                  </a:lnTo>
                  <a:lnTo>
                    <a:pt x="33517" y="60087"/>
                  </a:lnTo>
                  <a:lnTo>
                    <a:pt x="32865" y="57771"/>
                  </a:lnTo>
                  <a:lnTo>
                    <a:pt x="31157" y="51657"/>
                  </a:lnTo>
                  <a:lnTo>
                    <a:pt x="29853" y="46959"/>
                  </a:lnTo>
                  <a:lnTo>
                    <a:pt x="28392" y="41699"/>
                  </a:lnTo>
                  <a:lnTo>
                    <a:pt x="26841" y="36304"/>
                  </a:lnTo>
                  <a:lnTo>
                    <a:pt x="25357" y="31156"/>
                  </a:lnTo>
                  <a:lnTo>
                    <a:pt x="24660" y="28818"/>
                  </a:lnTo>
                  <a:lnTo>
                    <a:pt x="24008" y="26683"/>
                  </a:lnTo>
                  <a:lnTo>
                    <a:pt x="23424" y="24817"/>
                  </a:lnTo>
                  <a:lnTo>
                    <a:pt x="22907" y="23289"/>
                  </a:lnTo>
                  <a:lnTo>
                    <a:pt x="22457" y="22007"/>
                  </a:lnTo>
                  <a:lnTo>
                    <a:pt x="21918" y="20456"/>
                  </a:lnTo>
                  <a:lnTo>
                    <a:pt x="21266" y="18703"/>
                  </a:lnTo>
                  <a:lnTo>
                    <a:pt x="20524" y="16792"/>
                  </a:lnTo>
                  <a:lnTo>
                    <a:pt x="20097" y="15781"/>
                  </a:lnTo>
                  <a:lnTo>
                    <a:pt x="19648" y="14746"/>
                  </a:lnTo>
                  <a:lnTo>
                    <a:pt x="19198" y="13712"/>
                  </a:lnTo>
                  <a:lnTo>
                    <a:pt x="18703" y="12656"/>
                  </a:lnTo>
                  <a:lnTo>
                    <a:pt x="18186" y="11622"/>
                  </a:lnTo>
                  <a:lnTo>
                    <a:pt x="17647" y="10565"/>
                  </a:lnTo>
                  <a:lnTo>
                    <a:pt x="17062" y="9531"/>
                  </a:lnTo>
                  <a:lnTo>
                    <a:pt x="16478" y="8520"/>
                  </a:lnTo>
                  <a:lnTo>
                    <a:pt x="15871" y="7531"/>
                  </a:lnTo>
                  <a:lnTo>
                    <a:pt x="15219" y="6587"/>
                  </a:lnTo>
                  <a:lnTo>
                    <a:pt x="14545" y="5665"/>
                  </a:lnTo>
                  <a:lnTo>
                    <a:pt x="13870" y="4788"/>
                  </a:lnTo>
                  <a:lnTo>
                    <a:pt x="13511" y="4384"/>
                  </a:lnTo>
                  <a:lnTo>
                    <a:pt x="13151" y="3979"/>
                  </a:lnTo>
                  <a:lnTo>
                    <a:pt x="12769" y="3574"/>
                  </a:lnTo>
                  <a:lnTo>
                    <a:pt x="12409" y="3215"/>
                  </a:lnTo>
                  <a:lnTo>
                    <a:pt x="12027" y="2855"/>
                  </a:lnTo>
                  <a:lnTo>
                    <a:pt x="11645" y="2518"/>
                  </a:lnTo>
                  <a:lnTo>
                    <a:pt x="11263" y="2181"/>
                  </a:lnTo>
                  <a:lnTo>
                    <a:pt x="10858" y="1888"/>
                  </a:lnTo>
                  <a:lnTo>
                    <a:pt x="10454" y="1596"/>
                  </a:lnTo>
                  <a:lnTo>
                    <a:pt x="10049" y="1349"/>
                  </a:lnTo>
                  <a:lnTo>
                    <a:pt x="9622" y="1102"/>
                  </a:lnTo>
                  <a:lnTo>
                    <a:pt x="9217" y="877"/>
                  </a:lnTo>
                  <a:lnTo>
                    <a:pt x="8790" y="675"/>
                  </a:lnTo>
                  <a:lnTo>
                    <a:pt x="8341" y="495"/>
                  </a:lnTo>
                  <a:lnTo>
                    <a:pt x="7913" y="360"/>
                  </a:lnTo>
                  <a:lnTo>
                    <a:pt x="7464" y="225"/>
                  </a:lnTo>
                  <a:lnTo>
                    <a:pt x="7014" y="135"/>
                  </a:lnTo>
                  <a:lnTo>
                    <a:pt x="6565" y="68"/>
                  </a:lnTo>
                  <a:lnTo>
                    <a:pt x="6093" y="23"/>
                  </a:lnTo>
                  <a:lnTo>
                    <a:pt x="564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5012050" y="1281700"/>
              <a:ext cx="572100" cy="1771375"/>
            </a:xfrm>
            <a:custGeom>
              <a:avLst/>
              <a:gdLst/>
              <a:ahLst/>
              <a:cxnLst/>
              <a:rect l="l" t="t" r="r" b="b"/>
              <a:pathLst>
                <a:path w="22884" h="70855" extrusionOk="0">
                  <a:moveTo>
                    <a:pt x="1236" y="1"/>
                  </a:moveTo>
                  <a:lnTo>
                    <a:pt x="742" y="68"/>
                  </a:lnTo>
                  <a:lnTo>
                    <a:pt x="225" y="180"/>
                  </a:lnTo>
                  <a:lnTo>
                    <a:pt x="0" y="225"/>
                  </a:lnTo>
                  <a:lnTo>
                    <a:pt x="719" y="2361"/>
                  </a:lnTo>
                  <a:lnTo>
                    <a:pt x="1461" y="4496"/>
                  </a:lnTo>
                  <a:lnTo>
                    <a:pt x="2226" y="6610"/>
                  </a:lnTo>
                  <a:lnTo>
                    <a:pt x="3012" y="8723"/>
                  </a:lnTo>
                  <a:lnTo>
                    <a:pt x="4586" y="12949"/>
                  </a:lnTo>
                  <a:lnTo>
                    <a:pt x="5373" y="15062"/>
                  </a:lnTo>
                  <a:lnTo>
                    <a:pt x="6114" y="17175"/>
                  </a:lnTo>
                  <a:lnTo>
                    <a:pt x="7868" y="22300"/>
                  </a:lnTo>
                  <a:lnTo>
                    <a:pt x="9576" y="27425"/>
                  </a:lnTo>
                  <a:lnTo>
                    <a:pt x="10408" y="30010"/>
                  </a:lnTo>
                  <a:lnTo>
                    <a:pt x="11240" y="32595"/>
                  </a:lnTo>
                  <a:lnTo>
                    <a:pt x="12049" y="35180"/>
                  </a:lnTo>
                  <a:lnTo>
                    <a:pt x="12836" y="37766"/>
                  </a:lnTo>
                  <a:lnTo>
                    <a:pt x="14319" y="42711"/>
                  </a:lnTo>
                  <a:lnTo>
                    <a:pt x="15061" y="45184"/>
                  </a:lnTo>
                  <a:lnTo>
                    <a:pt x="15758" y="47656"/>
                  </a:lnTo>
                  <a:lnTo>
                    <a:pt x="16455" y="50151"/>
                  </a:lnTo>
                  <a:lnTo>
                    <a:pt x="17129" y="52647"/>
                  </a:lnTo>
                  <a:lnTo>
                    <a:pt x="17759" y="55142"/>
                  </a:lnTo>
                  <a:lnTo>
                    <a:pt x="18388" y="57660"/>
                  </a:lnTo>
                  <a:lnTo>
                    <a:pt x="19152" y="60964"/>
                  </a:lnTo>
                  <a:lnTo>
                    <a:pt x="19939" y="64268"/>
                  </a:lnTo>
                  <a:lnTo>
                    <a:pt x="20344" y="65932"/>
                  </a:lnTo>
                  <a:lnTo>
                    <a:pt x="20771" y="67573"/>
                  </a:lnTo>
                  <a:lnTo>
                    <a:pt x="21220" y="69214"/>
                  </a:lnTo>
                  <a:lnTo>
                    <a:pt x="21670" y="70855"/>
                  </a:lnTo>
                  <a:lnTo>
                    <a:pt x="22884" y="70562"/>
                  </a:lnTo>
                  <a:lnTo>
                    <a:pt x="22434" y="68989"/>
                  </a:lnTo>
                  <a:lnTo>
                    <a:pt x="22007" y="67415"/>
                  </a:lnTo>
                  <a:lnTo>
                    <a:pt x="21602" y="65819"/>
                  </a:lnTo>
                  <a:lnTo>
                    <a:pt x="21198" y="64246"/>
                  </a:lnTo>
                  <a:lnTo>
                    <a:pt x="20456" y="61054"/>
                  </a:lnTo>
                  <a:lnTo>
                    <a:pt x="19692" y="57884"/>
                  </a:lnTo>
                  <a:lnTo>
                    <a:pt x="19062" y="55299"/>
                  </a:lnTo>
                  <a:lnTo>
                    <a:pt x="18410" y="52714"/>
                  </a:lnTo>
                  <a:lnTo>
                    <a:pt x="17736" y="50174"/>
                  </a:lnTo>
                  <a:lnTo>
                    <a:pt x="17017" y="47611"/>
                  </a:lnTo>
                  <a:lnTo>
                    <a:pt x="16297" y="45049"/>
                  </a:lnTo>
                  <a:lnTo>
                    <a:pt x="15556" y="42509"/>
                  </a:lnTo>
                  <a:lnTo>
                    <a:pt x="14027" y="37428"/>
                  </a:lnTo>
                  <a:lnTo>
                    <a:pt x="13263" y="34911"/>
                  </a:lnTo>
                  <a:lnTo>
                    <a:pt x="12476" y="32393"/>
                  </a:lnTo>
                  <a:lnTo>
                    <a:pt x="11689" y="29898"/>
                  </a:lnTo>
                  <a:lnTo>
                    <a:pt x="10880" y="27380"/>
                  </a:lnTo>
                  <a:lnTo>
                    <a:pt x="9216" y="22390"/>
                  </a:lnTo>
                  <a:lnTo>
                    <a:pt x="7508" y="17399"/>
                  </a:lnTo>
                  <a:lnTo>
                    <a:pt x="6721" y="15219"/>
                  </a:lnTo>
                  <a:lnTo>
                    <a:pt x="5935" y="13061"/>
                  </a:lnTo>
                  <a:lnTo>
                    <a:pt x="4316" y="8723"/>
                  </a:lnTo>
                  <a:lnTo>
                    <a:pt x="3507" y="6542"/>
                  </a:lnTo>
                  <a:lnTo>
                    <a:pt x="2720" y="4362"/>
                  </a:lnTo>
                  <a:lnTo>
                    <a:pt x="1956" y="2181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5590875" y="2649000"/>
              <a:ext cx="77575" cy="200075"/>
            </a:xfrm>
            <a:custGeom>
              <a:avLst/>
              <a:gdLst/>
              <a:ahLst/>
              <a:cxnLst/>
              <a:rect l="l" t="t" r="r" b="b"/>
              <a:pathLst>
                <a:path w="3103" h="8003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48" y="135"/>
                  </a:lnTo>
                  <a:lnTo>
                    <a:pt x="158" y="203"/>
                  </a:lnTo>
                  <a:lnTo>
                    <a:pt x="90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450" y="2473"/>
                  </a:lnTo>
                  <a:lnTo>
                    <a:pt x="877" y="4204"/>
                  </a:lnTo>
                  <a:lnTo>
                    <a:pt x="1102" y="5058"/>
                  </a:lnTo>
                  <a:lnTo>
                    <a:pt x="1349" y="5890"/>
                  </a:lnTo>
                  <a:lnTo>
                    <a:pt x="1596" y="6744"/>
                  </a:lnTo>
                  <a:lnTo>
                    <a:pt x="1889" y="7576"/>
                  </a:lnTo>
                  <a:lnTo>
                    <a:pt x="1934" y="7711"/>
                  </a:lnTo>
                  <a:lnTo>
                    <a:pt x="2024" y="7801"/>
                  </a:lnTo>
                  <a:lnTo>
                    <a:pt x="2114" y="7890"/>
                  </a:lnTo>
                  <a:lnTo>
                    <a:pt x="2203" y="7958"/>
                  </a:lnTo>
                  <a:lnTo>
                    <a:pt x="2316" y="7980"/>
                  </a:lnTo>
                  <a:lnTo>
                    <a:pt x="2451" y="8003"/>
                  </a:lnTo>
                  <a:lnTo>
                    <a:pt x="2563" y="8003"/>
                  </a:lnTo>
                  <a:lnTo>
                    <a:pt x="2675" y="7980"/>
                  </a:lnTo>
                  <a:lnTo>
                    <a:pt x="2788" y="7935"/>
                  </a:lnTo>
                  <a:lnTo>
                    <a:pt x="2878" y="7890"/>
                  </a:lnTo>
                  <a:lnTo>
                    <a:pt x="2968" y="7801"/>
                  </a:lnTo>
                  <a:lnTo>
                    <a:pt x="3035" y="7733"/>
                  </a:lnTo>
                  <a:lnTo>
                    <a:pt x="3080" y="7621"/>
                  </a:lnTo>
                  <a:lnTo>
                    <a:pt x="3103" y="7508"/>
                  </a:lnTo>
                  <a:lnTo>
                    <a:pt x="3103" y="7396"/>
                  </a:lnTo>
                  <a:lnTo>
                    <a:pt x="3080" y="7261"/>
                  </a:lnTo>
                  <a:lnTo>
                    <a:pt x="2788" y="6407"/>
                  </a:lnTo>
                  <a:lnTo>
                    <a:pt x="2541" y="5575"/>
                  </a:lnTo>
                  <a:lnTo>
                    <a:pt x="2293" y="4721"/>
                  </a:lnTo>
                  <a:lnTo>
                    <a:pt x="2069" y="3867"/>
                  </a:lnTo>
                  <a:lnTo>
                    <a:pt x="1641" y="2158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5354275" y="2865925"/>
              <a:ext cx="66350" cy="138275"/>
            </a:xfrm>
            <a:custGeom>
              <a:avLst/>
              <a:gdLst/>
              <a:ahLst/>
              <a:cxnLst/>
              <a:rect l="l" t="t" r="r" b="b"/>
              <a:pathLst>
                <a:path w="2654" h="5531" extrusionOk="0">
                  <a:moveTo>
                    <a:pt x="675" y="0"/>
                  </a:moveTo>
                  <a:lnTo>
                    <a:pt x="563" y="23"/>
                  </a:lnTo>
                  <a:lnTo>
                    <a:pt x="428" y="45"/>
                  </a:lnTo>
                  <a:lnTo>
                    <a:pt x="338" y="68"/>
                  </a:lnTo>
                  <a:lnTo>
                    <a:pt x="226" y="135"/>
                  </a:lnTo>
                  <a:lnTo>
                    <a:pt x="136" y="203"/>
                  </a:lnTo>
                  <a:lnTo>
                    <a:pt x="68" y="292"/>
                  </a:lnTo>
                  <a:lnTo>
                    <a:pt x="23" y="382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46" y="764"/>
                  </a:lnTo>
                  <a:lnTo>
                    <a:pt x="428" y="1843"/>
                  </a:lnTo>
                  <a:lnTo>
                    <a:pt x="788" y="2900"/>
                  </a:lnTo>
                  <a:lnTo>
                    <a:pt x="1125" y="4001"/>
                  </a:lnTo>
                  <a:lnTo>
                    <a:pt x="1439" y="5103"/>
                  </a:lnTo>
                  <a:lnTo>
                    <a:pt x="1484" y="5215"/>
                  </a:lnTo>
                  <a:lnTo>
                    <a:pt x="1552" y="5328"/>
                  </a:lnTo>
                  <a:lnTo>
                    <a:pt x="1642" y="5418"/>
                  </a:lnTo>
                  <a:lnTo>
                    <a:pt x="1732" y="5485"/>
                  </a:lnTo>
                  <a:lnTo>
                    <a:pt x="1844" y="5508"/>
                  </a:lnTo>
                  <a:lnTo>
                    <a:pt x="1956" y="5530"/>
                  </a:lnTo>
                  <a:lnTo>
                    <a:pt x="2069" y="5530"/>
                  </a:lnTo>
                  <a:lnTo>
                    <a:pt x="2181" y="5508"/>
                  </a:lnTo>
                  <a:lnTo>
                    <a:pt x="2294" y="5463"/>
                  </a:lnTo>
                  <a:lnTo>
                    <a:pt x="2384" y="5418"/>
                  </a:lnTo>
                  <a:lnTo>
                    <a:pt x="2474" y="5328"/>
                  </a:lnTo>
                  <a:lnTo>
                    <a:pt x="2563" y="5260"/>
                  </a:lnTo>
                  <a:lnTo>
                    <a:pt x="2608" y="5148"/>
                  </a:lnTo>
                  <a:lnTo>
                    <a:pt x="2653" y="5036"/>
                  </a:lnTo>
                  <a:lnTo>
                    <a:pt x="2653" y="4901"/>
                  </a:lnTo>
                  <a:lnTo>
                    <a:pt x="2631" y="4766"/>
                  </a:lnTo>
                  <a:lnTo>
                    <a:pt x="2316" y="3664"/>
                  </a:lnTo>
                  <a:lnTo>
                    <a:pt x="1979" y="2585"/>
                  </a:lnTo>
                  <a:lnTo>
                    <a:pt x="1619" y="1506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00" y="68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5327875" y="2675975"/>
              <a:ext cx="38225" cy="65200"/>
            </a:xfrm>
            <a:custGeom>
              <a:avLst/>
              <a:gdLst/>
              <a:ahLst/>
              <a:cxnLst/>
              <a:rect l="l" t="t" r="r" b="b"/>
              <a:pathLst>
                <a:path w="1529" h="2608" extrusionOk="0">
                  <a:moveTo>
                    <a:pt x="607" y="0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70" y="113"/>
                  </a:lnTo>
                  <a:lnTo>
                    <a:pt x="180" y="203"/>
                  </a:lnTo>
                  <a:lnTo>
                    <a:pt x="113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315" y="2158"/>
                  </a:lnTo>
                  <a:lnTo>
                    <a:pt x="360" y="2293"/>
                  </a:lnTo>
                  <a:lnTo>
                    <a:pt x="427" y="2406"/>
                  </a:lnTo>
                  <a:lnTo>
                    <a:pt x="517" y="2495"/>
                  </a:lnTo>
                  <a:lnTo>
                    <a:pt x="607" y="2563"/>
                  </a:lnTo>
                  <a:lnTo>
                    <a:pt x="720" y="2585"/>
                  </a:lnTo>
                  <a:lnTo>
                    <a:pt x="832" y="2608"/>
                  </a:lnTo>
                  <a:lnTo>
                    <a:pt x="944" y="2608"/>
                  </a:lnTo>
                  <a:lnTo>
                    <a:pt x="1057" y="2585"/>
                  </a:lnTo>
                  <a:lnTo>
                    <a:pt x="1169" y="2540"/>
                  </a:lnTo>
                  <a:lnTo>
                    <a:pt x="1259" y="2495"/>
                  </a:lnTo>
                  <a:lnTo>
                    <a:pt x="1349" y="2406"/>
                  </a:lnTo>
                  <a:lnTo>
                    <a:pt x="1439" y="2316"/>
                  </a:lnTo>
                  <a:lnTo>
                    <a:pt x="1484" y="2226"/>
                  </a:lnTo>
                  <a:lnTo>
                    <a:pt x="1529" y="2113"/>
                  </a:lnTo>
                  <a:lnTo>
                    <a:pt x="1529" y="1978"/>
                  </a:lnTo>
                  <a:lnTo>
                    <a:pt x="1529" y="1844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5389675" y="2796225"/>
              <a:ext cx="69725" cy="157950"/>
            </a:xfrm>
            <a:custGeom>
              <a:avLst/>
              <a:gdLst/>
              <a:ahLst/>
              <a:cxnLst/>
              <a:rect l="l" t="t" r="r" b="b"/>
              <a:pathLst>
                <a:path w="2789" h="6318" extrusionOk="0">
                  <a:moveTo>
                    <a:pt x="563" y="1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26" y="113"/>
                  </a:lnTo>
                  <a:lnTo>
                    <a:pt x="158" y="203"/>
                  </a:lnTo>
                  <a:lnTo>
                    <a:pt x="68" y="271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428" y="2046"/>
                  </a:lnTo>
                  <a:lnTo>
                    <a:pt x="833" y="3305"/>
                  </a:lnTo>
                  <a:lnTo>
                    <a:pt x="1215" y="4587"/>
                  </a:lnTo>
                  <a:lnTo>
                    <a:pt x="1395" y="5216"/>
                  </a:lnTo>
                  <a:lnTo>
                    <a:pt x="1575" y="5868"/>
                  </a:lnTo>
                  <a:lnTo>
                    <a:pt x="1619" y="6003"/>
                  </a:lnTo>
                  <a:lnTo>
                    <a:pt x="1687" y="6115"/>
                  </a:lnTo>
                  <a:lnTo>
                    <a:pt x="1754" y="6183"/>
                  </a:lnTo>
                  <a:lnTo>
                    <a:pt x="1867" y="6250"/>
                  </a:lnTo>
                  <a:lnTo>
                    <a:pt x="1979" y="6295"/>
                  </a:lnTo>
                  <a:lnTo>
                    <a:pt x="2069" y="6317"/>
                  </a:lnTo>
                  <a:lnTo>
                    <a:pt x="2204" y="6317"/>
                  </a:lnTo>
                  <a:lnTo>
                    <a:pt x="2316" y="6295"/>
                  </a:lnTo>
                  <a:lnTo>
                    <a:pt x="2406" y="6250"/>
                  </a:lnTo>
                  <a:lnTo>
                    <a:pt x="2519" y="6183"/>
                  </a:lnTo>
                  <a:lnTo>
                    <a:pt x="2609" y="6115"/>
                  </a:lnTo>
                  <a:lnTo>
                    <a:pt x="2676" y="6025"/>
                  </a:lnTo>
                  <a:lnTo>
                    <a:pt x="2743" y="5935"/>
                  </a:lnTo>
                  <a:lnTo>
                    <a:pt x="2766" y="5800"/>
                  </a:lnTo>
                  <a:lnTo>
                    <a:pt x="2788" y="5688"/>
                  </a:lnTo>
                  <a:lnTo>
                    <a:pt x="2766" y="5531"/>
                  </a:lnTo>
                  <a:lnTo>
                    <a:pt x="2586" y="4901"/>
                  </a:lnTo>
                  <a:lnTo>
                    <a:pt x="2406" y="4249"/>
                  </a:lnTo>
                  <a:lnTo>
                    <a:pt x="2024" y="2968"/>
                  </a:lnTo>
                  <a:lnTo>
                    <a:pt x="1619" y="1709"/>
                  </a:lnTo>
                  <a:lnTo>
                    <a:pt x="1215" y="428"/>
                  </a:lnTo>
                  <a:lnTo>
                    <a:pt x="1170" y="293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8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5281225" y="2382625"/>
              <a:ext cx="73075" cy="142750"/>
            </a:xfrm>
            <a:custGeom>
              <a:avLst/>
              <a:gdLst/>
              <a:ahLst/>
              <a:cxnLst/>
              <a:rect l="l" t="t" r="r" b="b"/>
              <a:pathLst>
                <a:path w="2923" h="5710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68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82"/>
                  </a:lnTo>
                  <a:lnTo>
                    <a:pt x="1" y="495"/>
                  </a:lnTo>
                  <a:lnTo>
                    <a:pt x="1" y="607"/>
                  </a:lnTo>
                  <a:lnTo>
                    <a:pt x="23" y="742"/>
                  </a:lnTo>
                  <a:lnTo>
                    <a:pt x="428" y="1911"/>
                  </a:lnTo>
                  <a:lnTo>
                    <a:pt x="855" y="3080"/>
                  </a:lnTo>
                  <a:lnTo>
                    <a:pt x="1304" y="4249"/>
                  </a:lnTo>
                  <a:lnTo>
                    <a:pt x="1799" y="5373"/>
                  </a:lnTo>
                  <a:lnTo>
                    <a:pt x="1866" y="5508"/>
                  </a:lnTo>
                  <a:lnTo>
                    <a:pt x="1934" y="5597"/>
                  </a:lnTo>
                  <a:lnTo>
                    <a:pt x="2046" y="5665"/>
                  </a:lnTo>
                  <a:lnTo>
                    <a:pt x="2136" y="5687"/>
                  </a:lnTo>
                  <a:lnTo>
                    <a:pt x="2248" y="5710"/>
                  </a:lnTo>
                  <a:lnTo>
                    <a:pt x="2361" y="5687"/>
                  </a:lnTo>
                  <a:lnTo>
                    <a:pt x="2473" y="5665"/>
                  </a:lnTo>
                  <a:lnTo>
                    <a:pt x="2563" y="5620"/>
                  </a:lnTo>
                  <a:lnTo>
                    <a:pt x="2653" y="5553"/>
                  </a:lnTo>
                  <a:lnTo>
                    <a:pt x="2743" y="5463"/>
                  </a:lnTo>
                  <a:lnTo>
                    <a:pt x="2810" y="5373"/>
                  </a:lnTo>
                  <a:lnTo>
                    <a:pt x="2878" y="5260"/>
                  </a:lnTo>
                  <a:lnTo>
                    <a:pt x="2900" y="5148"/>
                  </a:lnTo>
                  <a:lnTo>
                    <a:pt x="2923" y="5013"/>
                  </a:lnTo>
                  <a:lnTo>
                    <a:pt x="2900" y="4901"/>
                  </a:lnTo>
                  <a:lnTo>
                    <a:pt x="2855" y="4766"/>
                  </a:lnTo>
                  <a:lnTo>
                    <a:pt x="2406" y="3687"/>
                  </a:lnTo>
                  <a:lnTo>
                    <a:pt x="2001" y="2608"/>
                  </a:lnTo>
                  <a:lnTo>
                    <a:pt x="1597" y="1506"/>
                  </a:lnTo>
                  <a:lnTo>
                    <a:pt x="1214" y="427"/>
                  </a:lnTo>
                  <a:lnTo>
                    <a:pt x="1169" y="292"/>
                  </a:lnTo>
                  <a:lnTo>
                    <a:pt x="1080" y="180"/>
                  </a:lnTo>
                  <a:lnTo>
                    <a:pt x="990" y="113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5375075" y="1936975"/>
              <a:ext cx="73075" cy="134325"/>
            </a:xfrm>
            <a:custGeom>
              <a:avLst/>
              <a:gdLst/>
              <a:ahLst/>
              <a:cxnLst/>
              <a:rect l="l" t="t" r="r" b="b"/>
              <a:pathLst>
                <a:path w="2923" h="5373" extrusionOk="0">
                  <a:moveTo>
                    <a:pt x="630" y="0"/>
                  </a:moveTo>
                  <a:lnTo>
                    <a:pt x="518" y="23"/>
                  </a:lnTo>
                  <a:lnTo>
                    <a:pt x="405" y="45"/>
                  </a:lnTo>
                  <a:lnTo>
                    <a:pt x="315" y="90"/>
                  </a:lnTo>
                  <a:lnTo>
                    <a:pt x="225" y="158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23" y="787"/>
                  </a:lnTo>
                  <a:lnTo>
                    <a:pt x="90" y="922"/>
                  </a:lnTo>
                  <a:lnTo>
                    <a:pt x="360" y="1394"/>
                  </a:lnTo>
                  <a:lnTo>
                    <a:pt x="585" y="1889"/>
                  </a:lnTo>
                  <a:lnTo>
                    <a:pt x="810" y="2383"/>
                  </a:lnTo>
                  <a:lnTo>
                    <a:pt x="990" y="2900"/>
                  </a:lnTo>
                  <a:lnTo>
                    <a:pt x="1349" y="3912"/>
                  </a:lnTo>
                  <a:lnTo>
                    <a:pt x="1686" y="4946"/>
                  </a:lnTo>
                  <a:lnTo>
                    <a:pt x="1754" y="5081"/>
                  </a:lnTo>
                  <a:lnTo>
                    <a:pt x="1821" y="5193"/>
                  </a:lnTo>
                  <a:lnTo>
                    <a:pt x="1911" y="5260"/>
                  </a:lnTo>
                  <a:lnTo>
                    <a:pt x="2024" y="5328"/>
                  </a:lnTo>
                  <a:lnTo>
                    <a:pt x="2136" y="5350"/>
                  </a:lnTo>
                  <a:lnTo>
                    <a:pt x="2248" y="5373"/>
                  </a:lnTo>
                  <a:lnTo>
                    <a:pt x="2361" y="5373"/>
                  </a:lnTo>
                  <a:lnTo>
                    <a:pt x="2473" y="5350"/>
                  </a:lnTo>
                  <a:lnTo>
                    <a:pt x="2586" y="5305"/>
                  </a:lnTo>
                  <a:lnTo>
                    <a:pt x="2698" y="5260"/>
                  </a:lnTo>
                  <a:lnTo>
                    <a:pt x="2765" y="5193"/>
                  </a:lnTo>
                  <a:lnTo>
                    <a:pt x="2855" y="5103"/>
                  </a:lnTo>
                  <a:lnTo>
                    <a:pt x="2900" y="4991"/>
                  </a:lnTo>
                  <a:lnTo>
                    <a:pt x="2923" y="4878"/>
                  </a:lnTo>
                  <a:lnTo>
                    <a:pt x="2923" y="4766"/>
                  </a:lnTo>
                  <a:lnTo>
                    <a:pt x="2878" y="4631"/>
                  </a:lnTo>
                  <a:lnTo>
                    <a:pt x="2248" y="2765"/>
                  </a:lnTo>
                  <a:lnTo>
                    <a:pt x="1911" y="1844"/>
                  </a:lnTo>
                  <a:lnTo>
                    <a:pt x="1731" y="1394"/>
                  </a:lnTo>
                  <a:lnTo>
                    <a:pt x="1507" y="944"/>
                  </a:lnTo>
                  <a:lnTo>
                    <a:pt x="1507" y="832"/>
                  </a:lnTo>
                  <a:lnTo>
                    <a:pt x="1484" y="720"/>
                  </a:lnTo>
                  <a:lnTo>
                    <a:pt x="1417" y="585"/>
                  </a:lnTo>
                  <a:lnTo>
                    <a:pt x="1327" y="472"/>
                  </a:lnTo>
                  <a:lnTo>
                    <a:pt x="1169" y="292"/>
                  </a:lnTo>
                  <a:lnTo>
                    <a:pt x="1080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5529625" y="2435450"/>
              <a:ext cx="61825" cy="111850"/>
            </a:xfrm>
            <a:custGeom>
              <a:avLst/>
              <a:gdLst/>
              <a:ahLst/>
              <a:cxnLst/>
              <a:rect l="l" t="t" r="r" b="b"/>
              <a:pathLst>
                <a:path w="2473" h="4474" extrusionOk="0">
                  <a:moveTo>
                    <a:pt x="562" y="0"/>
                  </a:moveTo>
                  <a:lnTo>
                    <a:pt x="450" y="45"/>
                  </a:lnTo>
                  <a:lnTo>
                    <a:pt x="360" y="90"/>
                  </a:lnTo>
                  <a:lnTo>
                    <a:pt x="270" y="158"/>
                  </a:lnTo>
                  <a:lnTo>
                    <a:pt x="180" y="247"/>
                  </a:lnTo>
                  <a:lnTo>
                    <a:pt x="113" y="337"/>
                  </a:lnTo>
                  <a:lnTo>
                    <a:pt x="45" y="450"/>
                  </a:lnTo>
                  <a:lnTo>
                    <a:pt x="23" y="562"/>
                  </a:lnTo>
                  <a:lnTo>
                    <a:pt x="0" y="675"/>
                  </a:lnTo>
                  <a:lnTo>
                    <a:pt x="23" y="809"/>
                  </a:lnTo>
                  <a:lnTo>
                    <a:pt x="45" y="944"/>
                  </a:lnTo>
                  <a:lnTo>
                    <a:pt x="360" y="1709"/>
                  </a:lnTo>
                  <a:lnTo>
                    <a:pt x="675" y="2495"/>
                  </a:lnTo>
                  <a:lnTo>
                    <a:pt x="1237" y="4046"/>
                  </a:lnTo>
                  <a:lnTo>
                    <a:pt x="1304" y="4181"/>
                  </a:lnTo>
                  <a:lnTo>
                    <a:pt x="1371" y="4271"/>
                  </a:lnTo>
                  <a:lnTo>
                    <a:pt x="1461" y="4361"/>
                  </a:lnTo>
                  <a:lnTo>
                    <a:pt x="1574" y="4406"/>
                  </a:lnTo>
                  <a:lnTo>
                    <a:pt x="1686" y="4451"/>
                  </a:lnTo>
                  <a:lnTo>
                    <a:pt x="1799" y="4474"/>
                  </a:lnTo>
                  <a:lnTo>
                    <a:pt x="1933" y="4474"/>
                  </a:lnTo>
                  <a:lnTo>
                    <a:pt x="2046" y="4451"/>
                  </a:lnTo>
                  <a:lnTo>
                    <a:pt x="2136" y="4406"/>
                  </a:lnTo>
                  <a:lnTo>
                    <a:pt x="2248" y="4339"/>
                  </a:lnTo>
                  <a:lnTo>
                    <a:pt x="2338" y="4271"/>
                  </a:lnTo>
                  <a:lnTo>
                    <a:pt x="2406" y="4181"/>
                  </a:lnTo>
                  <a:lnTo>
                    <a:pt x="2450" y="4091"/>
                  </a:lnTo>
                  <a:lnTo>
                    <a:pt x="2473" y="3979"/>
                  </a:lnTo>
                  <a:lnTo>
                    <a:pt x="2473" y="3867"/>
                  </a:lnTo>
                  <a:lnTo>
                    <a:pt x="2428" y="3732"/>
                  </a:lnTo>
                  <a:lnTo>
                    <a:pt x="1799" y="2023"/>
                  </a:lnTo>
                  <a:lnTo>
                    <a:pt x="1461" y="1169"/>
                  </a:lnTo>
                  <a:lnTo>
                    <a:pt x="1124" y="315"/>
                  </a:lnTo>
                  <a:lnTo>
                    <a:pt x="1057" y="203"/>
                  </a:lnTo>
                  <a:lnTo>
                    <a:pt x="967" y="113"/>
                  </a:lnTo>
                  <a:lnTo>
                    <a:pt x="877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5258750" y="1553150"/>
              <a:ext cx="92175" cy="189400"/>
            </a:xfrm>
            <a:custGeom>
              <a:avLst/>
              <a:gdLst/>
              <a:ahLst/>
              <a:cxnLst/>
              <a:rect l="l" t="t" r="r" b="b"/>
              <a:pathLst>
                <a:path w="3687" h="7576" extrusionOk="0">
                  <a:moveTo>
                    <a:pt x="675" y="0"/>
                  </a:moveTo>
                  <a:lnTo>
                    <a:pt x="562" y="23"/>
                  </a:lnTo>
                  <a:lnTo>
                    <a:pt x="472" y="45"/>
                  </a:lnTo>
                  <a:lnTo>
                    <a:pt x="360" y="90"/>
                  </a:lnTo>
                  <a:lnTo>
                    <a:pt x="270" y="157"/>
                  </a:lnTo>
                  <a:lnTo>
                    <a:pt x="180" y="247"/>
                  </a:lnTo>
                  <a:lnTo>
                    <a:pt x="113" y="337"/>
                  </a:lnTo>
                  <a:lnTo>
                    <a:pt x="45" y="450"/>
                  </a:lnTo>
                  <a:lnTo>
                    <a:pt x="23" y="562"/>
                  </a:lnTo>
                  <a:lnTo>
                    <a:pt x="0" y="697"/>
                  </a:lnTo>
                  <a:lnTo>
                    <a:pt x="23" y="809"/>
                  </a:lnTo>
                  <a:lnTo>
                    <a:pt x="68" y="944"/>
                  </a:lnTo>
                  <a:lnTo>
                    <a:pt x="720" y="2473"/>
                  </a:lnTo>
                  <a:lnTo>
                    <a:pt x="1349" y="4024"/>
                  </a:lnTo>
                  <a:lnTo>
                    <a:pt x="1664" y="4788"/>
                  </a:lnTo>
                  <a:lnTo>
                    <a:pt x="1956" y="5575"/>
                  </a:lnTo>
                  <a:lnTo>
                    <a:pt x="2226" y="6362"/>
                  </a:lnTo>
                  <a:lnTo>
                    <a:pt x="2473" y="7148"/>
                  </a:lnTo>
                  <a:lnTo>
                    <a:pt x="2518" y="7283"/>
                  </a:lnTo>
                  <a:lnTo>
                    <a:pt x="2608" y="7396"/>
                  </a:lnTo>
                  <a:lnTo>
                    <a:pt x="2675" y="7463"/>
                  </a:lnTo>
                  <a:lnTo>
                    <a:pt x="2788" y="7531"/>
                  </a:lnTo>
                  <a:lnTo>
                    <a:pt x="2900" y="7576"/>
                  </a:lnTo>
                  <a:lnTo>
                    <a:pt x="3125" y="7576"/>
                  </a:lnTo>
                  <a:lnTo>
                    <a:pt x="3237" y="7553"/>
                  </a:lnTo>
                  <a:lnTo>
                    <a:pt x="3350" y="7531"/>
                  </a:lnTo>
                  <a:lnTo>
                    <a:pt x="3440" y="7463"/>
                  </a:lnTo>
                  <a:lnTo>
                    <a:pt x="3530" y="7396"/>
                  </a:lnTo>
                  <a:lnTo>
                    <a:pt x="3597" y="7306"/>
                  </a:lnTo>
                  <a:lnTo>
                    <a:pt x="3664" y="7193"/>
                  </a:lnTo>
                  <a:lnTo>
                    <a:pt x="3687" y="7081"/>
                  </a:lnTo>
                  <a:lnTo>
                    <a:pt x="3687" y="6969"/>
                  </a:lnTo>
                  <a:lnTo>
                    <a:pt x="3664" y="6811"/>
                  </a:lnTo>
                  <a:lnTo>
                    <a:pt x="3395" y="5979"/>
                  </a:lnTo>
                  <a:lnTo>
                    <a:pt x="3125" y="5170"/>
                  </a:lnTo>
                  <a:lnTo>
                    <a:pt x="2810" y="4339"/>
                  </a:lnTo>
                  <a:lnTo>
                    <a:pt x="2496" y="3529"/>
                  </a:lnTo>
                  <a:lnTo>
                    <a:pt x="1821" y="1933"/>
                  </a:lnTo>
                  <a:lnTo>
                    <a:pt x="1124" y="337"/>
                  </a:lnTo>
                  <a:lnTo>
                    <a:pt x="1057" y="202"/>
                  </a:lnTo>
                  <a:lnTo>
                    <a:pt x="989" y="112"/>
                  </a:lnTo>
                  <a:lnTo>
                    <a:pt x="877" y="45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5068800" y="1743650"/>
              <a:ext cx="65775" cy="157375"/>
            </a:xfrm>
            <a:custGeom>
              <a:avLst/>
              <a:gdLst/>
              <a:ahLst/>
              <a:cxnLst/>
              <a:rect l="l" t="t" r="r" b="b"/>
              <a:pathLst>
                <a:path w="2631" h="6295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0" y="765"/>
                  </a:lnTo>
                  <a:lnTo>
                    <a:pt x="315" y="2069"/>
                  </a:lnTo>
                  <a:lnTo>
                    <a:pt x="630" y="3350"/>
                  </a:lnTo>
                  <a:lnTo>
                    <a:pt x="810" y="3979"/>
                  </a:lnTo>
                  <a:lnTo>
                    <a:pt x="990" y="4609"/>
                  </a:lnTo>
                  <a:lnTo>
                    <a:pt x="1192" y="5238"/>
                  </a:lnTo>
                  <a:lnTo>
                    <a:pt x="1394" y="5868"/>
                  </a:lnTo>
                  <a:lnTo>
                    <a:pt x="1462" y="6002"/>
                  </a:lnTo>
                  <a:lnTo>
                    <a:pt x="1552" y="6115"/>
                  </a:lnTo>
                  <a:lnTo>
                    <a:pt x="1641" y="6182"/>
                  </a:lnTo>
                  <a:lnTo>
                    <a:pt x="1731" y="6250"/>
                  </a:lnTo>
                  <a:lnTo>
                    <a:pt x="1844" y="6272"/>
                  </a:lnTo>
                  <a:lnTo>
                    <a:pt x="1979" y="6295"/>
                  </a:lnTo>
                  <a:lnTo>
                    <a:pt x="2091" y="6295"/>
                  </a:lnTo>
                  <a:lnTo>
                    <a:pt x="2203" y="6272"/>
                  </a:lnTo>
                  <a:lnTo>
                    <a:pt x="2316" y="6227"/>
                  </a:lnTo>
                  <a:lnTo>
                    <a:pt x="2406" y="6182"/>
                  </a:lnTo>
                  <a:lnTo>
                    <a:pt x="2496" y="6115"/>
                  </a:lnTo>
                  <a:lnTo>
                    <a:pt x="2563" y="6025"/>
                  </a:lnTo>
                  <a:lnTo>
                    <a:pt x="2608" y="5912"/>
                  </a:lnTo>
                  <a:lnTo>
                    <a:pt x="2631" y="5800"/>
                  </a:lnTo>
                  <a:lnTo>
                    <a:pt x="2631" y="5688"/>
                  </a:lnTo>
                  <a:lnTo>
                    <a:pt x="2608" y="5553"/>
                  </a:lnTo>
                  <a:lnTo>
                    <a:pt x="2383" y="4923"/>
                  </a:lnTo>
                  <a:lnTo>
                    <a:pt x="2181" y="4294"/>
                  </a:lnTo>
                  <a:lnTo>
                    <a:pt x="2001" y="3642"/>
                  </a:lnTo>
                  <a:lnTo>
                    <a:pt x="1821" y="3013"/>
                  </a:lnTo>
                  <a:lnTo>
                    <a:pt x="1507" y="1731"/>
                  </a:lnTo>
                  <a:lnTo>
                    <a:pt x="1214" y="450"/>
                  </a:lnTo>
                  <a:lnTo>
                    <a:pt x="1147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5130050" y="2107250"/>
              <a:ext cx="46675" cy="84325"/>
            </a:xfrm>
            <a:custGeom>
              <a:avLst/>
              <a:gdLst/>
              <a:ahLst/>
              <a:cxnLst/>
              <a:rect l="l" t="t" r="r" b="b"/>
              <a:pathLst>
                <a:path w="1867" h="3373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35"/>
                  </a:lnTo>
                  <a:lnTo>
                    <a:pt x="181" y="203"/>
                  </a:lnTo>
                  <a:lnTo>
                    <a:pt x="91" y="293"/>
                  </a:lnTo>
                  <a:lnTo>
                    <a:pt x="46" y="383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46" y="765"/>
                  </a:lnTo>
                  <a:lnTo>
                    <a:pt x="653" y="2945"/>
                  </a:lnTo>
                  <a:lnTo>
                    <a:pt x="698" y="3080"/>
                  </a:lnTo>
                  <a:lnTo>
                    <a:pt x="787" y="3170"/>
                  </a:lnTo>
                  <a:lnTo>
                    <a:pt x="855" y="3260"/>
                  </a:lnTo>
                  <a:lnTo>
                    <a:pt x="967" y="3327"/>
                  </a:lnTo>
                  <a:lnTo>
                    <a:pt x="1080" y="3350"/>
                  </a:lnTo>
                  <a:lnTo>
                    <a:pt x="1192" y="3372"/>
                  </a:lnTo>
                  <a:lnTo>
                    <a:pt x="1304" y="3372"/>
                  </a:lnTo>
                  <a:lnTo>
                    <a:pt x="1417" y="3350"/>
                  </a:lnTo>
                  <a:lnTo>
                    <a:pt x="1529" y="3305"/>
                  </a:lnTo>
                  <a:lnTo>
                    <a:pt x="1619" y="3260"/>
                  </a:lnTo>
                  <a:lnTo>
                    <a:pt x="1709" y="3192"/>
                  </a:lnTo>
                  <a:lnTo>
                    <a:pt x="1777" y="3103"/>
                  </a:lnTo>
                  <a:lnTo>
                    <a:pt x="1844" y="2990"/>
                  </a:lnTo>
                  <a:lnTo>
                    <a:pt x="1866" y="2878"/>
                  </a:lnTo>
                  <a:lnTo>
                    <a:pt x="1866" y="2743"/>
                  </a:lnTo>
                  <a:lnTo>
                    <a:pt x="1844" y="2608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03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5524550" y="2305075"/>
              <a:ext cx="62975" cy="106225"/>
            </a:xfrm>
            <a:custGeom>
              <a:avLst/>
              <a:gdLst/>
              <a:ahLst/>
              <a:cxnLst/>
              <a:rect l="l" t="t" r="r" b="b"/>
              <a:pathLst>
                <a:path w="2519" h="4249" extrusionOk="0">
                  <a:moveTo>
                    <a:pt x="563" y="0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48" y="112"/>
                  </a:lnTo>
                  <a:lnTo>
                    <a:pt x="158" y="180"/>
                  </a:lnTo>
                  <a:lnTo>
                    <a:pt x="91" y="270"/>
                  </a:lnTo>
                  <a:lnTo>
                    <a:pt x="46" y="382"/>
                  </a:lnTo>
                  <a:lnTo>
                    <a:pt x="1" y="495"/>
                  </a:lnTo>
                  <a:lnTo>
                    <a:pt x="1" y="607"/>
                  </a:lnTo>
                  <a:lnTo>
                    <a:pt x="46" y="742"/>
                  </a:lnTo>
                  <a:lnTo>
                    <a:pt x="316" y="1529"/>
                  </a:lnTo>
                  <a:lnTo>
                    <a:pt x="630" y="2315"/>
                  </a:lnTo>
                  <a:lnTo>
                    <a:pt x="1282" y="3844"/>
                  </a:lnTo>
                  <a:lnTo>
                    <a:pt x="1350" y="3979"/>
                  </a:lnTo>
                  <a:lnTo>
                    <a:pt x="1440" y="4069"/>
                  </a:lnTo>
                  <a:lnTo>
                    <a:pt x="1530" y="4159"/>
                  </a:lnTo>
                  <a:lnTo>
                    <a:pt x="1642" y="4204"/>
                  </a:lnTo>
                  <a:lnTo>
                    <a:pt x="1754" y="4249"/>
                  </a:lnTo>
                  <a:lnTo>
                    <a:pt x="1979" y="4249"/>
                  </a:lnTo>
                  <a:lnTo>
                    <a:pt x="2092" y="4226"/>
                  </a:lnTo>
                  <a:lnTo>
                    <a:pt x="2204" y="4204"/>
                  </a:lnTo>
                  <a:lnTo>
                    <a:pt x="2316" y="4136"/>
                  </a:lnTo>
                  <a:lnTo>
                    <a:pt x="2384" y="4069"/>
                  </a:lnTo>
                  <a:lnTo>
                    <a:pt x="2451" y="3979"/>
                  </a:lnTo>
                  <a:lnTo>
                    <a:pt x="2496" y="3889"/>
                  </a:lnTo>
                  <a:lnTo>
                    <a:pt x="2519" y="3777"/>
                  </a:lnTo>
                  <a:lnTo>
                    <a:pt x="2519" y="3642"/>
                  </a:lnTo>
                  <a:lnTo>
                    <a:pt x="2474" y="3529"/>
                  </a:lnTo>
                  <a:lnTo>
                    <a:pt x="1822" y="1978"/>
                  </a:lnTo>
                  <a:lnTo>
                    <a:pt x="1507" y="1214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180"/>
                  </a:lnTo>
                  <a:lnTo>
                    <a:pt x="1013" y="112"/>
                  </a:lnTo>
                  <a:lnTo>
                    <a:pt x="900" y="45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5431275" y="1218750"/>
              <a:ext cx="796900" cy="1894450"/>
            </a:xfrm>
            <a:custGeom>
              <a:avLst/>
              <a:gdLst/>
              <a:ahLst/>
              <a:cxnLst/>
              <a:rect l="l" t="t" r="r" b="b"/>
              <a:pathLst>
                <a:path w="31876" h="75778" extrusionOk="0">
                  <a:moveTo>
                    <a:pt x="24930" y="1"/>
                  </a:moveTo>
                  <a:lnTo>
                    <a:pt x="24435" y="46"/>
                  </a:lnTo>
                  <a:lnTo>
                    <a:pt x="23941" y="136"/>
                  </a:lnTo>
                  <a:lnTo>
                    <a:pt x="23446" y="271"/>
                  </a:lnTo>
                  <a:lnTo>
                    <a:pt x="22974" y="451"/>
                  </a:lnTo>
                  <a:lnTo>
                    <a:pt x="22502" y="653"/>
                  </a:lnTo>
                  <a:lnTo>
                    <a:pt x="22030" y="900"/>
                  </a:lnTo>
                  <a:lnTo>
                    <a:pt x="21580" y="1192"/>
                  </a:lnTo>
                  <a:lnTo>
                    <a:pt x="21131" y="1507"/>
                  </a:lnTo>
                  <a:lnTo>
                    <a:pt x="20704" y="1844"/>
                  </a:lnTo>
                  <a:lnTo>
                    <a:pt x="20254" y="2204"/>
                  </a:lnTo>
                  <a:lnTo>
                    <a:pt x="19849" y="2586"/>
                  </a:lnTo>
                  <a:lnTo>
                    <a:pt x="19422" y="2991"/>
                  </a:lnTo>
                  <a:lnTo>
                    <a:pt x="19018" y="3418"/>
                  </a:lnTo>
                  <a:lnTo>
                    <a:pt x="18636" y="3845"/>
                  </a:lnTo>
                  <a:lnTo>
                    <a:pt x="18253" y="4295"/>
                  </a:lnTo>
                  <a:lnTo>
                    <a:pt x="17894" y="4767"/>
                  </a:lnTo>
                  <a:lnTo>
                    <a:pt x="17197" y="5688"/>
                  </a:lnTo>
                  <a:lnTo>
                    <a:pt x="16545" y="6610"/>
                  </a:lnTo>
                  <a:lnTo>
                    <a:pt x="15938" y="7531"/>
                  </a:lnTo>
                  <a:lnTo>
                    <a:pt x="15399" y="8386"/>
                  </a:lnTo>
                  <a:lnTo>
                    <a:pt x="14927" y="9195"/>
                  </a:lnTo>
                  <a:lnTo>
                    <a:pt x="14522" y="9914"/>
                  </a:lnTo>
                  <a:lnTo>
                    <a:pt x="13645" y="11533"/>
                  </a:lnTo>
                  <a:lnTo>
                    <a:pt x="12813" y="13174"/>
                  </a:lnTo>
                  <a:lnTo>
                    <a:pt x="12027" y="14837"/>
                  </a:lnTo>
                  <a:lnTo>
                    <a:pt x="11240" y="16546"/>
                  </a:lnTo>
                  <a:lnTo>
                    <a:pt x="10521" y="18254"/>
                  </a:lnTo>
                  <a:lnTo>
                    <a:pt x="9801" y="19985"/>
                  </a:lnTo>
                  <a:lnTo>
                    <a:pt x="9127" y="21738"/>
                  </a:lnTo>
                  <a:lnTo>
                    <a:pt x="8498" y="23514"/>
                  </a:lnTo>
                  <a:lnTo>
                    <a:pt x="7868" y="25290"/>
                  </a:lnTo>
                  <a:lnTo>
                    <a:pt x="7284" y="27066"/>
                  </a:lnTo>
                  <a:lnTo>
                    <a:pt x="6699" y="28864"/>
                  </a:lnTo>
                  <a:lnTo>
                    <a:pt x="6160" y="30662"/>
                  </a:lnTo>
                  <a:lnTo>
                    <a:pt x="5643" y="32438"/>
                  </a:lnTo>
                  <a:lnTo>
                    <a:pt x="5126" y="34214"/>
                  </a:lnTo>
                  <a:lnTo>
                    <a:pt x="4654" y="36012"/>
                  </a:lnTo>
                  <a:lnTo>
                    <a:pt x="4182" y="37766"/>
                  </a:lnTo>
                  <a:lnTo>
                    <a:pt x="3709" y="39722"/>
                  </a:lnTo>
                  <a:lnTo>
                    <a:pt x="3282" y="41655"/>
                  </a:lnTo>
                  <a:lnTo>
                    <a:pt x="2878" y="43610"/>
                  </a:lnTo>
                  <a:lnTo>
                    <a:pt x="2518" y="45589"/>
                  </a:lnTo>
                  <a:lnTo>
                    <a:pt x="2181" y="47544"/>
                  </a:lnTo>
                  <a:lnTo>
                    <a:pt x="1889" y="49522"/>
                  </a:lnTo>
                  <a:lnTo>
                    <a:pt x="1619" y="51501"/>
                  </a:lnTo>
                  <a:lnTo>
                    <a:pt x="1349" y="53479"/>
                  </a:lnTo>
                  <a:lnTo>
                    <a:pt x="877" y="57278"/>
                  </a:lnTo>
                  <a:lnTo>
                    <a:pt x="630" y="59188"/>
                  </a:lnTo>
                  <a:lnTo>
                    <a:pt x="428" y="61099"/>
                  </a:lnTo>
                  <a:lnTo>
                    <a:pt x="248" y="63010"/>
                  </a:lnTo>
                  <a:lnTo>
                    <a:pt x="90" y="64921"/>
                  </a:lnTo>
                  <a:lnTo>
                    <a:pt x="45" y="65865"/>
                  </a:lnTo>
                  <a:lnTo>
                    <a:pt x="23" y="66831"/>
                  </a:lnTo>
                  <a:lnTo>
                    <a:pt x="0" y="67775"/>
                  </a:lnTo>
                  <a:lnTo>
                    <a:pt x="0" y="68742"/>
                  </a:lnTo>
                  <a:lnTo>
                    <a:pt x="0" y="69259"/>
                  </a:lnTo>
                  <a:lnTo>
                    <a:pt x="23" y="69754"/>
                  </a:lnTo>
                  <a:lnTo>
                    <a:pt x="113" y="70698"/>
                  </a:lnTo>
                  <a:lnTo>
                    <a:pt x="248" y="71574"/>
                  </a:lnTo>
                  <a:lnTo>
                    <a:pt x="405" y="72384"/>
                  </a:lnTo>
                  <a:lnTo>
                    <a:pt x="585" y="73080"/>
                  </a:lnTo>
                  <a:lnTo>
                    <a:pt x="697" y="73373"/>
                  </a:lnTo>
                  <a:lnTo>
                    <a:pt x="810" y="73665"/>
                  </a:lnTo>
                  <a:lnTo>
                    <a:pt x="900" y="73890"/>
                  </a:lnTo>
                  <a:lnTo>
                    <a:pt x="1012" y="74115"/>
                  </a:lnTo>
                  <a:lnTo>
                    <a:pt x="1124" y="74272"/>
                  </a:lnTo>
                  <a:lnTo>
                    <a:pt x="1237" y="74407"/>
                  </a:lnTo>
                  <a:lnTo>
                    <a:pt x="1327" y="74497"/>
                  </a:lnTo>
                  <a:lnTo>
                    <a:pt x="1462" y="74587"/>
                  </a:lnTo>
                  <a:lnTo>
                    <a:pt x="1776" y="74744"/>
                  </a:lnTo>
                  <a:lnTo>
                    <a:pt x="2181" y="74901"/>
                  </a:lnTo>
                  <a:lnTo>
                    <a:pt x="2675" y="75036"/>
                  </a:lnTo>
                  <a:lnTo>
                    <a:pt x="3237" y="75171"/>
                  </a:lnTo>
                  <a:lnTo>
                    <a:pt x="3867" y="75306"/>
                  </a:lnTo>
                  <a:lnTo>
                    <a:pt x="4564" y="75418"/>
                  </a:lnTo>
                  <a:lnTo>
                    <a:pt x="5305" y="75508"/>
                  </a:lnTo>
                  <a:lnTo>
                    <a:pt x="6115" y="75598"/>
                  </a:lnTo>
                  <a:lnTo>
                    <a:pt x="6946" y="75666"/>
                  </a:lnTo>
                  <a:lnTo>
                    <a:pt x="7823" y="75711"/>
                  </a:lnTo>
                  <a:lnTo>
                    <a:pt x="8722" y="75756"/>
                  </a:lnTo>
                  <a:lnTo>
                    <a:pt x="9644" y="75778"/>
                  </a:lnTo>
                  <a:lnTo>
                    <a:pt x="10588" y="75778"/>
                  </a:lnTo>
                  <a:lnTo>
                    <a:pt x="11532" y="75756"/>
                  </a:lnTo>
                  <a:lnTo>
                    <a:pt x="12499" y="75711"/>
                  </a:lnTo>
                  <a:lnTo>
                    <a:pt x="13443" y="75643"/>
                  </a:lnTo>
                  <a:lnTo>
                    <a:pt x="14365" y="75576"/>
                  </a:lnTo>
                  <a:lnTo>
                    <a:pt x="15264" y="75463"/>
                  </a:lnTo>
                  <a:lnTo>
                    <a:pt x="16163" y="75328"/>
                  </a:lnTo>
                  <a:lnTo>
                    <a:pt x="17017" y="75171"/>
                  </a:lnTo>
                  <a:lnTo>
                    <a:pt x="17826" y="74991"/>
                  </a:lnTo>
                  <a:lnTo>
                    <a:pt x="18591" y="74789"/>
                  </a:lnTo>
                  <a:lnTo>
                    <a:pt x="19310" y="74564"/>
                  </a:lnTo>
                  <a:lnTo>
                    <a:pt x="19962" y="74294"/>
                  </a:lnTo>
                  <a:lnTo>
                    <a:pt x="20254" y="74159"/>
                  </a:lnTo>
                  <a:lnTo>
                    <a:pt x="20546" y="74002"/>
                  </a:lnTo>
                  <a:lnTo>
                    <a:pt x="20794" y="73845"/>
                  </a:lnTo>
                  <a:lnTo>
                    <a:pt x="21041" y="73687"/>
                  </a:lnTo>
                  <a:lnTo>
                    <a:pt x="21266" y="73508"/>
                  </a:lnTo>
                  <a:lnTo>
                    <a:pt x="21490" y="73328"/>
                  </a:lnTo>
                  <a:lnTo>
                    <a:pt x="21670" y="73148"/>
                  </a:lnTo>
                  <a:lnTo>
                    <a:pt x="21828" y="72946"/>
                  </a:lnTo>
                  <a:lnTo>
                    <a:pt x="21962" y="72743"/>
                  </a:lnTo>
                  <a:lnTo>
                    <a:pt x="22075" y="72519"/>
                  </a:lnTo>
                  <a:lnTo>
                    <a:pt x="22165" y="72294"/>
                  </a:lnTo>
                  <a:lnTo>
                    <a:pt x="22232" y="72069"/>
                  </a:lnTo>
                  <a:lnTo>
                    <a:pt x="22255" y="71844"/>
                  </a:lnTo>
                  <a:lnTo>
                    <a:pt x="22277" y="71597"/>
                  </a:lnTo>
                  <a:lnTo>
                    <a:pt x="22232" y="69866"/>
                  </a:lnTo>
                  <a:lnTo>
                    <a:pt x="22255" y="68135"/>
                  </a:lnTo>
                  <a:lnTo>
                    <a:pt x="22300" y="66427"/>
                  </a:lnTo>
                  <a:lnTo>
                    <a:pt x="22390" y="64741"/>
                  </a:lnTo>
                  <a:lnTo>
                    <a:pt x="22524" y="63055"/>
                  </a:lnTo>
                  <a:lnTo>
                    <a:pt x="22682" y="61391"/>
                  </a:lnTo>
                  <a:lnTo>
                    <a:pt x="22884" y="59728"/>
                  </a:lnTo>
                  <a:lnTo>
                    <a:pt x="23109" y="58064"/>
                  </a:lnTo>
                  <a:lnTo>
                    <a:pt x="23379" y="56401"/>
                  </a:lnTo>
                  <a:lnTo>
                    <a:pt x="23671" y="54760"/>
                  </a:lnTo>
                  <a:lnTo>
                    <a:pt x="23986" y="53097"/>
                  </a:lnTo>
                  <a:lnTo>
                    <a:pt x="24345" y="51456"/>
                  </a:lnTo>
                  <a:lnTo>
                    <a:pt x="24727" y="49792"/>
                  </a:lnTo>
                  <a:lnTo>
                    <a:pt x="25132" y="48151"/>
                  </a:lnTo>
                  <a:lnTo>
                    <a:pt x="25559" y="46488"/>
                  </a:lnTo>
                  <a:lnTo>
                    <a:pt x="26031" y="44802"/>
                  </a:lnTo>
                  <a:lnTo>
                    <a:pt x="26278" y="43858"/>
                  </a:lnTo>
                  <a:lnTo>
                    <a:pt x="26571" y="42621"/>
                  </a:lnTo>
                  <a:lnTo>
                    <a:pt x="27267" y="39497"/>
                  </a:lnTo>
                  <a:lnTo>
                    <a:pt x="28077" y="35743"/>
                  </a:lnTo>
                  <a:lnTo>
                    <a:pt x="28886" y="31674"/>
                  </a:lnTo>
                  <a:lnTo>
                    <a:pt x="29695" y="27628"/>
                  </a:lnTo>
                  <a:lnTo>
                    <a:pt x="30392" y="23851"/>
                  </a:lnTo>
                  <a:lnTo>
                    <a:pt x="30954" y="20727"/>
                  </a:lnTo>
                  <a:lnTo>
                    <a:pt x="31156" y="19468"/>
                  </a:lnTo>
                  <a:lnTo>
                    <a:pt x="31291" y="18501"/>
                  </a:lnTo>
                  <a:lnTo>
                    <a:pt x="31426" y="17422"/>
                  </a:lnTo>
                  <a:lnTo>
                    <a:pt x="31561" y="16253"/>
                  </a:lnTo>
                  <a:lnTo>
                    <a:pt x="31696" y="14995"/>
                  </a:lnTo>
                  <a:lnTo>
                    <a:pt x="31786" y="13691"/>
                  </a:lnTo>
                  <a:lnTo>
                    <a:pt x="31853" y="12342"/>
                  </a:lnTo>
                  <a:lnTo>
                    <a:pt x="31876" y="11668"/>
                  </a:lnTo>
                  <a:lnTo>
                    <a:pt x="31876" y="10993"/>
                  </a:lnTo>
                  <a:lnTo>
                    <a:pt x="31853" y="10296"/>
                  </a:lnTo>
                  <a:lnTo>
                    <a:pt x="31831" y="9622"/>
                  </a:lnTo>
                  <a:lnTo>
                    <a:pt x="31786" y="8948"/>
                  </a:lnTo>
                  <a:lnTo>
                    <a:pt x="31718" y="8273"/>
                  </a:lnTo>
                  <a:lnTo>
                    <a:pt x="31628" y="7621"/>
                  </a:lnTo>
                  <a:lnTo>
                    <a:pt x="31516" y="6970"/>
                  </a:lnTo>
                  <a:lnTo>
                    <a:pt x="31381" y="6340"/>
                  </a:lnTo>
                  <a:lnTo>
                    <a:pt x="31224" y="5711"/>
                  </a:lnTo>
                  <a:lnTo>
                    <a:pt x="31044" y="5104"/>
                  </a:lnTo>
                  <a:lnTo>
                    <a:pt x="30842" y="4542"/>
                  </a:lnTo>
                  <a:lnTo>
                    <a:pt x="30617" y="3980"/>
                  </a:lnTo>
                  <a:lnTo>
                    <a:pt x="30347" y="3440"/>
                  </a:lnTo>
                  <a:lnTo>
                    <a:pt x="30032" y="2946"/>
                  </a:lnTo>
                  <a:lnTo>
                    <a:pt x="29718" y="2451"/>
                  </a:lnTo>
                  <a:lnTo>
                    <a:pt x="29336" y="2024"/>
                  </a:lnTo>
                  <a:lnTo>
                    <a:pt x="28931" y="1597"/>
                  </a:lnTo>
                  <a:lnTo>
                    <a:pt x="28504" y="1237"/>
                  </a:lnTo>
                  <a:lnTo>
                    <a:pt x="28279" y="1058"/>
                  </a:lnTo>
                  <a:lnTo>
                    <a:pt x="28032" y="900"/>
                  </a:lnTo>
                  <a:lnTo>
                    <a:pt x="27762" y="743"/>
                  </a:lnTo>
                  <a:lnTo>
                    <a:pt x="27515" y="608"/>
                  </a:lnTo>
                  <a:lnTo>
                    <a:pt x="27245" y="473"/>
                  </a:lnTo>
                  <a:lnTo>
                    <a:pt x="26953" y="361"/>
                  </a:lnTo>
                  <a:lnTo>
                    <a:pt x="26683" y="271"/>
                  </a:lnTo>
                  <a:lnTo>
                    <a:pt x="26436" y="181"/>
                  </a:lnTo>
                  <a:lnTo>
                    <a:pt x="26188" y="113"/>
                  </a:lnTo>
                  <a:lnTo>
                    <a:pt x="25919" y="68"/>
                  </a:lnTo>
                  <a:lnTo>
                    <a:pt x="25424" y="23"/>
                  </a:lnTo>
                  <a:lnTo>
                    <a:pt x="24930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5611100" y="1220450"/>
              <a:ext cx="497375" cy="1891650"/>
            </a:xfrm>
            <a:custGeom>
              <a:avLst/>
              <a:gdLst/>
              <a:ahLst/>
              <a:cxnLst/>
              <a:rect l="l" t="t" r="r" b="b"/>
              <a:pathLst>
                <a:path w="19895" h="75666" extrusionOk="0">
                  <a:moveTo>
                    <a:pt x="18703" y="0"/>
                  </a:moveTo>
                  <a:lnTo>
                    <a:pt x="18231" y="1124"/>
                  </a:lnTo>
                  <a:lnTo>
                    <a:pt x="17714" y="2248"/>
                  </a:lnTo>
                  <a:lnTo>
                    <a:pt x="17220" y="3372"/>
                  </a:lnTo>
                  <a:lnTo>
                    <a:pt x="16748" y="4496"/>
                  </a:lnTo>
                  <a:lnTo>
                    <a:pt x="16253" y="5733"/>
                  </a:lnTo>
                  <a:lnTo>
                    <a:pt x="15781" y="6969"/>
                  </a:lnTo>
                  <a:lnTo>
                    <a:pt x="15354" y="8228"/>
                  </a:lnTo>
                  <a:lnTo>
                    <a:pt x="14927" y="9509"/>
                  </a:lnTo>
                  <a:lnTo>
                    <a:pt x="14140" y="12049"/>
                  </a:lnTo>
                  <a:lnTo>
                    <a:pt x="13376" y="14589"/>
                  </a:lnTo>
                  <a:lnTo>
                    <a:pt x="12499" y="17399"/>
                  </a:lnTo>
                  <a:lnTo>
                    <a:pt x="11667" y="20209"/>
                  </a:lnTo>
                  <a:lnTo>
                    <a:pt x="10858" y="23041"/>
                  </a:lnTo>
                  <a:lnTo>
                    <a:pt x="10049" y="25874"/>
                  </a:lnTo>
                  <a:lnTo>
                    <a:pt x="9285" y="28706"/>
                  </a:lnTo>
                  <a:lnTo>
                    <a:pt x="8543" y="31561"/>
                  </a:lnTo>
                  <a:lnTo>
                    <a:pt x="7823" y="34393"/>
                  </a:lnTo>
                  <a:lnTo>
                    <a:pt x="7127" y="37248"/>
                  </a:lnTo>
                  <a:lnTo>
                    <a:pt x="5710" y="43273"/>
                  </a:lnTo>
                  <a:lnTo>
                    <a:pt x="5014" y="46285"/>
                  </a:lnTo>
                  <a:lnTo>
                    <a:pt x="4362" y="49320"/>
                  </a:lnTo>
                  <a:lnTo>
                    <a:pt x="3710" y="52332"/>
                  </a:lnTo>
                  <a:lnTo>
                    <a:pt x="3080" y="55366"/>
                  </a:lnTo>
                  <a:lnTo>
                    <a:pt x="2496" y="58401"/>
                  </a:lnTo>
                  <a:lnTo>
                    <a:pt x="1956" y="61436"/>
                  </a:lnTo>
                  <a:lnTo>
                    <a:pt x="1664" y="63212"/>
                  </a:lnTo>
                  <a:lnTo>
                    <a:pt x="1394" y="64965"/>
                  </a:lnTo>
                  <a:lnTo>
                    <a:pt x="1147" y="66741"/>
                  </a:lnTo>
                  <a:lnTo>
                    <a:pt x="900" y="68517"/>
                  </a:lnTo>
                  <a:lnTo>
                    <a:pt x="450" y="72068"/>
                  </a:lnTo>
                  <a:lnTo>
                    <a:pt x="1" y="75620"/>
                  </a:lnTo>
                  <a:lnTo>
                    <a:pt x="1237" y="75665"/>
                  </a:lnTo>
                  <a:lnTo>
                    <a:pt x="1687" y="72046"/>
                  </a:lnTo>
                  <a:lnTo>
                    <a:pt x="2159" y="68404"/>
                  </a:lnTo>
                  <a:lnTo>
                    <a:pt x="2406" y="66606"/>
                  </a:lnTo>
                  <a:lnTo>
                    <a:pt x="2676" y="64785"/>
                  </a:lnTo>
                  <a:lnTo>
                    <a:pt x="2945" y="62987"/>
                  </a:lnTo>
                  <a:lnTo>
                    <a:pt x="3260" y="61166"/>
                  </a:lnTo>
                  <a:lnTo>
                    <a:pt x="3800" y="58221"/>
                  </a:lnTo>
                  <a:lnTo>
                    <a:pt x="4384" y="55254"/>
                  </a:lnTo>
                  <a:lnTo>
                    <a:pt x="4991" y="52287"/>
                  </a:lnTo>
                  <a:lnTo>
                    <a:pt x="5620" y="49342"/>
                  </a:lnTo>
                  <a:lnTo>
                    <a:pt x="6272" y="46397"/>
                  </a:lnTo>
                  <a:lnTo>
                    <a:pt x="6947" y="43453"/>
                  </a:lnTo>
                  <a:lnTo>
                    <a:pt x="8318" y="37585"/>
                  </a:lnTo>
                  <a:lnTo>
                    <a:pt x="9037" y="34663"/>
                  </a:lnTo>
                  <a:lnTo>
                    <a:pt x="9779" y="31741"/>
                  </a:lnTo>
                  <a:lnTo>
                    <a:pt x="10543" y="28819"/>
                  </a:lnTo>
                  <a:lnTo>
                    <a:pt x="11330" y="25919"/>
                  </a:lnTo>
                  <a:lnTo>
                    <a:pt x="12139" y="23019"/>
                  </a:lnTo>
                  <a:lnTo>
                    <a:pt x="12971" y="20142"/>
                  </a:lnTo>
                  <a:lnTo>
                    <a:pt x="13848" y="17242"/>
                  </a:lnTo>
                  <a:lnTo>
                    <a:pt x="14724" y="14365"/>
                  </a:lnTo>
                  <a:lnTo>
                    <a:pt x="15601" y="11555"/>
                  </a:lnTo>
                  <a:lnTo>
                    <a:pt x="16051" y="10139"/>
                  </a:lnTo>
                  <a:lnTo>
                    <a:pt x="16523" y="8745"/>
                  </a:lnTo>
                  <a:lnTo>
                    <a:pt x="17017" y="7351"/>
                  </a:lnTo>
                  <a:lnTo>
                    <a:pt x="17512" y="5957"/>
                  </a:lnTo>
                  <a:lnTo>
                    <a:pt x="18051" y="4586"/>
                  </a:lnTo>
                  <a:lnTo>
                    <a:pt x="18636" y="3237"/>
                  </a:lnTo>
                  <a:lnTo>
                    <a:pt x="19288" y="1799"/>
                  </a:lnTo>
                  <a:lnTo>
                    <a:pt x="19895" y="360"/>
                  </a:lnTo>
                  <a:lnTo>
                    <a:pt x="19760" y="293"/>
                  </a:lnTo>
                  <a:lnTo>
                    <a:pt x="19490" y="203"/>
                  </a:lnTo>
                  <a:lnTo>
                    <a:pt x="19220" y="113"/>
                  </a:lnTo>
                  <a:lnTo>
                    <a:pt x="18973" y="45"/>
                  </a:lnTo>
                  <a:lnTo>
                    <a:pt x="1870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5694275" y="2994050"/>
              <a:ext cx="34875" cy="65775"/>
            </a:xfrm>
            <a:custGeom>
              <a:avLst/>
              <a:gdLst/>
              <a:ahLst/>
              <a:cxnLst/>
              <a:rect l="l" t="t" r="r" b="b"/>
              <a:pathLst>
                <a:path w="1395" h="2631" extrusionOk="0">
                  <a:moveTo>
                    <a:pt x="653" y="0"/>
                  </a:moveTo>
                  <a:lnTo>
                    <a:pt x="540" y="45"/>
                  </a:lnTo>
                  <a:lnTo>
                    <a:pt x="428" y="113"/>
                  </a:lnTo>
                  <a:lnTo>
                    <a:pt x="338" y="180"/>
                  </a:lnTo>
                  <a:lnTo>
                    <a:pt x="270" y="270"/>
                  </a:lnTo>
                  <a:lnTo>
                    <a:pt x="225" y="383"/>
                  </a:lnTo>
                  <a:lnTo>
                    <a:pt x="180" y="495"/>
                  </a:lnTo>
                  <a:lnTo>
                    <a:pt x="158" y="607"/>
                  </a:lnTo>
                  <a:lnTo>
                    <a:pt x="1" y="2001"/>
                  </a:lnTo>
                  <a:lnTo>
                    <a:pt x="1" y="2136"/>
                  </a:lnTo>
                  <a:lnTo>
                    <a:pt x="46" y="2248"/>
                  </a:lnTo>
                  <a:lnTo>
                    <a:pt x="113" y="2338"/>
                  </a:lnTo>
                  <a:lnTo>
                    <a:pt x="180" y="2451"/>
                  </a:lnTo>
                  <a:lnTo>
                    <a:pt x="293" y="2518"/>
                  </a:lnTo>
                  <a:lnTo>
                    <a:pt x="383" y="2586"/>
                  </a:lnTo>
                  <a:lnTo>
                    <a:pt x="518" y="2608"/>
                  </a:lnTo>
                  <a:lnTo>
                    <a:pt x="630" y="2630"/>
                  </a:lnTo>
                  <a:lnTo>
                    <a:pt x="742" y="2608"/>
                  </a:lnTo>
                  <a:lnTo>
                    <a:pt x="877" y="2586"/>
                  </a:lnTo>
                  <a:lnTo>
                    <a:pt x="967" y="2518"/>
                  </a:lnTo>
                  <a:lnTo>
                    <a:pt x="1057" y="2451"/>
                  </a:lnTo>
                  <a:lnTo>
                    <a:pt x="1125" y="2338"/>
                  </a:lnTo>
                  <a:lnTo>
                    <a:pt x="1192" y="2248"/>
                  </a:lnTo>
                  <a:lnTo>
                    <a:pt x="1214" y="2136"/>
                  </a:lnTo>
                  <a:lnTo>
                    <a:pt x="1237" y="2001"/>
                  </a:lnTo>
                  <a:lnTo>
                    <a:pt x="1394" y="607"/>
                  </a:lnTo>
                  <a:lnTo>
                    <a:pt x="1394" y="495"/>
                  </a:lnTo>
                  <a:lnTo>
                    <a:pt x="1349" y="383"/>
                  </a:lnTo>
                  <a:lnTo>
                    <a:pt x="1304" y="270"/>
                  </a:lnTo>
                  <a:lnTo>
                    <a:pt x="1214" y="180"/>
                  </a:lnTo>
                  <a:lnTo>
                    <a:pt x="1125" y="113"/>
                  </a:lnTo>
                  <a:lnTo>
                    <a:pt x="1012" y="45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5815675" y="2747900"/>
              <a:ext cx="35975" cy="151200"/>
            </a:xfrm>
            <a:custGeom>
              <a:avLst/>
              <a:gdLst/>
              <a:ahLst/>
              <a:cxnLst/>
              <a:rect l="l" t="t" r="r" b="b"/>
              <a:pathLst>
                <a:path w="1439" h="6048" extrusionOk="0">
                  <a:moveTo>
                    <a:pt x="585" y="1"/>
                  </a:moveTo>
                  <a:lnTo>
                    <a:pt x="472" y="23"/>
                  </a:lnTo>
                  <a:lnTo>
                    <a:pt x="360" y="46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38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112" y="3035"/>
                  </a:lnTo>
                  <a:lnTo>
                    <a:pt x="202" y="5463"/>
                  </a:lnTo>
                  <a:lnTo>
                    <a:pt x="225" y="5598"/>
                  </a:lnTo>
                  <a:lnTo>
                    <a:pt x="270" y="5710"/>
                  </a:lnTo>
                  <a:lnTo>
                    <a:pt x="337" y="5823"/>
                  </a:lnTo>
                  <a:lnTo>
                    <a:pt x="405" y="5913"/>
                  </a:lnTo>
                  <a:lnTo>
                    <a:pt x="517" y="5958"/>
                  </a:lnTo>
                  <a:lnTo>
                    <a:pt x="607" y="6025"/>
                  </a:lnTo>
                  <a:lnTo>
                    <a:pt x="719" y="6047"/>
                  </a:lnTo>
                  <a:lnTo>
                    <a:pt x="967" y="6047"/>
                  </a:lnTo>
                  <a:lnTo>
                    <a:pt x="1057" y="6025"/>
                  </a:lnTo>
                  <a:lnTo>
                    <a:pt x="1169" y="5980"/>
                  </a:lnTo>
                  <a:lnTo>
                    <a:pt x="1259" y="5913"/>
                  </a:lnTo>
                  <a:lnTo>
                    <a:pt x="1349" y="5823"/>
                  </a:lnTo>
                  <a:lnTo>
                    <a:pt x="1394" y="5710"/>
                  </a:lnTo>
                  <a:lnTo>
                    <a:pt x="1439" y="5598"/>
                  </a:lnTo>
                  <a:lnTo>
                    <a:pt x="1439" y="5463"/>
                  </a:lnTo>
                  <a:lnTo>
                    <a:pt x="1349" y="3035"/>
                  </a:lnTo>
                  <a:lnTo>
                    <a:pt x="1236" y="608"/>
                  </a:lnTo>
                  <a:lnTo>
                    <a:pt x="1214" y="473"/>
                  </a:lnTo>
                  <a:lnTo>
                    <a:pt x="1169" y="338"/>
                  </a:lnTo>
                  <a:lnTo>
                    <a:pt x="1102" y="248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09" y="46"/>
                  </a:lnTo>
                  <a:lnTo>
                    <a:pt x="697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5836450" y="2538850"/>
              <a:ext cx="48350" cy="136025"/>
            </a:xfrm>
            <a:custGeom>
              <a:avLst/>
              <a:gdLst/>
              <a:ahLst/>
              <a:cxnLst/>
              <a:rect l="l" t="t" r="r" b="b"/>
              <a:pathLst>
                <a:path w="1934" h="5441" extrusionOk="0">
                  <a:moveTo>
                    <a:pt x="1192" y="0"/>
                  </a:moveTo>
                  <a:lnTo>
                    <a:pt x="1080" y="23"/>
                  </a:lnTo>
                  <a:lnTo>
                    <a:pt x="990" y="45"/>
                  </a:lnTo>
                  <a:lnTo>
                    <a:pt x="900" y="113"/>
                  </a:lnTo>
                  <a:lnTo>
                    <a:pt x="833" y="203"/>
                  </a:lnTo>
                  <a:lnTo>
                    <a:pt x="765" y="315"/>
                  </a:lnTo>
                  <a:lnTo>
                    <a:pt x="743" y="450"/>
                  </a:lnTo>
                  <a:lnTo>
                    <a:pt x="653" y="989"/>
                  </a:lnTo>
                  <a:lnTo>
                    <a:pt x="540" y="1551"/>
                  </a:lnTo>
                  <a:lnTo>
                    <a:pt x="316" y="2630"/>
                  </a:lnTo>
                  <a:lnTo>
                    <a:pt x="203" y="3192"/>
                  </a:lnTo>
                  <a:lnTo>
                    <a:pt x="113" y="3732"/>
                  </a:lnTo>
                  <a:lnTo>
                    <a:pt x="46" y="4294"/>
                  </a:lnTo>
                  <a:lnTo>
                    <a:pt x="1" y="4833"/>
                  </a:lnTo>
                  <a:lnTo>
                    <a:pt x="1" y="4991"/>
                  </a:lnTo>
                  <a:lnTo>
                    <a:pt x="23" y="5103"/>
                  </a:lnTo>
                  <a:lnTo>
                    <a:pt x="91" y="5216"/>
                  </a:lnTo>
                  <a:lnTo>
                    <a:pt x="158" y="5283"/>
                  </a:lnTo>
                  <a:lnTo>
                    <a:pt x="248" y="5350"/>
                  </a:lnTo>
                  <a:lnTo>
                    <a:pt x="360" y="5395"/>
                  </a:lnTo>
                  <a:lnTo>
                    <a:pt x="450" y="5418"/>
                  </a:lnTo>
                  <a:lnTo>
                    <a:pt x="585" y="5440"/>
                  </a:lnTo>
                  <a:lnTo>
                    <a:pt x="698" y="5418"/>
                  </a:lnTo>
                  <a:lnTo>
                    <a:pt x="810" y="5395"/>
                  </a:lnTo>
                  <a:lnTo>
                    <a:pt x="922" y="5350"/>
                  </a:lnTo>
                  <a:lnTo>
                    <a:pt x="1012" y="5283"/>
                  </a:lnTo>
                  <a:lnTo>
                    <a:pt x="1102" y="5193"/>
                  </a:lnTo>
                  <a:lnTo>
                    <a:pt x="1170" y="5103"/>
                  </a:lnTo>
                  <a:lnTo>
                    <a:pt x="1215" y="4991"/>
                  </a:lnTo>
                  <a:lnTo>
                    <a:pt x="1237" y="4833"/>
                  </a:lnTo>
                  <a:lnTo>
                    <a:pt x="1282" y="4316"/>
                  </a:lnTo>
                  <a:lnTo>
                    <a:pt x="1350" y="3822"/>
                  </a:lnTo>
                  <a:lnTo>
                    <a:pt x="1439" y="3305"/>
                  </a:lnTo>
                  <a:lnTo>
                    <a:pt x="1529" y="2810"/>
                  </a:lnTo>
                  <a:lnTo>
                    <a:pt x="1754" y="1799"/>
                  </a:lnTo>
                  <a:lnTo>
                    <a:pt x="1844" y="1282"/>
                  </a:lnTo>
                  <a:lnTo>
                    <a:pt x="1934" y="765"/>
                  </a:lnTo>
                  <a:lnTo>
                    <a:pt x="1934" y="630"/>
                  </a:lnTo>
                  <a:lnTo>
                    <a:pt x="1912" y="495"/>
                  </a:lnTo>
                  <a:lnTo>
                    <a:pt x="1867" y="383"/>
                  </a:lnTo>
                  <a:lnTo>
                    <a:pt x="1799" y="293"/>
                  </a:lnTo>
                  <a:lnTo>
                    <a:pt x="1732" y="203"/>
                  </a:lnTo>
                  <a:lnTo>
                    <a:pt x="1642" y="113"/>
                  </a:lnTo>
                  <a:lnTo>
                    <a:pt x="1529" y="68"/>
                  </a:lnTo>
                  <a:lnTo>
                    <a:pt x="1417" y="23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5932000" y="2337650"/>
              <a:ext cx="30375" cy="30950"/>
            </a:xfrm>
            <a:custGeom>
              <a:avLst/>
              <a:gdLst/>
              <a:ahLst/>
              <a:cxnLst/>
              <a:rect l="l" t="t" r="r" b="b"/>
              <a:pathLst>
                <a:path w="1215" h="1238" extrusionOk="0">
                  <a:moveTo>
                    <a:pt x="472" y="1"/>
                  </a:moveTo>
                  <a:lnTo>
                    <a:pt x="337" y="46"/>
                  </a:lnTo>
                  <a:lnTo>
                    <a:pt x="248" y="113"/>
                  </a:lnTo>
                  <a:lnTo>
                    <a:pt x="158" y="181"/>
                  </a:lnTo>
                  <a:lnTo>
                    <a:pt x="90" y="271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23" y="720"/>
                  </a:lnTo>
                  <a:lnTo>
                    <a:pt x="45" y="833"/>
                  </a:lnTo>
                  <a:lnTo>
                    <a:pt x="90" y="945"/>
                  </a:lnTo>
                  <a:lnTo>
                    <a:pt x="158" y="1035"/>
                  </a:lnTo>
                  <a:lnTo>
                    <a:pt x="248" y="1125"/>
                  </a:lnTo>
                  <a:lnTo>
                    <a:pt x="337" y="1170"/>
                  </a:lnTo>
                  <a:lnTo>
                    <a:pt x="472" y="1215"/>
                  </a:lnTo>
                  <a:lnTo>
                    <a:pt x="607" y="1237"/>
                  </a:lnTo>
                  <a:lnTo>
                    <a:pt x="742" y="1215"/>
                  </a:lnTo>
                  <a:lnTo>
                    <a:pt x="877" y="1170"/>
                  </a:lnTo>
                  <a:lnTo>
                    <a:pt x="967" y="1125"/>
                  </a:lnTo>
                  <a:lnTo>
                    <a:pt x="1057" y="1035"/>
                  </a:lnTo>
                  <a:lnTo>
                    <a:pt x="1124" y="945"/>
                  </a:lnTo>
                  <a:lnTo>
                    <a:pt x="1169" y="833"/>
                  </a:lnTo>
                  <a:lnTo>
                    <a:pt x="1192" y="720"/>
                  </a:lnTo>
                  <a:lnTo>
                    <a:pt x="1214" y="608"/>
                  </a:lnTo>
                  <a:lnTo>
                    <a:pt x="1192" y="495"/>
                  </a:lnTo>
                  <a:lnTo>
                    <a:pt x="1169" y="383"/>
                  </a:lnTo>
                  <a:lnTo>
                    <a:pt x="1124" y="271"/>
                  </a:lnTo>
                  <a:lnTo>
                    <a:pt x="1057" y="181"/>
                  </a:lnTo>
                  <a:lnTo>
                    <a:pt x="967" y="113"/>
                  </a:lnTo>
                  <a:lnTo>
                    <a:pt x="877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5872425" y="2742850"/>
              <a:ext cx="48925" cy="145575"/>
            </a:xfrm>
            <a:custGeom>
              <a:avLst/>
              <a:gdLst/>
              <a:ahLst/>
              <a:cxnLst/>
              <a:rect l="l" t="t" r="r" b="b"/>
              <a:pathLst>
                <a:path w="1957" h="5823" extrusionOk="0">
                  <a:moveTo>
                    <a:pt x="1124" y="0"/>
                  </a:moveTo>
                  <a:lnTo>
                    <a:pt x="1012" y="45"/>
                  </a:lnTo>
                  <a:lnTo>
                    <a:pt x="922" y="113"/>
                  </a:lnTo>
                  <a:lnTo>
                    <a:pt x="855" y="203"/>
                  </a:lnTo>
                  <a:lnTo>
                    <a:pt x="787" y="292"/>
                  </a:lnTo>
                  <a:lnTo>
                    <a:pt x="742" y="427"/>
                  </a:lnTo>
                  <a:lnTo>
                    <a:pt x="517" y="1641"/>
                  </a:lnTo>
                  <a:lnTo>
                    <a:pt x="315" y="2833"/>
                  </a:lnTo>
                  <a:lnTo>
                    <a:pt x="158" y="4047"/>
                  </a:lnTo>
                  <a:lnTo>
                    <a:pt x="0" y="5238"/>
                  </a:lnTo>
                  <a:lnTo>
                    <a:pt x="0" y="5373"/>
                  </a:lnTo>
                  <a:lnTo>
                    <a:pt x="23" y="5508"/>
                  </a:lnTo>
                  <a:lnTo>
                    <a:pt x="68" y="5598"/>
                  </a:lnTo>
                  <a:lnTo>
                    <a:pt x="135" y="5687"/>
                  </a:lnTo>
                  <a:lnTo>
                    <a:pt x="225" y="5755"/>
                  </a:lnTo>
                  <a:lnTo>
                    <a:pt x="315" y="5800"/>
                  </a:lnTo>
                  <a:lnTo>
                    <a:pt x="428" y="5822"/>
                  </a:lnTo>
                  <a:lnTo>
                    <a:pt x="652" y="5822"/>
                  </a:lnTo>
                  <a:lnTo>
                    <a:pt x="765" y="5800"/>
                  </a:lnTo>
                  <a:lnTo>
                    <a:pt x="877" y="5755"/>
                  </a:lnTo>
                  <a:lnTo>
                    <a:pt x="990" y="5687"/>
                  </a:lnTo>
                  <a:lnTo>
                    <a:pt x="1079" y="5598"/>
                  </a:lnTo>
                  <a:lnTo>
                    <a:pt x="1147" y="5508"/>
                  </a:lnTo>
                  <a:lnTo>
                    <a:pt x="1214" y="5373"/>
                  </a:lnTo>
                  <a:lnTo>
                    <a:pt x="1237" y="5238"/>
                  </a:lnTo>
                  <a:lnTo>
                    <a:pt x="1394" y="4114"/>
                  </a:lnTo>
                  <a:lnTo>
                    <a:pt x="1552" y="2990"/>
                  </a:lnTo>
                  <a:lnTo>
                    <a:pt x="1731" y="1889"/>
                  </a:lnTo>
                  <a:lnTo>
                    <a:pt x="1934" y="765"/>
                  </a:lnTo>
                  <a:lnTo>
                    <a:pt x="1956" y="630"/>
                  </a:lnTo>
                  <a:lnTo>
                    <a:pt x="1934" y="495"/>
                  </a:lnTo>
                  <a:lnTo>
                    <a:pt x="1889" y="382"/>
                  </a:lnTo>
                  <a:lnTo>
                    <a:pt x="1844" y="270"/>
                  </a:lnTo>
                  <a:lnTo>
                    <a:pt x="1754" y="180"/>
                  </a:lnTo>
                  <a:lnTo>
                    <a:pt x="1664" y="113"/>
                  </a:lnTo>
                  <a:lnTo>
                    <a:pt x="1574" y="68"/>
                  </a:lnTo>
                  <a:lnTo>
                    <a:pt x="1462" y="2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5645375" y="1950450"/>
              <a:ext cx="38250" cy="74775"/>
            </a:xfrm>
            <a:custGeom>
              <a:avLst/>
              <a:gdLst/>
              <a:ahLst/>
              <a:cxnLst/>
              <a:rect l="l" t="t" r="r" b="b"/>
              <a:pathLst>
                <a:path w="1530" h="2991" extrusionOk="0">
                  <a:moveTo>
                    <a:pt x="855" y="1"/>
                  </a:moveTo>
                  <a:lnTo>
                    <a:pt x="743" y="46"/>
                  </a:lnTo>
                  <a:lnTo>
                    <a:pt x="630" y="91"/>
                  </a:lnTo>
                  <a:lnTo>
                    <a:pt x="518" y="158"/>
                  </a:lnTo>
                  <a:lnTo>
                    <a:pt x="428" y="248"/>
                  </a:lnTo>
                  <a:lnTo>
                    <a:pt x="361" y="338"/>
                  </a:lnTo>
                  <a:lnTo>
                    <a:pt x="338" y="450"/>
                  </a:lnTo>
                  <a:lnTo>
                    <a:pt x="23" y="2204"/>
                  </a:lnTo>
                  <a:lnTo>
                    <a:pt x="1" y="2339"/>
                  </a:lnTo>
                  <a:lnTo>
                    <a:pt x="23" y="2451"/>
                  </a:lnTo>
                  <a:lnTo>
                    <a:pt x="46" y="2563"/>
                  </a:lnTo>
                  <a:lnTo>
                    <a:pt x="91" y="2676"/>
                  </a:lnTo>
                  <a:lnTo>
                    <a:pt x="158" y="2788"/>
                  </a:lnTo>
                  <a:lnTo>
                    <a:pt x="226" y="2856"/>
                  </a:lnTo>
                  <a:lnTo>
                    <a:pt x="338" y="2923"/>
                  </a:lnTo>
                  <a:lnTo>
                    <a:pt x="451" y="2968"/>
                  </a:lnTo>
                  <a:lnTo>
                    <a:pt x="563" y="2990"/>
                  </a:lnTo>
                  <a:lnTo>
                    <a:pt x="698" y="2990"/>
                  </a:lnTo>
                  <a:lnTo>
                    <a:pt x="810" y="2968"/>
                  </a:lnTo>
                  <a:lnTo>
                    <a:pt x="923" y="2901"/>
                  </a:lnTo>
                  <a:lnTo>
                    <a:pt x="1035" y="2856"/>
                  </a:lnTo>
                  <a:lnTo>
                    <a:pt x="1125" y="2766"/>
                  </a:lnTo>
                  <a:lnTo>
                    <a:pt x="1170" y="2653"/>
                  </a:lnTo>
                  <a:lnTo>
                    <a:pt x="1215" y="2541"/>
                  </a:lnTo>
                  <a:lnTo>
                    <a:pt x="1530" y="788"/>
                  </a:lnTo>
                  <a:lnTo>
                    <a:pt x="1530" y="653"/>
                  </a:lnTo>
                  <a:lnTo>
                    <a:pt x="1530" y="540"/>
                  </a:lnTo>
                  <a:lnTo>
                    <a:pt x="1507" y="428"/>
                  </a:lnTo>
                  <a:lnTo>
                    <a:pt x="1462" y="315"/>
                  </a:lnTo>
                  <a:lnTo>
                    <a:pt x="1395" y="226"/>
                  </a:lnTo>
                  <a:lnTo>
                    <a:pt x="1305" y="136"/>
                  </a:lnTo>
                  <a:lnTo>
                    <a:pt x="1215" y="68"/>
                  </a:lnTo>
                  <a:lnTo>
                    <a:pt x="1102" y="23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5549850" y="2278650"/>
              <a:ext cx="66900" cy="202900"/>
            </a:xfrm>
            <a:custGeom>
              <a:avLst/>
              <a:gdLst/>
              <a:ahLst/>
              <a:cxnLst/>
              <a:rect l="l" t="t" r="r" b="b"/>
              <a:pathLst>
                <a:path w="2676" h="8116" extrusionOk="0">
                  <a:moveTo>
                    <a:pt x="1866" y="1"/>
                  </a:moveTo>
                  <a:lnTo>
                    <a:pt x="1754" y="46"/>
                  </a:lnTo>
                  <a:lnTo>
                    <a:pt x="1664" y="113"/>
                  </a:lnTo>
                  <a:lnTo>
                    <a:pt x="1574" y="203"/>
                  </a:lnTo>
                  <a:lnTo>
                    <a:pt x="1507" y="293"/>
                  </a:lnTo>
                  <a:lnTo>
                    <a:pt x="1462" y="428"/>
                  </a:lnTo>
                  <a:lnTo>
                    <a:pt x="1282" y="1304"/>
                  </a:lnTo>
                  <a:lnTo>
                    <a:pt x="1124" y="2159"/>
                  </a:lnTo>
                  <a:lnTo>
                    <a:pt x="787" y="3889"/>
                  </a:lnTo>
                  <a:lnTo>
                    <a:pt x="450" y="5620"/>
                  </a:lnTo>
                  <a:lnTo>
                    <a:pt x="248" y="6497"/>
                  </a:lnTo>
                  <a:lnTo>
                    <a:pt x="23" y="7351"/>
                  </a:lnTo>
                  <a:lnTo>
                    <a:pt x="1" y="7486"/>
                  </a:lnTo>
                  <a:lnTo>
                    <a:pt x="1" y="7621"/>
                  </a:lnTo>
                  <a:lnTo>
                    <a:pt x="45" y="7733"/>
                  </a:lnTo>
                  <a:lnTo>
                    <a:pt x="90" y="7823"/>
                  </a:lnTo>
                  <a:lnTo>
                    <a:pt x="158" y="7913"/>
                  </a:lnTo>
                  <a:lnTo>
                    <a:pt x="248" y="7981"/>
                  </a:lnTo>
                  <a:lnTo>
                    <a:pt x="360" y="8048"/>
                  </a:lnTo>
                  <a:lnTo>
                    <a:pt x="473" y="8093"/>
                  </a:lnTo>
                  <a:lnTo>
                    <a:pt x="585" y="8115"/>
                  </a:lnTo>
                  <a:lnTo>
                    <a:pt x="697" y="8115"/>
                  </a:lnTo>
                  <a:lnTo>
                    <a:pt x="810" y="8093"/>
                  </a:lnTo>
                  <a:lnTo>
                    <a:pt x="922" y="8048"/>
                  </a:lnTo>
                  <a:lnTo>
                    <a:pt x="1012" y="8003"/>
                  </a:lnTo>
                  <a:lnTo>
                    <a:pt x="1102" y="7913"/>
                  </a:lnTo>
                  <a:lnTo>
                    <a:pt x="1169" y="7801"/>
                  </a:lnTo>
                  <a:lnTo>
                    <a:pt x="1214" y="7666"/>
                  </a:lnTo>
                  <a:lnTo>
                    <a:pt x="1439" y="6812"/>
                  </a:lnTo>
                  <a:lnTo>
                    <a:pt x="1641" y="5958"/>
                  </a:lnTo>
                  <a:lnTo>
                    <a:pt x="1979" y="4227"/>
                  </a:lnTo>
                  <a:lnTo>
                    <a:pt x="2316" y="2496"/>
                  </a:lnTo>
                  <a:lnTo>
                    <a:pt x="2473" y="1619"/>
                  </a:lnTo>
                  <a:lnTo>
                    <a:pt x="2653" y="765"/>
                  </a:lnTo>
                  <a:lnTo>
                    <a:pt x="2676" y="630"/>
                  </a:lnTo>
                  <a:lnTo>
                    <a:pt x="2676" y="495"/>
                  </a:lnTo>
                  <a:lnTo>
                    <a:pt x="2631" y="383"/>
                  </a:lnTo>
                  <a:lnTo>
                    <a:pt x="2563" y="270"/>
                  </a:lnTo>
                  <a:lnTo>
                    <a:pt x="2496" y="180"/>
                  </a:lnTo>
                  <a:lnTo>
                    <a:pt x="2406" y="113"/>
                  </a:lnTo>
                  <a:lnTo>
                    <a:pt x="2316" y="46"/>
                  </a:lnTo>
                  <a:lnTo>
                    <a:pt x="2203" y="2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5647625" y="2180875"/>
              <a:ext cx="49500" cy="91625"/>
            </a:xfrm>
            <a:custGeom>
              <a:avLst/>
              <a:gdLst/>
              <a:ahLst/>
              <a:cxnLst/>
              <a:rect l="l" t="t" r="r" b="b"/>
              <a:pathLst>
                <a:path w="1980" h="3665" extrusionOk="0">
                  <a:moveTo>
                    <a:pt x="1170" y="0"/>
                  </a:moveTo>
                  <a:lnTo>
                    <a:pt x="1080" y="45"/>
                  </a:lnTo>
                  <a:lnTo>
                    <a:pt x="967" y="113"/>
                  </a:lnTo>
                  <a:lnTo>
                    <a:pt x="878" y="180"/>
                  </a:lnTo>
                  <a:lnTo>
                    <a:pt x="810" y="292"/>
                  </a:lnTo>
                  <a:lnTo>
                    <a:pt x="765" y="427"/>
                  </a:lnTo>
                  <a:lnTo>
                    <a:pt x="46" y="2900"/>
                  </a:lnTo>
                  <a:lnTo>
                    <a:pt x="1" y="3035"/>
                  </a:lnTo>
                  <a:lnTo>
                    <a:pt x="23" y="3170"/>
                  </a:lnTo>
                  <a:lnTo>
                    <a:pt x="46" y="3282"/>
                  </a:lnTo>
                  <a:lnTo>
                    <a:pt x="91" y="3372"/>
                  </a:lnTo>
                  <a:lnTo>
                    <a:pt x="158" y="3462"/>
                  </a:lnTo>
                  <a:lnTo>
                    <a:pt x="248" y="3552"/>
                  </a:lnTo>
                  <a:lnTo>
                    <a:pt x="361" y="3597"/>
                  </a:lnTo>
                  <a:lnTo>
                    <a:pt x="473" y="3642"/>
                  </a:lnTo>
                  <a:lnTo>
                    <a:pt x="585" y="3664"/>
                  </a:lnTo>
                  <a:lnTo>
                    <a:pt x="698" y="3664"/>
                  </a:lnTo>
                  <a:lnTo>
                    <a:pt x="810" y="3642"/>
                  </a:lnTo>
                  <a:lnTo>
                    <a:pt x="923" y="3597"/>
                  </a:lnTo>
                  <a:lnTo>
                    <a:pt x="1012" y="3552"/>
                  </a:lnTo>
                  <a:lnTo>
                    <a:pt x="1102" y="3462"/>
                  </a:lnTo>
                  <a:lnTo>
                    <a:pt x="1170" y="3350"/>
                  </a:lnTo>
                  <a:lnTo>
                    <a:pt x="1237" y="3237"/>
                  </a:lnTo>
                  <a:lnTo>
                    <a:pt x="1957" y="742"/>
                  </a:lnTo>
                  <a:lnTo>
                    <a:pt x="1979" y="607"/>
                  </a:lnTo>
                  <a:lnTo>
                    <a:pt x="1979" y="495"/>
                  </a:lnTo>
                  <a:lnTo>
                    <a:pt x="1934" y="382"/>
                  </a:lnTo>
                  <a:lnTo>
                    <a:pt x="1889" y="270"/>
                  </a:lnTo>
                  <a:lnTo>
                    <a:pt x="1822" y="180"/>
                  </a:lnTo>
                  <a:lnTo>
                    <a:pt x="1732" y="113"/>
                  </a:lnTo>
                  <a:lnTo>
                    <a:pt x="1619" y="45"/>
                  </a:lnTo>
                  <a:lnTo>
                    <a:pt x="1529" y="23"/>
                  </a:lnTo>
                  <a:lnTo>
                    <a:pt x="141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5529625" y="2699000"/>
              <a:ext cx="53400" cy="120300"/>
            </a:xfrm>
            <a:custGeom>
              <a:avLst/>
              <a:gdLst/>
              <a:ahLst/>
              <a:cxnLst/>
              <a:rect l="l" t="t" r="r" b="b"/>
              <a:pathLst>
                <a:path w="2136" h="4812" extrusionOk="0">
                  <a:moveTo>
                    <a:pt x="1304" y="1"/>
                  </a:moveTo>
                  <a:lnTo>
                    <a:pt x="1192" y="46"/>
                  </a:lnTo>
                  <a:lnTo>
                    <a:pt x="1102" y="113"/>
                  </a:lnTo>
                  <a:lnTo>
                    <a:pt x="1034" y="203"/>
                  </a:lnTo>
                  <a:lnTo>
                    <a:pt x="967" y="293"/>
                  </a:lnTo>
                  <a:lnTo>
                    <a:pt x="944" y="428"/>
                  </a:lnTo>
                  <a:lnTo>
                    <a:pt x="854" y="900"/>
                  </a:lnTo>
                  <a:lnTo>
                    <a:pt x="742" y="1350"/>
                  </a:lnTo>
                  <a:lnTo>
                    <a:pt x="495" y="2249"/>
                  </a:lnTo>
                  <a:lnTo>
                    <a:pt x="225" y="3148"/>
                  </a:lnTo>
                  <a:lnTo>
                    <a:pt x="113" y="3598"/>
                  </a:lnTo>
                  <a:lnTo>
                    <a:pt x="0" y="4047"/>
                  </a:lnTo>
                  <a:lnTo>
                    <a:pt x="0" y="4182"/>
                  </a:lnTo>
                  <a:lnTo>
                    <a:pt x="0" y="4317"/>
                  </a:lnTo>
                  <a:lnTo>
                    <a:pt x="45" y="4429"/>
                  </a:lnTo>
                  <a:lnTo>
                    <a:pt x="113" y="4542"/>
                  </a:lnTo>
                  <a:lnTo>
                    <a:pt x="180" y="4632"/>
                  </a:lnTo>
                  <a:lnTo>
                    <a:pt x="270" y="4699"/>
                  </a:lnTo>
                  <a:lnTo>
                    <a:pt x="382" y="4766"/>
                  </a:lnTo>
                  <a:lnTo>
                    <a:pt x="495" y="4789"/>
                  </a:lnTo>
                  <a:lnTo>
                    <a:pt x="607" y="4811"/>
                  </a:lnTo>
                  <a:lnTo>
                    <a:pt x="832" y="4811"/>
                  </a:lnTo>
                  <a:lnTo>
                    <a:pt x="922" y="4766"/>
                  </a:lnTo>
                  <a:lnTo>
                    <a:pt x="1012" y="4699"/>
                  </a:lnTo>
                  <a:lnTo>
                    <a:pt x="1102" y="4609"/>
                  </a:lnTo>
                  <a:lnTo>
                    <a:pt x="1169" y="4519"/>
                  </a:lnTo>
                  <a:lnTo>
                    <a:pt x="1214" y="4384"/>
                  </a:lnTo>
                  <a:lnTo>
                    <a:pt x="1304" y="3912"/>
                  </a:lnTo>
                  <a:lnTo>
                    <a:pt x="1416" y="3463"/>
                  </a:lnTo>
                  <a:lnTo>
                    <a:pt x="1686" y="2586"/>
                  </a:lnTo>
                  <a:lnTo>
                    <a:pt x="1933" y="1687"/>
                  </a:lnTo>
                  <a:lnTo>
                    <a:pt x="2046" y="1215"/>
                  </a:lnTo>
                  <a:lnTo>
                    <a:pt x="2136" y="765"/>
                  </a:lnTo>
                  <a:lnTo>
                    <a:pt x="2136" y="630"/>
                  </a:lnTo>
                  <a:lnTo>
                    <a:pt x="2113" y="495"/>
                  </a:lnTo>
                  <a:lnTo>
                    <a:pt x="2091" y="383"/>
                  </a:lnTo>
                  <a:lnTo>
                    <a:pt x="2023" y="271"/>
                  </a:lnTo>
                  <a:lnTo>
                    <a:pt x="1933" y="181"/>
                  </a:lnTo>
                  <a:lnTo>
                    <a:pt x="1844" y="113"/>
                  </a:lnTo>
                  <a:lnTo>
                    <a:pt x="1731" y="46"/>
                  </a:lnTo>
                  <a:lnTo>
                    <a:pt x="1641" y="23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5883675" y="2127475"/>
              <a:ext cx="46650" cy="123100"/>
            </a:xfrm>
            <a:custGeom>
              <a:avLst/>
              <a:gdLst/>
              <a:ahLst/>
              <a:cxnLst/>
              <a:rect l="l" t="t" r="r" b="b"/>
              <a:pathLst>
                <a:path w="1866" h="4924" extrusionOk="0">
                  <a:moveTo>
                    <a:pt x="1146" y="1"/>
                  </a:moveTo>
                  <a:lnTo>
                    <a:pt x="1034" y="23"/>
                  </a:lnTo>
                  <a:lnTo>
                    <a:pt x="944" y="68"/>
                  </a:lnTo>
                  <a:lnTo>
                    <a:pt x="832" y="113"/>
                  </a:lnTo>
                  <a:lnTo>
                    <a:pt x="764" y="203"/>
                  </a:lnTo>
                  <a:lnTo>
                    <a:pt x="697" y="315"/>
                  </a:lnTo>
                  <a:lnTo>
                    <a:pt x="652" y="450"/>
                  </a:lnTo>
                  <a:lnTo>
                    <a:pt x="450" y="1417"/>
                  </a:lnTo>
                  <a:lnTo>
                    <a:pt x="292" y="2383"/>
                  </a:lnTo>
                  <a:lnTo>
                    <a:pt x="135" y="3350"/>
                  </a:lnTo>
                  <a:lnTo>
                    <a:pt x="23" y="4317"/>
                  </a:lnTo>
                  <a:lnTo>
                    <a:pt x="0" y="4452"/>
                  </a:lnTo>
                  <a:lnTo>
                    <a:pt x="45" y="4586"/>
                  </a:lnTo>
                  <a:lnTo>
                    <a:pt x="90" y="4676"/>
                  </a:lnTo>
                  <a:lnTo>
                    <a:pt x="157" y="4766"/>
                  </a:lnTo>
                  <a:lnTo>
                    <a:pt x="247" y="4834"/>
                  </a:lnTo>
                  <a:lnTo>
                    <a:pt x="337" y="4879"/>
                  </a:lnTo>
                  <a:lnTo>
                    <a:pt x="450" y="4901"/>
                  </a:lnTo>
                  <a:lnTo>
                    <a:pt x="562" y="4924"/>
                  </a:lnTo>
                  <a:lnTo>
                    <a:pt x="674" y="4901"/>
                  </a:lnTo>
                  <a:lnTo>
                    <a:pt x="787" y="4879"/>
                  </a:lnTo>
                  <a:lnTo>
                    <a:pt x="899" y="4834"/>
                  </a:lnTo>
                  <a:lnTo>
                    <a:pt x="1012" y="4766"/>
                  </a:lnTo>
                  <a:lnTo>
                    <a:pt x="1102" y="4676"/>
                  </a:lnTo>
                  <a:lnTo>
                    <a:pt x="1169" y="4586"/>
                  </a:lnTo>
                  <a:lnTo>
                    <a:pt x="1214" y="4452"/>
                  </a:lnTo>
                  <a:lnTo>
                    <a:pt x="1259" y="4317"/>
                  </a:lnTo>
                  <a:lnTo>
                    <a:pt x="1371" y="3440"/>
                  </a:lnTo>
                  <a:lnTo>
                    <a:pt x="1506" y="2541"/>
                  </a:lnTo>
                  <a:lnTo>
                    <a:pt x="1663" y="1664"/>
                  </a:lnTo>
                  <a:lnTo>
                    <a:pt x="1843" y="765"/>
                  </a:lnTo>
                  <a:lnTo>
                    <a:pt x="1866" y="630"/>
                  </a:lnTo>
                  <a:lnTo>
                    <a:pt x="1843" y="495"/>
                  </a:lnTo>
                  <a:lnTo>
                    <a:pt x="1821" y="383"/>
                  </a:lnTo>
                  <a:lnTo>
                    <a:pt x="1753" y="293"/>
                  </a:lnTo>
                  <a:lnTo>
                    <a:pt x="1686" y="203"/>
                  </a:lnTo>
                  <a:lnTo>
                    <a:pt x="1596" y="113"/>
                  </a:lnTo>
                  <a:lnTo>
                    <a:pt x="1484" y="68"/>
                  </a:lnTo>
                  <a:lnTo>
                    <a:pt x="1371" y="23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5713950" y="2719800"/>
              <a:ext cx="34875" cy="153450"/>
            </a:xfrm>
            <a:custGeom>
              <a:avLst/>
              <a:gdLst/>
              <a:ahLst/>
              <a:cxnLst/>
              <a:rect l="l" t="t" r="r" b="b"/>
              <a:pathLst>
                <a:path w="1395" h="6138" extrusionOk="0">
                  <a:moveTo>
                    <a:pt x="652" y="1"/>
                  </a:moveTo>
                  <a:lnTo>
                    <a:pt x="540" y="46"/>
                  </a:lnTo>
                  <a:lnTo>
                    <a:pt x="427" y="91"/>
                  </a:lnTo>
                  <a:lnTo>
                    <a:pt x="338" y="136"/>
                  </a:lnTo>
                  <a:lnTo>
                    <a:pt x="248" y="225"/>
                  </a:lnTo>
                  <a:lnTo>
                    <a:pt x="203" y="338"/>
                  </a:lnTo>
                  <a:lnTo>
                    <a:pt x="158" y="450"/>
                  </a:lnTo>
                  <a:lnTo>
                    <a:pt x="135" y="585"/>
                  </a:lnTo>
                  <a:lnTo>
                    <a:pt x="135" y="1844"/>
                  </a:lnTo>
                  <a:lnTo>
                    <a:pt x="90" y="3080"/>
                  </a:lnTo>
                  <a:lnTo>
                    <a:pt x="23" y="4317"/>
                  </a:lnTo>
                  <a:lnTo>
                    <a:pt x="0" y="5553"/>
                  </a:lnTo>
                  <a:lnTo>
                    <a:pt x="0" y="5688"/>
                  </a:lnTo>
                  <a:lnTo>
                    <a:pt x="45" y="5800"/>
                  </a:lnTo>
                  <a:lnTo>
                    <a:pt x="90" y="5913"/>
                  </a:lnTo>
                  <a:lnTo>
                    <a:pt x="180" y="6003"/>
                  </a:lnTo>
                  <a:lnTo>
                    <a:pt x="270" y="6070"/>
                  </a:lnTo>
                  <a:lnTo>
                    <a:pt x="383" y="6115"/>
                  </a:lnTo>
                  <a:lnTo>
                    <a:pt x="472" y="6137"/>
                  </a:lnTo>
                  <a:lnTo>
                    <a:pt x="720" y="6137"/>
                  </a:lnTo>
                  <a:lnTo>
                    <a:pt x="832" y="6115"/>
                  </a:lnTo>
                  <a:lnTo>
                    <a:pt x="922" y="6070"/>
                  </a:lnTo>
                  <a:lnTo>
                    <a:pt x="1034" y="6003"/>
                  </a:lnTo>
                  <a:lnTo>
                    <a:pt x="1102" y="5913"/>
                  </a:lnTo>
                  <a:lnTo>
                    <a:pt x="1169" y="5800"/>
                  </a:lnTo>
                  <a:lnTo>
                    <a:pt x="1214" y="5688"/>
                  </a:lnTo>
                  <a:lnTo>
                    <a:pt x="1237" y="5553"/>
                  </a:lnTo>
                  <a:lnTo>
                    <a:pt x="1259" y="4317"/>
                  </a:lnTo>
                  <a:lnTo>
                    <a:pt x="1327" y="3080"/>
                  </a:lnTo>
                  <a:lnTo>
                    <a:pt x="1372" y="1844"/>
                  </a:lnTo>
                  <a:lnTo>
                    <a:pt x="1394" y="585"/>
                  </a:lnTo>
                  <a:lnTo>
                    <a:pt x="1372" y="450"/>
                  </a:lnTo>
                  <a:lnTo>
                    <a:pt x="1327" y="338"/>
                  </a:lnTo>
                  <a:lnTo>
                    <a:pt x="1259" y="225"/>
                  </a:lnTo>
                  <a:lnTo>
                    <a:pt x="1192" y="136"/>
                  </a:lnTo>
                  <a:lnTo>
                    <a:pt x="1102" y="91"/>
                  </a:lnTo>
                  <a:lnTo>
                    <a:pt x="989" y="46"/>
                  </a:lnTo>
                  <a:lnTo>
                    <a:pt x="877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5733625" y="1701500"/>
              <a:ext cx="49475" cy="69700"/>
            </a:xfrm>
            <a:custGeom>
              <a:avLst/>
              <a:gdLst/>
              <a:ahLst/>
              <a:cxnLst/>
              <a:rect l="l" t="t" r="r" b="b"/>
              <a:pathLst>
                <a:path w="1979" h="2788" extrusionOk="0">
                  <a:moveTo>
                    <a:pt x="1214" y="1"/>
                  </a:moveTo>
                  <a:lnTo>
                    <a:pt x="1102" y="45"/>
                  </a:lnTo>
                  <a:lnTo>
                    <a:pt x="989" y="113"/>
                  </a:lnTo>
                  <a:lnTo>
                    <a:pt x="922" y="203"/>
                  </a:lnTo>
                  <a:lnTo>
                    <a:pt x="832" y="315"/>
                  </a:lnTo>
                  <a:lnTo>
                    <a:pt x="68" y="1866"/>
                  </a:lnTo>
                  <a:lnTo>
                    <a:pt x="23" y="2001"/>
                  </a:lnTo>
                  <a:lnTo>
                    <a:pt x="0" y="2114"/>
                  </a:lnTo>
                  <a:lnTo>
                    <a:pt x="0" y="2248"/>
                  </a:lnTo>
                  <a:lnTo>
                    <a:pt x="23" y="2361"/>
                  </a:lnTo>
                  <a:lnTo>
                    <a:pt x="90" y="2473"/>
                  </a:lnTo>
                  <a:lnTo>
                    <a:pt x="158" y="2563"/>
                  </a:lnTo>
                  <a:lnTo>
                    <a:pt x="225" y="2631"/>
                  </a:lnTo>
                  <a:lnTo>
                    <a:pt x="337" y="2698"/>
                  </a:lnTo>
                  <a:lnTo>
                    <a:pt x="427" y="2765"/>
                  </a:lnTo>
                  <a:lnTo>
                    <a:pt x="540" y="2788"/>
                  </a:lnTo>
                  <a:lnTo>
                    <a:pt x="764" y="2788"/>
                  </a:lnTo>
                  <a:lnTo>
                    <a:pt x="877" y="2743"/>
                  </a:lnTo>
                  <a:lnTo>
                    <a:pt x="967" y="2698"/>
                  </a:lnTo>
                  <a:lnTo>
                    <a:pt x="1057" y="2608"/>
                  </a:lnTo>
                  <a:lnTo>
                    <a:pt x="1124" y="2473"/>
                  </a:lnTo>
                  <a:lnTo>
                    <a:pt x="1911" y="945"/>
                  </a:lnTo>
                  <a:lnTo>
                    <a:pt x="1956" y="810"/>
                  </a:lnTo>
                  <a:lnTo>
                    <a:pt x="1978" y="675"/>
                  </a:lnTo>
                  <a:lnTo>
                    <a:pt x="1978" y="563"/>
                  </a:lnTo>
                  <a:lnTo>
                    <a:pt x="1933" y="428"/>
                  </a:lnTo>
                  <a:lnTo>
                    <a:pt x="1888" y="338"/>
                  </a:lnTo>
                  <a:lnTo>
                    <a:pt x="1821" y="248"/>
                  </a:lnTo>
                  <a:lnTo>
                    <a:pt x="1731" y="158"/>
                  </a:lnTo>
                  <a:lnTo>
                    <a:pt x="1641" y="90"/>
                  </a:lnTo>
                  <a:lnTo>
                    <a:pt x="1529" y="45"/>
                  </a:lnTo>
                  <a:lnTo>
                    <a:pt x="1416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4243250" y="1428375"/>
              <a:ext cx="925050" cy="1966375"/>
            </a:xfrm>
            <a:custGeom>
              <a:avLst/>
              <a:gdLst/>
              <a:ahLst/>
              <a:cxnLst/>
              <a:rect l="l" t="t" r="r" b="b"/>
              <a:pathLst>
                <a:path w="37002" h="78655" extrusionOk="0">
                  <a:moveTo>
                    <a:pt x="33922" y="1"/>
                  </a:moveTo>
                  <a:lnTo>
                    <a:pt x="33607" y="23"/>
                  </a:lnTo>
                  <a:lnTo>
                    <a:pt x="33315" y="46"/>
                  </a:lnTo>
                  <a:lnTo>
                    <a:pt x="33022" y="91"/>
                  </a:lnTo>
                  <a:lnTo>
                    <a:pt x="32730" y="158"/>
                  </a:lnTo>
                  <a:lnTo>
                    <a:pt x="32416" y="248"/>
                  </a:lnTo>
                  <a:lnTo>
                    <a:pt x="32123" y="360"/>
                  </a:lnTo>
                  <a:lnTo>
                    <a:pt x="31831" y="473"/>
                  </a:lnTo>
                  <a:lnTo>
                    <a:pt x="31539" y="608"/>
                  </a:lnTo>
                  <a:lnTo>
                    <a:pt x="30932" y="922"/>
                  </a:lnTo>
                  <a:lnTo>
                    <a:pt x="30370" y="1282"/>
                  </a:lnTo>
                  <a:lnTo>
                    <a:pt x="29808" y="1687"/>
                  </a:lnTo>
                  <a:lnTo>
                    <a:pt x="29268" y="2091"/>
                  </a:lnTo>
                  <a:lnTo>
                    <a:pt x="28751" y="2518"/>
                  </a:lnTo>
                  <a:lnTo>
                    <a:pt x="28257" y="2945"/>
                  </a:lnTo>
                  <a:lnTo>
                    <a:pt x="27807" y="3350"/>
                  </a:lnTo>
                  <a:lnTo>
                    <a:pt x="27021" y="4114"/>
                  </a:lnTo>
                  <a:lnTo>
                    <a:pt x="26661" y="4497"/>
                  </a:lnTo>
                  <a:lnTo>
                    <a:pt x="26301" y="4924"/>
                  </a:lnTo>
                  <a:lnTo>
                    <a:pt x="25942" y="5396"/>
                  </a:lnTo>
                  <a:lnTo>
                    <a:pt x="25604" y="5890"/>
                  </a:lnTo>
                  <a:lnTo>
                    <a:pt x="25267" y="6407"/>
                  </a:lnTo>
                  <a:lnTo>
                    <a:pt x="24930" y="6969"/>
                  </a:lnTo>
                  <a:lnTo>
                    <a:pt x="24593" y="7554"/>
                  </a:lnTo>
                  <a:lnTo>
                    <a:pt x="24278" y="8138"/>
                  </a:lnTo>
                  <a:lnTo>
                    <a:pt x="23963" y="8768"/>
                  </a:lnTo>
                  <a:lnTo>
                    <a:pt x="23671" y="9397"/>
                  </a:lnTo>
                  <a:lnTo>
                    <a:pt x="23109" y="10678"/>
                  </a:lnTo>
                  <a:lnTo>
                    <a:pt x="22570" y="11960"/>
                  </a:lnTo>
                  <a:lnTo>
                    <a:pt x="22098" y="13241"/>
                  </a:lnTo>
                  <a:lnTo>
                    <a:pt x="21648" y="14455"/>
                  </a:lnTo>
                  <a:lnTo>
                    <a:pt x="21266" y="15601"/>
                  </a:lnTo>
                  <a:lnTo>
                    <a:pt x="20951" y="16658"/>
                  </a:lnTo>
                  <a:lnTo>
                    <a:pt x="20682" y="17602"/>
                  </a:lnTo>
                  <a:lnTo>
                    <a:pt x="20479" y="18366"/>
                  </a:lnTo>
                  <a:lnTo>
                    <a:pt x="20344" y="18951"/>
                  </a:lnTo>
                  <a:lnTo>
                    <a:pt x="20277" y="19333"/>
                  </a:lnTo>
                  <a:lnTo>
                    <a:pt x="20277" y="19423"/>
                  </a:lnTo>
                  <a:lnTo>
                    <a:pt x="20277" y="19468"/>
                  </a:lnTo>
                  <a:lnTo>
                    <a:pt x="20052" y="19940"/>
                  </a:lnTo>
                  <a:lnTo>
                    <a:pt x="19603" y="20951"/>
                  </a:lnTo>
                  <a:lnTo>
                    <a:pt x="18996" y="22367"/>
                  </a:lnTo>
                  <a:lnTo>
                    <a:pt x="18299" y="24098"/>
                  </a:lnTo>
                  <a:lnTo>
                    <a:pt x="17557" y="25942"/>
                  </a:lnTo>
                  <a:lnTo>
                    <a:pt x="16860" y="27807"/>
                  </a:lnTo>
                  <a:lnTo>
                    <a:pt x="16545" y="28706"/>
                  </a:lnTo>
                  <a:lnTo>
                    <a:pt x="16253" y="29538"/>
                  </a:lnTo>
                  <a:lnTo>
                    <a:pt x="16028" y="30325"/>
                  </a:lnTo>
                  <a:lnTo>
                    <a:pt x="15826" y="30999"/>
                  </a:lnTo>
                  <a:lnTo>
                    <a:pt x="15759" y="30010"/>
                  </a:lnTo>
                  <a:lnTo>
                    <a:pt x="15714" y="28999"/>
                  </a:lnTo>
                  <a:lnTo>
                    <a:pt x="15714" y="28010"/>
                  </a:lnTo>
                  <a:lnTo>
                    <a:pt x="15736" y="26998"/>
                  </a:lnTo>
                  <a:lnTo>
                    <a:pt x="15781" y="25987"/>
                  </a:lnTo>
                  <a:lnTo>
                    <a:pt x="15849" y="24997"/>
                  </a:lnTo>
                  <a:lnTo>
                    <a:pt x="16006" y="22974"/>
                  </a:lnTo>
                  <a:lnTo>
                    <a:pt x="16141" y="20974"/>
                  </a:lnTo>
                  <a:lnTo>
                    <a:pt x="16208" y="19962"/>
                  </a:lnTo>
                  <a:lnTo>
                    <a:pt x="16231" y="18973"/>
                  </a:lnTo>
                  <a:lnTo>
                    <a:pt x="16253" y="17961"/>
                  </a:lnTo>
                  <a:lnTo>
                    <a:pt x="16208" y="16950"/>
                  </a:lnTo>
                  <a:lnTo>
                    <a:pt x="16141" y="15961"/>
                  </a:lnTo>
                  <a:lnTo>
                    <a:pt x="16028" y="14949"/>
                  </a:lnTo>
                  <a:lnTo>
                    <a:pt x="15916" y="14185"/>
                  </a:lnTo>
                  <a:lnTo>
                    <a:pt x="15759" y="13286"/>
                  </a:lnTo>
                  <a:lnTo>
                    <a:pt x="15646" y="12791"/>
                  </a:lnTo>
                  <a:lnTo>
                    <a:pt x="15511" y="12319"/>
                  </a:lnTo>
                  <a:lnTo>
                    <a:pt x="15354" y="11847"/>
                  </a:lnTo>
                  <a:lnTo>
                    <a:pt x="15174" y="11398"/>
                  </a:lnTo>
                  <a:lnTo>
                    <a:pt x="14972" y="10970"/>
                  </a:lnTo>
                  <a:lnTo>
                    <a:pt x="14725" y="10588"/>
                  </a:lnTo>
                  <a:lnTo>
                    <a:pt x="14590" y="10431"/>
                  </a:lnTo>
                  <a:lnTo>
                    <a:pt x="14455" y="10274"/>
                  </a:lnTo>
                  <a:lnTo>
                    <a:pt x="14297" y="10116"/>
                  </a:lnTo>
                  <a:lnTo>
                    <a:pt x="14140" y="10004"/>
                  </a:lnTo>
                  <a:lnTo>
                    <a:pt x="13983" y="9891"/>
                  </a:lnTo>
                  <a:lnTo>
                    <a:pt x="13803" y="9802"/>
                  </a:lnTo>
                  <a:lnTo>
                    <a:pt x="13601" y="9734"/>
                  </a:lnTo>
                  <a:lnTo>
                    <a:pt x="13398" y="9689"/>
                  </a:lnTo>
                  <a:lnTo>
                    <a:pt x="13196" y="9667"/>
                  </a:lnTo>
                  <a:lnTo>
                    <a:pt x="12971" y="9689"/>
                  </a:lnTo>
                  <a:lnTo>
                    <a:pt x="12724" y="9712"/>
                  </a:lnTo>
                  <a:lnTo>
                    <a:pt x="12477" y="9779"/>
                  </a:lnTo>
                  <a:lnTo>
                    <a:pt x="12139" y="9891"/>
                  </a:lnTo>
                  <a:lnTo>
                    <a:pt x="11825" y="10026"/>
                  </a:lnTo>
                  <a:lnTo>
                    <a:pt x="11533" y="10206"/>
                  </a:lnTo>
                  <a:lnTo>
                    <a:pt x="11263" y="10409"/>
                  </a:lnTo>
                  <a:lnTo>
                    <a:pt x="10993" y="10633"/>
                  </a:lnTo>
                  <a:lnTo>
                    <a:pt x="10746" y="10881"/>
                  </a:lnTo>
                  <a:lnTo>
                    <a:pt x="10521" y="11150"/>
                  </a:lnTo>
                  <a:lnTo>
                    <a:pt x="10296" y="11443"/>
                  </a:lnTo>
                  <a:lnTo>
                    <a:pt x="10094" y="11757"/>
                  </a:lnTo>
                  <a:lnTo>
                    <a:pt x="9914" y="12094"/>
                  </a:lnTo>
                  <a:lnTo>
                    <a:pt x="9734" y="12432"/>
                  </a:lnTo>
                  <a:lnTo>
                    <a:pt x="9577" y="12791"/>
                  </a:lnTo>
                  <a:lnTo>
                    <a:pt x="9420" y="13173"/>
                  </a:lnTo>
                  <a:lnTo>
                    <a:pt x="9307" y="13556"/>
                  </a:lnTo>
                  <a:lnTo>
                    <a:pt x="9172" y="13938"/>
                  </a:lnTo>
                  <a:lnTo>
                    <a:pt x="9060" y="14342"/>
                  </a:lnTo>
                  <a:lnTo>
                    <a:pt x="8880" y="15152"/>
                  </a:lnTo>
                  <a:lnTo>
                    <a:pt x="8745" y="15961"/>
                  </a:lnTo>
                  <a:lnTo>
                    <a:pt x="8633" y="16770"/>
                  </a:lnTo>
                  <a:lnTo>
                    <a:pt x="8565" y="17579"/>
                  </a:lnTo>
                  <a:lnTo>
                    <a:pt x="8543" y="18344"/>
                  </a:lnTo>
                  <a:lnTo>
                    <a:pt x="8520" y="19040"/>
                  </a:lnTo>
                  <a:lnTo>
                    <a:pt x="8543" y="19715"/>
                  </a:lnTo>
                  <a:lnTo>
                    <a:pt x="8588" y="20299"/>
                  </a:lnTo>
                  <a:lnTo>
                    <a:pt x="8655" y="20749"/>
                  </a:lnTo>
                  <a:lnTo>
                    <a:pt x="8745" y="21198"/>
                  </a:lnTo>
                  <a:lnTo>
                    <a:pt x="8858" y="21693"/>
                  </a:lnTo>
                  <a:lnTo>
                    <a:pt x="9015" y="22188"/>
                  </a:lnTo>
                  <a:lnTo>
                    <a:pt x="9172" y="22705"/>
                  </a:lnTo>
                  <a:lnTo>
                    <a:pt x="9375" y="23222"/>
                  </a:lnTo>
                  <a:lnTo>
                    <a:pt x="9577" y="23761"/>
                  </a:lnTo>
                  <a:lnTo>
                    <a:pt x="9802" y="24301"/>
                  </a:lnTo>
                  <a:lnTo>
                    <a:pt x="10319" y="25402"/>
                  </a:lnTo>
                  <a:lnTo>
                    <a:pt x="10858" y="26504"/>
                  </a:lnTo>
                  <a:lnTo>
                    <a:pt x="11443" y="27583"/>
                  </a:lnTo>
                  <a:lnTo>
                    <a:pt x="12027" y="28639"/>
                  </a:lnTo>
                  <a:lnTo>
                    <a:pt x="12634" y="29628"/>
                  </a:lnTo>
                  <a:lnTo>
                    <a:pt x="13196" y="30550"/>
                  </a:lnTo>
                  <a:lnTo>
                    <a:pt x="13735" y="31381"/>
                  </a:lnTo>
                  <a:lnTo>
                    <a:pt x="14208" y="32101"/>
                  </a:lnTo>
                  <a:lnTo>
                    <a:pt x="14949" y="33157"/>
                  </a:lnTo>
                  <a:lnTo>
                    <a:pt x="15152" y="33450"/>
                  </a:lnTo>
                  <a:lnTo>
                    <a:pt x="15264" y="33562"/>
                  </a:lnTo>
                  <a:lnTo>
                    <a:pt x="15084" y="34529"/>
                  </a:lnTo>
                  <a:lnTo>
                    <a:pt x="14904" y="35495"/>
                  </a:lnTo>
                  <a:lnTo>
                    <a:pt x="14770" y="36462"/>
                  </a:lnTo>
                  <a:lnTo>
                    <a:pt x="14635" y="37428"/>
                  </a:lnTo>
                  <a:lnTo>
                    <a:pt x="14477" y="38755"/>
                  </a:lnTo>
                  <a:lnTo>
                    <a:pt x="14342" y="40103"/>
                  </a:lnTo>
                  <a:lnTo>
                    <a:pt x="14208" y="41452"/>
                  </a:lnTo>
                  <a:lnTo>
                    <a:pt x="14118" y="42801"/>
                  </a:lnTo>
                  <a:lnTo>
                    <a:pt x="13938" y="45498"/>
                  </a:lnTo>
                  <a:lnTo>
                    <a:pt x="13780" y="48196"/>
                  </a:lnTo>
                  <a:lnTo>
                    <a:pt x="13556" y="47746"/>
                  </a:lnTo>
                  <a:lnTo>
                    <a:pt x="13353" y="47274"/>
                  </a:lnTo>
                  <a:lnTo>
                    <a:pt x="13174" y="46802"/>
                  </a:lnTo>
                  <a:lnTo>
                    <a:pt x="13016" y="46308"/>
                  </a:lnTo>
                  <a:lnTo>
                    <a:pt x="12859" y="45813"/>
                  </a:lnTo>
                  <a:lnTo>
                    <a:pt x="12724" y="45319"/>
                  </a:lnTo>
                  <a:lnTo>
                    <a:pt x="12477" y="44307"/>
                  </a:lnTo>
                  <a:lnTo>
                    <a:pt x="12027" y="42261"/>
                  </a:lnTo>
                  <a:lnTo>
                    <a:pt x="11802" y="41250"/>
                  </a:lnTo>
                  <a:lnTo>
                    <a:pt x="11510" y="40238"/>
                  </a:lnTo>
                  <a:lnTo>
                    <a:pt x="11308" y="39609"/>
                  </a:lnTo>
                  <a:lnTo>
                    <a:pt x="11105" y="39002"/>
                  </a:lnTo>
                  <a:lnTo>
                    <a:pt x="10858" y="38395"/>
                  </a:lnTo>
                  <a:lnTo>
                    <a:pt x="10611" y="37788"/>
                  </a:lnTo>
                  <a:lnTo>
                    <a:pt x="10341" y="37181"/>
                  </a:lnTo>
                  <a:lnTo>
                    <a:pt x="10071" y="36597"/>
                  </a:lnTo>
                  <a:lnTo>
                    <a:pt x="9487" y="35428"/>
                  </a:lnTo>
                  <a:lnTo>
                    <a:pt x="9015" y="34529"/>
                  </a:lnTo>
                  <a:lnTo>
                    <a:pt x="8745" y="34012"/>
                  </a:lnTo>
                  <a:lnTo>
                    <a:pt x="8430" y="33472"/>
                  </a:lnTo>
                  <a:lnTo>
                    <a:pt x="8093" y="32933"/>
                  </a:lnTo>
                  <a:lnTo>
                    <a:pt x="7711" y="32371"/>
                  </a:lnTo>
                  <a:lnTo>
                    <a:pt x="7329" y="31831"/>
                  </a:lnTo>
                  <a:lnTo>
                    <a:pt x="6902" y="31314"/>
                  </a:lnTo>
                  <a:lnTo>
                    <a:pt x="6475" y="30820"/>
                  </a:lnTo>
                  <a:lnTo>
                    <a:pt x="6250" y="30595"/>
                  </a:lnTo>
                  <a:lnTo>
                    <a:pt x="6003" y="30392"/>
                  </a:lnTo>
                  <a:lnTo>
                    <a:pt x="5755" y="30213"/>
                  </a:lnTo>
                  <a:lnTo>
                    <a:pt x="5508" y="30033"/>
                  </a:lnTo>
                  <a:lnTo>
                    <a:pt x="5261" y="29875"/>
                  </a:lnTo>
                  <a:lnTo>
                    <a:pt x="5014" y="29741"/>
                  </a:lnTo>
                  <a:lnTo>
                    <a:pt x="4744" y="29628"/>
                  </a:lnTo>
                  <a:lnTo>
                    <a:pt x="4497" y="29561"/>
                  </a:lnTo>
                  <a:lnTo>
                    <a:pt x="4227" y="29493"/>
                  </a:lnTo>
                  <a:lnTo>
                    <a:pt x="3935" y="29471"/>
                  </a:lnTo>
                  <a:lnTo>
                    <a:pt x="3665" y="29471"/>
                  </a:lnTo>
                  <a:lnTo>
                    <a:pt x="3373" y="29493"/>
                  </a:lnTo>
                  <a:lnTo>
                    <a:pt x="3103" y="29561"/>
                  </a:lnTo>
                  <a:lnTo>
                    <a:pt x="2811" y="29651"/>
                  </a:lnTo>
                  <a:lnTo>
                    <a:pt x="2384" y="29830"/>
                  </a:lnTo>
                  <a:lnTo>
                    <a:pt x="2001" y="30055"/>
                  </a:lnTo>
                  <a:lnTo>
                    <a:pt x="1664" y="30303"/>
                  </a:lnTo>
                  <a:lnTo>
                    <a:pt x="1372" y="30550"/>
                  </a:lnTo>
                  <a:lnTo>
                    <a:pt x="1125" y="30842"/>
                  </a:lnTo>
                  <a:lnTo>
                    <a:pt x="900" y="31134"/>
                  </a:lnTo>
                  <a:lnTo>
                    <a:pt x="720" y="31471"/>
                  </a:lnTo>
                  <a:lnTo>
                    <a:pt x="585" y="31809"/>
                  </a:lnTo>
                  <a:lnTo>
                    <a:pt x="473" y="32168"/>
                  </a:lnTo>
                  <a:lnTo>
                    <a:pt x="383" y="32528"/>
                  </a:lnTo>
                  <a:lnTo>
                    <a:pt x="338" y="32910"/>
                  </a:lnTo>
                  <a:lnTo>
                    <a:pt x="293" y="33292"/>
                  </a:lnTo>
                  <a:lnTo>
                    <a:pt x="293" y="33697"/>
                  </a:lnTo>
                  <a:lnTo>
                    <a:pt x="338" y="34101"/>
                  </a:lnTo>
                  <a:lnTo>
                    <a:pt x="383" y="34506"/>
                  </a:lnTo>
                  <a:lnTo>
                    <a:pt x="450" y="34933"/>
                  </a:lnTo>
                  <a:lnTo>
                    <a:pt x="540" y="35338"/>
                  </a:lnTo>
                  <a:lnTo>
                    <a:pt x="630" y="35765"/>
                  </a:lnTo>
                  <a:lnTo>
                    <a:pt x="765" y="36192"/>
                  </a:lnTo>
                  <a:lnTo>
                    <a:pt x="900" y="36597"/>
                  </a:lnTo>
                  <a:lnTo>
                    <a:pt x="1215" y="37406"/>
                  </a:lnTo>
                  <a:lnTo>
                    <a:pt x="1574" y="38193"/>
                  </a:lnTo>
                  <a:lnTo>
                    <a:pt x="1956" y="38934"/>
                  </a:lnTo>
                  <a:lnTo>
                    <a:pt x="2339" y="39609"/>
                  </a:lnTo>
                  <a:lnTo>
                    <a:pt x="2721" y="40216"/>
                  </a:lnTo>
                  <a:lnTo>
                    <a:pt x="3103" y="40733"/>
                  </a:lnTo>
                  <a:lnTo>
                    <a:pt x="3687" y="41475"/>
                  </a:lnTo>
                  <a:lnTo>
                    <a:pt x="4272" y="42194"/>
                  </a:lnTo>
                  <a:lnTo>
                    <a:pt x="4879" y="42891"/>
                  </a:lnTo>
                  <a:lnTo>
                    <a:pt x="5508" y="43588"/>
                  </a:lnTo>
                  <a:lnTo>
                    <a:pt x="6745" y="44959"/>
                  </a:lnTo>
                  <a:lnTo>
                    <a:pt x="8003" y="46330"/>
                  </a:lnTo>
                  <a:lnTo>
                    <a:pt x="8588" y="47004"/>
                  </a:lnTo>
                  <a:lnTo>
                    <a:pt x="9195" y="47679"/>
                  </a:lnTo>
                  <a:lnTo>
                    <a:pt x="9847" y="48331"/>
                  </a:lnTo>
                  <a:lnTo>
                    <a:pt x="10161" y="48645"/>
                  </a:lnTo>
                  <a:lnTo>
                    <a:pt x="10521" y="48960"/>
                  </a:lnTo>
                  <a:lnTo>
                    <a:pt x="10881" y="49252"/>
                  </a:lnTo>
                  <a:lnTo>
                    <a:pt x="11240" y="49522"/>
                  </a:lnTo>
                  <a:lnTo>
                    <a:pt x="11600" y="49792"/>
                  </a:lnTo>
                  <a:lnTo>
                    <a:pt x="12005" y="50017"/>
                  </a:lnTo>
                  <a:lnTo>
                    <a:pt x="12387" y="50219"/>
                  </a:lnTo>
                  <a:lnTo>
                    <a:pt x="12791" y="50399"/>
                  </a:lnTo>
                  <a:lnTo>
                    <a:pt x="13218" y="50556"/>
                  </a:lnTo>
                  <a:lnTo>
                    <a:pt x="13668" y="50669"/>
                  </a:lnTo>
                  <a:lnTo>
                    <a:pt x="13511" y="53546"/>
                  </a:lnTo>
                  <a:lnTo>
                    <a:pt x="13331" y="56423"/>
                  </a:lnTo>
                  <a:lnTo>
                    <a:pt x="13218" y="57817"/>
                  </a:lnTo>
                  <a:lnTo>
                    <a:pt x="13106" y="59256"/>
                  </a:lnTo>
                  <a:lnTo>
                    <a:pt x="12971" y="60694"/>
                  </a:lnTo>
                  <a:lnTo>
                    <a:pt x="12791" y="62155"/>
                  </a:lnTo>
                  <a:lnTo>
                    <a:pt x="12477" y="61301"/>
                  </a:lnTo>
                  <a:lnTo>
                    <a:pt x="12184" y="60402"/>
                  </a:lnTo>
                  <a:lnTo>
                    <a:pt x="11915" y="59503"/>
                  </a:lnTo>
                  <a:lnTo>
                    <a:pt x="11645" y="58581"/>
                  </a:lnTo>
                  <a:lnTo>
                    <a:pt x="11398" y="57660"/>
                  </a:lnTo>
                  <a:lnTo>
                    <a:pt x="11128" y="56760"/>
                  </a:lnTo>
                  <a:lnTo>
                    <a:pt x="10836" y="55884"/>
                  </a:lnTo>
                  <a:lnTo>
                    <a:pt x="10678" y="55479"/>
                  </a:lnTo>
                  <a:lnTo>
                    <a:pt x="10499" y="55052"/>
                  </a:lnTo>
                  <a:lnTo>
                    <a:pt x="10026" y="53995"/>
                  </a:lnTo>
                  <a:lnTo>
                    <a:pt x="9532" y="52961"/>
                  </a:lnTo>
                  <a:lnTo>
                    <a:pt x="8992" y="51927"/>
                  </a:lnTo>
                  <a:lnTo>
                    <a:pt x="8408" y="50938"/>
                  </a:lnTo>
                  <a:lnTo>
                    <a:pt x="7913" y="50152"/>
                  </a:lnTo>
                  <a:lnTo>
                    <a:pt x="7644" y="49702"/>
                  </a:lnTo>
                  <a:lnTo>
                    <a:pt x="7329" y="49252"/>
                  </a:lnTo>
                  <a:lnTo>
                    <a:pt x="7014" y="48825"/>
                  </a:lnTo>
                  <a:lnTo>
                    <a:pt x="6655" y="48376"/>
                  </a:lnTo>
                  <a:lnTo>
                    <a:pt x="6295" y="47949"/>
                  </a:lnTo>
                  <a:lnTo>
                    <a:pt x="5913" y="47544"/>
                  </a:lnTo>
                  <a:lnTo>
                    <a:pt x="5486" y="47162"/>
                  </a:lnTo>
                  <a:lnTo>
                    <a:pt x="5081" y="46847"/>
                  </a:lnTo>
                  <a:lnTo>
                    <a:pt x="4856" y="46712"/>
                  </a:lnTo>
                  <a:lnTo>
                    <a:pt x="4631" y="46577"/>
                  </a:lnTo>
                  <a:lnTo>
                    <a:pt x="4407" y="46465"/>
                  </a:lnTo>
                  <a:lnTo>
                    <a:pt x="4182" y="46375"/>
                  </a:lnTo>
                  <a:lnTo>
                    <a:pt x="3935" y="46285"/>
                  </a:lnTo>
                  <a:lnTo>
                    <a:pt x="3710" y="46218"/>
                  </a:lnTo>
                  <a:lnTo>
                    <a:pt x="3463" y="46195"/>
                  </a:lnTo>
                  <a:lnTo>
                    <a:pt x="3215" y="46173"/>
                  </a:lnTo>
                  <a:lnTo>
                    <a:pt x="2968" y="46173"/>
                  </a:lnTo>
                  <a:lnTo>
                    <a:pt x="2721" y="46195"/>
                  </a:lnTo>
                  <a:lnTo>
                    <a:pt x="2451" y="46263"/>
                  </a:lnTo>
                  <a:lnTo>
                    <a:pt x="2204" y="46330"/>
                  </a:lnTo>
                  <a:lnTo>
                    <a:pt x="1867" y="46465"/>
                  </a:lnTo>
                  <a:lnTo>
                    <a:pt x="1552" y="46622"/>
                  </a:lnTo>
                  <a:lnTo>
                    <a:pt x="1260" y="46802"/>
                  </a:lnTo>
                  <a:lnTo>
                    <a:pt x="1012" y="46982"/>
                  </a:lnTo>
                  <a:lnTo>
                    <a:pt x="788" y="47162"/>
                  </a:lnTo>
                  <a:lnTo>
                    <a:pt x="608" y="47364"/>
                  </a:lnTo>
                  <a:lnTo>
                    <a:pt x="428" y="47589"/>
                  </a:lnTo>
                  <a:lnTo>
                    <a:pt x="293" y="47814"/>
                  </a:lnTo>
                  <a:lnTo>
                    <a:pt x="181" y="48061"/>
                  </a:lnTo>
                  <a:lnTo>
                    <a:pt x="113" y="48308"/>
                  </a:lnTo>
                  <a:lnTo>
                    <a:pt x="46" y="48556"/>
                  </a:lnTo>
                  <a:lnTo>
                    <a:pt x="23" y="48825"/>
                  </a:lnTo>
                  <a:lnTo>
                    <a:pt x="1" y="49117"/>
                  </a:lnTo>
                  <a:lnTo>
                    <a:pt x="23" y="49387"/>
                  </a:lnTo>
                  <a:lnTo>
                    <a:pt x="46" y="49702"/>
                  </a:lnTo>
                  <a:lnTo>
                    <a:pt x="113" y="49994"/>
                  </a:lnTo>
                  <a:lnTo>
                    <a:pt x="181" y="50309"/>
                  </a:lnTo>
                  <a:lnTo>
                    <a:pt x="271" y="50624"/>
                  </a:lnTo>
                  <a:lnTo>
                    <a:pt x="383" y="50938"/>
                  </a:lnTo>
                  <a:lnTo>
                    <a:pt x="518" y="51275"/>
                  </a:lnTo>
                  <a:lnTo>
                    <a:pt x="833" y="51950"/>
                  </a:lnTo>
                  <a:lnTo>
                    <a:pt x="1215" y="52647"/>
                  </a:lnTo>
                  <a:lnTo>
                    <a:pt x="1642" y="53344"/>
                  </a:lnTo>
                  <a:lnTo>
                    <a:pt x="2136" y="54063"/>
                  </a:lnTo>
                  <a:lnTo>
                    <a:pt x="2676" y="54782"/>
                  </a:lnTo>
                  <a:lnTo>
                    <a:pt x="3238" y="55524"/>
                  </a:lnTo>
                  <a:lnTo>
                    <a:pt x="3845" y="56243"/>
                  </a:lnTo>
                  <a:lnTo>
                    <a:pt x="4474" y="56963"/>
                  </a:lnTo>
                  <a:lnTo>
                    <a:pt x="5126" y="57682"/>
                  </a:lnTo>
                  <a:lnTo>
                    <a:pt x="5778" y="58379"/>
                  </a:lnTo>
                  <a:lnTo>
                    <a:pt x="6452" y="59053"/>
                  </a:lnTo>
                  <a:lnTo>
                    <a:pt x="7127" y="59705"/>
                  </a:lnTo>
                  <a:lnTo>
                    <a:pt x="8430" y="60964"/>
                  </a:lnTo>
                  <a:lnTo>
                    <a:pt x="9689" y="62088"/>
                  </a:lnTo>
                  <a:lnTo>
                    <a:pt x="10813" y="63055"/>
                  </a:lnTo>
                  <a:lnTo>
                    <a:pt x="11757" y="63819"/>
                  </a:lnTo>
                  <a:lnTo>
                    <a:pt x="12499" y="64381"/>
                  </a:lnTo>
                  <a:lnTo>
                    <a:pt x="12229" y="66112"/>
                  </a:lnTo>
                  <a:lnTo>
                    <a:pt x="11915" y="67843"/>
                  </a:lnTo>
                  <a:lnTo>
                    <a:pt x="11555" y="69573"/>
                  </a:lnTo>
                  <a:lnTo>
                    <a:pt x="11353" y="70428"/>
                  </a:lnTo>
                  <a:lnTo>
                    <a:pt x="11150" y="71259"/>
                  </a:lnTo>
                  <a:lnTo>
                    <a:pt x="10926" y="72114"/>
                  </a:lnTo>
                  <a:lnTo>
                    <a:pt x="10678" y="72945"/>
                  </a:lnTo>
                  <a:lnTo>
                    <a:pt x="10431" y="73755"/>
                  </a:lnTo>
                  <a:lnTo>
                    <a:pt x="10161" y="74586"/>
                  </a:lnTo>
                  <a:lnTo>
                    <a:pt x="9869" y="75373"/>
                  </a:lnTo>
                  <a:lnTo>
                    <a:pt x="9577" y="76160"/>
                  </a:lnTo>
                  <a:lnTo>
                    <a:pt x="9262" y="76947"/>
                  </a:lnTo>
                  <a:lnTo>
                    <a:pt x="8925" y="77711"/>
                  </a:lnTo>
                  <a:lnTo>
                    <a:pt x="8880" y="77846"/>
                  </a:lnTo>
                  <a:lnTo>
                    <a:pt x="8858" y="77958"/>
                  </a:lnTo>
                  <a:lnTo>
                    <a:pt x="8880" y="78093"/>
                  </a:lnTo>
                  <a:lnTo>
                    <a:pt x="8903" y="78205"/>
                  </a:lnTo>
                  <a:lnTo>
                    <a:pt x="8970" y="78318"/>
                  </a:lnTo>
                  <a:lnTo>
                    <a:pt x="9037" y="78408"/>
                  </a:lnTo>
                  <a:lnTo>
                    <a:pt x="9127" y="78498"/>
                  </a:lnTo>
                  <a:lnTo>
                    <a:pt x="9217" y="78565"/>
                  </a:lnTo>
                  <a:lnTo>
                    <a:pt x="9330" y="78610"/>
                  </a:lnTo>
                  <a:lnTo>
                    <a:pt x="9420" y="78633"/>
                  </a:lnTo>
                  <a:lnTo>
                    <a:pt x="9532" y="78655"/>
                  </a:lnTo>
                  <a:lnTo>
                    <a:pt x="9644" y="78633"/>
                  </a:lnTo>
                  <a:lnTo>
                    <a:pt x="9757" y="78610"/>
                  </a:lnTo>
                  <a:lnTo>
                    <a:pt x="9847" y="78543"/>
                  </a:lnTo>
                  <a:lnTo>
                    <a:pt x="9937" y="78453"/>
                  </a:lnTo>
                  <a:lnTo>
                    <a:pt x="10004" y="78318"/>
                  </a:lnTo>
                  <a:lnTo>
                    <a:pt x="10341" y="77531"/>
                  </a:lnTo>
                  <a:lnTo>
                    <a:pt x="10678" y="76744"/>
                  </a:lnTo>
                  <a:lnTo>
                    <a:pt x="10971" y="75935"/>
                  </a:lnTo>
                  <a:lnTo>
                    <a:pt x="11263" y="75126"/>
                  </a:lnTo>
                  <a:lnTo>
                    <a:pt x="11555" y="74317"/>
                  </a:lnTo>
                  <a:lnTo>
                    <a:pt x="11802" y="73485"/>
                  </a:lnTo>
                  <a:lnTo>
                    <a:pt x="12050" y="72653"/>
                  </a:lnTo>
                  <a:lnTo>
                    <a:pt x="12274" y="71821"/>
                  </a:lnTo>
                  <a:lnTo>
                    <a:pt x="12499" y="70990"/>
                  </a:lnTo>
                  <a:lnTo>
                    <a:pt x="12701" y="70158"/>
                  </a:lnTo>
                  <a:lnTo>
                    <a:pt x="13061" y="68450"/>
                  </a:lnTo>
                  <a:lnTo>
                    <a:pt x="13376" y="66741"/>
                  </a:lnTo>
                  <a:lnTo>
                    <a:pt x="13668" y="65010"/>
                  </a:lnTo>
                  <a:lnTo>
                    <a:pt x="14747" y="64583"/>
                  </a:lnTo>
                  <a:lnTo>
                    <a:pt x="15759" y="64156"/>
                  </a:lnTo>
                  <a:lnTo>
                    <a:pt x="16725" y="63706"/>
                  </a:lnTo>
                  <a:lnTo>
                    <a:pt x="17647" y="63257"/>
                  </a:lnTo>
                  <a:lnTo>
                    <a:pt x="18501" y="62785"/>
                  </a:lnTo>
                  <a:lnTo>
                    <a:pt x="19333" y="62290"/>
                  </a:lnTo>
                  <a:lnTo>
                    <a:pt x="20120" y="61796"/>
                  </a:lnTo>
                  <a:lnTo>
                    <a:pt x="20884" y="61279"/>
                  </a:lnTo>
                  <a:lnTo>
                    <a:pt x="21603" y="60739"/>
                  </a:lnTo>
                  <a:lnTo>
                    <a:pt x="22322" y="60200"/>
                  </a:lnTo>
                  <a:lnTo>
                    <a:pt x="22997" y="59615"/>
                  </a:lnTo>
                  <a:lnTo>
                    <a:pt x="23671" y="59031"/>
                  </a:lnTo>
                  <a:lnTo>
                    <a:pt x="24323" y="58424"/>
                  </a:lnTo>
                  <a:lnTo>
                    <a:pt x="24975" y="57794"/>
                  </a:lnTo>
                  <a:lnTo>
                    <a:pt x="25604" y="57143"/>
                  </a:lnTo>
                  <a:lnTo>
                    <a:pt x="26256" y="56446"/>
                  </a:lnTo>
                  <a:lnTo>
                    <a:pt x="26998" y="55659"/>
                  </a:lnTo>
                  <a:lnTo>
                    <a:pt x="27380" y="55209"/>
                  </a:lnTo>
                  <a:lnTo>
                    <a:pt x="27785" y="54715"/>
                  </a:lnTo>
                  <a:lnTo>
                    <a:pt x="28167" y="54220"/>
                  </a:lnTo>
                  <a:lnTo>
                    <a:pt x="28549" y="53681"/>
                  </a:lnTo>
                  <a:lnTo>
                    <a:pt x="28909" y="53141"/>
                  </a:lnTo>
                  <a:lnTo>
                    <a:pt x="29224" y="52602"/>
                  </a:lnTo>
                  <a:lnTo>
                    <a:pt x="29493" y="52017"/>
                  </a:lnTo>
                  <a:lnTo>
                    <a:pt x="29628" y="51748"/>
                  </a:lnTo>
                  <a:lnTo>
                    <a:pt x="29718" y="51455"/>
                  </a:lnTo>
                  <a:lnTo>
                    <a:pt x="29808" y="51163"/>
                  </a:lnTo>
                  <a:lnTo>
                    <a:pt x="29898" y="50871"/>
                  </a:lnTo>
                  <a:lnTo>
                    <a:pt x="29943" y="50579"/>
                  </a:lnTo>
                  <a:lnTo>
                    <a:pt x="29988" y="50286"/>
                  </a:lnTo>
                  <a:lnTo>
                    <a:pt x="30010" y="49994"/>
                  </a:lnTo>
                  <a:lnTo>
                    <a:pt x="29988" y="49724"/>
                  </a:lnTo>
                  <a:lnTo>
                    <a:pt x="29965" y="49432"/>
                  </a:lnTo>
                  <a:lnTo>
                    <a:pt x="29920" y="49140"/>
                  </a:lnTo>
                  <a:lnTo>
                    <a:pt x="29853" y="48870"/>
                  </a:lnTo>
                  <a:lnTo>
                    <a:pt x="29741" y="48578"/>
                  </a:lnTo>
                  <a:lnTo>
                    <a:pt x="29628" y="48308"/>
                  </a:lnTo>
                  <a:lnTo>
                    <a:pt x="29471" y="48038"/>
                  </a:lnTo>
                  <a:lnTo>
                    <a:pt x="29313" y="47791"/>
                  </a:lnTo>
                  <a:lnTo>
                    <a:pt x="29134" y="47566"/>
                  </a:lnTo>
                  <a:lnTo>
                    <a:pt x="28954" y="47387"/>
                  </a:lnTo>
                  <a:lnTo>
                    <a:pt x="28774" y="47229"/>
                  </a:lnTo>
                  <a:lnTo>
                    <a:pt x="28594" y="47094"/>
                  </a:lnTo>
                  <a:lnTo>
                    <a:pt x="28392" y="46982"/>
                  </a:lnTo>
                  <a:lnTo>
                    <a:pt x="28212" y="46892"/>
                  </a:lnTo>
                  <a:lnTo>
                    <a:pt x="28010" y="46825"/>
                  </a:lnTo>
                  <a:lnTo>
                    <a:pt x="27830" y="46780"/>
                  </a:lnTo>
                  <a:lnTo>
                    <a:pt x="27628" y="46757"/>
                  </a:lnTo>
                  <a:lnTo>
                    <a:pt x="27425" y="46757"/>
                  </a:lnTo>
                  <a:lnTo>
                    <a:pt x="27223" y="46780"/>
                  </a:lnTo>
                  <a:lnTo>
                    <a:pt x="27021" y="46825"/>
                  </a:lnTo>
                  <a:lnTo>
                    <a:pt x="26818" y="46870"/>
                  </a:lnTo>
                  <a:lnTo>
                    <a:pt x="26638" y="46937"/>
                  </a:lnTo>
                  <a:lnTo>
                    <a:pt x="26436" y="47027"/>
                  </a:lnTo>
                  <a:lnTo>
                    <a:pt x="26032" y="47229"/>
                  </a:lnTo>
                  <a:lnTo>
                    <a:pt x="25649" y="47477"/>
                  </a:lnTo>
                  <a:lnTo>
                    <a:pt x="25267" y="47769"/>
                  </a:lnTo>
                  <a:lnTo>
                    <a:pt x="24908" y="48083"/>
                  </a:lnTo>
                  <a:lnTo>
                    <a:pt x="24570" y="48421"/>
                  </a:lnTo>
                  <a:lnTo>
                    <a:pt x="24256" y="48758"/>
                  </a:lnTo>
                  <a:lnTo>
                    <a:pt x="23941" y="49117"/>
                  </a:lnTo>
                  <a:lnTo>
                    <a:pt x="23671" y="49455"/>
                  </a:lnTo>
                  <a:lnTo>
                    <a:pt x="23042" y="50286"/>
                  </a:lnTo>
                  <a:lnTo>
                    <a:pt x="22412" y="51163"/>
                  </a:lnTo>
                  <a:lnTo>
                    <a:pt x="21805" y="52017"/>
                  </a:lnTo>
                  <a:lnTo>
                    <a:pt x="21221" y="52894"/>
                  </a:lnTo>
                  <a:lnTo>
                    <a:pt x="20075" y="54647"/>
                  </a:lnTo>
                  <a:lnTo>
                    <a:pt x="18928" y="56423"/>
                  </a:lnTo>
                  <a:lnTo>
                    <a:pt x="17759" y="58177"/>
                  </a:lnTo>
                  <a:lnTo>
                    <a:pt x="17175" y="59031"/>
                  </a:lnTo>
                  <a:lnTo>
                    <a:pt x="16568" y="59907"/>
                  </a:lnTo>
                  <a:lnTo>
                    <a:pt x="15938" y="60739"/>
                  </a:lnTo>
                  <a:lnTo>
                    <a:pt x="15287" y="61571"/>
                  </a:lnTo>
                  <a:lnTo>
                    <a:pt x="14612" y="62403"/>
                  </a:lnTo>
                  <a:lnTo>
                    <a:pt x="13915" y="63212"/>
                  </a:lnTo>
                  <a:lnTo>
                    <a:pt x="14073" y="61751"/>
                  </a:lnTo>
                  <a:lnTo>
                    <a:pt x="14230" y="60267"/>
                  </a:lnTo>
                  <a:lnTo>
                    <a:pt x="14365" y="58806"/>
                  </a:lnTo>
                  <a:lnTo>
                    <a:pt x="14477" y="57322"/>
                  </a:lnTo>
                  <a:lnTo>
                    <a:pt x="14680" y="54355"/>
                  </a:lnTo>
                  <a:lnTo>
                    <a:pt x="14859" y="51388"/>
                  </a:lnTo>
                  <a:lnTo>
                    <a:pt x="14994" y="51343"/>
                  </a:lnTo>
                  <a:lnTo>
                    <a:pt x="15264" y="51208"/>
                  </a:lnTo>
                  <a:lnTo>
                    <a:pt x="16141" y="50691"/>
                  </a:lnTo>
                  <a:lnTo>
                    <a:pt x="17310" y="49949"/>
                  </a:lnTo>
                  <a:lnTo>
                    <a:pt x="18658" y="49073"/>
                  </a:lnTo>
                  <a:lnTo>
                    <a:pt x="20030" y="48128"/>
                  </a:lnTo>
                  <a:lnTo>
                    <a:pt x="21333" y="47207"/>
                  </a:lnTo>
                  <a:lnTo>
                    <a:pt x="22390" y="46442"/>
                  </a:lnTo>
                  <a:lnTo>
                    <a:pt x="22795" y="46128"/>
                  </a:lnTo>
                  <a:lnTo>
                    <a:pt x="23087" y="45858"/>
                  </a:lnTo>
                  <a:lnTo>
                    <a:pt x="23357" y="45588"/>
                  </a:lnTo>
                  <a:lnTo>
                    <a:pt x="23649" y="45274"/>
                  </a:lnTo>
                  <a:lnTo>
                    <a:pt x="23963" y="44936"/>
                  </a:lnTo>
                  <a:lnTo>
                    <a:pt x="24256" y="44554"/>
                  </a:lnTo>
                  <a:lnTo>
                    <a:pt x="24863" y="43745"/>
                  </a:lnTo>
                  <a:lnTo>
                    <a:pt x="25492" y="42846"/>
                  </a:lnTo>
                  <a:lnTo>
                    <a:pt x="26076" y="41879"/>
                  </a:lnTo>
                  <a:lnTo>
                    <a:pt x="26638" y="40868"/>
                  </a:lnTo>
                  <a:lnTo>
                    <a:pt x="27178" y="39856"/>
                  </a:lnTo>
                  <a:lnTo>
                    <a:pt x="27650" y="38845"/>
                  </a:lnTo>
                  <a:lnTo>
                    <a:pt x="27852" y="38350"/>
                  </a:lnTo>
                  <a:lnTo>
                    <a:pt x="28032" y="37855"/>
                  </a:lnTo>
                  <a:lnTo>
                    <a:pt x="28212" y="37383"/>
                  </a:lnTo>
                  <a:lnTo>
                    <a:pt x="28347" y="36934"/>
                  </a:lnTo>
                  <a:lnTo>
                    <a:pt x="28482" y="36484"/>
                  </a:lnTo>
                  <a:lnTo>
                    <a:pt x="28572" y="36057"/>
                  </a:lnTo>
                  <a:lnTo>
                    <a:pt x="28639" y="35675"/>
                  </a:lnTo>
                  <a:lnTo>
                    <a:pt x="28684" y="35293"/>
                  </a:lnTo>
                  <a:lnTo>
                    <a:pt x="28684" y="34956"/>
                  </a:lnTo>
                  <a:lnTo>
                    <a:pt x="28662" y="34641"/>
                  </a:lnTo>
                  <a:lnTo>
                    <a:pt x="28594" y="34371"/>
                  </a:lnTo>
                  <a:lnTo>
                    <a:pt x="28504" y="34124"/>
                  </a:lnTo>
                  <a:lnTo>
                    <a:pt x="28437" y="34012"/>
                  </a:lnTo>
                  <a:lnTo>
                    <a:pt x="28369" y="33922"/>
                  </a:lnTo>
                  <a:lnTo>
                    <a:pt x="28302" y="33832"/>
                  </a:lnTo>
                  <a:lnTo>
                    <a:pt x="28189" y="33764"/>
                  </a:lnTo>
                  <a:lnTo>
                    <a:pt x="28100" y="33697"/>
                  </a:lnTo>
                  <a:lnTo>
                    <a:pt x="27987" y="33652"/>
                  </a:lnTo>
                  <a:lnTo>
                    <a:pt x="27852" y="33607"/>
                  </a:lnTo>
                  <a:lnTo>
                    <a:pt x="27717" y="33584"/>
                  </a:lnTo>
                  <a:lnTo>
                    <a:pt x="27448" y="33562"/>
                  </a:lnTo>
                  <a:lnTo>
                    <a:pt x="27178" y="33539"/>
                  </a:lnTo>
                  <a:lnTo>
                    <a:pt x="26886" y="33539"/>
                  </a:lnTo>
                  <a:lnTo>
                    <a:pt x="26638" y="33562"/>
                  </a:lnTo>
                  <a:lnTo>
                    <a:pt x="26369" y="33584"/>
                  </a:lnTo>
                  <a:lnTo>
                    <a:pt x="26099" y="33629"/>
                  </a:lnTo>
                  <a:lnTo>
                    <a:pt x="25604" y="33742"/>
                  </a:lnTo>
                  <a:lnTo>
                    <a:pt x="25110" y="33899"/>
                  </a:lnTo>
                  <a:lnTo>
                    <a:pt x="24638" y="34124"/>
                  </a:lnTo>
                  <a:lnTo>
                    <a:pt x="24188" y="34371"/>
                  </a:lnTo>
                  <a:lnTo>
                    <a:pt x="23761" y="34663"/>
                  </a:lnTo>
                  <a:lnTo>
                    <a:pt x="23334" y="35001"/>
                  </a:lnTo>
                  <a:lnTo>
                    <a:pt x="22929" y="35338"/>
                  </a:lnTo>
                  <a:lnTo>
                    <a:pt x="22547" y="35720"/>
                  </a:lnTo>
                  <a:lnTo>
                    <a:pt x="22165" y="36125"/>
                  </a:lnTo>
                  <a:lnTo>
                    <a:pt x="21805" y="36552"/>
                  </a:lnTo>
                  <a:lnTo>
                    <a:pt x="21446" y="37001"/>
                  </a:lnTo>
                  <a:lnTo>
                    <a:pt x="21131" y="37451"/>
                  </a:lnTo>
                  <a:lnTo>
                    <a:pt x="20794" y="37900"/>
                  </a:lnTo>
                  <a:lnTo>
                    <a:pt x="20412" y="38485"/>
                  </a:lnTo>
                  <a:lnTo>
                    <a:pt x="20030" y="39092"/>
                  </a:lnTo>
                  <a:lnTo>
                    <a:pt x="19692" y="39676"/>
                  </a:lnTo>
                  <a:lnTo>
                    <a:pt x="19333" y="40283"/>
                  </a:lnTo>
                  <a:lnTo>
                    <a:pt x="18681" y="41497"/>
                  </a:lnTo>
                  <a:lnTo>
                    <a:pt x="18029" y="42688"/>
                  </a:lnTo>
                  <a:lnTo>
                    <a:pt x="17377" y="43880"/>
                  </a:lnTo>
                  <a:lnTo>
                    <a:pt x="17040" y="44487"/>
                  </a:lnTo>
                  <a:lnTo>
                    <a:pt x="16680" y="45049"/>
                  </a:lnTo>
                  <a:lnTo>
                    <a:pt x="16321" y="45633"/>
                  </a:lnTo>
                  <a:lnTo>
                    <a:pt x="15938" y="46195"/>
                  </a:lnTo>
                  <a:lnTo>
                    <a:pt x="15511" y="46757"/>
                  </a:lnTo>
                  <a:lnTo>
                    <a:pt x="15084" y="47297"/>
                  </a:lnTo>
                  <a:lnTo>
                    <a:pt x="15197" y="45498"/>
                  </a:lnTo>
                  <a:lnTo>
                    <a:pt x="15332" y="43723"/>
                  </a:lnTo>
                  <a:lnTo>
                    <a:pt x="15466" y="41969"/>
                  </a:lnTo>
                  <a:lnTo>
                    <a:pt x="15646" y="40193"/>
                  </a:lnTo>
                  <a:lnTo>
                    <a:pt x="15826" y="38440"/>
                  </a:lnTo>
                  <a:lnTo>
                    <a:pt x="16073" y="36709"/>
                  </a:lnTo>
                  <a:lnTo>
                    <a:pt x="16321" y="35001"/>
                  </a:lnTo>
                  <a:lnTo>
                    <a:pt x="16635" y="33292"/>
                  </a:lnTo>
                  <a:lnTo>
                    <a:pt x="17557" y="33247"/>
                  </a:lnTo>
                  <a:lnTo>
                    <a:pt x="18501" y="33157"/>
                  </a:lnTo>
                  <a:lnTo>
                    <a:pt x="19423" y="33045"/>
                  </a:lnTo>
                  <a:lnTo>
                    <a:pt x="20367" y="32933"/>
                  </a:lnTo>
                  <a:lnTo>
                    <a:pt x="21288" y="32753"/>
                  </a:lnTo>
                  <a:lnTo>
                    <a:pt x="22210" y="32573"/>
                  </a:lnTo>
                  <a:lnTo>
                    <a:pt x="23132" y="32348"/>
                  </a:lnTo>
                  <a:lnTo>
                    <a:pt x="24053" y="32078"/>
                  </a:lnTo>
                  <a:lnTo>
                    <a:pt x="24953" y="31786"/>
                  </a:lnTo>
                  <a:lnTo>
                    <a:pt x="25829" y="31449"/>
                  </a:lnTo>
                  <a:lnTo>
                    <a:pt x="26706" y="31089"/>
                  </a:lnTo>
                  <a:lnTo>
                    <a:pt x="27538" y="30685"/>
                  </a:lnTo>
                  <a:lnTo>
                    <a:pt x="28369" y="30258"/>
                  </a:lnTo>
                  <a:lnTo>
                    <a:pt x="29179" y="29763"/>
                  </a:lnTo>
                  <a:lnTo>
                    <a:pt x="29965" y="29246"/>
                  </a:lnTo>
                  <a:lnTo>
                    <a:pt x="30707" y="28684"/>
                  </a:lnTo>
                  <a:lnTo>
                    <a:pt x="31449" y="28055"/>
                  </a:lnTo>
                  <a:lnTo>
                    <a:pt x="31876" y="27695"/>
                  </a:lnTo>
                  <a:lnTo>
                    <a:pt x="32281" y="27313"/>
                  </a:lnTo>
                  <a:lnTo>
                    <a:pt x="32708" y="26908"/>
                  </a:lnTo>
                  <a:lnTo>
                    <a:pt x="33112" y="26459"/>
                  </a:lnTo>
                  <a:lnTo>
                    <a:pt x="33495" y="25987"/>
                  </a:lnTo>
                  <a:lnTo>
                    <a:pt x="33832" y="25514"/>
                  </a:lnTo>
                  <a:lnTo>
                    <a:pt x="34146" y="25020"/>
                  </a:lnTo>
                  <a:lnTo>
                    <a:pt x="34281" y="24773"/>
                  </a:lnTo>
                  <a:lnTo>
                    <a:pt x="34416" y="24525"/>
                  </a:lnTo>
                  <a:lnTo>
                    <a:pt x="34529" y="24278"/>
                  </a:lnTo>
                  <a:lnTo>
                    <a:pt x="34618" y="24008"/>
                  </a:lnTo>
                  <a:lnTo>
                    <a:pt x="34686" y="23761"/>
                  </a:lnTo>
                  <a:lnTo>
                    <a:pt x="34731" y="23491"/>
                  </a:lnTo>
                  <a:lnTo>
                    <a:pt x="34776" y="23244"/>
                  </a:lnTo>
                  <a:lnTo>
                    <a:pt x="34776" y="22974"/>
                  </a:lnTo>
                  <a:lnTo>
                    <a:pt x="34776" y="22727"/>
                  </a:lnTo>
                  <a:lnTo>
                    <a:pt x="34731" y="22457"/>
                  </a:lnTo>
                  <a:lnTo>
                    <a:pt x="34686" y="22210"/>
                  </a:lnTo>
                  <a:lnTo>
                    <a:pt x="34596" y="21963"/>
                  </a:lnTo>
                  <a:lnTo>
                    <a:pt x="34484" y="21715"/>
                  </a:lnTo>
                  <a:lnTo>
                    <a:pt x="34326" y="21468"/>
                  </a:lnTo>
                  <a:lnTo>
                    <a:pt x="34146" y="21198"/>
                  </a:lnTo>
                  <a:lnTo>
                    <a:pt x="33967" y="20974"/>
                  </a:lnTo>
                  <a:lnTo>
                    <a:pt x="33764" y="20771"/>
                  </a:lnTo>
                  <a:lnTo>
                    <a:pt x="33540" y="20592"/>
                  </a:lnTo>
                  <a:lnTo>
                    <a:pt x="33315" y="20434"/>
                  </a:lnTo>
                  <a:lnTo>
                    <a:pt x="33090" y="20322"/>
                  </a:lnTo>
                  <a:lnTo>
                    <a:pt x="32865" y="20209"/>
                  </a:lnTo>
                  <a:lnTo>
                    <a:pt x="32618" y="20142"/>
                  </a:lnTo>
                  <a:lnTo>
                    <a:pt x="32371" y="20075"/>
                  </a:lnTo>
                  <a:lnTo>
                    <a:pt x="32101" y="20052"/>
                  </a:lnTo>
                  <a:lnTo>
                    <a:pt x="31854" y="20030"/>
                  </a:lnTo>
                  <a:lnTo>
                    <a:pt x="31314" y="20030"/>
                  </a:lnTo>
                  <a:lnTo>
                    <a:pt x="31044" y="20075"/>
                  </a:lnTo>
                  <a:lnTo>
                    <a:pt x="30775" y="20119"/>
                  </a:lnTo>
                  <a:lnTo>
                    <a:pt x="30505" y="20187"/>
                  </a:lnTo>
                  <a:lnTo>
                    <a:pt x="29943" y="20344"/>
                  </a:lnTo>
                  <a:lnTo>
                    <a:pt x="29403" y="20547"/>
                  </a:lnTo>
                  <a:lnTo>
                    <a:pt x="28886" y="20794"/>
                  </a:lnTo>
                  <a:lnTo>
                    <a:pt x="28369" y="21064"/>
                  </a:lnTo>
                  <a:lnTo>
                    <a:pt x="27875" y="21333"/>
                  </a:lnTo>
                  <a:lnTo>
                    <a:pt x="27403" y="21626"/>
                  </a:lnTo>
                  <a:lnTo>
                    <a:pt x="26976" y="21918"/>
                  </a:lnTo>
                  <a:lnTo>
                    <a:pt x="26593" y="22210"/>
                  </a:lnTo>
                  <a:lnTo>
                    <a:pt x="26279" y="22457"/>
                  </a:lnTo>
                  <a:lnTo>
                    <a:pt x="25964" y="22727"/>
                  </a:lnTo>
                  <a:lnTo>
                    <a:pt x="25672" y="23019"/>
                  </a:lnTo>
                  <a:lnTo>
                    <a:pt x="25380" y="23312"/>
                  </a:lnTo>
                  <a:lnTo>
                    <a:pt x="24795" y="23941"/>
                  </a:lnTo>
                  <a:lnTo>
                    <a:pt x="24233" y="24615"/>
                  </a:lnTo>
                  <a:lnTo>
                    <a:pt x="23671" y="25312"/>
                  </a:lnTo>
                  <a:lnTo>
                    <a:pt x="23109" y="26031"/>
                  </a:lnTo>
                  <a:lnTo>
                    <a:pt x="22008" y="27470"/>
                  </a:lnTo>
                  <a:lnTo>
                    <a:pt x="21446" y="28189"/>
                  </a:lnTo>
                  <a:lnTo>
                    <a:pt x="20884" y="28864"/>
                  </a:lnTo>
                  <a:lnTo>
                    <a:pt x="20277" y="29516"/>
                  </a:lnTo>
                  <a:lnTo>
                    <a:pt x="19670" y="30123"/>
                  </a:lnTo>
                  <a:lnTo>
                    <a:pt x="19355" y="30392"/>
                  </a:lnTo>
                  <a:lnTo>
                    <a:pt x="19041" y="30662"/>
                  </a:lnTo>
                  <a:lnTo>
                    <a:pt x="18703" y="30909"/>
                  </a:lnTo>
                  <a:lnTo>
                    <a:pt x="18366" y="31157"/>
                  </a:lnTo>
                  <a:lnTo>
                    <a:pt x="18029" y="31359"/>
                  </a:lnTo>
                  <a:lnTo>
                    <a:pt x="17669" y="31561"/>
                  </a:lnTo>
                  <a:lnTo>
                    <a:pt x="17310" y="31719"/>
                  </a:lnTo>
                  <a:lnTo>
                    <a:pt x="16928" y="31876"/>
                  </a:lnTo>
                  <a:lnTo>
                    <a:pt x="16928" y="31876"/>
                  </a:lnTo>
                  <a:lnTo>
                    <a:pt x="17197" y="30730"/>
                  </a:lnTo>
                  <a:lnTo>
                    <a:pt x="17489" y="29606"/>
                  </a:lnTo>
                  <a:lnTo>
                    <a:pt x="17804" y="28482"/>
                  </a:lnTo>
                  <a:lnTo>
                    <a:pt x="18141" y="27358"/>
                  </a:lnTo>
                  <a:lnTo>
                    <a:pt x="18524" y="26256"/>
                  </a:lnTo>
                  <a:lnTo>
                    <a:pt x="18928" y="25177"/>
                  </a:lnTo>
                  <a:lnTo>
                    <a:pt x="19378" y="24098"/>
                  </a:lnTo>
                  <a:lnTo>
                    <a:pt x="19850" y="23042"/>
                  </a:lnTo>
                  <a:lnTo>
                    <a:pt x="20367" y="21985"/>
                  </a:lnTo>
                  <a:lnTo>
                    <a:pt x="20906" y="20951"/>
                  </a:lnTo>
                  <a:lnTo>
                    <a:pt x="21491" y="19940"/>
                  </a:lnTo>
                  <a:lnTo>
                    <a:pt x="22120" y="18928"/>
                  </a:lnTo>
                  <a:lnTo>
                    <a:pt x="22772" y="17939"/>
                  </a:lnTo>
                  <a:lnTo>
                    <a:pt x="23491" y="16972"/>
                  </a:lnTo>
                  <a:lnTo>
                    <a:pt x="24256" y="16006"/>
                  </a:lnTo>
                  <a:lnTo>
                    <a:pt x="25042" y="15062"/>
                  </a:lnTo>
                  <a:lnTo>
                    <a:pt x="25694" y="14410"/>
                  </a:lnTo>
                  <a:lnTo>
                    <a:pt x="26054" y="14095"/>
                  </a:lnTo>
                  <a:lnTo>
                    <a:pt x="26391" y="13780"/>
                  </a:lnTo>
                  <a:lnTo>
                    <a:pt x="26751" y="13466"/>
                  </a:lnTo>
                  <a:lnTo>
                    <a:pt x="27133" y="13173"/>
                  </a:lnTo>
                  <a:lnTo>
                    <a:pt x="27515" y="12904"/>
                  </a:lnTo>
                  <a:lnTo>
                    <a:pt x="27920" y="12634"/>
                  </a:lnTo>
                  <a:lnTo>
                    <a:pt x="29448" y="11667"/>
                  </a:lnTo>
                  <a:lnTo>
                    <a:pt x="30213" y="11195"/>
                  </a:lnTo>
                  <a:lnTo>
                    <a:pt x="30954" y="10723"/>
                  </a:lnTo>
                  <a:lnTo>
                    <a:pt x="31696" y="10229"/>
                  </a:lnTo>
                  <a:lnTo>
                    <a:pt x="32416" y="9712"/>
                  </a:lnTo>
                  <a:lnTo>
                    <a:pt x="33112" y="9150"/>
                  </a:lnTo>
                  <a:lnTo>
                    <a:pt x="33450" y="8835"/>
                  </a:lnTo>
                  <a:lnTo>
                    <a:pt x="33787" y="8520"/>
                  </a:lnTo>
                  <a:lnTo>
                    <a:pt x="34146" y="8161"/>
                  </a:lnTo>
                  <a:lnTo>
                    <a:pt x="34529" y="7756"/>
                  </a:lnTo>
                  <a:lnTo>
                    <a:pt x="34911" y="7306"/>
                  </a:lnTo>
                  <a:lnTo>
                    <a:pt x="35315" y="6834"/>
                  </a:lnTo>
                  <a:lnTo>
                    <a:pt x="35675" y="6317"/>
                  </a:lnTo>
                  <a:lnTo>
                    <a:pt x="36035" y="5778"/>
                  </a:lnTo>
                  <a:lnTo>
                    <a:pt x="36349" y="5216"/>
                  </a:lnTo>
                  <a:lnTo>
                    <a:pt x="36619" y="4654"/>
                  </a:lnTo>
                  <a:lnTo>
                    <a:pt x="36732" y="4362"/>
                  </a:lnTo>
                  <a:lnTo>
                    <a:pt x="36821" y="4092"/>
                  </a:lnTo>
                  <a:lnTo>
                    <a:pt x="36889" y="3800"/>
                  </a:lnTo>
                  <a:lnTo>
                    <a:pt x="36956" y="3507"/>
                  </a:lnTo>
                  <a:lnTo>
                    <a:pt x="37001" y="3238"/>
                  </a:lnTo>
                  <a:lnTo>
                    <a:pt x="37001" y="2945"/>
                  </a:lnTo>
                  <a:lnTo>
                    <a:pt x="37001" y="2676"/>
                  </a:lnTo>
                  <a:lnTo>
                    <a:pt x="36956" y="2406"/>
                  </a:lnTo>
                  <a:lnTo>
                    <a:pt x="36911" y="2159"/>
                  </a:lnTo>
                  <a:lnTo>
                    <a:pt x="36821" y="1889"/>
                  </a:lnTo>
                  <a:lnTo>
                    <a:pt x="36687" y="1642"/>
                  </a:lnTo>
                  <a:lnTo>
                    <a:pt x="36552" y="1394"/>
                  </a:lnTo>
                  <a:lnTo>
                    <a:pt x="36349" y="1170"/>
                  </a:lnTo>
                  <a:lnTo>
                    <a:pt x="36147" y="945"/>
                  </a:lnTo>
                  <a:lnTo>
                    <a:pt x="35900" y="720"/>
                  </a:lnTo>
                  <a:lnTo>
                    <a:pt x="35608" y="518"/>
                  </a:lnTo>
                  <a:lnTo>
                    <a:pt x="35338" y="360"/>
                  </a:lnTo>
                  <a:lnTo>
                    <a:pt x="35046" y="225"/>
                  </a:lnTo>
                  <a:lnTo>
                    <a:pt x="34776" y="136"/>
                  </a:lnTo>
                  <a:lnTo>
                    <a:pt x="34484" y="68"/>
                  </a:lnTo>
                  <a:lnTo>
                    <a:pt x="34191" y="23"/>
                  </a:lnTo>
                  <a:lnTo>
                    <a:pt x="3392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4659125" y="2718125"/>
              <a:ext cx="252350" cy="270900"/>
            </a:xfrm>
            <a:custGeom>
              <a:avLst/>
              <a:gdLst/>
              <a:ahLst/>
              <a:cxnLst/>
              <a:rect l="l" t="t" r="r" b="b"/>
              <a:pathLst>
                <a:path w="10094" h="10836" extrusionOk="0">
                  <a:moveTo>
                    <a:pt x="9329" y="0"/>
                  </a:moveTo>
                  <a:lnTo>
                    <a:pt x="9217" y="23"/>
                  </a:lnTo>
                  <a:lnTo>
                    <a:pt x="9104" y="90"/>
                  </a:lnTo>
                  <a:lnTo>
                    <a:pt x="8992" y="158"/>
                  </a:lnTo>
                  <a:lnTo>
                    <a:pt x="8902" y="270"/>
                  </a:lnTo>
                  <a:lnTo>
                    <a:pt x="8430" y="922"/>
                  </a:lnTo>
                  <a:lnTo>
                    <a:pt x="7958" y="1551"/>
                  </a:lnTo>
                  <a:lnTo>
                    <a:pt x="7441" y="2181"/>
                  </a:lnTo>
                  <a:lnTo>
                    <a:pt x="6924" y="2810"/>
                  </a:lnTo>
                  <a:lnTo>
                    <a:pt x="5867" y="4024"/>
                  </a:lnTo>
                  <a:lnTo>
                    <a:pt x="4766" y="5215"/>
                  </a:lnTo>
                  <a:lnTo>
                    <a:pt x="3619" y="6384"/>
                  </a:lnTo>
                  <a:lnTo>
                    <a:pt x="2473" y="7531"/>
                  </a:lnTo>
                  <a:lnTo>
                    <a:pt x="180" y="9779"/>
                  </a:lnTo>
                  <a:lnTo>
                    <a:pt x="90" y="9891"/>
                  </a:lnTo>
                  <a:lnTo>
                    <a:pt x="23" y="10003"/>
                  </a:lnTo>
                  <a:lnTo>
                    <a:pt x="0" y="10116"/>
                  </a:lnTo>
                  <a:lnTo>
                    <a:pt x="0" y="10228"/>
                  </a:lnTo>
                  <a:lnTo>
                    <a:pt x="23" y="10341"/>
                  </a:lnTo>
                  <a:lnTo>
                    <a:pt x="45" y="10453"/>
                  </a:lnTo>
                  <a:lnTo>
                    <a:pt x="113" y="10565"/>
                  </a:lnTo>
                  <a:lnTo>
                    <a:pt x="180" y="10633"/>
                  </a:lnTo>
                  <a:lnTo>
                    <a:pt x="270" y="10723"/>
                  </a:lnTo>
                  <a:lnTo>
                    <a:pt x="382" y="10768"/>
                  </a:lnTo>
                  <a:lnTo>
                    <a:pt x="472" y="10813"/>
                  </a:lnTo>
                  <a:lnTo>
                    <a:pt x="585" y="10835"/>
                  </a:lnTo>
                  <a:lnTo>
                    <a:pt x="720" y="10835"/>
                  </a:lnTo>
                  <a:lnTo>
                    <a:pt x="832" y="10813"/>
                  </a:lnTo>
                  <a:lnTo>
                    <a:pt x="944" y="10745"/>
                  </a:lnTo>
                  <a:lnTo>
                    <a:pt x="1057" y="10655"/>
                  </a:lnTo>
                  <a:lnTo>
                    <a:pt x="3417" y="8362"/>
                  </a:lnTo>
                  <a:lnTo>
                    <a:pt x="4586" y="7171"/>
                  </a:lnTo>
                  <a:lnTo>
                    <a:pt x="5732" y="5980"/>
                  </a:lnTo>
                  <a:lnTo>
                    <a:pt x="6856" y="4743"/>
                  </a:lnTo>
                  <a:lnTo>
                    <a:pt x="7418" y="4136"/>
                  </a:lnTo>
                  <a:lnTo>
                    <a:pt x="7958" y="3507"/>
                  </a:lnTo>
                  <a:lnTo>
                    <a:pt x="8475" y="2855"/>
                  </a:lnTo>
                  <a:lnTo>
                    <a:pt x="8992" y="2203"/>
                  </a:lnTo>
                  <a:lnTo>
                    <a:pt x="9486" y="1551"/>
                  </a:lnTo>
                  <a:lnTo>
                    <a:pt x="9981" y="899"/>
                  </a:lnTo>
                  <a:lnTo>
                    <a:pt x="10048" y="764"/>
                  </a:lnTo>
                  <a:lnTo>
                    <a:pt x="10071" y="652"/>
                  </a:lnTo>
                  <a:lnTo>
                    <a:pt x="10093" y="540"/>
                  </a:lnTo>
                  <a:lnTo>
                    <a:pt x="10071" y="427"/>
                  </a:lnTo>
                  <a:lnTo>
                    <a:pt x="10026" y="337"/>
                  </a:lnTo>
                  <a:lnTo>
                    <a:pt x="9958" y="247"/>
                  </a:lnTo>
                  <a:lnTo>
                    <a:pt x="9869" y="158"/>
                  </a:lnTo>
                  <a:lnTo>
                    <a:pt x="9779" y="90"/>
                  </a:lnTo>
                  <a:lnTo>
                    <a:pt x="9666" y="45"/>
                  </a:lnTo>
                  <a:lnTo>
                    <a:pt x="955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4339350" y="2699575"/>
              <a:ext cx="183225" cy="267525"/>
            </a:xfrm>
            <a:custGeom>
              <a:avLst/>
              <a:gdLst/>
              <a:ahLst/>
              <a:cxnLst/>
              <a:rect l="l" t="t" r="r" b="b"/>
              <a:pathLst>
                <a:path w="7329" h="10701" extrusionOk="0">
                  <a:moveTo>
                    <a:pt x="563" y="0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68" y="270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113" y="1079"/>
                  </a:lnTo>
                  <a:lnTo>
                    <a:pt x="248" y="1394"/>
                  </a:lnTo>
                  <a:lnTo>
                    <a:pt x="383" y="1709"/>
                  </a:lnTo>
                  <a:lnTo>
                    <a:pt x="518" y="2001"/>
                  </a:lnTo>
                  <a:lnTo>
                    <a:pt x="855" y="2585"/>
                  </a:lnTo>
                  <a:lnTo>
                    <a:pt x="1237" y="3147"/>
                  </a:lnTo>
                  <a:lnTo>
                    <a:pt x="1619" y="3709"/>
                  </a:lnTo>
                  <a:lnTo>
                    <a:pt x="2024" y="4249"/>
                  </a:lnTo>
                  <a:lnTo>
                    <a:pt x="2406" y="4811"/>
                  </a:lnTo>
                  <a:lnTo>
                    <a:pt x="2788" y="5373"/>
                  </a:lnTo>
                  <a:lnTo>
                    <a:pt x="3620" y="6677"/>
                  </a:lnTo>
                  <a:lnTo>
                    <a:pt x="4474" y="7958"/>
                  </a:lnTo>
                  <a:lnTo>
                    <a:pt x="5373" y="9239"/>
                  </a:lnTo>
                  <a:lnTo>
                    <a:pt x="5845" y="9869"/>
                  </a:lnTo>
                  <a:lnTo>
                    <a:pt x="6317" y="10476"/>
                  </a:lnTo>
                  <a:lnTo>
                    <a:pt x="6407" y="10588"/>
                  </a:lnTo>
                  <a:lnTo>
                    <a:pt x="6520" y="10655"/>
                  </a:lnTo>
                  <a:lnTo>
                    <a:pt x="6610" y="10678"/>
                  </a:lnTo>
                  <a:lnTo>
                    <a:pt x="6722" y="10700"/>
                  </a:lnTo>
                  <a:lnTo>
                    <a:pt x="6834" y="10678"/>
                  </a:lnTo>
                  <a:lnTo>
                    <a:pt x="6947" y="10633"/>
                  </a:lnTo>
                  <a:lnTo>
                    <a:pt x="7037" y="10588"/>
                  </a:lnTo>
                  <a:lnTo>
                    <a:pt x="7127" y="10498"/>
                  </a:lnTo>
                  <a:lnTo>
                    <a:pt x="7194" y="10408"/>
                  </a:lnTo>
                  <a:lnTo>
                    <a:pt x="7261" y="10318"/>
                  </a:lnTo>
                  <a:lnTo>
                    <a:pt x="7306" y="10206"/>
                  </a:lnTo>
                  <a:lnTo>
                    <a:pt x="7329" y="10093"/>
                  </a:lnTo>
                  <a:lnTo>
                    <a:pt x="7329" y="9959"/>
                  </a:lnTo>
                  <a:lnTo>
                    <a:pt x="7306" y="9846"/>
                  </a:lnTo>
                  <a:lnTo>
                    <a:pt x="7261" y="9711"/>
                  </a:lnTo>
                  <a:lnTo>
                    <a:pt x="7194" y="9599"/>
                  </a:lnTo>
                  <a:lnTo>
                    <a:pt x="6744" y="9014"/>
                  </a:lnTo>
                  <a:lnTo>
                    <a:pt x="6295" y="8430"/>
                  </a:lnTo>
                  <a:lnTo>
                    <a:pt x="5463" y="7216"/>
                  </a:lnTo>
                  <a:lnTo>
                    <a:pt x="4654" y="5980"/>
                  </a:lnTo>
                  <a:lnTo>
                    <a:pt x="3845" y="4743"/>
                  </a:lnTo>
                  <a:lnTo>
                    <a:pt x="3507" y="4226"/>
                  </a:lnTo>
                  <a:lnTo>
                    <a:pt x="3125" y="3709"/>
                  </a:lnTo>
                  <a:lnTo>
                    <a:pt x="2361" y="2675"/>
                  </a:lnTo>
                  <a:lnTo>
                    <a:pt x="2024" y="2136"/>
                  </a:lnTo>
                  <a:lnTo>
                    <a:pt x="1687" y="1574"/>
                  </a:lnTo>
                  <a:lnTo>
                    <a:pt x="1552" y="1304"/>
                  </a:lnTo>
                  <a:lnTo>
                    <a:pt x="1417" y="1012"/>
                  </a:lnTo>
                  <a:lnTo>
                    <a:pt x="1305" y="720"/>
                  </a:lnTo>
                  <a:lnTo>
                    <a:pt x="1215" y="427"/>
                  </a:lnTo>
                  <a:lnTo>
                    <a:pt x="1147" y="315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45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4369150" y="2302825"/>
              <a:ext cx="203450" cy="347325"/>
            </a:xfrm>
            <a:custGeom>
              <a:avLst/>
              <a:gdLst/>
              <a:ahLst/>
              <a:cxnLst/>
              <a:rect l="l" t="t" r="r" b="b"/>
              <a:pathLst>
                <a:path w="8138" h="13893" extrusionOk="0">
                  <a:moveTo>
                    <a:pt x="652" y="0"/>
                  </a:moveTo>
                  <a:lnTo>
                    <a:pt x="562" y="23"/>
                  </a:lnTo>
                  <a:lnTo>
                    <a:pt x="450" y="45"/>
                  </a:lnTo>
                  <a:lnTo>
                    <a:pt x="337" y="90"/>
                  </a:lnTo>
                  <a:lnTo>
                    <a:pt x="247" y="158"/>
                  </a:lnTo>
                  <a:lnTo>
                    <a:pt x="157" y="247"/>
                  </a:lnTo>
                  <a:lnTo>
                    <a:pt x="90" y="337"/>
                  </a:lnTo>
                  <a:lnTo>
                    <a:pt x="45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23" y="809"/>
                  </a:lnTo>
                  <a:lnTo>
                    <a:pt x="68" y="944"/>
                  </a:lnTo>
                  <a:lnTo>
                    <a:pt x="899" y="2540"/>
                  </a:lnTo>
                  <a:lnTo>
                    <a:pt x="1753" y="4136"/>
                  </a:lnTo>
                  <a:lnTo>
                    <a:pt x="2608" y="5710"/>
                  </a:lnTo>
                  <a:lnTo>
                    <a:pt x="3484" y="7283"/>
                  </a:lnTo>
                  <a:lnTo>
                    <a:pt x="5260" y="10430"/>
                  </a:lnTo>
                  <a:lnTo>
                    <a:pt x="6137" y="12004"/>
                  </a:lnTo>
                  <a:lnTo>
                    <a:pt x="6991" y="13578"/>
                  </a:lnTo>
                  <a:lnTo>
                    <a:pt x="7059" y="13690"/>
                  </a:lnTo>
                  <a:lnTo>
                    <a:pt x="7148" y="13780"/>
                  </a:lnTo>
                  <a:lnTo>
                    <a:pt x="7261" y="13847"/>
                  </a:lnTo>
                  <a:lnTo>
                    <a:pt x="7373" y="13892"/>
                  </a:lnTo>
                  <a:lnTo>
                    <a:pt x="7486" y="13892"/>
                  </a:lnTo>
                  <a:lnTo>
                    <a:pt x="7598" y="13870"/>
                  </a:lnTo>
                  <a:lnTo>
                    <a:pt x="7688" y="13847"/>
                  </a:lnTo>
                  <a:lnTo>
                    <a:pt x="7800" y="13802"/>
                  </a:lnTo>
                  <a:lnTo>
                    <a:pt x="7890" y="13735"/>
                  </a:lnTo>
                  <a:lnTo>
                    <a:pt x="7980" y="13645"/>
                  </a:lnTo>
                  <a:lnTo>
                    <a:pt x="8048" y="13555"/>
                  </a:lnTo>
                  <a:lnTo>
                    <a:pt x="8093" y="13443"/>
                  </a:lnTo>
                  <a:lnTo>
                    <a:pt x="8138" y="13330"/>
                  </a:lnTo>
                  <a:lnTo>
                    <a:pt x="8138" y="13218"/>
                  </a:lnTo>
                  <a:lnTo>
                    <a:pt x="8115" y="13083"/>
                  </a:lnTo>
                  <a:lnTo>
                    <a:pt x="8048" y="12948"/>
                  </a:lnTo>
                  <a:lnTo>
                    <a:pt x="7193" y="11375"/>
                  </a:lnTo>
                  <a:lnTo>
                    <a:pt x="6317" y="9801"/>
                  </a:lnTo>
                  <a:lnTo>
                    <a:pt x="4563" y="6654"/>
                  </a:lnTo>
                  <a:lnTo>
                    <a:pt x="3687" y="5080"/>
                  </a:lnTo>
                  <a:lnTo>
                    <a:pt x="2810" y="3507"/>
                  </a:lnTo>
                  <a:lnTo>
                    <a:pt x="1978" y="1911"/>
                  </a:lnTo>
                  <a:lnTo>
                    <a:pt x="1147" y="315"/>
                  </a:lnTo>
                  <a:lnTo>
                    <a:pt x="1057" y="202"/>
                  </a:lnTo>
                  <a:lnTo>
                    <a:pt x="989" y="113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4654050" y="2364075"/>
              <a:ext cx="227075" cy="260775"/>
            </a:xfrm>
            <a:custGeom>
              <a:avLst/>
              <a:gdLst/>
              <a:ahLst/>
              <a:cxnLst/>
              <a:rect l="l" t="t" r="r" b="b"/>
              <a:pathLst>
                <a:path w="9083" h="10431" extrusionOk="0">
                  <a:moveTo>
                    <a:pt x="8476" y="0"/>
                  </a:moveTo>
                  <a:lnTo>
                    <a:pt x="8386" y="23"/>
                  </a:lnTo>
                  <a:lnTo>
                    <a:pt x="8273" y="45"/>
                  </a:lnTo>
                  <a:lnTo>
                    <a:pt x="8161" y="113"/>
                  </a:lnTo>
                  <a:lnTo>
                    <a:pt x="8071" y="225"/>
                  </a:lnTo>
                  <a:lnTo>
                    <a:pt x="6160" y="2563"/>
                  </a:lnTo>
                  <a:lnTo>
                    <a:pt x="4205" y="4856"/>
                  </a:lnTo>
                  <a:lnTo>
                    <a:pt x="2204" y="7126"/>
                  </a:lnTo>
                  <a:lnTo>
                    <a:pt x="181" y="9352"/>
                  </a:lnTo>
                  <a:lnTo>
                    <a:pt x="91" y="9464"/>
                  </a:lnTo>
                  <a:lnTo>
                    <a:pt x="46" y="9576"/>
                  </a:lnTo>
                  <a:lnTo>
                    <a:pt x="1" y="9689"/>
                  </a:lnTo>
                  <a:lnTo>
                    <a:pt x="1" y="9824"/>
                  </a:lnTo>
                  <a:lnTo>
                    <a:pt x="23" y="9936"/>
                  </a:lnTo>
                  <a:lnTo>
                    <a:pt x="68" y="10049"/>
                  </a:lnTo>
                  <a:lnTo>
                    <a:pt x="136" y="10138"/>
                  </a:lnTo>
                  <a:lnTo>
                    <a:pt x="203" y="10228"/>
                  </a:lnTo>
                  <a:lnTo>
                    <a:pt x="293" y="10296"/>
                  </a:lnTo>
                  <a:lnTo>
                    <a:pt x="383" y="10363"/>
                  </a:lnTo>
                  <a:lnTo>
                    <a:pt x="496" y="10408"/>
                  </a:lnTo>
                  <a:lnTo>
                    <a:pt x="608" y="10431"/>
                  </a:lnTo>
                  <a:lnTo>
                    <a:pt x="720" y="10408"/>
                  </a:lnTo>
                  <a:lnTo>
                    <a:pt x="833" y="10386"/>
                  </a:lnTo>
                  <a:lnTo>
                    <a:pt x="945" y="10318"/>
                  </a:lnTo>
                  <a:lnTo>
                    <a:pt x="1057" y="10228"/>
                  </a:lnTo>
                  <a:lnTo>
                    <a:pt x="3081" y="8003"/>
                  </a:lnTo>
                  <a:lnTo>
                    <a:pt x="5081" y="5733"/>
                  </a:lnTo>
                  <a:lnTo>
                    <a:pt x="7037" y="3440"/>
                  </a:lnTo>
                  <a:lnTo>
                    <a:pt x="8948" y="1102"/>
                  </a:lnTo>
                  <a:lnTo>
                    <a:pt x="9015" y="967"/>
                  </a:lnTo>
                  <a:lnTo>
                    <a:pt x="9060" y="855"/>
                  </a:lnTo>
                  <a:lnTo>
                    <a:pt x="9082" y="742"/>
                  </a:lnTo>
                  <a:lnTo>
                    <a:pt x="9082" y="607"/>
                  </a:lnTo>
                  <a:lnTo>
                    <a:pt x="9060" y="495"/>
                  </a:lnTo>
                  <a:lnTo>
                    <a:pt x="9015" y="383"/>
                  </a:lnTo>
                  <a:lnTo>
                    <a:pt x="8948" y="293"/>
                  </a:lnTo>
                  <a:lnTo>
                    <a:pt x="8880" y="203"/>
                  </a:lnTo>
                  <a:lnTo>
                    <a:pt x="8790" y="113"/>
                  </a:lnTo>
                  <a:lnTo>
                    <a:pt x="8700" y="68"/>
                  </a:lnTo>
                  <a:lnTo>
                    <a:pt x="8588" y="23"/>
                  </a:lnTo>
                  <a:lnTo>
                    <a:pt x="8476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4544475" y="1790300"/>
              <a:ext cx="82625" cy="384400"/>
            </a:xfrm>
            <a:custGeom>
              <a:avLst/>
              <a:gdLst/>
              <a:ahLst/>
              <a:cxnLst/>
              <a:rect l="l" t="t" r="r" b="b"/>
              <a:pathLst>
                <a:path w="3305" h="15376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25"/>
                  </a:lnTo>
                  <a:lnTo>
                    <a:pt x="46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46" y="2383"/>
                  </a:lnTo>
                  <a:lnTo>
                    <a:pt x="135" y="4204"/>
                  </a:lnTo>
                  <a:lnTo>
                    <a:pt x="203" y="5103"/>
                  </a:lnTo>
                  <a:lnTo>
                    <a:pt x="293" y="6025"/>
                  </a:lnTo>
                  <a:lnTo>
                    <a:pt x="383" y="6946"/>
                  </a:lnTo>
                  <a:lnTo>
                    <a:pt x="495" y="7868"/>
                  </a:lnTo>
                  <a:lnTo>
                    <a:pt x="630" y="8767"/>
                  </a:lnTo>
                  <a:lnTo>
                    <a:pt x="787" y="9689"/>
                  </a:lnTo>
                  <a:lnTo>
                    <a:pt x="945" y="10588"/>
                  </a:lnTo>
                  <a:lnTo>
                    <a:pt x="1147" y="11487"/>
                  </a:lnTo>
                  <a:lnTo>
                    <a:pt x="1349" y="12364"/>
                  </a:lnTo>
                  <a:lnTo>
                    <a:pt x="1574" y="13240"/>
                  </a:lnTo>
                  <a:lnTo>
                    <a:pt x="1821" y="14117"/>
                  </a:lnTo>
                  <a:lnTo>
                    <a:pt x="2069" y="14949"/>
                  </a:lnTo>
                  <a:lnTo>
                    <a:pt x="2136" y="15084"/>
                  </a:lnTo>
                  <a:lnTo>
                    <a:pt x="2204" y="15196"/>
                  </a:lnTo>
                  <a:lnTo>
                    <a:pt x="2293" y="15264"/>
                  </a:lnTo>
                  <a:lnTo>
                    <a:pt x="2406" y="15331"/>
                  </a:lnTo>
                  <a:lnTo>
                    <a:pt x="2518" y="15353"/>
                  </a:lnTo>
                  <a:lnTo>
                    <a:pt x="2631" y="15376"/>
                  </a:lnTo>
                  <a:lnTo>
                    <a:pt x="2743" y="15376"/>
                  </a:lnTo>
                  <a:lnTo>
                    <a:pt x="2855" y="15353"/>
                  </a:lnTo>
                  <a:lnTo>
                    <a:pt x="2968" y="15308"/>
                  </a:lnTo>
                  <a:lnTo>
                    <a:pt x="3080" y="15264"/>
                  </a:lnTo>
                  <a:lnTo>
                    <a:pt x="3148" y="15196"/>
                  </a:lnTo>
                  <a:lnTo>
                    <a:pt x="3215" y="15106"/>
                  </a:lnTo>
                  <a:lnTo>
                    <a:pt x="3283" y="14994"/>
                  </a:lnTo>
                  <a:lnTo>
                    <a:pt x="3305" y="14881"/>
                  </a:lnTo>
                  <a:lnTo>
                    <a:pt x="3305" y="14769"/>
                  </a:lnTo>
                  <a:lnTo>
                    <a:pt x="3260" y="14612"/>
                  </a:lnTo>
                  <a:lnTo>
                    <a:pt x="3013" y="13780"/>
                  </a:lnTo>
                  <a:lnTo>
                    <a:pt x="2765" y="12948"/>
                  </a:lnTo>
                  <a:lnTo>
                    <a:pt x="2541" y="12094"/>
                  </a:lnTo>
                  <a:lnTo>
                    <a:pt x="2338" y="11217"/>
                  </a:lnTo>
                  <a:lnTo>
                    <a:pt x="2159" y="10341"/>
                  </a:lnTo>
                  <a:lnTo>
                    <a:pt x="2001" y="9464"/>
                  </a:lnTo>
                  <a:lnTo>
                    <a:pt x="1866" y="8587"/>
                  </a:lnTo>
                  <a:lnTo>
                    <a:pt x="1731" y="7688"/>
                  </a:lnTo>
                  <a:lnTo>
                    <a:pt x="1619" y="6811"/>
                  </a:lnTo>
                  <a:lnTo>
                    <a:pt x="1529" y="5912"/>
                  </a:lnTo>
                  <a:lnTo>
                    <a:pt x="1439" y="5013"/>
                  </a:lnTo>
                  <a:lnTo>
                    <a:pt x="1372" y="4136"/>
                  </a:lnTo>
                  <a:lnTo>
                    <a:pt x="1282" y="2361"/>
                  </a:lnTo>
                  <a:lnTo>
                    <a:pt x="1237" y="607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47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4758600" y="2044300"/>
              <a:ext cx="257950" cy="181550"/>
            </a:xfrm>
            <a:custGeom>
              <a:avLst/>
              <a:gdLst/>
              <a:ahLst/>
              <a:cxnLst/>
              <a:rect l="l" t="t" r="r" b="b"/>
              <a:pathLst>
                <a:path w="10318" h="7262" extrusionOk="0">
                  <a:moveTo>
                    <a:pt x="9666" y="1"/>
                  </a:moveTo>
                  <a:lnTo>
                    <a:pt x="9554" y="46"/>
                  </a:lnTo>
                  <a:lnTo>
                    <a:pt x="9419" y="113"/>
                  </a:lnTo>
                  <a:lnTo>
                    <a:pt x="8340" y="945"/>
                  </a:lnTo>
                  <a:lnTo>
                    <a:pt x="7216" y="1732"/>
                  </a:lnTo>
                  <a:lnTo>
                    <a:pt x="6092" y="2518"/>
                  </a:lnTo>
                  <a:lnTo>
                    <a:pt x="4968" y="3283"/>
                  </a:lnTo>
                  <a:lnTo>
                    <a:pt x="3822" y="4025"/>
                  </a:lnTo>
                  <a:lnTo>
                    <a:pt x="2653" y="4744"/>
                  </a:lnTo>
                  <a:lnTo>
                    <a:pt x="1484" y="5441"/>
                  </a:lnTo>
                  <a:lnTo>
                    <a:pt x="292" y="6115"/>
                  </a:lnTo>
                  <a:lnTo>
                    <a:pt x="180" y="6183"/>
                  </a:lnTo>
                  <a:lnTo>
                    <a:pt x="90" y="6272"/>
                  </a:lnTo>
                  <a:lnTo>
                    <a:pt x="45" y="6385"/>
                  </a:lnTo>
                  <a:lnTo>
                    <a:pt x="0" y="6497"/>
                  </a:lnTo>
                  <a:lnTo>
                    <a:pt x="0" y="6610"/>
                  </a:lnTo>
                  <a:lnTo>
                    <a:pt x="0" y="6722"/>
                  </a:lnTo>
                  <a:lnTo>
                    <a:pt x="45" y="6834"/>
                  </a:lnTo>
                  <a:lnTo>
                    <a:pt x="90" y="6924"/>
                  </a:lnTo>
                  <a:lnTo>
                    <a:pt x="157" y="7014"/>
                  </a:lnTo>
                  <a:lnTo>
                    <a:pt x="225" y="7104"/>
                  </a:lnTo>
                  <a:lnTo>
                    <a:pt x="337" y="7172"/>
                  </a:lnTo>
                  <a:lnTo>
                    <a:pt x="427" y="7217"/>
                  </a:lnTo>
                  <a:lnTo>
                    <a:pt x="540" y="7262"/>
                  </a:lnTo>
                  <a:lnTo>
                    <a:pt x="674" y="7262"/>
                  </a:lnTo>
                  <a:lnTo>
                    <a:pt x="787" y="7239"/>
                  </a:lnTo>
                  <a:lnTo>
                    <a:pt x="922" y="7172"/>
                  </a:lnTo>
                  <a:lnTo>
                    <a:pt x="2113" y="6497"/>
                  </a:lnTo>
                  <a:lnTo>
                    <a:pt x="3282" y="5800"/>
                  </a:lnTo>
                  <a:lnTo>
                    <a:pt x="4451" y="5081"/>
                  </a:lnTo>
                  <a:lnTo>
                    <a:pt x="5597" y="4339"/>
                  </a:lnTo>
                  <a:lnTo>
                    <a:pt x="6721" y="3575"/>
                  </a:lnTo>
                  <a:lnTo>
                    <a:pt x="7845" y="2811"/>
                  </a:lnTo>
                  <a:lnTo>
                    <a:pt x="8947" y="2001"/>
                  </a:lnTo>
                  <a:lnTo>
                    <a:pt x="10048" y="1192"/>
                  </a:lnTo>
                  <a:lnTo>
                    <a:pt x="10161" y="1102"/>
                  </a:lnTo>
                  <a:lnTo>
                    <a:pt x="10228" y="990"/>
                  </a:lnTo>
                  <a:lnTo>
                    <a:pt x="10273" y="877"/>
                  </a:lnTo>
                  <a:lnTo>
                    <a:pt x="10318" y="765"/>
                  </a:lnTo>
                  <a:lnTo>
                    <a:pt x="10318" y="630"/>
                  </a:lnTo>
                  <a:lnTo>
                    <a:pt x="10295" y="518"/>
                  </a:lnTo>
                  <a:lnTo>
                    <a:pt x="10273" y="405"/>
                  </a:lnTo>
                  <a:lnTo>
                    <a:pt x="10206" y="293"/>
                  </a:lnTo>
                  <a:lnTo>
                    <a:pt x="10138" y="203"/>
                  </a:lnTo>
                  <a:lnTo>
                    <a:pt x="10071" y="113"/>
                  </a:lnTo>
                  <a:lnTo>
                    <a:pt x="9981" y="68"/>
                  </a:lnTo>
                  <a:lnTo>
                    <a:pt x="9891" y="23"/>
                  </a:lnTo>
                  <a:lnTo>
                    <a:pt x="9778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4827150" y="1531225"/>
              <a:ext cx="212450" cy="254025"/>
            </a:xfrm>
            <a:custGeom>
              <a:avLst/>
              <a:gdLst/>
              <a:ahLst/>
              <a:cxnLst/>
              <a:rect l="l" t="t" r="r" b="b"/>
              <a:pathLst>
                <a:path w="8498" h="10161" extrusionOk="0">
                  <a:moveTo>
                    <a:pt x="7778" y="0"/>
                  </a:moveTo>
                  <a:lnTo>
                    <a:pt x="7666" y="23"/>
                  </a:lnTo>
                  <a:lnTo>
                    <a:pt x="7553" y="68"/>
                  </a:lnTo>
                  <a:lnTo>
                    <a:pt x="7441" y="158"/>
                  </a:lnTo>
                  <a:lnTo>
                    <a:pt x="6340" y="1192"/>
                  </a:lnTo>
                  <a:lnTo>
                    <a:pt x="5800" y="1709"/>
                  </a:lnTo>
                  <a:lnTo>
                    <a:pt x="5261" y="2248"/>
                  </a:lnTo>
                  <a:lnTo>
                    <a:pt x="4744" y="2788"/>
                  </a:lnTo>
                  <a:lnTo>
                    <a:pt x="4227" y="3350"/>
                  </a:lnTo>
                  <a:lnTo>
                    <a:pt x="3732" y="3934"/>
                  </a:lnTo>
                  <a:lnTo>
                    <a:pt x="3282" y="4519"/>
                  </a:lnTo>
                  <a:lnTo>
                    <a:pt x="2855" y="5103"/>
                  </a:lnTo>
                  <a:lnTo>
                    <a:pt x="2451" y="5688"/>
                  </a:lnTo>
                  <a:lnTo>
                    <a:pt x="1686" y="6879"/>
                  </a:lnTo>
                  <a:lnTo>
                    <a:pt x="922" y="8093"/>
                  </a:lnTo>
                  <a:lnTo>
                    <a:pt x="518" y="8677"/>
                  </a:lnTo>
                  <a:lnTo>
                    <a:pt x="113" y="9262"/>
                  </a:lnTo>
                  <a:lnTo>
                    <a:pt x="45" y="9374"/>
                  </a:lnTo>
                  <a:lnTo>
                    <a:pt x="1" y="9487"/>
                  </a:lnTo>
                  <a:lnTo>
                    <a:pt x="1" y="9599"/>
                  </a:lnTo>
                  <a:lnTo>
                    <a:pt x="23" y="9711"/>
                  </a:lnTo>
                  <a:lnTo>
                    <a:pt x="68" y="9824"/>
                  </a:lnTo>
                  <a:lnTo>
                    <a:pt x="135" y="9914"/>
                  </a:lnTo>
                  <a:lnTo>
                    <a:pt x="203" y="9981"/>
                  </a:lnTo>
                  <a:lnTo>
                    <a:pt x="293" y="10049"/>
                  </a:lnTo>
                  <a:lnTo>
                    <a:pt x="405" y="10093"/>
                  </a:lnTo>
                  <a:lnTo>
                    <a:pt x="518" y="10138"/>
                  </a:lnTo>
                  <a:lnTo>
                    <a:pt x="630" y="10161"/>
                  </a:lnTo>
                  <a:lnTo>
                    <a:pt x="765" y="10138"/>
                  </a:lnTo>
                  <a:lnTo>
                    <a:pt x="877" y="10116"/>
                  </a:lnTo>
                  <a:lnTo>
                    <a:pt x="990" y="10071"/>
                  </a:lnTo>
                  <a:lnTo>
                    <a:pt x="1102" y="9981"/>
                  </a:lnTo>
                  <a:lnTo>
                    <a:pt x="1192" y="9891"/>
                  </a:lnTo>
                  <a:lnTo>
                    <a:pt x="1619" y="9262"/>
                  </a:lnTo>
                  <a:lnTo>
                    <a:pt x="2024" y="8655"/>
                  </a:lnTo>
                  <a:lnTo>
                    <a:pt x="2833" y="7374"/>
                  </a:lnTo>
                  <a:lnTo>
                    <a:pt x="3237" y="6744"/>
                  </a:lnTo>
                  <a:lnTo>
                    <a:pt x="3642" y="6115"/>
                  </a:lnTo>
                  <a:lnTo>
                    <a:pt x="4069" y="5508"/>
                  </a:lnTo>
                  <a:lnTo>
                    <a:pt x="4519" y="4923"/>
                  </a:lnTo>
                  <a:lnTo>
                    <a:pt x="4968" y="4384"/>
                  </a:lnTo>
                  <a:lnTo>
                    <a:pt x="5418" y="3889"/>
                  </a:lnTo>
                  <a:lnTo>
                    <a:pt x="5868" y="3395"/>
                  </a:lnTo>
                  <a:lnTo>
                    <a:pt x="6340" y="2900"/>
                  </a:lnTo>
                  <a:lnTo>
                    <a:pt x="7329" y="1956"/>
                  </a:lnTo>
                  <a:lnTo>
                    <a:pt x="8318" y="1034"/>
                  </a:lnTo>
                  <a:lnTo>
                    <a:pt x="8408" y="922"/>
                  </a:lnTo>
                  <a:lnTo>
                    <a:pt x="8475" y="810"/>
                  </a:lnTo>
                  <a:lnTo>
                    <a:pt x="8498" y="697"/>
                  </a:lnTo>
                  <a:lnTo>
                    <a:pt x="8498" y="585"/>
                  </a:lnTo>
                  <a:lnTo>
                    <a:pt x="8498" y="472"/>
                  </a:lnTo>
                  <a:lnTo>
                    <a:pt x="8453" y="383"/>
                  </a:lnTo>
                  <a:lnTo>
                    <a:pt x="8385" y="270"/>
                  </a:lnTo>
                  <a:lnTo>
                    <a:pt x="8318" y="180"/>
                  </a:lnTo>
                  <a:lnTo>
                    <a:pt x="8228" y="113"/>
                  </a:lnTo>
                  <a:lnTo>
                    <a:pt x="8138" y="45"/>
                  </a:lnTo>
                  <a:lnTo>
                    <a:pt x="8026" y="23"/>
                  </a:lnTo>
                  <a:lnTo>
                    <a:pt x="791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2784375" y="1707675"/>
              <a:ext cx="808700" cy="2041700"/>
            </a:xfrm>
            <a:custGeom>
              <a:avLst/>
              <a:gdLst/>
              <a:ahLst/>
              <a:cxnLst/>
              <a:rect l="l" t="t" r="r" b="b"/>
              <a:pathLst>
                <a:path w="32348" h="81668" extrusionOk="0">
                  <a:moveTo>
                    <a:pt x="27874" y="1"/>
                  </a:moveTo>
                  <a:lnTo>
                    <a:pt x="27582" y="23"/>
                  </a:lnTo>
                  <a:lnTo>
                    <a:pt x="27290" y="91"/>
                  </a:lnTo>
                  <a:lnTo>
                    <a:pt x="26998" y="158"/>
                  </a:lnTo>
                  <a:lnTo>
                    <a:pt x="26728" y="271"/>
                  </a:lnTo>
                  <a:lnTo>
                    <a:pt x="26436" y="383"/>
                  </a:lnTo>
                  <a:lnTo>
                    <a:pt x="26166" y="518"/>
                  </a:lnTo>
                  <a:lnTo>
                    <a:pt x="25874" y="675"/>
                  </a:lnTo>
                  <a:lnTo>
                    <a:pt x="25604" y="855"/>
                  </a:lnTo>
                  <a:lnTo>
                    <a:pt x="25334" y="1035"/>
                  </a:lnTo>
                  <a:lnTo>
                    <a:pt x="24817" y="1439"/>
                  </a:lnTo>
                  <a:lnTo>
                    <a:pt x="24300" y="1889"/>
                  </a:lnTo>
                  <a:lnTo>
                    <a:pt x="23806" y="2361"/>
                  </a:lnTo>
                  <a:lnTo>
                    <a:pt x="23356" y="2856"/>
                  </a:lnTo>
                  <a:lnTo>
                    <a:pt x="22906" y="3373"/>
                  </a:lnTo>
                  <a:lnTo>
                    <a:pt x="22502" y="3867"/>
                  </a:lnTo>
                  <a:lnTo>
                    <a:pt x="22120" y="4362"/>
                  </a:lnTo>
                  <a:lnTo>
                    <a:pt x="21490" y="5238"/>
                  </a:lnTo>
                  <a:lnTo>
                    <a:pt x="21198" y="5688"/>
                  </a:lnTo>
                  <a:lnTo>
                    <a:pt x="20906" y="6160"/>
                  </a:lnTo>
                  <a:lnTo>
                    <a:pt x="20636" y="6677"/>
                  </a:lnTo>
                  <a:lnTo>
                    <a:pt x="20389" y="7217"/>
                  </a:lnTo>
                  <a:lnTo>
                    <a:pt x="20142" y="7801"/>
                  </a:lnTo>
                  <a:lnTo>
                    <a:pt x="19894" y="8408"/>
                  </a:lnTo>
                  <a:lnTo>
                    <a:pt x="19669" y="9037"/>
                  </a:lnTo>
                  <a:lnTo>
                    <a:pt x="19467" y="9667"/>
                  </a:lnTo>
                  <a:lnTo>
                    <a:pt x="19265" y="10341"/>
                  </a:lnTo>
                  <a:lnTo>
                    <a:pt x="19063" y="10993"/>
                  </a:lnTo>
                  <a:lnTo>
                    <a:pt x="18725" y="12364"/>
                  </a:lnTo>
                  <a:lnTo>
                    <a:pt x="18411" y="13713"/>
                  </a:lnTo>
                  <a:lnTo>
                    <a:pt x="18163" y="15062"/>
                  </a:lnTo>
                  <a:lnTo>
                    <a:pt x="17939" y="16343"/>
                  </a:lnTo>
                  <a:lnTo>
                    <a:pt x="17759" y="17534"/>
                  </a:lnTo>
                  <a:lnTo>
                    <a:pt x="17601" y="18636"/>
                  </a:lnTo>
                  <a:lnTo>
                    <a:pt x="17489" y="19580"/>
                  </a:lnTo>
                  <a:lnTo>
                    <a:pt x="17422" y="20389"/>
                  </a:lnTo>
                  <a:lnTo>
                    <a:pt x="17399" y="20996"/>
                  </a:lnTo>
                  <a:lnTo>
                    <a:pt x="17399" y="21378"/>
                  </a:lnTo>
                  <a:lnTo>
                    <a:pt x="17399" y="21468"/>
                  </a:lnTo>
                  <a:lnTo>
                    <a:pt x="17422" y="21513"/>
                  </a:lnTo>
                  <a:lnTo>
                    <a:pt x="17287" y="22008"/>
                  </a:lnTo>
                  <a:lnTo>
                    <a:pt x="17017" y="23064"/>
                  </a:lnTo>
                  <a:lnTo>
                    <a:pt x="16635" y="24593"/>
                  </a:lnTo>
                  <a:lnTo>
                    <a:pt x="16230" y="26391"/>
                  </a:lnTo>
                  <a:lnTo>
                    <a:pt x="15826" y="28347"/>
                  </a:lnTo>
                  <a:lnTo>
                    <a:pt x="15443" y="30303"/>
                  </a:lnTo>
                  <a:lnTo>
                    <a:pt x="15286" y="31224"/>
                  </a:lnTo>
                  <a:lnTo>
                    <a:pt x="15151" y="32123"/>
                  </a:lnTo>
                  <a:lnTo>
                    <a:pt x="15039" y="32910"/>
                  </a:lnTo>
                  <a:lnTo>
                    <a:pt x="14971" y="33630"/>
                  </a:lnTo>
                  <a:lnTo>
                    <a:pt x="14724" y="32663"/>
                  </a:lnTo>
                  <a:lnTo>
                    <a:pt x="14522" y="31674"/>
                  </a:lnTo>
                  <a:lnTo>
                    <a:pt x="14342" y="30685"/>
                  </a:lnTo>
                  <a:lnTo>
                    <a:pt x="14207" y="29696"/>
                  </a:lnTo>
                  <a:lnTo>
                    <a:pt x="14072" y="28707"/>
                  </a:lnTo>
                  <a:lnTo>
                    <a:pt x="13982" y="27695"/>
                  </a:lnTo>
                  <a:lnTo>
                    <a:pt x="13802" y="25694"/>
                  </a:lnTo>
                  <a:lnTo>
                    <a:pt x="13600" y="23694"/>
                  </a:lnTo>
                  <a:lnTo>
                    <a:pt x="13488" y="22682"/>
                  </a:lnTo>
                  <a:lnTo>
                    <a:pt x="13353" y="21693"/>
                  </a:lnTo>
                  <a:lnTo>
                    <a:pt x="13173" y="20704"/>
                  </a:lnTo>
                  <a:lnTo>
                    <a:pt x="12993" y="19715"/>
                  </a:lnTo>
                  <a:lnTo>
                    <a:pt x="12746" y="18726"/>
                  </a:lnTo>
                  <a:lnTo>
                    <a:pt x="12476" y="17759"/>
                  </a:lnTo>
                  <a:lnTo>
                    <a:pt x="12229" y="17017"/>
                  </a:lnTo>
                  <a:lnTo>
                    <a:pt x="11914" y="16163"/>
                  </a:lnTo>
                  <a:lnTo>
                    <a:pt x="11734" y="15714"/>
                  </a:lnTo>
                  <a:lnTo>
                    <a:pt x="11510" y="15264"/>
                  </a:lnTo>
                  <a:lnTo>
                    <a:pt x="11285" y="14815"/>
                  </a:lnTo>
                  <a:lnTo>
                    <a:pt x="11038" y="14410"/>
                  </a:lnTo>
                  <a:lnTo>
                    <a:pt x="10745" y="14028"/>
                  </a:lnTo>
                  <a:lnTo>
                    <a:pt x="10453" y="13691"/>
                  </a:lnTo>
                  <a:lnTo>
                    <a:pt x="10296" y="13533"/>
                  </a:lnTo>
                  <a:lnTo>
                    <a:pt x="10138" y="13421"/>
                  </a:lnTo>
                  <a:lnTo>
                    <a:pt x="9959" y="13286"/>
                  </a:lnTo>
                  <a:lnTo>
                    <a:pt x="9779" y="13196"/>
                  </a:lnTo>
                  <a:lnTo>
                    <a:pt x="9599" y="13129"/>
                  </a:lnTo>
                  <a:lnTo>
                    <a:pt x="9397" y="13061"/>
                  </a:lnTo>
                  <a:lnTo>
                    <a:pt x="9194" y="13039"/>
                  </a:lnTo>
                  <a:lnTo>
                    <a:pt x="8992" y="13016"/>
                  </a:lnTo>
                  <a:lnTo>
                    <a:pt x="8790" y="13039"/>
                  </a:lnTo>
                  <a:lnTo>
                    <a:pt x="8565" y="13084"/>
                  </a:lnTo>
                  <a:lnTo>
                    <a:pt x="8340" y="13151"/>
                  </a:lnTo>
                  <a:lnTo>
                    <a:pt x="8093" y="13263"/>
                  </a:lnTo>
                  <a:lnTo>
                    <a:pt x="7801" y="13421"/>
                  </a:lnTo>
                  <a:lnTo>
                    <a:pt x="7508" y="13623"/>
                  </a:lnTo>
                  <a:lnTo>
                    <a:pt x="7239" y="13848"/>
                  </a:lnTo>
                  <a:lnTo>
                    <a:pt x="6991" y="14095"/>
                  </a:lnTo>
                  <a:lnTo>
                    <a:pt x="6789" y="14365"/>
                  </a:lnTo>
                  <a:lnTo>
                    <a:pt x="6587" y="14657"/>
                  </a:lnTo>
                  <a:lnTo>
                    <a:pt x="6384" y="14949"/>
                  </a:lnTo>
                  <a:lnTo>
                    <a:pt x="6227" y="15287"/>
                  </a:lnTo>
                  <a:lnTo>
                    <a:pt x="6092" y="15624"/>
                  </a:lnTo>
                  <a:lnTo>
                    <a:pt x="5957" y="15983"/>
                  </a:lnTo>
                  <a:lnTo>
                    <a:pt x="5845" y="16343"/>
                  </a:lnTo>
                  <a:lnTo>
                    <a:pt x="5755" y="16725"/>
                  </a:lnTo>
                  <a:lnTo>
                    <a:pt x="5665" y="17130"/>
                  </a:lnTo>
                  <a:lnTo>
                    <a:pt x="5598" y="17512"/>
                  </a:lnTo>
                  <a:lnTo>
                    <a:pt x="5530" y="17917"/>
                  </a:lnTo>
                  <a:lnTo>
                    <a:pt x="5508" y="18344"/>
                  </a:lnTo>
                  <a:lnTo>
                    <a:pt x="5463" y="19153"/>
                  </a:lnTo>
                  <a:lnTo>
                    <a:pt x="5440" y="19985"/>
                  </a:lnTo>
                  <a:lnTo>
                    <a:pt x="5485" y="20816"/>
                  </a:lnTo>
                  <a:lnTo>
                    <a:pt x="5553" y="21603"/>
                  </a:lnTo>
                  <a:lnTo>
                    <a:pt x="5643" y="22367"/>
                  </a:lnTo>
                  <a:lnTo>
                    <a:pt x="5755" y="23064"/>
                  </a:lnTo>
                  <a:lnTo>
                    <a:pt x="5890" y="23716"/>
                  </a:lnTo>
                  <a:lnTo>
                    <a:pt x="6047" y="24278"/>
                  </a:lnTo>
                  <a:lnTo>
                    <a:pt x="6160" y="24705"/>
                  </a:lnTo>
                  <a:lnTo>
                    <a:pt x="6339" y="25155"/>
                  </a:lnTo>
                  <a:lnTo>
                    <a:pt x="6542" y="25604"/>
                  </a:lnTo>
                  <a:lnTo>
                    <a:pt x="6766" y="26077"/>
                  </a:lnTo>
                  <a:lnTo>
                    <a:pt x="7014" y="26571"/>
                  </a:lnTo>
                  <a:lnTo>
                    <a:pt x="7284" y="27043"/>
                  </a:lnTo>
                  <a:lnTo>
                    <a:pt x="7598" y="27538"/>
                  </a:lnTo>
                  <a:lnTo>
                    <a:pt x="7913" y="28032"/>
                  </a:lnTo>
                  <a:lnTo>
                    <a:pt x="8587" y="29044"/>
                  </a:lnTo>
                  <a:lnTo>
                    <a:pt x="9307" y="30033"/>
                  </a:lnTo>
                  <a:lnTo>
                    <a:pt x="10071" y="30999"/>
                  </a:lnTo>
                  <a:lnTo>
                    <a:pt x="10835" y="31921"/>
                  </a:lnTo>
                  <a:lnTo>
                    <a:pt x="11577" y="32820"/>
                  </a:lnTo>
                  <a:lnTo>
                    <a:pt x="12296" y="33630"/>
                  </a:lnTo>
                  <a:lnTo>
                    <a:pt x="12971" y="34349"/>
                  </a:lnTo>
                  <a:lnTo>
                    <a:pt x="13555" y="34978"/>
                  </a:lnTo>
                  <a:lnTo>
                    <a:pt x="14454" y="35900"/>
                  </a:lnTo>
                  <a:lnTo>
                    <a:pt x="14724" y="36147"/>
                  </a:lnTo>
                  <a:lnTo>
                    <a:pt x="14836" y="36237"/>
                  </a:lnTo>
                  <a:lnTo>
                    <a:pt x="14814" y="37226"/>
                  </a:lnTo>
                  <a:lnTo>
                    <a:pt x="14814" y="38193"/>
                  </a:lnTo>
                  <a:lnTo>
                    <a:pt x="14836" y="39182"/>
                  </a:lnTo>
                  <a:lnTo>
                    <a:pt x="14859" y="40148"/>
                  </a:lnTo>
                  <a:lnTo>
                    <a:pt x="14926" y="41497"/>
                  </a:lnTo>
                  <a:lnTo>
                    <a:pt x="15016" y="42846"/>
                  </a:lnTo>
                  <a:lnTo>
                    <a:pt x="15129" y="44195"/>
                  </a:lnTo>
                  <a:lnTo>
                    <a:pt x="15264" y="45543"/>
                  </a:lnTo>
                  <a:lnTo>
                    <a:pt x="15533" y="48241"/>
                  </a:lnTo>
                  <a:lnTo>
                    <a:pt x="15848" y="50916"/>
                  </a:lnTo>
                  <a:lnTo>
                    <a:pt x="15533" y="50511"/>
                  </a:lnTo>
                  <a:lnTo>
                    <a:pt x="15264" y="50084"/>
                  </a:lnTo>
                  <a:lnTo>
                    <a:pt x="15016" y="49635"/>
                  </a:lnTo>
                  <a:lnTo>
                    <a:pt x="14769" y="49185"/>
                  </a:lnTo>
                  <a:lnTo>
                    <a:pt x="14522" y="48735"/>
                  </a:lnTo>
                  <a:lnTo>
                    <a:pt x="14319" y="48263"/>
                  </a:lnTo>
                  <a:lnTo>
                    <a:pt x="13892" y="47297"/>
                  </a:lnTo>
                  <a:lnTo>
                    <a:pt x="13128" y="45364"/>
                  </a:lnTo>
                  <a:lnTo>
                    <a:pt x="12701" y="44397"/>
                  </a:lnTo>
                  <a:lnTo>
                    <a:pt x="12274" y="43453"/>
                  </a:lnTo>
                  <a:lnTo>
                    <a:pt x="11959" y="42868"/>
                  </a:lnTo>
                  <a:lnTo>
                    <a:pt x="11644" y="42306"/>
                  </a:lnTo>
                  <a:lnTo>
                    <a:pt x="11307" y="41744"/>
                  </a:lnTo>
                  <a:lnTo>
                    <a:pt x="10970" y="41182"/>
                  </a:lnTo>
                  <a:lnTo>
                    <a:pt x="10588" y="40643"/>
                  </a:lnTo>
                  <a:lnTo>
                    <a:pt x="10228" y="40103"/>
                  </a:lnTo>
                  <a:lnTo>
                    <a:pt x="9464" y="39047"/>
                  </a:lnTo>
                  <a:lnTo>
                    <a:pt x="8835" y="38260"/>
                  </a:lnTo>
                  <a:lnTo>
                    <a:pt x="8475" y="37788"/>
                  </a:lnTo>
                  <a:lnTo>
                    <a:pt x="8093" y="37316"/>
                  </a:lnTo>
                  <a:lnTo>
                    <a:pt x="7666" y="36822"/>
                  </a:lnTo>
                  <a:lnTo>
                    <a:pt x="7194" y="36327"/>
                  </a:lnTo>
                  <a:lnTo>
                    <a:pt x="6722" y="35855"/>
                  </a:lnTo>
                  <a:lnTo>
                    <a:pt x="6227" y="35428"/>
                  </a:lnTo>
                  <a:lnTo>
                    <a:pt x="5710" y="35023"/>
                  </a:lnTo>
                  <a:lnTo>
                    <a:pt x="5440" y="34843"/>
                  </a:lnTo>
                  <a:lnTo>
                    <a:pt x="5170" y="34686"/>
                  </a:lnTo>
                  <a:lnTo>
                    <a:pt x="4923" y="34529"/>
                  </a:lnTo>
                  <a:lnTo>
                    <a:pt x="4631" y="34394"/>
                  </a:lnTo>
                  <a:lnTo>
                    <a:pt x="4361" y="34281"/>
                  </a:lnTo>
                  <a:lnTo>
                    <a:pt x="4091" y="34214"/>
                  </a:lnTo>
                  <a:lnTo>
                    <a:pt x="3822" y="34147"/>
                  </a:lnTo>
                  <a:lnTo>
                    <a:pt x="3552" y="34102"/>
                  </a:lnTo>
                  <a:lnTo>
                    <a:pt x="3260" y="34079"/>
                  </a:lnTo>
                  <a:lnTo>
                    <a:pt x="2990" y="34102"/>
                  </a:lnTo>
                  <a:lnTo>
                    <a:pt x="2720" y="34147"/>
                  </a:lnTo>
                  <a:lnTo>
                    <a:pt x="2451" y="34236"/>
                  </a:lnTo>
                  <a:lnTo>
                    <a:pt x="2181" y="34326"/>
                  </a:lnTo>
                  <a:lnTo>
                    <a:pt x="1911" y="34484"/>
                  </a:lnTo>
                  <a:lnTo>
                    <a:pt x="1529" y="34731"/>
                  </a:lnTo>
                  <a:lnTo>
                    <a:pt x="1192" y="35001"/>
                  </a:lnTo>
                  <a:lnTo>
                    <a:pt x="899" y="35293"/>
                  </a:lnTo>
                  <a:lnTo>
                    <a:pt x="652" y="35608"/>
                  </a:lnTo>
                  <a:lnTo>
                    <a:pt x="450" y="35945"/>
                  </a:lnTo>
                  <a:lnTo>
                    <a:pt x="293" y="36282"/>
                  </a:lnTo>
                  <a:lnTo>
                    <a:pt x="158" y="36619"/>
                  </a:lnTo>
                  <a:lnTo>
                    <a:pt x="68" y="36979"/>
                  </a:lnTo>
                  <a:lnTo>
                    <a:pt x="23" y="37339"/>
                  </a:lnTo>
                  <a:lnTo>
                    <a:pt x="0" y="37721"/>
                  </a:lnTo>
                  <a:lnTo>
                    <a:pt x="0" y="38103"/>
                  </a:lnTo>
                  <a:lnTo>
                    <a:pt x="45" y="38507"/>
                  </a:lnTo>
                  <a:lnTo>
                    <a:pt x="113" y="38890"/>
                  </a:lnTo>
                  <a:lnTo>
                    <a:pt x="203" y="39294"/>
                  </a:lnTo>
                  <a:lnTo>
                    <a:pt x="315" y="39676"/>
                  </a:lnTo>
                  <a:lnTo>
                    <a:pt x="472" y="40081"/>
                  </a:lnTo>
                  <a:lnTo>
                    <a:pt x="630" y="40486"/>
                  </a:lnTo>
                  <a:lnTo>
                    <a:pt x="787" y="40868"/>
                  </a:lnTo>
                  <a:lnTo>
                    <a:pt x="989" y="41250"/>
                  </a:lnTo>
                  <a:lnTo>
                    <a:pt x="1192" y="41655"/>
                  </a:lnTo>
                  <a:lnTo>
                    <a:pt x="1641" y="42396"/>
                  </a:lnTo>
                  <a:lnTo>
                    <a:pt x="2113" y="43093"/>
                  </a:lnTo>
                  <a:lnTo>
                    <a:pt x="2608" y="43768"/>
                  </a:lnTo>
                  <a:lnTo>
                    <a:pt x="3102" y="44375"/>
                  </a:lnTo>
                  <a:lnTo>
                    <a:pt x="3597" y="44914"/>
                  </a:lnTo>
                  <a:lnTo>
                    <a:pt x="4069" y="45364"/>
                  </a:lnTo>
                  <a:lnTo>
                    <a:pt x="4743" y="45993"/>
                  </a:lnTo>
                  <a:lnTo>
                    <a:pt x="5463" y="46577"/>
                  </a:lnTo>
                  <a:lnTo>
                    <a:pt x="6182" y="47184"/>
                  </a:lnTo>
                  <a:lnTo>
                    <a:pt x="6901" y="47769"/>
                  </a:lnTo>
                  <a:lnTo>
                    <a:pt x="8363" y="48915"/>
                  </a:lnTo>
                  <a:lnTo>
                    <a:pt x="9824" y="50062"/>
                  </a:lnTo>
                  <a:lnTo>
                    <a:pt x="10498" y="50624"/>
                  </a:lnTo>
                  <a:lnTo>
                    <a:pt x="11217" y="51163"/>
                  </a:lnTo>
                  <a:lnTo>
                    <a:pt x="11982" y="51725"/>
                  </a:lnTo>
                  <a:lnTo>
                    <a:pt x="12364" y="51972"/>
                  </a:lnTo>
                  <a:lnTo>
                    <a:pt x="12746" y="52220"/>
                  </a:lnTo>
                  <a:lnTo>
                    <a:pt x="13151" y="52445"/>
                  </a:lnTo>
                  <a:lnTo>
                    <a:pt x="13555" y="52647"/>
                  </a:lnTo>
                  <a:lnTo>
                    <a:pt x="13960" y="52849"/>
                  </a:lnTo>
                  <a:lnTo>
                    <a:pt x="14387" y="53006"/>
                  </a:lnTo>
                  <a:lnTo>
                    <a:pt x="14814" y="53141"/>
                  </a:lnTo>
                  <a:lnTo>
                    <a:pt x="15241" y="53254"/>
                  </a:lnTo>
                  <a:lnTo>
                    <a:pt x="15691" y="53344"/>
                  </a:lnTo>
                  <a:lnTo>
                    <a:pt x="16140" y="53389"/>
                  </a:lnTo>
                  <a:lnTo>
                    <a:pt x="16477" y="56243"/>
                  </a:lnTo>
                  <a:lnTo>
                    <a:pt x="16770" y="59098"/>
                  </a:lnTo>
                  <a:lnTo>
                    <a:pt x="16905" y="60492"/>
                  </a:lnTo>
                  <a:lnTo>
                    <a:pt x="17039" y="61931"/>
                  </a:lnTo>
                  <a:lnTo>
                    <a:pt x="17129" y="63392"/>
                  </a:lnTo>
                  <a:lnTo>
                    <a:pt x="17219" y="64853"/>
                  </a:lnTo>
                  <a:lnTo>
                    <a:pt x="16747" y="64044"/>
                  </a:lnTo>
                  <a:lnTo>
                    <a:pt x="16320" y="63234"/>
                  </a:lnTo>
                  <a:lnTo>
                    <a:pt x="15893" y="62380"/>
                  </a:lnTo>
                  <a:lnTo>
                    <a:pt x="15488" y="61504"/>
                  </a:lnTo>
                  <a:lnTo>
                    <a:pt x="15084" y="60649"/>
                  </a:lnTo>
                  <a:lnTo>
                    <a:pt x="14657" y="59818"/>
                  </a:lnTo>
                  <a:lnTo>
                    <a:pt x="14230" y="59008"/>
                  </a:lnTo>
                  <a:lnTo>
                    <a:pt x="14005" y="58604"/>
                  </a:lnTo>
                  <a:lnTo>
                    <a:pt x="13757" y="58222"/>
                  </a:lnTo>
                  <a:lnTo>
                    <a:pt x="13128" y="57255"/>
                  </a:lnTo>
                  <a:lnTo>
                    <a:pt x="12454" y="56333"/>
                  </a:lnTo>
                  <a:lnTo>
                    <a:pt x="11734" y="55412"/>
                  </a:lnTo>
                  <a:lnTo>
                    <a:pt x="10993" y="54513"/>
                  </a:lnTo>
                  <a:lnTo>
                    <a:pt x="10386" y="53816"/>
                  </a:lnTo>
                  <a:lnTo>
                    <a:pt x="10048" y="53434"/>
                  </a:lnTo>
                  <a:lnTo>
                    <a:pt x="9666" y="53051"/>
                  </a:lnTo>
                  <a:lnTo>
                    <a:pt x="9262" y="52669"/>
                  </a:lnTo>
                  <a:lnTo>
                    <a:pt x="8857" y="52287"/>
                  </a:lnTo>
                  <a:lnTo>
                    <a:pt x="8407" y="51927"/>
                  </a:lnTo>
                  <a:lnTo>
                    <a:pt x="7958" y="51590"/>
                  </a:lnTo>
                  <a:lnTo>
                    <a:pt x="7508" y="51298"/>
                  </a:lnTo>
                  <a:lnTo>
                    <a:pt x="7036" y="51051"/>
                  </a:lnTo>
                  <a:lnTo>
                    <a:pt x="6789" y="50938"/>
                  </a:lnTo>
                  <a:lnTo>
                    <a:pt x="6542" y="50848"/>
                  </a:lnTo>
                  <a:lnTo>
                    <a:pt x="6294" y="50781"/>
                  </a:lnTo>
                  <a:lnTo>
                    <a:pt x="6047" y="50736"/>
                  </a:lnTo>
                  <a:lnTo>
                    <a:pt x="5822" y="50691"/>
                  </a:lnTo>
                  <a:lnTo>
                    <a:pt x="5575" y="50669"/>
                  </a:lnTo>
                  <a:lnTo>
                    <a:pt x="5328" y="50669"/>
                  </a:lnTo>
                  <a:lnTo>
                    <a:pt x="5081" y="50691"/>
                  </a:lnTo>
                  <a:lnTo>
                    <a:pt x="4833" y="50736"/>
                  </a:lnTo>
                  <a:lnTo>
                    <a:pt x="4586" y="50804"/>
                  </a:lnTo>
                  <a:lnTo>
                    <a:pt x="4361" y="50916"/>
                  </a:lnTo>
                  <a:lnTo>
                    <a:pt x="4114" y="51028"/>
                  </a:lnTo>
                  <a:lnTo>
                    <a:pt x="3799" y="51231"/>
                  </a:lnTo>
                  <a:lnTo>
                    <a:pt x="3507" y="51433"/>
                  </a:lnTo>
                  <a:lnTo>
                    <a:pt x="3260" y="51635"/>
                  </a:lnTo>
                  <a:lnTo>
                    <a:pt x="3035" y="51860"/>
                  </a:lnTo>
                  <a:lnTo>
                    <a:pt x="2855" y="52085"/>
                  </a:lnTo>
                  <a:lnTo>
                    <a:pt x="2698" y="52310"/>
                  </a:lnTo>
                  <a:lnTo>
                    <a:pt x="2585" y="52557"/>
                  </a:lnTo>
                  <a:lnTo>
                    <a:pt x="2473" y="52804"/>
                  </a:lnTo>
                  <a:lnTo>
                    <a:pt x="2406" y="53051"/>
                  </a:lnTo>
                  <a:lnTo>
                    <a:pt x="2383" y="53321"/>
                  </a:lnTo>
                  <a:lnTo>
                    <a:pt x="2361" y="53591"/>
                  </a:lnTo>
                  <a:lnTo>
                    <a:pt x="2383" y="53861"/>
                  </a:lnTo>
                  <a:lnTo>
                    <a:pt x="2406" y="54130"/>
                  </a:lnTo>
                  <a:lnTo>
                    <a:pt x="2473" y="54423"/>
                  </a:lnTo>
                  <a:lnTo>
                    <a:pt x="2563" y="54692"/>
                  </a:lnTo>
                  <a:lnTo>
                    <a:pt x="2653" y="54985"/>
                  </a:lnTo>
                  <a:lnTo>
                    <a:pt x="2788" y="55277"/>
                  </a:lnTo>
                  <a:lnTo>
                    <a:pt x="2923" y="55592"/>
                  </a:lnTo>
                  <a:lnTo>
                    <a:pt x="3102" y="55884"/>
                  </a:lnTo>
                  <a:lnTo>
                    <a:pt x="3282" y="56176"/>
                  </a:lnTo>
                  <a:lnTo>
                    <a:pt x="3709" y="56805"/>
                  </a:lnTo>
                  <a:lnTo>
                    <a:pt x="4204" y="57412"/>
                  </a:lnTo>
                  <a:lnTo>
                    <a:pt x="4743" y="58042"/>
                  </a:lnTo>
                  <a:lnTo>
                    <a:pt x="5350" y="58671"/>
                  </a:lnTo>
                  <a:lnTo>
                    <a:pt x="6002" y="59278"/>
                  </a:lnTo>
                  <a:lnTo>
                    <a:pt x="6677" y="59908"/>
                  </a:lnTo>
                  <a:lnTo>
                    <a:pt x="7396" y="60514"/>
                  </a:lnTo>
                  <a:lnTo>
                    <a:pt x="8138" y="61121"/>
                  </a:lnTo>
                  <a:lnTo>
                    <a:pt x="8880" y="61706"/>
                  </a:lnTo>
                  <a:lnTo>
                    <a:pt x="9666" y="62290"/>
                  </a:lnTo>
                  <a:lnTo>
                    <a:pt x="10431" y="62852"/>
                  </a:lnTo>
                  <a:lnTo>
                    <a:pt x="11195" y="63392"/>
                  </a:lnTo>
                  <a:lnTo>
                    <a:pt x="12701" y="64403"/>
                  </a:lnTo>
                  <a:lnTo>
                    <a:pt x="14140" y="65303"/>
                  </a:lnTo>
                  <a:lnTo>
                    <a:pt x="15398" y="66044"/>
                  </a:lnTo>
                  <a:lnTo>
                    <a:pt x="16477" y="66651"/>
                  </a:lnTo>
                  <a:lnTo>
                    <a:pt x="17309" y="67078"/>
                  </a:lnTo>
                  <a:lnTo>
                    <a:pt x="17332" y="68832"/>
                  </a:lnTo>
                  <a:lnTo>
                    <a:pt x="17309" y="70608"/>
                  </a:lnTo>
                  <a:lnTo>
                    <a:pt x="17242" y="72361"/>
                  </a:lnTo>
                  <a:lnTo>
                    <a:pt x="17174" y="73238"/>
                  </a:lnTo>
                  <a:lnTo>
                    <a:pt x="17107" y="74114"/>
                  </a:lnTo>
                  <a:lnTo>
                    <a:pt x="17039" y="74969"/>
                  </a:lnTo>
                  <a:lnTo>
                    <a:pt x="16927" y="75823"/>
                  </a:lnTo>
                  <a:lnTo>
                    <a:pt x="16815" y="76677"/>
                  </a:lnTo>
                  <a:lnTo>
                    <a:pt x="16702" y="77531"/>
                  </a:lnTo>
                  <a:lnTo>
                    <a:pt x="16545" y="78363"/>
                  </a:lnTo>
                  <a:lnTo>
                    <a:pt x="16388" y="79195"/>
                  </a:lnTo>
                  <a:lnTo>
                    <a:pt x="16208" y="80004"/>
                  </a:lnTo>
                  <a:lnTo>
                    <a:pt x="16005" y="80813"/>
                  </a:lnTo>
                  <a:lnTo>
                    <a:pt x="15983" y="80970"/>
                  </a:lnTo>
                  <a:lnTo>
                    <a:pt x="15983" y="81083"/>
                  </a:lnTo>
                  <a:lnTo>
                    <a:pt x="16028" y="81218"/>
                  </a:lnTo>
                  <a:lnTo>
                    <a:pt x="16073" y="81330"/>
                  </a:lnTo>
                  <a:lnTo>
                    <a:pt x="16140" y="81420"/>
                  </a:lnTo>
                  <a:lnTo>
                    <a:pt x="16230" y="81487"/>
                  </a:lnTo>
                  <a:lnTo>
                    <a:pt x="16343" y="81555"/>
                  </a:lnTo>
                  <a:lnTo>
                    <a:pt x="16432" y="81622"/>
                  </a:lnTo>
                  <a:lnTo>
                    <a:pt x="16545" y="81645"/>
                  </a:lnTo>
                  <a:lnTo>
                    <a:pt x="16657" y="81667"/>
                  </a:lnTo>
                  <a:lnTo>
                    <a:pt x="16770" y="81645"/>
                  </a:lnTo>
                  <a:lnTo>
                    <a:pt x="16882" y="81622"/>
                  </a:lnTo>
                  <a:lnTo>
                    <a:pt x="16972" y="81577"/>
                  </a:lnTo>
                  <a:lnTo>
                    <a:pt x="17062" y="81487"/>
                  </a:lnTo>
                  <a:lnTo>
                    <a:pt x="17129" y="81398"/>
                  </a:lnTo>
                  <a:lnTo>
                    <a:pt x="17174" y="81263"/>
                  </a:lnTo>
                  <a:lnTo>
                    <a:pt x="17377" y="80408"/>
                  </a:lnTo>
                  <a:lnTo>
                    <a:pt x="17556" y="79577"/>
                  </a:lnTo>
                  <a:lnTo>
                    <a:pt x="17736" y="78723"/>
                  </a:lnTo>
                  <a:lnTo>
                    <a:pt x="17894" y="77891"/>
                  </a:lnTo>
                  <a:lnTo>
                    <a:pt x="18028" y="77037"/>
                  </a:lnTo>
                  <a:lnTo>
                    <a:pt x="18141" y="76182"/>
                  </a:lnTo>
                  <a:lnTo>
                    <a:pt x="18253" y="75328"/>
                  </a:lnTo>
                  <a:lnTo>
                    <a:pt x="18343" y="74474"/>
                  </a:lnTo>
                  <a:lnTo>
                    <a:pt x="18411" y="73597"/>
                  </a:lnTo>
                  <a:lnTo>
                    <a:pt x="18456" y="72743"/>
                  </a:lnTo>
                  <a:lnTo>
                    <a:pt x="18545" y="71012"/>
                  </a:lnTo>
                  <a:lnTo>
                    <a:pt x="18568" y="69259"/>
                  </a:lnTo>
                  <a:lnTo>
                    <a:pt x="18545" y="67528"/>
                  </a:lnTo>
                  <a:lnTo>
                    <a:pt x="19535" y="66921"/>
                  </a:lnTo>
                  <a:lnTo>
                    <a:pt x="20479" y="66314"/>
                  </a:lnTo>
                  <a:lnTo>
                    <a:pt x="21355" y="65730"/>
                  </a:lnTo>
                  <a:lnTo>
                    <a:pt x="22165" y="65123"/>
                  </a:lnTo>
                  <a:lnTo>
                    <a:pt x="22951" y="64516"/>
                  </a:lnTo>
                  <a:lnTo>
                    <a:pt x="23671" y="63886"/>
                  </a:lnTo>
                  <a:lnTo>
                    <a:pt x="24368" y="63257"/>
                  </a:lnTo>
                  <a:lnTo>
                    <a:pt x="25042" y="62628"/>
                  </a:lnTo>
                  <a:lnTo>
                    <a:pt x="25671" y="61976"/>
                  </a:lnTo>
                  <a:lnTo>
                    <a:pt x="26256" y="61301"/>
                  </a:lnTo>
                  <a:lnTo>
                    <a:pt x="26840" y="60627"/>
                  </a:lnTo>
                  <a:lnTo>
                    <a:pt x="27402" y="59930"/>
                  </a:lnTo>
                  <a:lnTo>
                    <a:pt x="27942" y="59233"/>
                  </a:lnTo>
                  <a:lnTo>
                    <a:pt x="28481" y="58491"/>
                  </a:lnTo>
                  <a:lnTo>
                    <a:pt x="28998" y="57750"/>
                  </a:lnTo>
                  <a:lnTo>
                    <a:pt x="29515" y="56963"/>
                  </a:lnTo>
                  <a:lnTo>
                    <a:pt x="30122" y="56041"/>
                  </a:lnTo>
                  <a:lnTo>
                    <a:pt x="30437" y="55524"/>
                  </a:lnTo>
                  <a:lnTo>
                    <a:pt x="30729" y="54985"/>
                  </a:lnTo>
                  <a:lnTo>
                    <a:pt x="31044" y="54423"/>
                  </a:lnTo>
                  <a:lnTo>
                    <a:pt x="31314" y="53861"/>
                  </a:lnTo>
                  <a:lnTo>
                    <a:pt x="31583" y="53254"/>
                  </a:lnTo>
                  <a:lnTo>
                    <a:pt x="31808" y="52647"/>
                  </a:lnTo>
                  <a:lnTo>
                    <a:pt x="31988" y="52040"/>
                  </a:lnTo>
                  <a:lnTo>
                    <a:pt x="32055" y="51748"/>
                  </a:lnTo>
                  <a:lnTo>
                    <a:pt x="32100" y="51455"/>
                  </a:lnTo>
                  <a:lnTo>
                    <a:pt x="32145" y="51141"/>
                  </a:lnTo>
                  <a:lnTo>
                    <a:pt x="32168" y="50848"/>
                  </a:lnTo>
                  <a:lnTo>
                    <a:pt x="32168" y="50556"/>
                  </a:lnTo>
                  <a:lnTo>
                    <a:pt x="32168" y="50264"/>
                  </a:lnTo>
                  <a:lnTo>
                    <a:pt x="32123" y="49972"/>
                  </a:lnTo>
                  <a:lnTo>
                    <a:pt x="32078" y="49680"/>
                  </a:lnTo>
                  <a:lnTo>
                    <a:pt x="32010" y="49410"/>
                  </a:lnTo>
                  <a:lnTo>
                    <a:pt x="31898" y="49140"/>
                  </a:lnTo>
                  <a:lnTo>
                    <a:pt x="31786" y="48870"/>
                  </a:lnTo>
                  <a:lnTo>
                    <a:pt x="31651" y="48623"/>
                  </a:lnTo>
                  <a:lnTo>
                    <a:pt x="31471" y="48376"/>
                  </a:lnTo>
                  <a:lnTo>
                    <a:pt x="31269" y="48129"/>
                  </a:lnTo>
                  <a:lnTo>
                    <a:pt x="31066" y="47904"/>
                  </a:lnTo>
                  <a:lnTo>
                    <a:pt x="30864" y="47724"/>
                  </a:lnTo>
                  <a:lnTo>
                    <a:pt x="30662" y="47567"/>
                  </a:lnTo>
                  <a:lnTo>
                    <a:pt x="30459" y="47432"/>
                  </a:lnTo>
                  <a:lnTo>
                    <a:pt x="30257" y="47342"/>
                  </a:lnTo>
                  <a:lnTo>
                    <a:pt x="30055" y="47252"/>
                  </a:lnTo>
                  <a:lnTo>
                    <a:pt x="29852" y="47207"/>
                  </a:lnTo>
                  <a:lnTo>
                    <a:pt x="29650" y="47184"/>
                  </a:lnTo>
                  <a:lnTo>
                    <a:pt x="29448" y="47162"/>
                  </a:lnTo>
                  <a:lnTo>
                    <a:pt x="29246" y="47184"/>
                  </a:lnTo>
                  <a:lnTo>
                    <a:pt x="29043" y="47207"/>
                  </a:lnTo>
                  <a:lnTo>
                    <a:pt x="28863" y="47274"/>
                  </a:lnTo>
                  <a:lnTo>
                    <a:pt x="28661" y="47342"/>
                  </a:lnTo>
                  <a:lnTo>
                    <a:pt x="28481" y="47432"/>
                  </a:lnTo>
                  <a:lnTo>
                    <a:pt x="28301" y="47522"/>
                  </a:lnTo>
                  <a:lnTo>
                    <a:pt x="28122" y="47634"/>
                  </a:lnTo>
                  <a:lnTo>
                    <a:pt x="27762" y="47904"/>
                  </a:lnTo>
                  <a:lnTo>
                    <a:pt x="27425" y="48218"/>
                  </a:lnTo>
                  <a:lnTo>
                    <a:pt x="27088" y="48556"/>
                  </a:lnTo>
                  <a:lnTo>
                    <a:pt x="26795" y="48938"/>
                  </a:lnTo>
                  <a:lnTo>
                    <a:pt x="26503" y="49320"/>
                  </a:lnTo>
                  <a:lnTo>
                    <a:pt x="26256" y="49725"/>
                  </a:lnTo>
                  <a:lnTo>
                    <a:pt x="26009" y="50107"/>
                  </a:lnTo>
                  <a:lnTo>
                    <a:pt x="25806" y="50489"/>
                  </a:lnTo>
                  <a:lnTo>
                    <a:pt x="25312" y="51433"/>
                  </a:lnTo>
                  <a:lnTo>
                    <a:pt x="24840" y="52377"/>
                  </a:lnTo>
                  <a:lnTo>
                    <a:pt x="24390" y="53344"/>
                  </a:lnTo>
                  <a:lnTo>
                    <a:pt x="23963" y="54288"/>
                  </a:lnTo>
                  <a:lnTo>
                    <a:pt x="23131" y="56221"/>
                  </a:lnTo>
                  <a:lnTo>
                    <a:pt x="22299" y="58154"/>
                  </a:lnTo>
                  <a:lnTo>
                    <a:pt x="21445" y="60087"/>
                  </a:lnTo>
                  <a:lnTo>
                    <a:pt x="20996" y="61032"/>
                  </a:lnTo>
                  <a:lnTo>
                    <a:pt x="20546" y="61998"/>
                  </a:lnTo>
                  <a:lnTo>
                    <a:pt x="20074" y="62920"/>
                  </a:lnTo>
                  <a:lnTo>
                    <a:pt x="19557" y="63864"/>
                  </a:lnTo>
                  <a:lnTo>
                    <a:pt x="19040" y="64786"/>
                  </a:lnTo>
                  <a:lnTo>
                    <a:pt x="18478" y="65685"/>
                  </a:lnTo>
                  <a:lnTo>
                    <a:pt x="18411" y="64224"/>
                  </a:lnTo>
                  <a:lnTo>
                    <a:pt x="18298" y="62740"/>
                  </a:lnTo>
                  <a:lnTo>
                    <a:pt x="18186" y="61279"/>
                  </a:lnTo>
                  <a:lnTo>
                    <a:pt x="18051" y="59795"/>
                  </a:lnTo>
                  <a:lnTo>
                    <a:pt x="17759" y="56850"/>
                  </a:lnTo>
                  <a:lnTo>
                    <a:pt x="17422" y="53883"/>
                  </a:lnTo>
                  <a:lnTo>
                    <a:pt x="17556" y="53816"/>
                  </a:lnTo>
                  <a:lnTo>
                    <a:pt x="17804" y="53636"/>
                  </a:lnTo>
                  <a:lnTo>
                    <a:pt x="18568" y="52984"/>
                  </a:lnTo>
                  <a:lnTo>
                    <a:pt x="19602" y="52062"/>
                  </a:lnTo>
                  <a:lnTo>
                    <a:pt x="20793" y="50961"/>
                  </a:lnTo>
                  <a:lnTo>
                    <a:pt x="21985" y="49792"/>
                  </a:lnTo>
                  <a:lnTo>
                    <a:pt x="23109" y="48690"/>
                  </a:lnTo>
                  <a:lnTo>
                    <a:pt x="24030" y="47746"/>
                  </a:lnTo>
                  <a:lnTo>
                    <a:pt x="24368" y="47364"/>
                  </a:lnTo>
                  <a:lnTo>
                    <a:pt x="24615" y="47050"/>
                  </a:lnTo>
                  <a:lnTo>
                    <a:pt x="24840" y="46735"/>
                  </a:lnTo>
                  <a:lnTo>
                    <a:pt x="25087" y="46375"/>
                  </a:lnTo>
                  <a:lnTo>
                    <a:pt x="25312" y="45993"/>
                  </a:lnTo>
                  <a:lnTo>
                    <a:pt x="25559" y="45566"/>
                  </a:lnTo>
                  <a:lnTo>
                    <a:pt x="26031" y="44667"/>
                  </a:lnTo>
                  <a:lnTo>
                    <a:pt x="26481" y="43678"/>
                  </a:lnTo>
                  <a:lnTo>
                    <a:pt x="26908" y="42621"/>
                  </a:lnTo>
                  <a:lnTo>
                    <a:pt x="27290" y="41542"/>
                  </a:lnTo>
                  <a:lnTo>
                    <a:pt x="27627" y="40441"/>
                  </a:lnTo>
                  <a:lnTo>
                    <a:pt x="27919" y="39384"/>
                  </a:lnTo>
                  <a:lnTo>
                    <a:pt x="28054" y="38845"/>
                  </a:lnTo>
                  <a:lnTo>
                    <a:pt x="28167" y="38328"/>
                  </a:lnTo>
                  <a:lnTo>
                    <a:pt x="28234" y="37833"/>
                  </a:lnTo>
                  <a:lnTo>
                    <a:pt x="28301" y="37361"/>
                  </a:lnTo>
                  <a:lnTo>
                    <a:pt x="28346" y="36911"/>
                  </a:lnTo>
                  <a:lnTo>
                    <a:pt x="28391" y="36484"/>
                  </a:lnTo>
                  <a:lnTo>
                    <a:pt x="28391" y="36080"/>
                  </a:lnTo>
                  <a:lnTo>
                    <a:pt x="28346" y="35698"/>
                  </a:lnTo>
                  <a:lnTo>
                    <a:pt x="28301" y="35360"/>
                  </a:lnTo>
                  <a:lnTo>
                    <a:pt x="28234" y="35046"/>
                  </a:lnTo>
                  <a:lnTo>
                    <a:pt x="28122" y="34798"/>
                  </a:lnTo>
                  <a:lnTo>
                    <a:pt x="27987" y="34574"/>
                  </a:lnTo>
                  <a:lnTo>
                    <a:pt x="27919" y="34484"/>
                  </a:lnTo>
                  <a:lnTo>
                    <a:pt x="27829" y="34394"/>
                  </a:lnTo>
                  <a:lnTo>
                    <a:pt x="27739" y="34326"/>
                  </a:lnTo>
                  <a:lnTo>
                    <a:pt x="27627" y="34281"/>
                  </a:lnTo>
                  <a:lnTo>
                    <a:pt x="27515" y="34236"/>
                  </a:lnTo>
                  <a:lnTo>
                    <a:pt x="27402" y="34191"/>
                  </a:lnTo>
                  <a:lnTo>
                    <a:pt x="27267" y="34169"/>
                  </a:lnTo>
                  <a:lnTo>
                    <a:pt x="27132" y="34169"/>
                  </a:lnTo>
                  <a:lnTo>
                    <a:pt x="26840" y="34191"/>
                  </a:lnTo>
                  <a:lnTo>
                    <a:pt x="26571" y="34214"/>
                  </a:lnTo>
                  <a:lnTo>
                    <a:pt x="26301" y="34259"/>
                  </a:lnTo>
                  <a:lnTo>
                    <a:pt x="26031" y="34326"/>
                  </a:lnTo>
                  <a:lnTo>
                    <a:pt x="25784" y="34394"/>
                  </a:lnTo>
                  <a:lnTo>
                    <a:pt x="25536" y="34484"/>
                  </a:lnTo>
                  <a:lnTo>
                    <a:pt x="25064" y="34686"/>
                  </a:lnTo>
                  <a:lnTo>
                    <a:pt x="24615" y="34933"/>
                  </a:lnTo>
                  <a:lnTo>
                    <a:pt x="24188" y="35226"/>
                  </a:lnTo>
                  <a:lnTo>
                    <a:pt x="23783" y="35540"/>
                  </a:lnTo>
                  <a:lnTo>
                    <a:pt x="23401" y="35900"/>
                  </a:lnTo>
                  <a:lnTo>
                    <a:pt x="23041" y="36305"/>
                  </a:lnTo>
                  <a:lnTo>
                    <a:pt x="22704" y="36709"/>
                  </a:lnTo>
                  <a:lnTo>
                    <a:pt x="22389" y="37159"/>
                  </a:lnTo>
                  <a:lnTo>
                    <a:pt x="22075" y="37608"/>
                  </a:lnTo>
                  <a:lnTo>
                    <a:pt x="21782" y="38103"/>
                  </a:lnTo>
                  <a:lnTo>
                    <a:pt x="21513" y="38597"/>
                  </a:lnTo>
                  <a:lnTo>
                    <a:pt x="21265" y="39092"/>
                  </a:lnTo>
                  <a:lnTo>
                    <a:pt x="21018" y="39586"/>
                  </a:lnTo>
                  <a:lnTo>
                    <a:pt x="20748" y="40238"/>
                  </a:lnTo>
                  <a:lnTo>
                    <a:pt x="20479" y="40890"/>
                  </a:lnTo>
                  <a:lnTo>
                    <a:pt x="20231" y="41542"/>
                  </a:lnTo>
                  <a:lnTo>
                    <a:pt x="19984" y="42172"/>
                  </a:lnTo>
                  <a:lnTo>
                    <a:pt x="19535" y="43475"/>
                  </a:lnTo>
                  <a:lnTo>
                    <a:pt x="19107" y="44779"/>
                  </a:lnTo>
                  <a:lnTo>
                    <a:pt x="18658" y="46060"/>
                  </a:lnTo>
                  <a:lnTo>
                    <a:pt x="18411" y="46712"/>
                  </a:lnTo>
                  <a:lnTo>
                    <a:pt x="18163" y="47342"/>
                  </a:lnTo>
                  <a:lnTo>
                    <a:pt x="17894" y="47971"/>
                  </a:lnTo>
                  <a:lnTo>
                    <a:pt x="17624" y="48578"/>
                  </a:lnTo>
                  <a:lnTo>
                    <a:pt x="17309" y="49208"/>
                  </a:lnTo>
                  <a:lnTo>
                    <a:pt x="16972" y="49814"/>
                  </a:lnTo>
                  <a:lnTo>
                    <a:pt x="16792" y="48039"/>
                  </a:lnTo>
                  <a:lnTo>
                    <a:pt x="16612" y="46263"/>
                  </a:lnTo>
                  <a:lnTo>
                    <a:pt x="16455" y="44487"/>
                  </a:lnTo>
                  <a:lnTo>
                    <a:pt x="16320" y="42734"/>
                  </a:lnTo>
                  <a:lnTo>
                    <a:pt x="16230" y="40958"/>
                  </a:lnTo>
                  <a:lnTo>
                    <a:pt x="16163" y="39204"/>
                  </a:lnTo>
                  <a:lnTo>
                    <a:pt x="16140" y="37473"/>
                  </a:lnTo>
                  <a:lnTo>
                    <a:pt x="16140" y="35743"/>
                  </a:lnTo>
                  <a:lnTo>
                    <a:pt x="17062" y="35540"/>
                  </a:lnTo>
                  <a:lnTo>
                    <a:pt x="17961" y="35293"/>
                  </a:lnTo>
                  <a:lnTo>
                    <a:pt x="18860" y="35046"/>
                  </a:lnTo>
                  <a:lnTo>
                    <a:pt x="19759" y="34753"/>
                  </a:lnTo>
                  <a:lnTo>
                    <a:pt x="20659" y="34439"/>
                  </a:lnTo>
                  <a:lnTo>
                    <a:pt x="21535" y="34102"/>
                  </a:lnTo>
                  <a:lnTo>
                    <a:pt x="22389" y="33719"/>
                  </a:lnTo>
                  <a:lnTo>
                    <a:pt x="23244" y="33315"/>
                  </a:lnTo>
                  <a:lnTo>
                    <a:pt x="24075" y="32865"/>
                  </a:lnTo>
                  <a:lnTo>
                    <a:pt x="24907" y="32393"/>
                  </a:lnTo>
                  <a:lnTo>
                    <a:pt x="25694" y="31876"/>
                  </a:lnTo>
                  <a:lnTo>
                    <a:pt x="26458" y="31337"/>
                  </a:lnTo>
                  <a:lnTo>
                    <a:pt x="27200" y="30775"/>
                  </a:lnTo>
                  <a:lnTo>
                    <a:pt x="27919" y="30168"/>
                  </a:lnTo>
                  <a:lnTo>
                    <a:pt x="28594" y="29516"/>
                  </a:lnTo>
                  <a:lnTo>
                    <a:pt x="29246" y="28841"/>
                  </a:lnTo>
                  <a:lnTo>
                    <a:pt x="29875" y="28100"/>
                  </a:lnTo>
                  <a:lnTo>
                    <a:pt x="30212" y="27673"/>
                  </a:lnTo>
                  <a:lnTo>
                    <a:pt x="30572" y="27223"/>
                  </a:lnTo>
                  <a:lnTo>
                    <a:pt x="30909" y="26751"/>
                  </a:lnTo>
                  <a:lnTo>
                    <a:pt x="31224" y="26234"/>
                  </a:lnTo>
                  <a:lnTo>
                    <a:pt x="31538" y="25717"/>
                  </a:lnTo>
                  <a:lnTo>
                    <a:pt x="31808" y="25200"/>
                  </a:lnTo>
                  <a:lnTo>
                    <a:pt x="32033" y="24660"/>
                  </a:lnTo>
                  <a:lnTo>
                    <a:pt x="32123" y="24391"/>
                  </a:lnTo>
                  <a:lnTo>
                    <a:pt x="32190" y="24121"/>
                  </a:lnTo>
                  <a:lnTo>
                    <a:pt x="32258" y="23851"/>
                  </a:lnTo>
                  <a:lnTo>
                    <a:pt x="32303" y="23581"/>
                  </a:lnTo>
                  <a:lnTo>
                    <a:pt x="32325" y="23312"/>
                  </a:lnTo>
                  <a:lnTo>
                    <a:pt x="32348" y="23042"/>
                  </a:lnTo>
                  <a:lnTo>
                    <a:pt x="32325" y="22795"/>
                  </a:lnTo>
                  <a:lnTo>
                    <a:pt x="32303" y="22525"/>
                  </a:lnTo>
                  <a:lnTo>
                    <a:pt x="32258" y="22278"/>
                  </a:lnTo>
                  <a:lnTo>
                    <a:pt x="32168" y="22030"/>
                  </a:lnTo>
                  <a:lnTo>
                    <a:pt x="32078" y="21783"/>
                  </a:lnTo>
                  <a:lnTo>
                    <a:pt x="31943" y="21558"/>
                  </a:lnTo>
                  <a:lnTo>
                    <a:pt x="31786" y="21333"/>
                  </a:lnTo>
                  <a:lnTo>
                    <a:pt x="31606" y="21109"/>
                  </a:lnTo>
                  <a:lnTo>
                    <a:pt x="31381" y="20884"/>
                  </a:lnTo>
                  <a:lnTo>
                    <a:pt x="31156" y="20682"/>
                  </a:lnTo>
                  <a:lnTo>
                    <a:pt x="30931" y="20524"/>
                  </a:lnTo>
                  <a:lnTo>
                    <a:pt x="30684" y="20389"/>
                  </a:lnTo>
                  <a:lnTo>
                    <a:pt x="30437" y="20277"/>
                  </a:lnTo>
                  <a:lnTo>
                    <a:pt x="30190" y="20187"/>
                  </a:lnTo>
                  <a:lnTo>
                    <a:pt x="29942" y="20120"/>
                  </a:lnTo>
                  <a:lnTo>
                    <a:pt x="29695" y="20097"/>
                  </a:lnTo>
                  <a:lnTo>
                    <a:pt x="29425" y="20075"/>
                  </a:lnTo>
                  <a:lnTo>
                    <a:pt x="29178" y="20075"/>
                  </a:lnTo>
                  <a:lnTo>
                    <a:pt x="28908" y="20120"/>
                  </a:lnTo>
                  <a:lnTo>
                    <a:pt x="28661" y="20165"/>
                  </a:lnTo>
                  <a:lnTo>
                    <a:pt x="28391" y="20209"/>
                  </a:lnTo>
                  <a:lnTo>
                    <a:pt x="28122" y="20299"/>
                  </a:lnTo>
                  <a:lnTo>
                    <a:pt x="27874" y="20389"/>
                  </a:lnTo>
                  <a:lnTo>
                    <a:pt x="27605" y="20502"/>
                  </a:lnTo>
                  <a:lnTo>
                    <a:pt x="27088" y="20749"/>
                  </a:lnTo>
                  <a:lnTo>
                    <a:pt x="26593" y="21041"/>
                  </a:lnTo>
                  <a:lnTo>
                    <a:pt x="26121" y="21356"/>
                  </a:lnTo>
                  <a:lnTo>
                    <a:pt x="25649" y="21716"/>
                  </a:lnTo>
                  <a:lnTo>
                    <a:pt x="25222" y="22075"/>
                  </a:lnTo>
                  <a:lnTo>
                    <a:pt x="24817" y="22435"/>
                  </a:lnTo>
                  <a:lnTo>
                    <a:pt x="24435" y="22817"/>
                  </a:lnTo>
                  <a:lnTo>
                    <a:pt x="24098" y="23154"/>
                  </a:lnTo>
                  <a:lnTo>
                    <a:pt x="23828" y="23446"/>
                  </a:lnTo>
                  <a:lnTo>
                    <a:pt x="23581" y="23761"/>
                  </a:lnTo>
                  <a:lnTo>
                    <a:pt x="23334" y="24098"/>
                  </a:lnTo>
                  <a:lnTo>
                    <a:pt x="23086" y="24436"/>
                  </a:lnTo>
                  <a:lnTo>
                    <a:pt x="22614" y="25155"/>
                  </a:lnTo>
                  <a:lnTo>
                    <a:pt x="22165" y="25919"/>
                  </a:lnTo>
                  <a:lnTo>
                    <a:pt x="21738" y="26683"/>
                  </a:lnTo>
                  <a:lnTo>
                    <a:pt x="21310" y="27493"/>
                  </a:lnTo>
                  <a:lnTo>
                    <a:pt x="20479" y="29111"/>
                  </a:lnTo>
                  <a:lnTo>
                    <a:pt x="20029" y="29898"/>
                  </a:lnTo>
                  <a:lnTo>
                    <a:pt x="19580" y="30662"/>
                  </a:lnTo>
                  <a:lnTo>
                    <a:pt x="19107" y="31404"/>
                  </a:lnTo>
                  <a:lnTo>
                    <a:pt x="18860" y="31764"/>
                  </a:lnTo>
                  <a:lnTo>
                    <a:pt x="18613" y="32101"/>
                  </a:lnTo>
                  <a:lnTo>
                    <a:pt x="18343" y="32438"/>
                  </a:lnTo>
                  <a:lnTo>
                    <a:pt x="18073" y="32753"/>
                  </a:lnTo>
                  <a:lnTo>
                    <a:pt x="17781" y="33068"/>
                  </a:lnTo>
                  <a:lnTo>
                    <a:pt x="17489" y="33337"/>
                  </a:lnTo>
                  <a:lnTo>
                    <a:pt x="17197" y="33607"/>
                  </a:lnTo>
                  <a:lnTo>
                    <a:pt x="16882" y="33854"/>
                  </a:lnTo>
                  <a:lnTo>
                    <a:pt x="16545" y="34079"/>
                  </a:lnTo>
                  <a:lnTo>
                    <a:pt x="16208" y="34304"/>
                  </a:lnTo>
                  <a:lnTo>
                    <a:pt x="16208" y="34304"/>
                  </a:lnTo>
                  <a:lnTo>
                    <a:pt x="16275" y="33135"/>
                  </a:lnTo>
                  <a:lnTo>
                    <a:pt x="16365" y="31966"/>
                  </a:lnTo>
                  <a:lnTo>
                    <a:pt x="16500" y="30797"/>
                  </a:lnTo>
                  <a:lnTo>
                    <a:pt x="16635" y="29651"/>
                  </a:lnTo>
                  <a:lnTo>
                    <a:pt x="16837" y="28504"/>
                  </a:lnTo>
                  <a:lnTo>
                    <a:pt x="17039" y="27358"/>
                  </a:lnTo>
                  <a:lnTo>
                    <a:pt x="17309" y="26234"/>
                  </a:lnTo>
                  <a:lnTo>
                    <a:pt x="17579" y="25087"/>
                  </a:lnTo>
                  <a:lnTo>
                    <a:pt x="17916" y="23986"/>
                  </a:lnTo>
                  <a:lnTo>
                    <a:pt x="18276" y="22862"/>
                  </a:lnTo>
                  <a:lnTo>
                    <a:pt x="18680" y="21761"/>
                  </a:lnTo>
                  <a:lnTo>
                    <a:pt x="19130" y="20659"/>
                  </a:lnTo>
                  <a:lnTo>
                    <a:pt x="19624" y="19580"/>
                  </a:lnTo>
                  <a:lnTo>
                    <a:pt x="20164" y="18501"/>
                  </a:lnTo>
                  <a:lnTo>
                    <a:pt x="20748" y="17422"/>
                  </a:lnTo>
                  <a:lnTo>
                    <a:pt x="21378" y="16366"/>
                  </a:lnTo>
                  <a:lnTo>
                    <a:pt x="21917" y="15601"/>
                  </a:lnTo>
                  <a:lnTo>
                    <a:pt x="22187" y="15219"/>
                  </a:lnTo>
                  <a:lnTo>
                    <a:pt x="22479" y="14859"/>
                  </a:lnTo>
                  <a:lnTo>
                    <a:pt x="22794" y="14500"/>
                  </a:lnTo>
                  <a:lnTo>
                    <a:pt x="23109" y="14163"/>
                  </a:lnTo>
                  <a:lnTo>
                    <a:pt x="23446" y="13825"/>
                  </a:lnTo>
                  <a:lnTo>
                    <a:pt x="23806" y="13488"/>
                  </a:lnTo>
                  <a:lnTo>
                    <a:pt x="25154" y="12274"/>
                  </a:lnTo>
                  <a:lnTo>
                    <a:pt x="25829" y="11690"/>
                  </a:lnTo>
                  <a:lnTo>
                    <a:pt x="26481" y="11083"/>
                  </a:lnTo>
                  <a:lnTo>
                    <a:pt x="27110" y="10476"/>
                  </a:lnTo>
                  <a:lnTo>
                    <a:pt x="27739" y="9847"/>
                  </a:lnTo>
                  <a:lnTo>
                    <a:pt x="28324" y="9172"/>
                  </a:lnTo>
                  <a:lnTo>
                    <a:pt x="28616" y="8813"/>
                  </a:lnTo>
                  <a:lnTo>
                    <a:pt x="28886" y="8453"/>
                  </a:lnTo>
                  <a:lnTo>
                    <a:pt x="29178" y="8026"/>
                  </a:lnTo>
                  <a:lnTo>
                    <a:pt x="29493" y="7576"/>
                  </a:lnTo>
                  <a:lnTo>
                    <a:pt x="29807" y="7059"/>
                  </a:lnTo>
                  <a:lnTo>
                    <a:pt x="30100" y="6520"/>
                  </a:lnTo>
                  <a:lnTo>
                    <a:pt x="30392" y="5935"/>
                  </a:lnTo>
                  <a:lnTo>
                    <a:pt x="30639" y="5351"/>
                  </a:lnTo>
                  <a:lnTo>
                    <a:pt x="30864" y="4766"/>
                  </a:lnTo>
                  <a:lnTo>
                    <a:pt x="31021" y="4159"/>
                  </a:lnTo>
                  <a:lnTo>
                    <a:pt x="31089" y="3845"/>
                  </a:lnTo>
                  <a:lnTo>
                    <a:pt x="31134" y="3552"/>
                  </a:lnTo>
                  <a:lnTo>
                    <a:pt x="31156" y="3260"/>
                  </a:lnTo>
                  <a:lnTo>
                    <a:pt x="31179" y="2968"/>
                  </a:lnTo>
                  <a:lnTo>
                    <a:pt x="31156" y="2698"/>
                  </a:lnTo>
                  <a:lnTo>
                    <a:pt x="31134" y="2429"/>
                  </a:lnTo>
                  <a:lnTo>
                    <a:pt x="31066" y="2159"/>
                  </a:lnTo>
                  <a:lnTo>
                    <a:pt x="30999" y="1889"/>
                  </a:lnTo>
                  <a:lnTo>
                    <a:pt x="30886" y="1642"/>
                  </a:lnTo>
                  <a:lnTo>
                    <a:pt x="30752" y="1395"/>
                  </a:lnTo>
                  <a:lnTo>
                    <a:pt x="30594" y="1170"/>
                  </a:lnTo>
                  <a:lnTo>
                    <a:pt x="30414" y="967"/>
                  </a:lnTo>
                  <a:lnTo>
                    <a:pt x="30190" y="765"/>
                  </a:lnTo>
                  <a:lnTo>
                    <a:pt x="29942" y="563"/>
                  </a:lnTo>
                  <a:lnTo>
                    <a:pt x="29650" y="405"/>
                  </a:lnTo>
                  <a:lnTo>
                    <a:pt x="29335" y="248"/>
                  </a:lnTo>
                  <a:lnTo>
                    <a:pt x="29043" y="136"/>
                  </a:lnTo>
                  <a:lnTo>
                    <a:pt x="28751" y="68"/>
                  </a:lnTo>
                  <a:lnTo>
                    <a:pt x="28459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3307575" y="3012025"/>
              <a:ext cx="208500" cy="305175"/>
            </a:xfrm>
            <a:custGeom>
              <a:avLst/>
              <a:gdLst/>
              <a:ahLst/>
              <a:cxnLst/>
              <a:rect l="l" t="t" r="r" b="b"/>
              <a:pathLst>
                <a:path w="8340" h="12207" extrusionOk="0">
                  <a:moveTo>
                    <a:pt x="7733" y="1"/>
                  </a:moveTo>
                  <a:lnTo>
                    <a:pt x="7598" y="23"/>
                  </a:lnTo>
                  <a:lnTo>
                    <a:pt x="7486" y="46"/>
                  </a:lnTo>
                  <a:lnTo>
                    <a:pt x="7373" y="91"/>
                  </a:lnTo>
                  <a:lnTo>
                    <a:pt x="7283" y="158"/>
                  </a:lnTo>
                  <a:lnTo>
                    <a:pt x="7194" y="248"/>
                  </a:lnTo>
                  <a:lnTo>
                    <a:pt x="7104" y="383"/>
                  </a:lnTo>
                  <a:lnTo>
                    <a:pt x="6766" y="1102"/>
                  </a:lnTo>
                  <a:lnTo>
                    <a:pt x="6384" y="1799"/>
                  </a:lnTo>
                  <a:lnTo>
                    <a:pt x="6002" y="2518"/>
                  </a:lnTo>
                  <a:lnTo>
                    <a:pt x="5598" y="3215"/>
                  </a:lnTo>
                  <a:lnTo>
                    <a:pt x="4743" y="4586"/>
                  </a:lnTo>
                  <a:lnTo>
                    <a:pt x="3867" y="5958"/>
                  </a:lnTo>
                  <a:lnTo>
                    <a:pt x="2945" y="7306"/>
                  </a:lnTo>
                  <a:lnTo>
                    <a:pt x="2001" y="8633"/>
                  </a:lnTo>
                  <a:lnTo>
                    <a:pt x="113" y="11240"/>
                  </a:lnTo>
                  <a:lnTo>
                    <a:pt x="45" y="11353"/>
                  </a:lnTo>
                  <a:lnTo>
                    <a:pt x="0" y="11465"/>
                  </a:lnTo>
                  <a:lnTo>
                    <a:pt x="0" y="11600"/>
                  </a:lnTo>
                  <a:lnTo>
                    <a:pt x="0" y="11712"/>
                  </a:lnTo>
                  <a:lnTo>
                    <a:pt x="45" y="11802"/>
                  </a:lnTo>
                  <a:lnTo>
                    <a:pt x="113" y="11915"/>
                  </a:lnTo>
                  <a:lnTo>
                    <a:pt x="180" y="12005"/>
                  </a:lnTo>
                  <a:lnTo>
                    <a:pt x="270" y="12072"/>
                  </a:lnTo>
                  <a:lnTo>
                    <a:pt x="360" y="12139"/>
                  </a:lnTo>
                  <a:lnTo>
                    <a:pt x="472" y="12162"/>
                  </a:lnTo>
                  <a:lnTo>
                    <a:pt x="585" y="12184"/>
                  </a:lnTo>
                  <a:lnTo>
                    <a:pt x="697" y="12207"/>
                  </a:lnTo>
                  <a:lnTo>
                    <a:pt x="810" y="12184"/>
                  </a:lnTo>
                  <a:lnTo>
                    <a:pt x="922" y="12117"/>
                  </a:lnTo>
                  <a:lnTo>
                    <a:pt x="1034" y="12050"/>
                  </a:lnTo>
                  <a:lnTo>
                    <a:pt x="1124" y="11937"/>
                  </a:lnTo>
                  <a:lnTo>
                    <a:pt x="3057" y="9285"/>
                  </a:lnTo>
                  <a:lnTo>
                    <a:pt x="4024" y="7913"/>
                  </a:lnTo>
                  <a:lnTo>
                    <a:pt x="4946" y="6542"/>
                  </a:lnTo>
                  <a:lnTo>
                    <a:pt x="5867" y="5148"/>
                  </a:lnTo>
                  <a:lnTo>
                    <a:pt x="6294" y="4429"/>
                  </a:lnTo>
                  <a:lnTo>
                    <a:pt x="6721" y="3710"/>
                  </a:lnTo>
                  <a:lnTo>
                    <a:pt x="7126" y="3013"/>
                  </a:lnTo>
                  <a:lnTo>
                    <a:pt x="7531" y="2271"/>
                  </a:lnTo>
                  <a:lnTo>
                    <a:pt x="7913" y="1552"/>
                  </a:lnTo>
                  <a:lnTo>
                    <a:pt x="8273" y="810"/>
                  </a:lnTo>
                  <a:lnTo>
                    <a:pt x="8318" y="675"/>
                  </a:lnTo>
                  <a:lnTo>
                    <a:pt x="8340" y="563"/>
                  </a:lnTo>
                  <a:lnTo>
                    <a:pt x="8318" y="450"/>
                  </a:lnTo>
                  <a:lnTo>
                    <a:pt x="8295" y="338"/>
                  </a:lnTo>
                  <a:lnTo>
                    <a:pt x="8228" y="248"/>
                  </a:lnTo>
                  <a:lnTo>
                    <a:pt x="8138" y="181"/>
                  </a:lnTo>
                  <a:lnTo>
                    <a:pt x="8048" y="113"/>
                  </a:lnTo>
                  <a:lnTo>
                    <a:pt x="7958" y="68"/>
                  </a:lnTo>
                  <a:lnTo>
                    <a:pt x="7845" y="23"/>
                  </a:lnTo>
                  <a:lnTo>
                    <a:pt x="7733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2948475" y="3085100"/>
              <a:ext cx="220875" cy="238300"/>
            </a:xfrm>
            <a:custGeom>
              <a:avLst/>
              <a:gdLst/>
              <a:ahLst/>
              <a:cxnLst/>
              <a:rect l="l" t="t" r="r" b="b"/>
              <a:pathLst>
                <a:path w="8835" h="9532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112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45" y="360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23" y="719"/>
                  </a:lnTo>
                  <a:lnTo>
                    <a:pt x="68" y="854"/>
                  </a:lnTo>
                  <a:lnTo>
                    <a:pt x="225" y="1146"/>
                  </a:lnTo>
                  <a:lnTo>
                    <a:pt x="382" y="1439"/>
                  </a:lnTo>
                  <a:lnTo>
                    <a:pt x="585" y="1708"/>
                  </a:lnTo>
                  <a:lnTo>
                    <a:pt x="764" y="1978"/>
                  </a:lnTo>
                  <a:lnTo>
                    <a:pt x="1214" y="2495"/>
                  </a:lnTo>
                  <a:lnTo>
                    <a:pt x="1664" y="3012"/>
                  </a:lnTo>
                  <a:lnTo>
                    <a:pt x="2136" y="3484"/>
                  </a:lnTo>
                  <a:lnTo>
                    <a:pt x="2630" y="3956"/>
                  </a:lnTo>
                  <a:lnTo>
                    <a:pt x="3102" y="4428"/>
                  </a:lnTo>
                  <a:lnTo>
                    <a:pt x="3574" y="4923"/>
                  </a:lnTo>
                  <a:lnTo>
                    <a:pt x="4608" y="6069"/>
                  </a:lnTo>
                  <a:lnTo>
                    <a:pt x="5687" y="7193"/>
                  </a:lnTo>
                  <a:lnTo>
                    <a:pt x="6766" y="8295"/>
                  </a:lnTo>
                  <a:lnTo>
                    <a:pt x="7328" y="8834"/>
                  </a:lnTo>
                  <a:lnTo>
                    <a:pt x="7913" y="9374"/>
                  </a:lnTo>
                  <a:lnTo>
                    <a:pt x="8025" y="9464"/>
                  </a:lnTo>
                  <a:lnTo>
                    <a:pt x="8138" y="9509"/>
                  </a:lnTo>
                  <a:lnTo>
                    <a:pt x="8250" y="9531"/>
                  </a:lnTo>
                  <a:lnTo>
                    <a:pt x="8362" y="9509"/>
                  </a:lnTo>
                  <a:lnTo>
                    <a:pt x="8452" y="9486"/>
                  </a:lnTo>
                  <a:lnTo>
                    <a:pt x="8542" y="9419"/>
                  </a:lnTo>
                  <a:lnTo>
                    <a:pt x="8632" y="9351"/>
                  </a:lnTo>
                  <a:lnTo>
                    <a:pt x="8700" y="9261"/>
                  </a:lnTo>
                  <a:lnTo>
                    <a:pt x="8767" y="9172"/>
                  </a:lnTo>
                  <a:lnTo>
                    <a:pt x="8812" y="9059"/>
                  </a:lnTo>
                  <a:lnTo>
                    <a:pt x="8834" y="8947"/>
                  </a:lnTo>
                  <a:lnTo>
                    <a:pt x="8834" y="8812"/>
                  </a:lnTo>
                  <a:lnTo>
                    <a:pt x="8834" y="8699"/>
                  </a:lnTo>
                  <a:lnTo>
                    <a:pt x="8789" y="8587"/>
                  </a:lnTo>
                  <a:lnTo>
                    <a:pt x="8722" y="8475"/>
                  </a:lnTo>
                  <a:lnTo>
                    <a:pt x="8632" y="8362"/>
                  </a:lnTo>
                  <a:lnTo>
                    <a:pt x="8070" y="7868"/>
                  </a:lnTo>
                  <a:lnTo>
                    <a:pt x="7553" y="7351"/>
                  </a:lnTo>
                  <a:lnTo>
                    <a:pt x="6519" y="6294"/>
                  </a:lnTo>
                  <a:lnTo>
                    <a:pt x="5508" y="5215"/>
                  </a:lnTo>
                  <a:lnTo>
                    <a:pt x="4518" y="4136"/>
                  </a:lnTo>
                  <a:lnTo>
                    <a:pt x="4091" y="3687"/>
                  </a:lnTo>
                  <a:lnTo>
                    <a:pt x="3642" y="3237"/>
                  </a:lnTo>
                  <a:lnTo>
                    <a:pt x="2720" y="2338"/>
                  </a:lnTo>
                  <a:lnTo>
                    <a:pt x="2271" y="1866"/>
                  </a:lnTo>
                  <a:lnTo>
                    <a:pt x="1866" y="1371"/>
                  </a:lnTo>
                  <a:lnTo>
                    <a:pt x="1664" y="1124"/>
                  </a:lnTo>
                  <a:lnTo>
                    <a:pt x="1484" y="877"/>
                  </a:lnTo>
                  <a:lnTo>
                    <a:pt x="1326" y="607"/>
                  </a:lnTo>
                  <a:lnTo>
                    <a:pt x="1192" y="337"/>
                  </a:lnTo>
                  <a:lnTo>
                    <a:pt x="1124" y="202"/>
                  </a:lnTo>
                  <a:lnTo>
                    <a:pt x="1034" y="112"/>
                  </a:lnTo>
                  <a:lnTo>
                    <a:pt x="922" y="45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2911950" y="2688900"/>
              <a:ext cx="253475" cy="313600"/>
            </a:xfrm>
            <a:custGeom>
              <a:avLst/>
              <a:gdLst/>
              <a:ahLst/>
              <a:cxnLst/>
              <a:rect l="l" t="t" r="r" b="b"/>
              <a:pathLst>
                <a:path w="10139" h="12544" extrusionOk="0">
                  <a:moveTo>
                    <a:pt x="540" y="0"/>
                  </a:moveTo>
                  <a:lnTo>
                    <a:pt x="450" y="23"/>
                  </a:lnTo>
                  <a:lnTo>
                    <a:pt x="337" y="90"/>
                  </a:lnTo>
                  <a:lnTo>
                    <a:pt x="247" y="158"/>
                  </a:lnTo>
                  <a:lnTo>
                    <a:pt x="157" y="225"/>
                  </a:lnTo>
                  <a:lnTo>
                    <a:pt x="90" y="315"/>
                  </a:lnTo>
                  <a:lnTo>
                    <a:pt x="45" y="427"/>
                  </a:lnTo>
                  <a:lnTo>
                    <a:pt x="0" y="540"/>
                  </a:lnTo>
                  <a:lnTo>
                    <a:pt x="0" y="652"/>
                  </a:lnTo>
                  <a:lnTo>
                    <a:pt x="0" y="787"/>
                  </a:lnTo>
                  <a:lnTo>
                    <a:pt x="45" y="899"/>
                  </a:lnTo>
                  <a:lnTo>
                    <a:pt x="112" y="1034"/>
                  </a:lnTo>
                  <a:lnTo>
                    <a:pt x="1214" y="2473"/>
                  </a:lnTo>
                  <a:lnTo>
                    <a:pt x="2315" y="3889"/>
                  </a:lnTo>
                  <a:lnTo>
                    <a:pt x="3439" y="5305"/>
                  </a:lnTo>
                  <a:lnTo>
                    <a:pt x="4563" y="6699"/>
                  </a:lnTo>
                  <a:lnTo>
                    <a:pt x="6834" y="9509"/>
                  </a:lnTo>
                  <a:lnTo>
                    <a:pt x="7958" y="10903"/>
                  </a:lnTo>
                  <a:lnTo>
                    <a:pt x="9059" y="12319"/>
                  </a:lnTo>
                  <a:lnTo>
                    <a:pt x="9149" y="12431"/>
                  </a:lnTo>
                  <a:lnTo>
                    <a:pt x="9261" y="12499"/>
                  </a:lnTo>
                  <a:lnTo>
                    <a:pt x="9374" y="12544"/>
                  </a:lnTo>
                  <a:lnTo>
                    <a:pt x="9599" y="12544"/>
                  </a:lnTo>
                  <a:lnTo>
                    <a:pt x="9711" y="12521"/>
                  </a:lnTo>
                  <a:lnTo>
                    <a:pt x="9801" y="12476"/>
                  </a:lnTo>
                  <a:lnTo>
                    <a:pt x="9891" y="12409"/>
                  </a:lnTo>
                  <a:lnTo>
                    <a:pt x="9981" y="12319"/>
                  </a:lnTo>
                  <a:lnTo>
                    <a:pt x="10048" y="12229"/>
                  </a:lnTo>
                  <a:lnTo>
                    <a:pt x="10116" y="12117"/>
                  </a:lnTo>
                  <a:lnTo>
                    <a:pt x="10138" y="12004"/>
                  </a:lnTo>
                  <a:lnTo>
                    <a:pt x="10138" y="11892"/>
                  </a:lnTo>
                  <a:lnTo>
                    <a:pt x="10138" y="11779"/>
                  </a:lnTo>
                  <a:lnTo>
                    <a:pt x="10093" y="11644"/>
                  </a:lnTo>
                  <a:lnTo>
                    <a:pt x="10003" y="11532"/>
                  </a:lnTo>
                  <a:lnTo>
                    <a:pt x="8902" y="10116"/>
                  </a:lnTo>
                  <a:lnTo>
                    <a:pt x="7778" y="8700"/>
                  </a:lnTo>
                  <a:lnTo>
                    <a:pt x="5507" y="5912"/>
                  </a:lnTo>
                  <a:lnTo>
                    <a:pt x="4383" y="4496"/>
                  </a:lnTo>
                  <a:lnTo>
                    <a:pt x="3260" y="3102"/>
                  </a:lnTo>
                  <a:lnTo>
                    <a:pt x="2158" y="1664"/>
                  </a:lnTo>
                  <a:lnTo>
                    <a:pt x="1079" y="225"/>
                  </a:lnTo>
                  <a:lnTo>
                    <a:pt x="989" y="135"/>
                  </a:lnTo>
                  <a:lnTo>
                    <a:pt x="877" y="45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3241250" y="2668675"/>
              <a:ext cx="186050" cy="289425"/>
            </a:xfrm>
            <a:custGeom>
              <a:avLst/>
              <a:gdLst/>
              <a:ahLst/>
              <a:cxnLst/>
              <a:rect l="l" t="t" r="r" b="b"/>
              <a:pathLst>
                <a:path w="7442" h="11577" extrusionOk="0">
                  <a:moveTo>
                    <a:pt x="6722" y="0"/>
                  </a:moveTo>
                  <a:lnTo>
                    <a:pt x="6632" y="23"/>
                  </a:lnTo>
                  <a:lnTo>
                    <a:pt x="6520" y="90"/>
                  </a:lnTo>
                  <a:lnTo>
                    <a:pt x="6430" y="157"/>
                  </a:lnTo>
                  <a:lnTo>
                    <a:pt x="6362" y="270"/>
                  </a:lnTo>
                  <a:lnTo>
                    <a:pt x="4856" y="2900"/>
                  </a:lnTo>
                  <a:lnTo>
                    <a:pt x="3328" y="5485"/>
                  </a:lnTo>
                  <a:lnTo>
                    <a:pt x="1732" y="8070"/>
                  </a:lnTo>
                  <a:lnTo>
                    <a:pt x="113" y="10610"/>
                  </a:lnTo>
                  <a:lnTo>
                    <a:pt x="46" y="10723"/>
                  </a:lnTo>
                  <a:lnTo>
                    <a:pt x="1" y="10857"/>
                  </a:lnTo>
                  <a:lnTo>
                    <a:pt x="1" y="10970"/>
                  </a:lnTo>
                  <a:lnTo>
                    <a:pt x="23" y="11082"/>
                  </a:lnTo>
                  <a:lnTo>
                    <a:pt x="68" y="11195"/>
                  </a:lnTo>
                  <a:lnTo>
                    <a:pt x="113" y="11307"/>
                  </a:lnTo>
                  <a:lnTo>
                    <a:pt x="203" y="11397"/>
                  </a:lnTo>
                  <a:lnTo>
                    <a:pt x="293" y="11464"/>
                  </a:lnTo>
                  <a:lnTo>
                    <a:pt x="383" y="11532"/>
                  </a:lnTo>
                  <a:lnTo>
                    <a:pt x="495" y="11554"/>
                  </a:lnTo>
                  <a:lnTo>
                    <a:pt x="608" y="11577"/>
                  </a:lnTo>
                  <a:lnTo>
                    <a:pt x="720" y="11577"/>
                  </a:lnTo>
                  <a:lnTo>
                    <a:pt x="832" y="11554"/>
                  </a:lnTo>
                  <a:lnTo>
                    <a:pt x="945" y="11509"/>
                  </a:lnTo>
                  <a:lnTo>
                    <a:pt x="1035" y="11442"/>
                  </a:lnTo>
                  <a:lnTo>
                    <a:pt x="1125" y="11329"/>
                  </a:lnTo>
                  <a:lnTo>
                    <a:pt x="2743" y="8789"/>
                  </a:lnTo>
                  <a:lnTo>
                    <a:pt x="4339" y="6204"/>
                  </a:lnTo>
                  <a:lnTo>
                    <a:pt x="5868" y="3619"/>
                  </a:lnTo>
                  <a:lnTo>
                    <a:pt x="7374" y="989"/>
                  </a:lnTo>
                  <a:lnTo>
                    <a:pt x="7419" y="854"/>
                  </a:lnTo>
                  <a:lnTo>
                    <a:pt x="7441" y="742"/>
                  </a:lnTo>
                  <a:lnTo>
                    <a:pt x="7441" y="607"/>
                  </a:lnTo>
                  <a:lnTo>
                    <a:pt x="7419" y="495"/>
                  </a:lnTo>
                  <a:lnTo>
                    <a:pt x="7374" y="382"/>
                  </a:lnTo>
                  <a:lnTo>
                    <a:pt x="7329" y="292"/>
                  </a:lnTo>
                  <a:lnTo>
                    <a:pt x="7239" y="202"/>
                  </a:lnTo>
                  <a:lnTo>
                    <a:pt x="7149" y="112"/>
                  </a:lnTo>
                  <a:lnTo>
                    <a:pt x="7059" y="67"/>
                  </a:lnTo>
                  <a:lnTo>
                    <a:pt x="6947" y="23"/>
                  </a:lnTo>
                  <a:lnTo>
                    <a:pt x="683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2997925" y="2153900"/>
              <a:ext cx="142200" cy="370925"/>
            </a:xfrm>
            <a:custGeom>
              <a:avLst/>
              <a:gdLst/>
              <a:ahLst/>
              <a:cxnLst/>
              <a:rect l="l" t="t" r="r" b="b"/>
              <a:pathLst>
                <a:path w="5688" h="14837" extrusionOk="0">
                  <a:moveTo>
                    <a:pt x="630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293" y="90"/>
                  </a:lnTo>
                  <a:lnTo>
                    <a:pt x="203" y="158"/>
                  </a:lnTo>
                  <a:lnTo>
                    <a:pt x="113" y="247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0" y="562"/>
                  </a:lnTo>
                  <a:lnTo>
                    <a:pt x="23" y="720"/>
                  </a:lnTo>
                  <a:lnTo>
                    <a:pt x="360" y="2450"/>
                  </a:lnTo>
                  <a:lnTo>
                    <a:pt x="765" y="4226"/>
                  </a:lnTo>
                  <a:lnTo>
                    <a:pt x="989" y="5125"/>
                  </a:lnTo>
                  <a:lnTo>
                    <a:pt x="1214" y="6002"/>
                  </a:lnTo>
                  <a:lnTo>
                    <a:pt x="1484" y="6901"/>
                  </a:lnTo>
                  <a:lnTo>
                    <a:pt x="1754" y="7778"/>
                  </a:lnTo>
                  <a:lnTo>
                    <a:pt x="2023" y="8655"/>
                  </a:lnTo>
                  <a:lnTo>
                    <a:pt x="2316" y="9531"/>
                  </a:lnTo>
                  <a:lnTo>
                    <a:pt x="2630" y="10408"/>
                  </a:lnTo>
                  <a:lnTo>
                    <a:pt x="2968" y="11262"/>
                  </a:lnTo>
                  <a:lnTo>
                    <a:pt x="3327" y="12094"/>
                  </a:lnTo>
                  <a:lnTo>
                    <a:pt x="3687" y="12926"/>
                  </a:lnTo>
                  <a:lnTo>
                    <a:pt x="4069" y="13712"/>
                  </a:lnTo>
                  <a:lnTo>
                    <a:pt x="4474" y="14499"/>
                  </a:lnTo>
                  <a:lnTo>
                    <a:pt x="4564" y="14634"/>
                  </a:lnTo>
                  <a:lnTo>
                    <a:pt x="4653" y="14724"/>
                  </a:lnTo>
                  <a:lnTo>
                    <a:pt x="4766" y="14791"/>
                  </a:lnTo>
                  <a:lnTo>
                    <a:pt x="4878" y="14814"/>
                  </a:lnTo>
                  <a:lnTo>
                    <a:pt x="4991" y="14836"/>
                  </a:lnTo>
                  <a:lnTo>
                    <a:pt x="5103" y="14836"/>
                  </a:lnTo>
                  <a:lnTo>
                    <a:pt x="5215" y="14814"/>
                  </a:lnTo>
                  <a:lnTo>
                    <a:pt x="5328" y="14769"/>
                  </a:lnTo>
                  <a:lnTo>
                    <a:pt x="5418" y="14724"/>
                  </a:lnTo>
                  <a:lnTo>
                    <a:pt x="5508" y="14657"/>
                  </a:lnTo>
                  <a:lnTo>
                    <a:pt x="5575" y="14567"/>
                  </a:lnTo>
                  <a:lnTo>
                    <a:pt x="5643" y="14454"/>
                  </a:lnTo>
                  <a:lnTo>
                    <a:pt x="5665" y="14364"/>
                  </a:lnTo>
                  <a:lnTo>
                    <a:pt x="5688" y="14229"/>
                  </a:lnTo>
                  <a:lnTo>
                    <a:pt x="5665" y="14117"/>
                  </a:lnTo>
                  <a:lnTo>
                    <a:pt x="5598" y="13982"/>
                  </a:lnTo>
                  <a:lnTo>
                    <a:pt x="5215" y="13218"/>
                  </a:lnTo>
                  <a:lnTo>
                    <a:pt x="4833" y="12409"/>
                  </a:lnTo>
                  <a:lnTo>
                    <a:pt x="4474" y="11599"/>
                  </a:lnTo>
                  <a:lnTo>
                    <a:pt x="4114" y="10790"/>
                  </a:lnTo>
                  <a:lnTo>
                    <a:pt x="3799" y="9958"/>
                  </a:lnTo>
                  <a:lnTo>
                    <a:pt x="3485" y="9127"/>
                  </a:lnTo>
                  <a:lnTo>
                    <a:pt x="3192" y="8272"/>
                  </a:lnTo>
                  <a:lnTo>
                    <a:pt x="2923" y="7418"/>
                  </a:lnTo>
                  <a:lnTo>
                    <a:pt x="2653" y="6564"/>
                  </a:lnTo>
                  <a:lnTo>
                    <a:pt x="2406" y="5687"/>
                  </a:lnTo>
                  <a:lnTo>
                    <a:pt x="2181" y="4833"/>
                  </a:lnTo>
                  <a:lnTo>
                    <a:pt x="1978" y="3957"/>
                  </a:lnTo>
                  <a:lnTo>
                    <a:pt x="1574" y="2226"/>
                  </a:lnTo>
                  <a:lnTo>
                    <a:pt x="1237" y="495"/>
                  </a:lnTo>
                  <a:lnTo>
                    <a:pt x="1192" y="360"/>
                  </a:lnTo>
                  <a:lnTo>
                    <a:pt x="1124" y="247"/>
                  </a:lnTo>
                  <a:lnTo>
                    <a:pt x="1057" y="158"/>
                  </a:lnTo>
                  <a:lnTo>
                    <a:pt x="967" y="90"/>
                  </a:lnTo>
                  <a:lnTo>
                    <a:pt x="855" y="45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3277225" y="2330350"/>
              <a:ext cx="229875" cy="217525"/>
            </a:xfrm>
            <a:custGeom>
              <a:avLst/>
              <a:gdLst/>
              <a:ahLst/>
              <a:cxnLst/>
              <a:rect l="l" t="t" r="r" b="b"/>
              <a:pathLst>
                <a:path w="9195" h="8701" extrusionOk="0">
                  <a:moveTo>
                    <a:pt x="8542" y="1"/>
                  </a:moveTo>
                  <a:lnTo>
                    <a:pt x="8430" y="23"/>
                  </a:lnTo>
                  <a:lnTo>
                    <a:pt x="8318" y="91"/>
                  </a:lnTo>
                  <a:lnTo>
                    <a:pt x="8205" y="180"/>
                  </a:lnTo>
                  <a:lnTo>
                    <a:pt x="7261" y="1170"/>
                  </a:lnTo>
                  <a:lnTo>
                    <a:pt x="6317" y="2136"/>
                  </a:lnTo>
                  <a:lnTo>
                    <a:pt x="5350" y="3103"/>
                  </a:lnTo>
                  <a:lnTo>
                    <a:pt x="4361" y="4024"/>
                  </a:lnTo>
                  <a:lnTo>
                    <a:pt x="3350" y="4946"/>
                  </a:lnTo>
                  <a:lnTo>
                    <a:pt x="2316" y="5868"/>
                  </a:lnTo>
                  <a:lnTo>
                    <a:pt x="1282" y="6744"/>
                  </a:lnTo>
                  <a:lnTo>
                    <a:pt x="225" y="7599"/>
                  </a:lnTo>
                  <a:lnTo>
                    <a:pt x="113" y="7711"/>
                  </a:lnTo>
                  <a:lnTo>
                    <a:pt x="45" y="7801"/>
                  </a:lnTo>
                  <a:lnTo>
                    <a:pt x="0" y="7913"/>
                  </a:lnTo>
                  <a:lnTo>
                    <a:pt x="0" y="8026"/>
                  </a:lnTo>
                  <a:lnTo>
                    <a:pt x="0" y="8138"/>
                  </a:lnTo>
                  <a:lnTo>
                    <a:pt x="23" y="8250"/>
                  </a:lnTo>
                  <a:lnTo>
                    <a:pt x="90" y="8363"/>
                  </a:lnTo>
                  <a:lnTo>
                    <a:pt x="158" y="8453"/>
                  </a:lnTo>
                  <a:lnTo>
                    <a:pt x="225" y="8543"/>
                  </a:lnTo>
                  <a:lnTo>
                    <a:pt x="315" y="8610"/>
                  </a:lnTo>
                  <a:lnTo>
                    <a:pt x="428" y="8655"/>
                  </a:lnTo>
                  <a:lnTo>
                    <a:pt x="540" y="8678"/>
                  </a:lnTo>
                  <a:lnTo>
                    <a:pt x="652" y="8700"/>
                  </a:lnTo>
                  <a:lnTo>
                    <a:pt x="765" y="8678"/>
                  </a:lnTo>
                  <a:lnTo>
                    <a:pt x="900" y="8633"/>
                  </a:lnTo>
                  <a:lnTo>
                    <a:pt x="1012" y="8565"/>
                  </a:lnTo>
                  <a:lnTo>
                    <a:pt x="2068" y="7688"/>
                  </a:lnTo>
                  <a:lnTo>
                    <a:pt x="3125" y="6812"/>
                  </a:lnTo>
                  <a:lnTo>
                    <a:pt x="4137" y="5913"/>
                  </a:lnTo>
                  <a:lnTo>
                    <a:pt x="5148" y="4991"/>
                  </a:lnTo>
                  <a:lnTo>
                    <a:pt x="6137" y="4047"/>
                  </a:lnTo>
                  <a:lnTo>
                    <a:pt x="7104" y="3080"/>
                  </a:lnTo>
                  <a:lnTo>
                    <a:pt x="8070" y="2114"/>
                  </a:lnTo>
                  <a:lnTo>
                    <a:pt x="9014" y="1125"/>
                  </a:lnTo>
                  <a:lnTo>
                    <a:pt x="9104" y="1012"/>
                  </a:lnTo>
                  <a:lnTo>
                    <a:pt x="9149" y="900"/>
                  </a:lnTo>
                  <a:lnTo>
                    <a:pt x="9194" y="765"/>
                  </a:lnTo>
                  <a:lnTo>
                    <a:pt x="9194" y="653"/>
                  </a:lnTo>
                  <a:lnTo>
                    <a:pt x="9172" y="540"/>
                  </a:lnTo>
                  <a:lnTo>
                    <a:pt x="9149" y="405"/>
                  </a:lnTo>
                  <a:lnTo>
                    <a:pt x="9082" y="315"/>
                  </a:lnTo>
                  <a:lnTo>
                    <a:pt x="9014" y="203"/>
                  </a:lnTo>
                  <a:lnTo>
                    <a:pt x="8947" y="135"/>
                  </a:lnTo>
                  <a:lnTo>
                    <a:pt x="8857" y="68"/>
                  </a:lnTo>
                  <a:lnTo>
                    <a:pt x="8745" y="23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3271050" y="1820650"/>
              <a:ext cx="172550" cy="281000"/>
            </a:xfrm>
            <a:custGeom>
              <a:avLst/>
              <a:gdLst/>
              <a:ahLst/>
              <a:cxnLst/>
              <a:rect l="l" t="t" r="r" b="b"/>
              <a:pathLst>
                <a:path w="6902" h="11240" extrusionOk="0">
                  <a:moveTo>
                    <a:pt x="6204" y="0"/>
                  </a:moveTo>
                  <a:lnTo>
                    <a:pt x="6069" y="23"/>
                  </a:lnTo>
                  <a:lnTo>
                    <a:pt x="5957" y="68"/>
                  </a:lnTo>
                  <a:lnTo>
                    <a:pt x="5867" y="135"/>
                  </a:lnTo>
                  <a:lnTo>
                    <a:pt x="5755" y="247"/>
                  </a:lnTo>
                  <a:lnTo>
                    <a:pt x="4833" y="1439"/>
                  </a:lnTo>
                  <a:lnTo>
                    <a:pt x="4406" y="2046"/>
                  </a:lnTo>
                  <a:lnTo>
                    <a:pt x="3956" y="2675"/>
                  </a:lnTo>
                  <a:lnTo>
                    <a:pt x="3552" y="3305"/>
                  </a:lnTo>
                  <a:lnTo>
                    <a:pt x="3147" y="3934"/>
                  </a:lnTo>
                  <a:lnTo>
                    <a:pt x="2743" y="4586"/>
                  </a:lnTo>
                  <a:lnTo>
                    <a:pt x="2383" y="5260"/>
                  </a:lnTo>
                  <a:lnTo>
                    <a:pt x="2068" y="5890"/>
                  </a:lnTo>
                  <a:lnTo>
                    <a:pt x="1776" y="6542"/>
                  </a:lnTo>
                  <a:lnTo>
                    <a:pt x="1214" y="7845"/>
                  </a:lnTo>
                  <a:lnTo>
                    <a:pt x="675" y="9149"/>
                  </a:lnTo>
                  <a:lnTo>
                    <a:pt x="382" y="9801"/>
                  </a:lnTo>
                  <a:lnTo>
                    <a:pt x="68" y="10430"/>
                  </a:lnTo>
                  <a:lnTo>
                    <a:pt x="23" y="10565"/>
                  </a:lnTo>
                  <a:lnTo>
                    <a:pt x="0" y="10700"/>
                  </a:lnTo>
                  <a:lnTo>
                    <a:pt x="23" y="10813"/>
                  </a:lnTo>
                  <a:lnTo>
                    <a:pt x="68" y="10902"/>
                  </a:lnTo>
                  <a:lnTo>
                    <a:pt x="113" y="10992"/>
                  </a:lnTo>
                  <a:lnTo>
                    <a:pt x="202" y="11082"/>
                  </a:lnTo>
                  <a:lnTo>
                    <a:pt x="292" y="11150"/>
                  </a:lnTo>
                  <a:lnTo>
                    <a:pt x="382" y="11195"/>
                  </a:lnTo>
                  <a:lnTo>
                    <a:pt x="495" y="11217"/>
                  </a:lnTo>
                  <a:lnTo>
                    <a:pt x="630" y="11240"/>
                  </a:lnTo>
                  <a:lnTo>
                    <a:pt x="742" y="11240"/>
                  </a:lnTo>
                  <a:lnTo>
                    <a:pt x="854" y="11217"/>
                  </a:lnTo>
                  <a:lnTo>
                    <a:pt x="967" y="11150"/>
                  </a:lnTo>
                  <a:lnTo>
                    <a:pt x="1079" y="11082"/>
                  </a:lnTo>
                  <a:lnTo>
                    <a:pt x="1169" y="10992"/>
                  </a:lnTo>
                  <a:lnTo>
                    <a:pt x="1236" y="10880"/>
                  </a:lnTo>
                  <a:lnTo>
                    <a:pt x="1551" y="10206"/>
                  </a:lnTo>
                  <a:lnTo>
                    <a:pt x="1866" y="9509"/>
                  </a:lnTo>
                  <a:lnTo>
                    <a:pt x="2428" y="8138"/>
                  </a:lnTo>
                  <a:lnTo>
                    <a:pt x="2720" y="7441"/>
                  </a:lnTo>
                  <a:lnTo>
                    <a:pt x="3035" y="6766"/>
                  </a:lnTo>
                  <a:lnTo>
                    <a:pt x="3350" y="6092"/>
                  </a:lnTo>
                  <a:lnTo>
                    <a:pt x="3687" y="5418"/>
                  </a:lnTo>
                  <a:lnTo>
                    <a:pt x="4024" y="4833"/>
                  </a:lnTo>
                  <a:lnTo>
                    <a:pt x="4384" y="4249"/>
                  </a:lnTo>
                  <a:lnTo>
                    <a:pt x="4766" y="3687"/>
                  </a:lnTo>
                  <a:lnTo>
                    <a:pt x="5148" y="3125"/>
                  </a:lnTo>
                  <a:lnTo>
                    <a:pt x="5957" y="2023"/>
                  </a:lnTo>
                  <a:lnTo>
                    <a:pt x="6766" y="944"/>
                  </a:lnTo>
                  <a:lnTo>
                    <a:pt x="6856" y="832"/>
                  </a:lnTo>
                  <a:lnTo>
                    <a:pt x="6879" y="719"/>
                  </a:lnTo>
                  <a:lnTo>
                    <a:pt x="6901" y="607"/>
                  </a:lnTo>
                  <a:lnTo>
                    <a:pt x="6879" y="495"/>
                  </a:lnTo>
                  <a:lnTo>
                    <a:pt x="6856" y="382"/>
                  </a:lnTo>
                  <a:lnTo>
                    <a:pt x="6789" y="292"/>
                  </a:lnTo>
                  <a:lnTo>
                    <a:pt x="6721" y="202"/>
                  </a:lnTo>
                  <a:lnTo>
                    <a:pt x="6631" y="135"/>
                  </a:lnTo>
                  <a:lnTo>
                    <a:pt x="6542" y="68"/>
                  </a:lnTo>
                  <a:lnTo>
                    <a:pt x="6429" y="23"/>
                  </a:lnTo>
                  <a:lnTo>
                    <a:pt x="631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2112800" y="2659675"/>
              <a:ext cx="161875" cy="261900"/>
            </a:xfrm>
            <a:custGeom>
              <a:avLst/>
              <a:gdLst/>
              <a:ahLst/>
              <a:cxnLst/>
              <a:rect l="l" t="t" r="r" b="b"/>
              <a:pathLst>
                <a:path w="6475" h="10476" extrusionOk="0">
                  <a:moveTo>
                    <a:pt x="1664" y="0"/>
                  </a:moveTo>
                  <a:lnTo>
                    <a:pt x="1485" y="23"/>
                  </a:lnTo>
                  <a:lnTo>
                    <a:pt x="1305" y="68"/>
                  </a:lnTo>
                  <a:lnTo>
                    <a:pt x="1102" y="113"/>
                  </a:lnTo>
                  <a:lnTo>
                    <a:pt x="967" y="180"/>
                  </a:lnTo>
                  <a:lnTo>
                    <a:pt x="810" y="225"/>
                  </a:lnTo>
                  <a:lnTo>
                    <a:pt x="675" y="315"/>
                  </a:lnTo>
                  <a:lnTo>
                    <a:pt x="563" y="405"/>
                  </a:lnTo>
                  <a:lnTo>
                    <a:pt x="473" y="495"/>
                  </a:lnTo>
                  <a:lnTo>
                    <a:pt x="383" y="585"/>
                  </a:lnTo>
                  <a:lnTo>
                    <a:pt x="226" y="810"/>
                  </a:lnTo>
                  <a:lnTo>
                    <a:pt x="113" y="1057"/>
                  </a:lnTo>
                  <a:lnTo>
                    <a:pt x="46" y="1304"/>
                  </a:lnTo>
                  <a:lnTo>
                    <a:pt x="23" y="1596"/>
                  </a:lnTo>
                  <a:lnTo>
                    <a:pt x="1" y="1866"/>
                  </a:lnTo>
                  <a:lnTo>
                    <a:pt x="23" y="2181"/>
                  </a:lnTo>
                  <a:lnTo>
                    <a:pt x="68" y="2473"/>
                  </a:lnTo>
                  <a:lnTo>
                    <a:pt x="136" y="2765"/>
                  </a:lnTo>
                  <a:lnTo>
                    <a:pt x="226" y="3058"/>
                  </a:lnTo>
                  <a:lnTo>
                    <a:pt x="406" y="3619"/>
                  </a:lnTo>
                  <a:lnTo>
                    <a:pt x="608" y="4114"/>
                  </a:lnTo>
                  <a:lnTo>
                    <a:pt x="810" y="4564"/>
                  </a:lnTo>
                  <a:lnTo>
                    <a:pt x="1057" y="5013"/>
                  </a:lnTo>
                  <a:lnTo>
                    <a:pt x="1327" y="5485"/>
                  </a:lnTo>
                  <a:lnTo>
                    <a:pt x="1642" y="5935"/>
                  </a:lnTo>
                  <a:lnTo>
                    <a:pt x="1957" y="6384"/>
                  </a:lnTo>
                  <a:lnTo>
                    <a:pt x="2316" y="6812"/>
                  </a:lnTo>
                  <a:lnTo>
                    <a:pt x="2676" y="7239"/>
                  </a:lnTo>
                  <a:lnTo>
                    <a:pt x="3058" y="7666"/>
                  </a:lnTo>
                  <a:lnTo>
                    <a:pt x="3440" y="8070"/>
                  </a:lnTo>
                  <a:lnTo>
                    <a:pt x="3845" y="8475"/>
                  </a:lnTo>
                  <a:lnTo>
                    <a:pt x="4272" y="8857"/>
                  </a:lnTo>
                  <a:lnTo>
                    <a:pt x="4677" y="9217"/>
                  </a:lnTo>
                  <a:lnTo>
                    <a:pt x="5081" y="9554"/>
                  </a:lnTo>
                  <a:lnTo>
                    <a:pt x="5508" y="9891"/>
                  </a:lnTo>
                  <a:lnTo>
                    <a:pt x="6295" y="10476"/>
                  </a:lnTo>
                  <a:lnTo>
                    <a:pt x="6340" y="10386"/>
                  </a:lnTo>
                  <a:lnTo>
                    <a:pt x="6407" y="10071"/>
                  </a:lnTo>
                  <a:lnTo>
                    <a:pt x="6430" y="9824"/>
                  </a:lnTo>
                  <a:lnTo>
                    <a:pt x="6452" y="9531"/>
                  </a:lnTo>
                  <a:lnTo>
                    <a:pt x="6475" y="9172"/>
                  </a:lnTo>
                  <a:lnTo>
                    <a:pt x="6475" y="8767"/>
                  </a:lnTo>
                  <a:lnTo>
                    <a:pt x="6452" y="8273"/>
                  </a:lnTo>
                  <a:lnTo>
                    <a:pt x="6407" y="7733"/>
                  </a:lnTo>
                  <a:lnTo>
                    <a:pt x="6340" y="7126"/>
                  </a:lnTo>
                  <a:lnTo>
                    <a:pt x="6228" y="6452"/>
                  </a:lnTo>
                  <a:lnTo>
                    <a:pt x="6093" y="5710"/>
                  </a:lnTo>
                  <a:lnTo>
                    <a:pt x="5890" y="4901"/>
                  </a:lnTo>
                  <a:lnTo>
                    <a:pt x="5666" y="4024"/>
                  </a:lnTo>
                  <a:lnTo>
                    <a:pt x="5373" y="3058"/>
                  </a:lnTo>
                  <a:lnTo>
                    <a:pt x="5261" y="2765"/>
                  </a:lnTo>
                  <a:lnTo>
                    <a:pt x="5126" y="2473"/>
                  </a:lnTo>
                  <a:lnTo>
                    <a:pt x="4946" y="2158"/>
                  </a:lnTo>
                  <a:lnTo>
                    <a:pt x="4766" y="1866"/>
                  </a:lnTo>
                  <a:lnTo>
                    <a:pt x="4542" y="1574"/>
                  </a:lnTo>
                  <a:lnTo>
                    <a:pt x="4317" y="1282"/>
                  </a:lnTo>
                  <a:lnTo>
                    <a:pt x="4047" y="1012"/>
                  </a:lnTo>
                  <a:lnTo>
                    <a:pt x="3777" y="765"/>
                  </a:lnTo>
                  <a:lnTo>
                    <a:pt x="3485" y="562"/>
                  </a:lnTo>
                  <a:lnTo>
                    <a:pt x="3170" y="360"/>
                  </a:lnTo>
                  <a:lnTo>
                    <a:pt x="2856" y="203"/>
                  </a:lnTo>
                  <a:lnTo>
                    <a:pt x="2519" y="90"/>
                  </a:lnTo>
                  <a:lnTo>
                    <a:pt x="2181" y="23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2284200" y="2534925"/>
              <a:ext cx="206275" cy="386650"/>
            </a:xfrm>
            <a:custGeom>
              <a:avLst/>
              <a:gdLst/>
              <a:ahLst/>
              <a:cxnLst/>
              <a:rect l="l" t="t" r="r" b="b"/>
              <a:pathLst>
                <a:path w="8251" h="15466" extrusionOk="0">
                  <a:moveTo>
                    <a:pt x="6273" y="0"/>
                  </a:moveTo>
                  <a:lnTo>
                    <a:pt x="6070" y="22"/>
                  </a:lnTo>
                  <a:lnTo>
                    <a:pt x="5868" y="67"/>
                  </a:lnTo>
                  <a:lnTo>
                    <a:pt x="5666" y="157"/>
                  </a:lnTo>
                  <a:lnTo>
                    <a:pt x="5441" y="247"/>
                  </a:lnTo>
                  <a:lnTo>
                    <a:pt x="5239" y="360"/>
                  </a:lnTo>
                  <a:lnTo>
                    <a:pt x="5036" y="495"/>
                  </a:lnTo>
                  <a:lnTo>
                    <a:pt x="4812" y="652"/>
                  </a:lnTo>
                  <a:lnTo>
                    <a:pt x="4384" y="1012"/>
                  </a:lnTo>
                  <a:lnTo>
                    <a:pt x="3980" y="1416"/>
                  </a:lnTo>
                  <a:lnTo>
                    <a:pt x="3575" y="1866"/>
                  </a:lnTo>
                  <a:lnTo>
                    <a:pt x="3193" y="2360"/>
                  </a:lnTo>
                  <a:lnTo>
                    <a:pt x="2811" y="2900"/>
                  </a:lnTo>
                  <a:lnTo>
                    <a:pt x="2474" y="3439"/>
                  </a:lnTo>
                  <a:lnTo>
                    <a:pt x="2137" y="3979"/>
                  </a:lnTo>
                  <a:lnTo>
                    <a:pt x="1844" y="4518"/>
                  </a:lnTo>
                  <a:lnTo>
                    <a:pt x="1575" y="5058"/>
                  </a:lnTo>
                  <a:lnTo>
                    <a:pt x="1350" y="5552"/>
                  </a:lnTo>
                  <a:lnTo>
                    <a:pt x="1170" y="5957"/>
                  </a:lnTo>
                  <a:lnTo>
                    <a:pt x="1013" y="6384"/>
                  </a:lnTo>
                  <a:lnTo>
                    <a:pt x="878" y="6789"/>
                  </a:lnTo>
                  <a:lnTo>
                    <a:pt x="743" y="7216"/>
                  </a:lnTo>
                  <a:lnTo>
                    <a:pt x="518" y="8070"/>
                  </a:lnTo>
                  <a:lnTo>
                    <a:pt x="361" y="8924"/>
                  </a:lnTo>
                  <a:lnTo>
                    <a:pt x="226" y="9756"/>
                  </a:lnTo>
                  <a:lnTo>
                    <a:pt x="113" y="10588"/>
                  </a:lnTo>
                  <a:lnTo>
                    <a:pt x="46" y="11374"/>
                  </a:lnTo>
                  <a:lnTo>
                    <a:pt x="23" y="12139"/>
                  </a:lnTo>
                  <a:lnTo>
                    <a:pt x="1" y="12836"/>
                  </a:lnTo>
                  <a:lnTo>
                    <a:pt x="1" y="13465"/>
                  </a:lnTo>
                  <a:lnTo>
                    <a:pt x="23" y="14521"/>
                  </a:lnTo>
                  <a:lnTo>
                    <a:pt x="68" y="15218"/>
                  </a:lnTo>
                  <a:lnTo>
                    <a:pt x="91" y="15466"/>
                  </a:lnTo>
                  <a:lnTo>
                    <a:pt x="675" y="15151"/>
                  </a:lnTo>
                  <a:lnTo>
                    <a:pt x="1215" y="14791"/>
                  </a:lnTo>
                  <a:lnTo>
                    <a:pt x="1754" y="14409"/>
                  </a:lnTo>
                  <a:lnTo>
                    <a:pt x="2271" y="14004"/>
                  </a:lnTo>
                  <a:lnTo>
                    <a:pt x="2766" y="13577"/>
                  </a:lnTo>
                  <a:lnTo>
                    <a:pt x="3260" y="13128"/>
                  </a:lnTo>
                  <a:lnTo>
                    <a:pt x="3710" y="12656"/>
                  </a:lnTo>
                  <a:lnTo>
                    <a:pt x="4160" y="12161"/>
                  </a:lnTo>
                  <a:lnTo>
                    <a:pt x="4564" y="11644"/>
                  </a:lnTo>
                  <a:lnTo>
                    <a:pt x="4969" y="11127"/>
                  </a:lnTo>
                  <a:lnTo>
                    <a:pt x="5351" y="10588"/>
                  </a:lnTo>
                  <a:lnTo>
                    <a:pt x="5711" y="10026"/>
                  </a:lnTo>
                  <a:lnTo>
                    <a:pt x="6048" y="9464"/>
                  </a:lnTo>
                  <a:lnTo>
                    <a:pt x="6363" y="8902"/>
                  </a:lnTo>
                  <a:lnTo>
                    <a:pt x="6677" y="8317"/>
                  </a:lnTo>
                  <a:lnTo>
                    <a:pt x="6947" y="7710"/>
                  </a:lnTo>
                  <a:lnTo>
                    <a:pt x="7239" y="6969"/>
                  </a:lnTo>
                  <a:lnTo>
                    <a:pt x="7576" y="6047"/>
                  </a:lnTo>
                  <a:lnTo>
                    <a:pt x="7734" y="5552"/>
                  </a:lnTo>
                  <a:lnTo>
                    <a:pt x="7891" y="5013"/>
                  </a:lnTo>
                  <a:lnTo>
                    <a:pt x="8026" y="4473"/>
                  </a:lnTo>
                  <a:lnTo>
                    <a:pt x="8138" y="3911"/>
                  </a:lnTo>
                  <a:lnTo>
                    <a:pt x="8206" y="3372"/>
                  </a:lnTo>
                  <a:lnTo>
                    <a:pt x="8251" y="2832"/>
                  </a:lnTo>
                  <a:lnTo>
                    <a:pt x="8228" y="2293"/>
                  </a:lnTo>
                  <a:lnTo>
                    <a:pt x="8206" y="2046"/>
                  </a:lnTo>
                  <a:lnTo>
                    <a:pt x="8161" y="1821"/>
                  </a:lnTo>
                  <a:lnTo>
                    <a:pt x="8116" y="1574"/>
                  </a:lnTo>
                  <a:lnTo>
                    <a:pt x="8048" y="1349"/>
                  </a:lnTo>
                  <a:lnTo>
                    <a:pt x="7959" y="1146"/>
                  </a:lnTo>
                  <a:lnTo>
                    <a:pt x="7869" y="944"/>
                  </a:lnTo>
                  <a:lnTo>
                    <a:pt x="7734" y="764"/>
                  </a:lnTo>
                  <a:lnTo>
                    <a:pt x="7599" y="584"/>
                  </a:lnTo>
                  <a:lnTo>
                    <a:pt x="7442" y="427"/>
                  </a:lnTo>
                  <a:lnTo>
                    <a:pt x="7262" y="292"/>
                  </a:lnTo>
                  <a:lnTo>
                    <a:pt x="7082" y="180"/>
                  </a:lnTo>
                  <a:lnTo>
                    <a:pt x="6880" y="90"/>
                  </a:lnTo>
                  <a:lnTo>
                    <a:pt x="6677" y="22"/>
                  </a:lnTo>
                  <a:lnTo>
                    <a:pt x="64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3574500" y="2647875"/>
              <a:ext cx="161875" cy="261900"/>
            </a:xfrm>
            <a:custGeom>
              <a:avLst/>
              <a:gdLst/>
              <a:ahLst/>
              <a:cxnLst/>
              <a:rect l="l" t="t" r="r" b="b"/>
              <a:pathLst>
                <a:path w="6475" h="10476" extrusionOk="0">
                  <a:moveTo>
                    <a:pt x="1642" y="0"/>
                  </a:moveTo>
                  <a:lnTo>
                    <a:pt x="1462" y="23"/>
                  </a:lnTo>
                  <a:lnTo>
                    <a:pt x="1282" y="68"/>
                  </a:lnTo>
                  <a:lnTo>
                    <a:pt x="1102" y="113"/>
                  </a:lnTo>
                  <a:lnTo>
                    <a:pt x="945" y="180"/>
                  </a:lnTo>
                  <a:lnTo>
                    <a:pt x="810" y="248"/>
                  </a:lnTo>
                  <a:lnTo>
                    <a:pt x="675" y="315"/>
                  </a:lnTo>
                  <a:lnTo>
                    <a:pt x="563" y="405"/>
                  </a:lnTo>
                  <a:lnTo>
                    <a:pt x="450" y="495"/>
                  </a:lnTo>
                  <a:lnTo>
                    <a:pt x="360" y="585"/>
                  </a:lnTo>
                  <a:lnTo>
                    <a:pt x="226" y="810"/>
                  </a:lnTo>
                  <a:lnTo>
                    <a:pt x="113" y="1057"/>
                  </a:lnTo>
                  <a:lnTo>
                    <a:pt x="46" y="1304"/>
                  </a:lnTo>
                  <a:lnTo>
                    <a:pt x="1" y="1596"/>
                  </a:lnTo>
                  <a:lnTo>
                    <a:pt x="1" y="1889"/>
                  </a:lnTo>
                  <a:lnTo>
                    <a:pt x="23" y="2181"/>
                  </a:lnTo>
                  <a:lnTo>
                    <a:pt x="68" y="2473"/>
                  </a:lnTo>
                  <a:lnTo>
                    <a:pt x="136" y="2765"/>
                  </a:lnTo>
                  <a:lnTo>
                    <a:pt x="226" y="3057"/>
                  </a:lnTo>
                  <a:lnTo>
                    <a:pt x="405" y="3619"/>
                  </a:lnTo>
                  <a:lnTo>
                    <a:pt x="585" y="4114"/>
                  </a:lnTo>
                  <a:lnTo>
                    <a:pt x="810" y="4564"/>
                  </a:lnTo>
                  <a:lnTo>
                    <a:pt x="1057" y="5036"/>
                  </a:lnTo>
                  <a:lnTo>
                    <a:pt x="1327" y="5485"/>
                  </a:lnTo>
                  <a:lnTo>
                    <a:pt x="1619" y="5935"/>
                  </a:lnTo>
                  <a:lnTo>
                    <a:pt x="1956" y="6384"/>
                  </a:lnTo>
                  <a:lnTo>
                    <a:pt x="2294" y="6811"/>
                  </a:lnTo>
                  <a:lnTo>
                    <a:pt x="2676" y="7239"/>
                  </a:lnTo>
                  <a:lnTo>
                    <a:pt x="3058" y="7666"/>
                  </a:lnTo>
                  <a:lnTo>
                    <a:pt x="3440" y="8070"/>
                  </a:lnTo>
                  <a:lnTo>
                    <a:pt x="3845" y="8475"/>
                  </a:lnTo>
                  <a:lnTo>
                    <a:pt x="4249" y="8857"/>
                  </a:lnTo>
                  <a:lnTo>
                    <a:pt x="4676" y="9217"/>
                  </a:lnTo>
                  <a:lnTo>
                    <a:pt x="5081" y="9576"/>
                  </a:lnTo>
                  <a:lnTo>
                    <a:pt x="5486" y="9891"/>
                  </a:lnTo>
                  <a:lnTo>
                    <a:pt x="6295" y="10476"/>
                  </a:lnTo>
                  <a:lnTo>
                    <a:pt x="6317" y="10386"/>
                  </a:lnTo>
                  <a:lnTo>
                    <a:pt x="6385" y="10071"/>
                  </a:lnTo>
                  <a:lnTo>
                    <a:pt x="6430" y="9824"/>
                  </a:lnTo>
                  <a:lnTo>
                    <a:pt x="6452" y="9531"/>
                  </a:lnTo>
                  <a:lnTo>
                    <a:pt x="6475" y="9172"/>
                  </a:lnTo>
                  <a:lnTo>
                    <a:pt x="6475" y="8767"/>
                  </a:lnTo>
                  <a:lnTo>
                    <a:pt x="6452" y="8295"/>
                  </a:lnTo>
                  <a:lnTo>
                    <a:pt x="6407" y="7733"/>
                  </a:lnTo>
                  <a:lnTo>
                    <a:pt x="6340" y="7126"/>
                  </a:lnTo>
                  <a:lnTo>
                    <a:pt x="6227" y="6452"/>
                  </a:lnTo>
                  <a:lnTo>
                    <a:pt x="6070" y="5710"/>
                  </a:lnTo>
                  <a:lnTo>
                    <a:pt x="5890" y="4901"/>
                  </a:lnTo>
                  <a:lnTo>
                    <a:pt x="5643" y="4024"/>
                  </a:lnTo>
                  <a:lnTo>
                    <a:pt x="5351" y="3080"/>
                  </a:lnTo>
                  <a:lnTo>
                    <a:pt x="5261" y="2765"/>
                  </a:lnTo>
                  <a:lnTo>
                    <a:pt x="5104" y="2473"/>
                  </a:lnTo>
                  <a:lnTo>
                    <a:pt x="4946" y="2158"/>
                  </a:lnTo>
                  <a:lnTo>
                    <a:pt x="4766" y="1866"/>
                  </a:lnTo>
                  <a:lnTo>
                    <a:pt x="4542" y="1574"/>
                  </a:lnTo>
                  <a:lnTo>
                    <a:pt x="4317" y="1282"/>
                  </a:lnTo>
                  <a:lnTo>
                    <a:pt x="4047" y="1012"/>
                  </a:lnTo>
                  <a:lnTo>
                    <a:pt x="3777" y="787"/>
                  </a:lnTo>
                  <a:lnTo>
                    <a:pt x="3485" y="562"/>
                  </a:lnTo>
                  <a:lnTo>
                    <a:pt x="3170" y="360"/>
                  </a:lnTo>
                  <a:lnTo>
                    <a:pt x="2856" y="225"/>
                  </a:lnTo>
                  <a:lnTo>
                    <a:pt x="2518" y="90"/>
                  </a:lnTo>
                  <a:lnTo>
                    <a:pt x="2181" y="23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3745900" y="2523100"/>
              <a:ext cx="205725" cy="386675"/>
            </a:xfrm>
            <a:custGeom>
              <a:avLst/>
              <a:gdLst/>
              <a:ahLst/>
              <a:cxnLst/>
              <a:rect l="l" t="t" r="r" b="b"/>
              <a:pathLst>
                <a:path w="8229" h="15467" extrusionOk="0">
                  <a:moveTo>
                    <a:pt x="6273" y="1"/>
                  </a:moveTo>
                  <a:lnTo>
                    <a:pt x="6070" y="23"/>
                  </a:lnTo>
                  <a:lnTo>
                    <a:pt x="5868" y="91"/>
                  </a:lnTo>
                  <a:lnTo>
                    <a:pt x="5643" y="158"/>
                  </a:lnTo>
                  <a:lnTo>
                    <a:pt x="5441" y="248"/>
                  </a:lnTo>
                  <a:lnTo>
                    <a:pt x="5239" y="361"/>
                  </a:lnTo>
                  <a:lnTo>
                    <a:pt x="5014" y="495"/>
                  </a:lnTo>
                  <a:lnTo>
                    <a:pt x="4811" y="653"/>
                  </a:lnTo>
                  <a:lnTo>
                    <a:pt x="4384" y="1013"/>
                  </a:lnTo>
                  <a:lnTo>
                    <a:pt x="3980" y="1417"/>
                  </a:lnTo>
                  <a:lnTo>
                    <a:pt x="3575" y="1867"/>
                  </a:lnTo>
                  <a:lnTo>
                    <a:pt x="3193" y="2384"/>
                  </a:lnTo>
                  <a:lnTo>
                    <a:pt x="2811" y="2901"/>
                  </a:lnTo>
                  <a:lnTo>
                    <a:pt x="2451" y="3440"/>
                  </a:lnTo>
                  <a:lnTo>
                    <a:pt x="2136" y="3980"/>
                  </a:lnTo>
                  <a:lnTo>
                    <a:pt x="1844" y="4519"/>
                  </a:lnTo>
                  <a:lnTo>
                    <a:pt x="1574" y="5059"/>
                  </a:lnTo>
                  <a:lnTo>
                    <a:pt x="1327" y="5553"/>
                  </a:lnTo>
                  <a:lnTo>
                    <a:pt x="1170" y="5958"/>
                  </a:lnTo>
                  <a:lnTo>
                    <a:pt x="1012" y="6385"/>
                  </a:lnTo>
                  <a:lnTo>
                    <a:pt x="878" y="6790"/>
                  </a:lnTo>
                  <a:lnTo>
                    <a:pt x="743" y="7217"/>
                  </a:lnTo>
                  <a:lnTo>
                    <a:pt x="518" y="8071"/>
                  </a:lnTo>
                  <a:lnTo>
                    <a:pt x="338" y="8925"/>
                  </a:lnTo>
                  <a:lnTo>
                    <a:pt x="226" y="9757"/>
                  </a:lnTo>
                  <a:lnTo>
                    <a:pt x="113" y="10589"/>
                  </a:lnTo>
                  <a:lnTo>
                    <a:pt x="46" y="11375"/>
                  </a:lnTo>
                  <a:lnTo>
                    <a:pt x="1" y="12140"/>
                  </a:lnTo>
                  <a:lnTo>
                    <a:pt x="1" y="12837"/>
                  </a:lnTo>
                  <a:lnTo>
                    <a:pt x="1" y="13466"/>
                  </a:lnTo>
                  <a:lnTo>
                    <a:pt x="23" y="14522"/>
                  </a:lnTo>
                  <a:lnTo>
                    <a:pt x="68" y="15219"/>
                  </a:lnTo>
                  <a:lnTo>
                    <a:pt x="91" y="15467"/>
                  </a:lnTo>
                  <a:lnTo>
                    <a:pt x="675" y="15152"/>
                  </a:lnTo>
                  <a:lnTo>
                    <a:pt x="1215" y="14792"/>
                  </a:lnTo>
                  <a:lnTo>
                    <a:pt x="1754" y="14410"/>
                  </a:lnTo>
                  <a:lnTo>
                    <a:pt x="2271" y="14005"/>
                  </a:lnTo>
                  <a:lnTo>
                    <a:pt x="2766" y="13578"/>
                  </a:lnTo>
                  <a:lnTo>
                    <a:pt x="3238" y="13129"/>
                  </a:lnTo>
                  <a:lnTo>
                    <a:pt x="3710" y="12657"/>
                  </a:lnTo>
                  <a:lnTo>
                    <a:pt x="4137" y="12162"/>
                  </a:lnTo>
                  <a:lnTo>
                    <a:pt x="4564" y="11645"/>
                  </a:lnTo>
                  <a:lnTo>
                    <a:pt x="4969" y="11128"/>
                  </a:lnTo>
                  <a:lnTo>
                    <a:pt x="5351" y="10589"/>
                  </a:lnTo>
                  <a:lnTo>
                    <a:pt x="5711" y="10049"/>
                  </a:lnTo>
                  <a:lnTo>
                    <a:pt x="6048" y="9465"/>
                  </a:lnTo>
                  <a:lnTo>
                    <a:pt x="6362" y="8903"/>
                  </a:lnTo>
                  <a:lnTo>
                    <a:pt x="6655" y="8318"/>
                  </a:lnTo>
                  <a:lnTo>
                    <a:pt x="6947" y="7711"/>
                  </a:lnTo>
                  <a:lnTo>
                    <a:pt x="7239" y="6969"/>
                  </a:lnTo>
                  <a:lnTo>
                    <a:pt x="7576" y="6048"/>
                  </a:lnTo>
                  <a:lnTo>
                    <a:pt x="7734" y="5553"/>
                  </a:lnTo>
                  <a:lnTo>
                    <a:pt x="7891" y="5014"/>
                  </a:lnTo>
                  <a:lnTo>
                    <a:pt x="8026" y="4474"/>
                  </a:lnTo>
                  <a:lnTo>
                    <a:pt x="8116" y="3912"/>
                  </a:lnTo>
                  <a:lnTo>
                    <a:pt x="8206" y="3373"/>
                  </a:lnTo>
                  <a:lnTo>
                    <a:pt x="8228" y="2833"/>
                  </a:lnTo>
                  <a:lnTo>
                    <a:pt x="8228" y="2316"/>
                  </a:lnTo>
                  <a:lnTo>
                    <a:pt x="8206" y="2069"/>
                  </a:lnTo>
                  <a:lnTo>
                    <a:pt x="8161" y="1822"/>
                  </a:lnTo>
                  <a:lnTo>
                    <a:pt x="8116" y="1574"/>
                  </a:lnTo>
                  <a:lnTo>
                    <a:pt x="8048" y="1372"/>
                  </a:lnTo>
                  <a:lnTo>
                    <a:pt x="7958" y="1147"/>
                  </a:lnTo>
                  <a:lnTo>
                    <a:pt x="7846" y="945"/>
                  </a:lnTo>
                  <a:lnTo>
                    <a:pt x="7734" y="765"/>
                  </a:lnTo>
                  <a:lnTo>
                    <a:pt x="7599" y="585"/>
                  </a:lnTo>
                  <a:lnTo>
                    <a:pt x="7441" y="428"/>
                  </a:lnTo>
                  <a:lnTo>
                    <a:pt x="7262" y="293"/>
                  </a:lnTo>
                  <a:lnTo>
                    <a:pt x="7082" y="181"/>
                  </a:lnTo>
                  <a:lnTo>
                    <a:pt x="6879" y="91"/>
                  </a:lnTo>
                  <a:lnTo>
                    <a:pt x="6677" y="23"/>
                  </a:lnTo>
                  <a:lnTo>
                    <a:pt x="647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5221650" y="2644500"/>
              <a:ext cx="161325" cy="261900"/>
            </a:xfrm>
            <a:custGeom>
              <a:avLst/>
              <a:gdLst/>
              <a:ahLst/>
              <a:cxnLst/>
              <a:rect l="l" t="t" r="r" b="b"/>
              <a:pathLst>
                <a:path w="6453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7" y="90"/>
                  </a:lnTo>
                  <a:lnTo>
                    <a:pt x="3620" y="203"/>
                  </a:lnTo>
                  <a:lnTo>
                    <a:pt x="3305" y="360"/>
                  </a:lnTo>
                  <a:lnTo>
                    <a:pt x="2990" y="562"/>
                  </a:lnTo>
                  <a:lnTo>
                    <a:pt x="2698" y="765"/>
                  </a:lnTo>
                  <a:lnTo>
                    <a:pt x="2429" y="1012"/>
                  </a:lnTo>
                  <a:lnTo>
                    <a:pt x="2159" y="1282"/>
                  </a:lnTo>
                  <a:lnTo>
                    <a:pt x="1934" y="1574"/>
                  </a:lnTo>
                  <a:lnTo>
                    <a:pt x="1709" y="1866"/>
                  </a:lnTo>
                  <a:lnTo>
                    <a:pt x="1529" y="2158"/>
                  </a:lnTo>
                  <a:lnTo>
                    <a:pt x="1350" y="2473"/>
                  </a:lnTo>
                  <a:lnTo>
                    <a:pt x="1215" y="2765"/>
                  </a:lnTo>
                  <a:lnTo>
                    <a:pt x="1102" y="3058"/>
                  </a:lnTo>
                  <a:lnTo>
                    <a:pt x="810" y="4024"/>
                  </a:lnTo>
                  <a:lnTo>
                    <a:pt x="585" y="4901"/>
                  </a:lnTo>
                  <a:lnTo>
                    <a:pt x="383" y="5710"/>
                  </a:lnTo>
                  <a:lnTo>
                    <a:pt x="248" y="6452"/>
                  </a:lnTo>
                  <a:lnTo>
                    <a:pt x="136" y="7126"/>
                  </a:lnTo>
                  <a:lnTo>
                    <a:pt x="68" y="7733"/>
                  </a:lnTo>
                  <a:lnTo>
                    <a:pt x="23" y="8273"/>
                  </a:lnTo>
                  <a:lnTo>
                    <a:pt x="1" y="8767"/>
                  </a:lnTo>
                  <a:lnTo>
                    <a:pt x="1" y="9172"/>
                  </a:lnTo>
                  <a:lnTo>
                    <a:pt x="23" y="9532"/>
                  </a:lnTo>
                  <a:lnTo>
                    <a:pt x="46" y="9824"/>
                  </a:lnTo>
                  <a:lnTo>
                    <a:pt x="68" y="10071"/>
                  </a:lnTo>
                  <a:lnTo>
                    <a:pt x="136" y="10386"/>
                  </a:lnTo>
                  <a:lnTo>
                    <a:pt x="181" y="10476"/>
                  </a:lnTo>
                  <a:lnTo>
                    <a:pt x="967" y="9891"/>
                  </a:lnTo>
                  <a:lnTo>
                    <a:pt x="1394" y="9554"/>
                  </a:lnTo>
                  <a:lnTo>
                    <a:pt x="1799" y="9217"/>
                  </a:lnTo>
                  <a:lnTo>
                    <a:pt x="2204" y="8857"/>
                  </a:lnTo>
                  <a:lnTo>
                    <a:pt x="2631" y="8475"/>
                  </a:lnTo>
                  <a:lnTo>
                    <a:pt x="3013" y="8070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59" y="6812"/>
                  </a:lnTo>
                  <a:lnTo>
                    <a:pt x="4519" y="6362"/>
                  </a:lnTo>
                  <a:lnTo>
                    <a:pt x="4834" y="5935"/>
                  </a:lnTo>
                  <a:lnTo>
                    <a:pt x="5148" y="5485"/>
                  </a:lnTo>
                  <a:lnTo>
                    <a:pt x="5418" y="5013"/>
                  </a:lnTo>
                  <a:lnTo>
                    <a:pt x="5665" y="4564"/>
                  </a:lnTo>
                  <a:lnTo>
                    <a:pt x="5868" y="4114"/>
                  </a:lnTo>
                  <a:lnTo>
                    <a:pt x="6070" y="3620"/>
                  </a:lnTo>
                  <a:lnTo>
                    <a:pt x="6250" y="3058"/>
                  </a:lnTo>
                  <a:lnTo>
                    <a:pt x="6340" y="2765"/>
                  </a:lnTo>
                  <a:lnTo>
                    <a:pt x="6385" y="2473"/>
                  </a:lnTo>
                  <a:lnTo>
                    <a:pt x="6430" y="2158"/>
                  </a:lnTo>
                  <a:lnTo>
                    <a:pt x="6452" y="1866"/>
                  </a:lnTo>
                  <a:lnTo>
                    <a:pt x="6452" y="1574"/>
                  </a:lnTo>
                  <a:lnTo>
                    <a:pt x="6430" y="1304"/>
                  </a:lnTo>
                  <a:lnTo>
                    <a:pt x="6362" y="1034"/>
                  </a:lnTo>
                  <a:lnTo>
                    <a:pt x="6250" y="810"/>
                  </a:lnTo>
                  <a:lnTo>
                    <a:pt x="6093" y="585"/>
                  </a:lnTo>
                  <a:lnTo>
                    <a:pt x="6003" y="495"/>
                  </a:lnTo>
                  <a:lnTo>
                    <a:pt x="5913" y="383"/>
                  </a:lnTo>
                  <a:lnTo>
                    <a:pt x="5800" y="315"/>
                  </a:lnTo>
                  <a:lnTo>
                    <a:pt x="5665" y="225"/>
                  </a:lnTo>
                  <a:lnTo>
                    <a:pt x="5508" y="158"/>
                  </a:lnTo>
                  <a:lnTo>
                    <a:pt x="5351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0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5005850" y="2519750"/>
              <a:ext cx="206275" cy="386650"/>
            </a:xfrm>
            <a:custGeom>
              <a:avLst/>
              <a:gdLst/>
              <a:ahLst/>
              <a:cxnLst/>
              <a:rect l="l" t="t" r="r" b="b"/>
              <a:pathLst>
                <a:path w="8251" h="15466" extrusionOk="0">
                  <a:moveTo>
                    <a:pt x="1754" y="0"/>
                  </a:moveTo>
                  <a:lnTo>
                    <a:pt x="1552" y="23"/>
                  </a:lnTo>
                  <a:lnTo>
                    <a:pt x="1372" y="90"/>
                  </a:lnTo>
                  <a:lnTo>
                    <a:pt x="1170" y="180"/>
                  </a:lnTo>
                  <a:lnTo>
                    <a:pt x="990" y="292"/>
                  </a:lnTo>
                  <a:lnTo>
                    <a:pt x="810" y="427"/>
                  </a:lnTo>
                  <a:lnTo>
                    <a:pt x="653" y="585"/>
                  </a:lnTo>
                  <a:lnTo>
                    <a:pt x="518" y="764"/>
                  </a:lnTo>
                  <a:lnTo>
                    <a:pt x="383" y="944"/>
                  </a:lnTo>
                  <a:lnTo>
                    <a:pt x="293" y="1147"/>
                  </a:lnTo>
                  <a:lnTo>
                    <a:pt x="203" y="1349"/>
                  </a:lnTo>
                  <a:lnTo>
                    <a:pt x="136" y="1574"/>
                  </a:lnTo>
                  <a:lnTo>
                    <a:pt x="91" y="1821"/>
                  </a:lnTo>
                  <a:lnTo>
                    <a:pt x="46" y="2046"/>
                  </a:lnTo>
                  <a:lnTo>
                    <a:pt x="23" y="2293"/>
                  </a:lnTo>
                  <a:lnTo>
                    <a:pt x="1" y="2832"/>
                  </a:lnTo>
                  <a:lnTo>
                    <a:pt x="46" y="3349"/>
                  </a:lnTo>
                  <a:lnTo>
                    <a:pt x="113" y="3911"/>
                  </a:lnTo>
                  <a:lnTo>
                    <a:pt x="226" y="4451"/>
                  </a:lnTo>
                  <a:lnTo>
                    <a:pt x="361" y="5013"/>
                  </a:lnTo>
                  <a:lnTo>
                    <a:pt x="495" y="5530"/>
                  </a:lnTo>
                  <a:lnTo>
                    <a:pt x="675" y="6047"/>
                  </a:lnTo>
                  <a:lnTo>
                    <a:pt x="1012" y="6969"/>
                  </a:lnTo>
                  <a:lnTo>
                    <a:pt x="1305" y="7710"/>
                  </a:lnTo>
                  <a:lnTo>
                    <a:pt x="1574" y="8295"/>
                  </a:lnTo>
                  <a:lnTo>
                    <a:pt x="1889" y="8902"/>
                  </a:lnTo>
                  <a:lnTo>
                    <a:pt x="2204" y="9464"/>
                  </a:lnTo>
                  <a:lnTo>
                    <a:pt x="2541" y="10026"/>
                  </a:lnTo>
                  <a:lnTo>
                    <a:pt x="2901" y="10588"/>
                  </a:lnTo>
                  <a:lnTo>
                    <a:pt x="3283" y="11127"/>
                  </a:lnTo>
                  <a:lnTo>
                    <a:pt x="3687" y="11644"/>
                  </a:lnTo>
                  <a:lnTo>
                    <a:pt x="4092" y="12161"/>
                  </a:lnTo>
                  <a:lnTo>
                    <a:pt x="4542" y="12656"/>
                  </a:lnTo>
                  <a:lnTo>
                    <a:pt x="4991" y="13105"/>
                  </a:lnTo>
                  <a:lnTo>
                    <a:pt x="5486" y="13555"/>
                  </a:lnTo>
                  <a:lnTo>
                    <a:pt x="5980" y="14005"/>
                  </a:lnTo>
                  <a:lnTo>
                    <a:pt x="6497" y="14409"/>
                  </a:lnTo>
                  <a:lnTo>
                    <a:pt x="7037" y="14791"/>
                  </a:lnTo>
                  <a:lnTo>
                    <a:pt x="7576" y="15128"/>
                  </a:lnTo>
                  <a:lnTo>
                    <a:pt x="8138" y="15466"/>
                  </a:lnTo>
                  <a:lnTo>
                    <a:pt x="8183" y="15218"/>
                  </a:lnTo>
                  <a:lnTo>
                    <a:pt x="8228" y="14522"/>
                  </a:lnTo>
                  <a:lnTo>
                    <a:pt x="8251" y="13465"/>
                  </a:lnTo>
                  <a:lnTo>
                    <a:pt x="8251" y="12836"/>
                  </a:lnTo>
                  <a:lnTo>
                    <a:pt x="8228" y="12116"/>
                  </a:lnTo>
                  <a:lnTo>
                    <a:pt x="8183" y="11374"/>
                  </a:lnTo>
                  <a:lnTo>
                    <a:pt x="8138" y="10588"/>
                  </a:lnTo>
                  <a:lnTo>
                    <a:pt x="8026" y="9756"/>
                  </a:lnTo>
                  <a:lnTo>
                    <a:pt x="7891" y="8924"/>
                  </a:lnTo>
                  <a:lnTo>
                    <a:pt x="7711" y="8070"/>
                  </a:lnTo>
                  <a:lnTo>
                    <a:pt x="7509" y="7216"/>
                  </a:lnTo>
                  <a:lnTo>
                    <a:pt x="7374" y="6789"/>
                  </a:lnTo>
                  <a:lnTo>
                    <a:pt x="7239" y="6384"/>
                  </a:lnTo>
                  <a:lnTo>
                    <a:pt x="7082" y="5957"/>
                  </a:lnTo>
                  <a:lnTo>
                    <a:pt x="6902" y="5552"/>
                  </a:lnTo>
                  <a:lnTo>
                    <a:pt x="6677" y="5058"/>
                  </a:lnTo>
                  <a:lnTo>
                    <a:pt x="6407" y="4518"/>
                  </a:lnTo>
                  <a:lnTo>
                    <a:pt x="6115" y="3979"/>
                  </a:lnTo>
                  <a:lnTo>
                    <a:pt x="5778" y="3439"/>
                  </a:lnTo>
                  <a:lnTo>
                    <a:pt x="5441" y="2900"/>
                  </a:lnTo>
                  <a:lnTo>
                    <a:pt x="5059" y="2360"/>
                  </a:lnTo>
                  <a:lnTo>
                    <a:pt x="4676" y="1866"/>
                  </a:lnTo>
                  <a:lnTo>
                    <a:pt x="4272" y="1416"/>
                  </a:lnTo>
                  <a:lnTo>
                    <a:pt x="3845" y="989"/>
                  </a:lnTo>
                  <a:lnTo>
                    <a:pt x="3440" y="652"/>
                  </a:lnTo>
                  <a:lnTo>
                    <a:pt x="3215" y="495"/>
                  </a:lnTo>
                  <a:lnTo>
                    <a:pt x="3013" y="360"/>
                  </a:lnTo>
                  <a:lnTo>
                    <a:pt x="2811" y="247"/>
                  </a:lnTo>
                  <a:lnTo>
                    <a:pt x="2586" y="157"/>
                  </a:lnTo>
                  <a:lnTo>
                    <a:pt x="2384" y="68"/>
                  </a:lnTo>
                  <a:lnTo>
                    <a:pt x="2181" y="23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5986500" y="2661925"/>
              <a:ext cx="161325" cy="261900"/>
            </a:xfrm>
            <a:custGeom>
              <a:avLst/>
              <a:gdLst/>
              <a:ahLst/>
              <a:cxnLst/>
              <a:rect l="l" t="t" r="r" b="b"/>
              <a:pathLst>
                <a:path w="6453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7" y="113"/>
                  </a:lnTo>
                  <a:lnTo>
                    <a:pt x="3620" y="225"/>
                  </a:lnTo>
                  <a:lnTo>
                    <a:pt x="3305" y="382"/>
                  </a:lnTo>
                  <a:lnTo>
                    <a:pt x="2990" y="562"/>
                  </a:lnTo>
                  <a:lnTo>
                    <a:pt x="2698" y="787"/>
                  </a:lnTo>
                  <a:lnTo>
                    <a:pt x="2428" y="1012"/>
                  </a:lnTo>
                  <a:lnTo>
                    <a:pt x="2159" y="1282"/>
                  </a:lnTo>
                  <a:lnTo>
                    <a:pt x="1934" y="1574"/>
                  </a:lnTo>
                  <a:lnTo>
                    <a:pt x="1709" y="1866"/>
                  </a:lnTo>
                  <a:lnTo>
                    <a:pt x="1529" y="2158"/>
                  </a:lnTo>
                  <a:lnTo>
                    <a:pt x="1349" y="2473"/>
                  </a:lnTo>
                  <a:lnTo>
                    <a:pt x="1215" y="2765"/>
                  </a:lnTo>
                  <a:lnTo>
                    <a:pt x="1102" y="3080"/>
                  </a:lnTo>
                  <a:lnTo>
                    <a:pt x="810" y="4024"/>
                  </a:lnTo>
                  <a:lnTo>
                    <a:pt x="585" y="4901"/>
                  </a:lnTo>
                  <a:lnTo>
                    <a:pt x="383" y="5710"/>
                  </a:lnTo>
                  <a:lnTo>
                    <a:pt x="248" y="6452"/>
                  </a:lnTo>
                  <a:lnTo>
                    <a:pt x="136" y="7126"/>
                  </a:lnTo>
                  <a:lnTo>
                    <a:pt x="68" y="7733"/>
                  </a:lnTo>
                  <a:lnTo>
                    <a:pt x="23" y="8295"/>
                  </a:lnTo>
                  <a:lnTo>
                    <a:pt x="1" y="8767"/>
                  </a:lnTo>
                  <a:lnTo>
                    <a:pt x="1" y="9172"/>
                  </a:lnTo>
                  <a:lnTo>
                    <a:pt x="23" y="9531"/>
                  </a:lnTo>
                  <a:lnTo>
                    <a:pt x="46" y="9846"/>
                  </a:lnTo>
                  <a:lnTo>
                    <a:pt x="68" y="10071"/>
                  </a:lnTo>
                  <a:lnTo>
                    <a:pt x="136" y="10386"/>
                  </a:lnTo>
                  <a:lnTo>
                    <a:pt x="181" y="10476"/>
                  </a:lnTo>
                  <a:lnTo>
                    <a:pt x="967" y="9891"/>
                  </a:lnTo>
                  <a:lnTo>
                    <a:pt x="1394" y="9576"/>
                  </a:lnTo>
                  <a:lnTo>
                    <a:pt x="1799" y="9217"/>
                  </a:lnTo>
                  <a:lnTo>
                    <a:pt x="2204" y="8857"/>
                  </a:lnTo>
                  <a:lnTo>
                    <a:pt x="2631" y="8475"/>
                  </a:lnTo>
                  <a:lnTo>
                    <a:pt x="3013" y="8070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59" y="6811"/>
                  </a:lnTo>
                  <a:lnTo>
                    <a:pt x="4519" y="6384"/>
                  </a:lnTo>
                  <a:lnTo>
                    <a:pt x="4834" y="5935"/>
                  </a:lnTo>
                  <a:lnTo>
                    <a:pt x="5148" y="5485"/>
                  </a:lnTo>
                  <a:lnTo>
                    <a:pt x="5418" y="5036"/>
                  </a:lnTo>
                  <a:lnTo>
                    <a:pt x="5665" y="4564"/>
                  </a:lnTo>
                  <a:lnTo>
                    <a:pt x="5868" y="4114"/>
                  </a:lnTo>
                  <a:lnTo>
                    <a:pt x="6070" y="3619"/>
                  </a:lnTo>
                  <a:lnTo>
                    <a:pt x="6250" y="3080"/>
                  </a:lnTo>
                  <a:lnTo>
                    <a:pt x="6340" y="2765"/>
                  </a:lnTo>
                  <a:lnTo>
                    <a:pt x="6385" y="2473"/>
                  </a:lnTo>
                  <a:lnTo>
                    <a:pt x="6430" y="2181"/>
                  </a:lnTo>
                  <a:lnTo>
                    <a:pt x="6452" y="1889"/>
                  </a:lnTo>
                  <a:lnTo>
                    <a:pt x="6452" y="1596"/>
                  </a:lnTo>
                  <a:lnTo>
                    <a:pt x="6430" y="1304"/>
                  </a:lnTo>
                  <a:lnTo>
                    <a:pt x="6362" y="1057"/>
                  </a:lnTo>
                  <a:lnTo>
                    <a:pt x="6250" y="810"/>
                  </a:lnTo>
                  <a:lnTo>
                    <a:pt x="6093" y="585"/>
                  </a:lnTo>
                  <a:lnTo>
                    <a:pt x="6003" y="495"/>
                  </a:lnTo>
                  <a:lnTo>
                    <a:pt x="5913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08" y="180"/>
                  </a:lnTo>
                  <a:lnTo>
                    <a:pt x="5351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2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5770700" y="2537150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1"/>
                  </a:moveTo>
                  <a:lnTo>
                    <a:pt x="1552" y="46"/>
                  </a:lnTo>
                  <a:lnTo>
                    <a:pt x="1372" y="91"/>
                  </a:lnTo>
                  <a:lnTo>
                    <a:pt x="1170" y="181"/>
                  </a:lnTo>
                  <a:lnTo>
                    <a:pt x="990" y="293"/>
                  </a:lnTo>
                  <a:lnTo>
                    <a:pt x="810" y="428"/>
                  </a:lnTo>
                  <a:lnTo>
                    <a:pt x="653" y="585"/>
                  </a:lnTo>
                  <a:lnTo>
                    <a:pt x="518" y="765"/>
                  </a:lnTo>
                  <a:lnTo>
                    <a:pt x="383" y="945"/>
                  </a:lnTo>
                  <a:lnTo>
                    <a:pt x="293" y="1147"/>
                  </a:lnTo>
                  <a:lnTo>
                    <a:pt x="203" y="1372"/>
                  </a:lnTo>
                  <a:lnTo>
                    <a:pt x="136" y="1574"/>
                  </a:lnTo>
                  <a:lnTo>
                    <a:pt x="91" y="1822"/>
                  </a:lnTo>
                  <a:lnTo>
                    <a:pt x="46" y="2069"/>
                  </a:lnTo>
                  <a:lnTo>
                    <a:pt x="23" y="2316"/>
                  </a:lnTo>
                  <a:lnTo>
                    <a:pt x="1" y="2833"/>
                  </a:lnTo>
                  <a:lnTo>
                    <a:pt x="46" y="3373"/>
                  </a:lnTo>
                  <a:lnTo>
                    <a:pt x="113" y="3912"/>
                  </a:lnTo>
                  <a:lnTo>
                    <a:pt x="226" y="4474"/>
                  </a:lnTo>
                  <a:lnTo>
                    <a:pt x="360" y="5014"/>
                  </a:lnTo>
                  <a:lnTo>
                    <a:pt x="495" y="5553"/>
                  </a:lnTo>
                  <a:lnTo>
                    <a:pt x="675" y="6048"/>
                  </a:lnTo>
                  <a:lnTo>
                    <a:pt x="1012" y="6992"/>
                  </a:lnTo>
                  <a:lnTo>
                    <a:pt x="1305" y="7711"/>
                  </a:lnTo>
                  <a:lnTo>
                    <a:pt x="1574" y="8318"/>
                  </a:lnTo>
                  <a:lnTo>
                    <a:pt x="1889" y="8903"/>
                  </a:lnTo>
                  <a:lnTo>
                    <a:pt x="2204" y="9487"/>
                  </a:lnTo>
                  <a:lnTo>
                    <a:pt x="2541" y="10049"/>
                  </a:lnTo>
                  <a:lnTo>
                    <a:pt x="2901" y="10589"/>
                  </a:lnTo>
                  <a:lnTo>
                    <a:pt x="3283" y="11128"/>
                  </a:lnTo>
                  <a:lnTo>
                    <a:pt x="3687" y="11645"/>
                  </a:lnTo>
                  <a:lnTo>
                    <a:pt x="4092" y="12162"/>
                  </a:lnTo>
                  <a:lnTo>
                    <a:pt x="4542" y="12657"/>
                  </a:lnTo>
                  <a:lnTo>
                    <a:pt x="4991" y="13129"/>
                  </a:lnTo>
                  <a:lnTo>
                    <a:pt x="5486" y="13578"/>
                  </a:lnTo>
                  <a:lnTo>
                    <a:pt x="5980" y="14005"/>
                  </a:lnTo>
                  <a:lnTo>
                    <a:pt x="6497" y="14410"/>
                  </a:lnTo>
                  <a:lnTo>
                    <a:pt x="7037" y="14792"/>
                  </a:lnTo>
                  <a:lnTo>
                    <a:pt x="7576" y="15152"/>
                  </a:lnTo>
                  <a:lnTo>
                    <a:pt x="8138" y="15467"/>
                  </a:lnTo>
                  <a:lnTo>
                    <a:pt x="8183" y="15219"/>
                  </a:lnTo>
                  <a:lnTo>
                    <a:pt x="8228" y="14522"/>
                  </a:lnTo>
                  <a:lnTo>
                    <a:pt x="8251" y="13466"/>
                  </a:lnTo>
                  <a:lnTo>
                    <a:pt x="8251" y="12836"/>
                  </a:lnTo>
                  <a:lnTo>
                    <a:pt x="8228" y="12140"/>
                  </a:lnTo>
                  <a:lnTo>
                    <a:pt x="8183" y="11375"/>
                  </a:lnTo>
                  <a:lnTo>
                    <a:pt x="8138" y="10589"/>
                  </a:lnTo>
                  <a:lnTo>
                    <a:pt x="8026" y="9779"/>
                  </a:lnTo>
                  <a:lnTo>
                    <a:pt x="7891" y="8925"/>
                  </a:lnTo>
                  <a:lnTo>
                    <a:pt x="7711" y="8071"/>
                  </a:lnTo>
                  <a:lnTo>
                    <a:pt x="7509" y="7217"/>
                  </a:lnTo>
                  <a:lnTo>
                    <a:pt x="7374" y="6812"/>
                  </a:lnTo>
                  <a:lnTo>
                    <a:pt x="7239" y="6385"/>
                  </a:lnTo>
                  <a:lnTo>
                    <a:pt x="7082" y="5958"/>
                  </a:lnTo>
                  <a:lnTo>
                    <a:pt x="6902" y="5553"/>
                  </a:lnTo>
                  <a:lnTo>
                    <a:pt x="6677" y="5059"/>
                  </a:lnTo>
                  <a:lnTo>
                    <a:pt x="6407" y="4519"/>
                  </a:lnTo>
                  <a:lnTo>
                    <a:pt x="6115" y="3980"/>
                  </a:lnTo>
                  <a:lnTo>
                    <a:pt x="5778" y="3440"/>
                  </a:lnTo>
                  <a:lnTo>
                    <a:pt x="5441" y="2901"/>
                  </a:lnTo>
                  <a:lnTo>
                    <a:pt x="5059" y="2384"/>
                  </a:lnTo>
                  <a:lnTo>
                    <a:pt x="4676" y="1889"/>
                  </a:lnTo>
                  <a:lnTo>
                    <a:pt x="4272" y="1417"/>
                  </a:lnTo>
                  <a:lnTo>
                    <a:pt x="3845" y="1012"/>
                  </a:lnTo>
                  <a:lnTo>
                    <a:pt x="3440" y="653"/>
                  </a:lnTo>
                  <a:lnTo>
                    <a:pt x="3215" y="495"/>
                  </a:lnTo>
                  <a:lnTo>
                    <a:pt x="3013" y="361"/>
                  </a:lnTo>
                  <a:lnTo>
                    <a:pt x="2811" y="248"/>
                  </a:lnTo>
                  <a:lnTo>
                    <a:pt x="2586" y="158"/>
                  </a:lnTo>
                  <a:lnTo>
                    <a:pt x="2384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4385450" y="2661925"/>
              <a:ext cx="161300" cy="261900"/>
            </a:xfrm>
            <a:custGeom>
              <a:avLst/>
              <a:gdLst/>
              <a:ahLst/>
              <a:cxnLst/>
              <a:rect l="l" t="t" r="r" b="b"/>
              <a:pathLst>
                <a:path w="6452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6" y="113"/>
                  </a:lnTo>
                  <a:lnTo>
                    <a:pt x="3619" y="225"/>
                  </a:lnTo>
                  <a:lnTo>
                    <a:pt x="3304" y="382"/>
                  </a:lnTo>
                  <a:lnTo>
                    <a:pt x="2990" y="562"/>
                  </a:lnTo>
                  <a:lnTo>
                    <a:pt x="2697" y="787"/>
                  </a:lnTo>
                  <a:lnTo>
                    <a:pt x="2428" y="1012"/>
                  </a:lnTo>
                  <a:lnTo>
                    <a:pt x="2158" y="1282"/>
                  </a:lnTo>
                  <a:lnTo>
                    <a:pt x="1933" y="1574"/>
                  </a:lnTo>
                  <a:lnTo>
                    <a:pt x="1708" y="1866"/>
                  </a:lnTo>
                  <a:lnTo>
                    <a:pt x="1529" y="2158"/>
                  </a:lnTo>
                  <a:lnTo>
                    <a:pt x="1349" y="2473"/>
                  </a:lnTo>
                  <a:lnTo>
                    <a:pt x="1214" y="2765"/>
                  </a:lnTo>
                  <a:lnTo>
                    <a:pt x="1101" y="3080"/>
                  </a:lnTo>
                  <a:lnTo>
                    <a:pt x="809" y="4024"/>
                  </a:lnTo>
                  <a:lnTo>
                    <a:pt x="584" y="4901"/>
                  </a:lnTo>
                  <a:lnTo>
                    <a:pt x="382" y="5710"/>
                  </a:lnTo>
                  <a:lnTo>
                    <a:pt x="247" y="6452"/>
                  </a:lnTo>
                  <a:lnTo>
                    <a:pt x="135" y="7126"/>
                  </a:lnTo>
                  <a:lnTo>
                    <a:pt x="67" y="7733"/>
                  </a:lnTo>
                  <a:lnTo>
                    <a:pt x="22" y="8295"/>
                  </a:lnTo>
                  <a:lnTo>
                    <a:pt x="0" y="8767"/>
                  </a:lnTo>
                  <a:lnTo>
                    <a:pt x="0" y="9172"/>
                  </a:lnTo>
                  <a:lnTo>
                    <a:pt x="22" y="9531"/>
                  </a:lnTo>
                  <a:lnTo>
                    <a:pt x="45" y="9846"/>
                  </a:lnTo>
                  <a:lnTo>
                    <a:pt x="67" y="10071"/>
                  </a:lnTo>
                  <a:lnTo>
                    <a:pt x="135" y="10386"/>
                  </a:lnTo>
                  <a:lnTo>
                    <a:pt x="180" y="10476"/>
                  </a:lnTo>
                  <a:lnTo>
                    <a:pt x="967" y="9891"/>
                  </a:lnTo>
                  <a:lnTo>
                    <a:pt x="1394" y="9576"/>
                  </a:lnTo>
                  <a:lnTo>
                    <a:pt x="1798" y="9217"/>
                  </a:lnTo>
                  <a:lnTo>
                    <a:pt x="2203" y="8857"/>
                  </a:lnTo>
                  <a:lnTo>
                    <a:pt x="2630" y="8475"/>
                  </a:lnTo>
                  <a:lnTo>
                    <a:pt x="3012" y="8070"/>
                  </a:lnTo>
                  <a:lnTo>
                    <a:pt x="3417" y="7666"/>
                  </a:lnTo>
                  <a:lnTo>
                    <a:pt x="3799" y="7239"/>
                  </a:lnTo>
                  <a:lnTo>
                    <a:pt x="4159" y="6811"/>
                  </a:lnTo>
                  <a:lnTo>
                    <a:pt x="4518" y="6384"/>
                  </a:lnTo>
                  <a:lnTo>
                    <a:pt x="4833" y="5935"/>
                  </a:lnTo>
                  <a:lnTo>
                    <a:pt x="5148" y="5485"/>
                  </a:lnTo>
                  <a:lnTo>
                    <a:pt x="5417" y="5036"/>
                  </a:lnTo>
                  <a:lnTo>
                    <a:pt x="5665" y="4564"/>
                  </a:lnTo>
                  <a:lnTo>
                    <a:pt x="5867" y="4114"/>
                  </a:lnTo>
                  <a:lnTo>
                    <a:pt x="6069" y="3619"/>
                  </a:lnTo>
                  <a:lnTo>
                    <a:pt x="6249" y="3080"/>
                  </a:lnTo>
                  <a:lnTo>
                    <a:pt x="6339" y="2765"/>
                  </a:lnTo>
                  <a:lnTo>
                    <a:pt x="6384" y="2473"/>
                  </a:lnTo>
                  <a:lnTo>
                    <a:pt x="6429" y="2181"/>
                  </a:lnTo>
                  <a:lnTo>
                    <a:pt x="6451" y="1889"/>
                  </a:lnTo>
                  <a:lnTo>
                    <a:pt x="6451" y="1596"/>
                  </a:lnTo>
                  <a:lnTo>
                    <a:pt x="6429" y="1304"/>
                  </a:lnTo>
                  <a:lnTo>
                    <a:pt x="6362" y="1057"/>
                  </a:lnTo>
                  <a:lnTo>
                    <a:pt x="6249" y="810"/>
                  </a:lnTo>
                  <a:lnTo>
                    <a:pt x="6092" y="585"/>
                  </a:lnTo>
                  <a:lnTo>
                    <a:pt x="6002" y="495"/>
                  </a:lnTo>
                  <a:lnTo>
                    <a:pt x="5912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07" y="180"/>
                  </a:lnTo>
                  <a:lnTo>
                    <a:pt x="5350" y="113"/>
                  </a:lnTo>
                  <a:lnTo>
                    <a:pt x="5170" y="68"/>
                  </a:lnTo>
                  <a:lnTo>
                    <a:pt x="4990" y="23"/>
                  </a:lnTo>
                  <a:lnTo>
                    <a:pt x="4811" y="2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4169650" y="2537150"/>
              <a:ext cx="206250" cy="386675"/>
            </a:xfrm>
            <a:custGeom>
              <a:avLst/>
              <a:gdLst/>
              <a:ahLst/>
              <a:cxnLst/>
              <a:rect l="l" t="t" r="r" b="b"/>
              <a:pathLst>
                <a:path w="8250" h="15467" extrusionOk="0">
                  <a:moveTo>
                    <a:pt x="1753" y="1"/>
                  </a:moveTo>
                  <a:lnTo>
                    <a:pt x="1551" y="46"/>
                  </a:lnTo>
                  <a:lnTo>
                    <a:pt x="1371" y="91"/>
                  </a:lnTo>
                  <a:lnTo>
                    <a:pt x="1169" y="181"/>
                  </a:lnTo>
                  <a:lnTo>
                    <a:pt x="989" y="293"/>
                  </a:lnTo>
                  <a:lnTo>
                    <a:pt x="809" y="428"/>
                  </a:lnTo>
                  <a:lnTo>
                    <a:pt x="652" y="585"/>
                  </a:lnTo>
                  <a:lnTo>
                    <a:pt x="517" y="765"/>
                  </a:lnTo>
                  <a:lnTo>
                    <a:pt x="382" y="945"/>
                  </a:lnTo>
                  <a:lnTo>
                    <a:pt x="292" y="1147"/>
                  </a:lnTo>
                  <a:lnTo>
                    <a:pt x="202" y="1372"/>
                  </a:lnTo>
                  <a:lnTo>
                    <a:pt x="135" y="1574"/>
                  </a:lnTo>
                  <a:lnTo>
                    <a:pt x="90" y="1822"/>
                  </a:lnTo>
                  <a:lnTo>
                    <a:pt x="45" y="2069"/>
                  </a:lnTo>
                  <a:lnTo>
                    <a:pt x="23" y="2316"/>
                  </a:lnTo>
                  <a:lnTo>
                    <a:pt x="0" y="2833"/>
                  </a:lnTo>
                  <a:lnTo>
                    <a:pt x="45" y="3373"/>
                  </a:lnTo>
                  <a:lnTo>
                    <a:pt x="112" y="3912"/>
                  </a:lnTo>
                  <a:lnTo>
                    <a:pt x="225" y="4474"/>
                  </a:lnTo>
                  <a:lnTo>
                    <a:pt x="360" y="5014"/>
                  </a:lnTo>
                  <a:lnTo>
                    <a:pt x="495" y="5553"/>
                  </a:lnTo>
                  <a:lnTo>
                    <a:pt x="674" y="6048"/>
                  </a:lnTo>
                  <a:lnTo>
                    <a:pt x="1012" y="6992"/>
                  </a:lnTo>
                  <a:lnTo>
                    <a:pt x="1304" y="7711"/>
                  </a:lnTo>
                  <a:lnTo>
                    <a:pt x="1574" y="8318"/>
                  </a:lnTo>
                  <a:lnTo>
                    <a:pt x="1866" y="8903"/>
                  </a:lnTo>
                  <a:lnTo>
                    <a:pt x="2203" y="9487"/>
                  </a:lnTo>
                  <a:lnTo>
                    <a:pt x="2540" y="10049"/>
                  </a:lnTo>
                  <a:lnTo>
                    <a:pt x="2900" y="10589"/>
                  </a:lnTo>
                  <a:lnTo>
                    <a:pt x="3282" y="11128"/>
                  </a:lnTo>
                  <a:lnTo>
                    <a:pt x="3687" y="11645"/>
                  </a:lnTo>
                  <a:lnTo>
                    <a:pt x="4091" y="12162"/>
                  </a:lnTo>
                  <a:lnTo>
                    <a:pt x="4541" y="12657"/>
                  </a:lnTo>
                  <a:lnTo>
                    <a:pt x="4990" y="13129"/>
                  </a:lnTo>
                  <a:lnTo>
                    <a:pt x="5485" y="13578"/>
                  </a:lnTo>
                  <a:lnTo>
                    <a:pt x="5979" y="14005"/>
                  </a:lnTo>
                  <a:lnTo>
                    <a:pt x="6497" y="14410"/>
                  </a:lnTo>
                  <a:lnTo>
                    <a:pt x="7036" y="14792"/>
                  </a:lnTo>
                  <a:lnTo>
                    <a:pt x="7575" y="15152"/>
                  </a:lnTo>
                  <a:lnTo>
                    <a:pt x="8137" y="15467"/>
                  </a:lnTo>
                  <a:lnTo>
                    <a:pt x="8182" y="15219"/>
                  </a:lnTo>
                  <a:lnTo>
                    <a:pt x="8227" y="14522"/>
                  </a:lnTo>
                  <a:lnTo>
                    <a:pt x="8250" y="13466"/>
                  </a:lnTo>
                  <a:lnTo>
                    <a:pt x="8250" y="12836"/>
                  </a:lnTo>
                  <a:lnTo>
                    <a:pt x="8227" y="12140"/>
                  </a:lnTo>
                  <a:lnTo>
                    <a:pt x="8182" y="11375"/>
                  </a:lnTo>
                  <a:lnTo>
                    <a:pt x="8137" y="10589"/>
                  </a:lnTo>
                  <a:lnTo>
                    <a:pt x="8025" y="9779"/>
                  </a:lnTo>
                  <a:lnTo>
                    <a:pt x="7890" y="8925"/>
                  </a:lnTo>
                  <a:lnTo>
                    <a:pt x="7710" y="8071"/>
                  </a:lnTo>
                  <a:lnTo>
                    <a:pt x="7508" y="7217"/>
                  </a:lnTo>
                  <a:lnTo>
                    <a:pt x="7373" y="6812"/>
                  </a:lnTo>
                  <a:lnTo>
                    <a:pt x="7238" y="6385"/>
                  </a:lnTo>
                  <a:lnTo>
                    <a:pt x="7081" y="5958"/>
                  </a:lnTo>
                  <a:lnTo>
                    <a:pt x="6901" y="5553"/>
                  </a:lnTo>
                  <a:lnTo>
                    <a:pt x="6676" y="5059"/>
                  </a:lnTo>
                  <a:lnTo>
                    <a:pt x="6407" y="4519"/>
                  </a:lnTo>
                  <a:lnTo>
                    <a:pt x="6114" y="3980"/>
                  </a:lnTo>
                  <a:lnTo>
                    <a:pt x="5777" y="3440"/>
                  </a:lnTo>
                  <a:lnTo>
                    <a:pt x="5440" y="2901"/>
                  </a:lnTo>
                  <a:lnTo>
                    <a:pt x="5058" y="2384"/>
                  </a:lnTo>
                  <a:lnTo>
                    <a:pt x="4676" y="1889"/>
                  </a:lnTo>
                  <a:lnTo>
                    <a:pt x="4271" y="1417"/>
                  </a:lnTo>
                  <a:lnTo>
                    <a:pt x="3844" y="1012"/>
                  </a:lnTo>
                  <a:lnTo>
                    <a:pt x="3439" y="653"/>
                  </a:lnTo>
                  <a:lnTo>
                    <a:pt x="3215" y="495"/>
                  </a:lnTo>
                  <a:lnTo>
                    <a:pt x="3012" y="361"/>
                  </a:lnTo>
                  <a:lnTo>
                    <a:pt x="2810" y="248"/>
                  </a:lnTo>
                  <a:lnTo>
                    <a:pt x="2585" y="158"/>
                  </a:lnTo>
                  <a:lnTo>
                    <a:pt x="2383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3329475" y="2674275"/>
              <a:ext cx="161875" cy="261925"/>
            </a:xfrm>
            <a:custGeom>
              <a:avLst/>
              <a:gdLst/>
              <a:ahLst/>
              <a:cxnLst/>
              <a:rect l="l" t="t" r="r" b="b"/>
              <a:pathLst>
                <a:path w="6475" h="10477" extrusionOk="0">
                  <a:moveTo>
                    <a:pt x="4654" y="1"/>
                  </a:moveTo>
                  <a:lnTo>
                    <a:pt x="4294" y="23"/>
                  </a:lnTo>
                  <a:lnTo>
                    <a:pt x="3957" y="91"/>
                  </a:lnTo>
                  <a:lnTo>
                    <a:pt x="3620" y="203"/>
                  </a:lnTo>
                  <a:lnTo>
                    <a:pt x="3305" y="360"/>
                  </a:lnTo>
                  <a:lnTo>
                    <a:pt x="2991" y="540"/>
                  </a:lnTo>
                  <a:lnTo>
                    <a:pt x="2698" y="765"/>
                  </a:lnTo>
                  <a:lnTo>
                    <a:pt x="2429" y="1012"/>
                  </a:lnTo>
                  <a:lnTo>
                    <a:pt x="2181" y="1282"/>
                  </a:lnTo>
                  <a:lnTo>
                    <a:pt x="1934" y="1552"/>
                  </a:lnTo>
                  <a:lnTo>
                    <a:pt x="1732" y="1844"/>
                  </a:lnTo>
                  <a:lnTo>
                    <a:pt x="1530" y="2159"/>
                  </a:lnTo>
                  <a:lnTo>
                    <a:pt x="1372" y="2451"/>
                  </a:lnTo>
                  <a:lnTo>
                    <a:pt x="1237" y="2766"/>
                  </a:lnTo>
                  <a:lnTo>
                    <a:pt x="1125" y="3058"/>
                  </a:lnTo>
                  <a:lnTo>
                    <a:pt x="833" y="4002"/>
                  </a:lnTo>
                  <a:lnTo>
                    <a:pt x="585" y="4901"/>
                  </a:lnTo>
                  <a:lnTo>
                    <a:pt x="406" y="5711"/>
                  </a:lnTo>
                  <a:lnTo>
                    <a:pt x="248" y="6452"/>
                  </a:lnTo>
                  <a:lnTo>
                    <a:pt x="136" y="7127"/>
                  </a:lnTo>
                  <a:lnTo>
                    <a:pt x="68" y="7734"/>
                  </a:lnTo>
                  <a:lnTo>
                    <a:pt x="23" y="8273"/>
                  </a:lnTo>
                  <a:lnTo>
                    <a:pt x="1" y="8745"/>
                  </a:lnTo>
                  <a:lnTo>
                    <a:pt x="1" y="9172"/>
                  </a:lnTo>
                  <a:lnTo>
                    <a:pt x="23" y="9532"/>
                  </a:lnTo>
                  <a:lnTo>
                    <a:pt x="46" y="9824"/>
                  </a:lnTo>
                  <a:lnTo>
                    <a:pt x="91" y="10071"/>
                  </a:lnTo>
                  <a:lnTo>
                    <a:pt x="158" y="10364"/>
                  </a:lnTo>
                  <a:lnTo>
                    <a:pt x="181" y="10476"/>
                  </a:lnTo>
                  <a:lnTo>
                    <a:pt x="990" y="9892"/>
                  </a:lnTo>
                  <a:lnTo>
                    <a:pt x="1395" y="9554"/>
                  </a:lnTo>
                  <a:lnTo>
                    <a:pt x="1799" y="9217"/>
                  </a:lnTo>
                  <a:lnTo>
                    <a:pt x="2226" y="8835"/>
                  </a:lnTo>
                  <a:lnTo>
                    <a:pt x="2631" y="8453"/>
                  </a:lnTo>
                  <a:lnTo>
                    <a:pt x="3036" y="8071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82" y="6812"/>
                  </a:lnTo>
                  <a:lnTo>
                    <a:pt x="4519" y="6362"/>
                  </a:lnTo>
                  <a:lnTo>
                    <a:pt x="4856" y="5913"/>
                  </a:lnTo>
                  <a:lnTo>
                    <a:pt x="5149" y="5463"/>
                  </a:lnTo>
                  <a:lnTo>
                    <a:pt x="5418" y="5014"/>
                  </a:lnTo>
                  <a:lnTo>
                    <a:pt x="5666" y="4564"/>
                  </a:lnTo>
                  <a:lnTo>
                    <a:pt x="5890" y="4092"/>
                  </a:lnTo>
                  <a:lnTo>
                    <a:pt x="6070" y="3620"/>
                  </a:lnTo>
                  <a:lnTo>
                    <a:pt x="6273" y="3058"/>
                  </a:lnTo>
                  <a:lnTo>
                    <a:pt x="6340" y="2766"/>
                  </a:lnTo>
                  <a:lnTo>
                    <a:pt x="6407" y="2451"/>
                  </a:lnTo>
                  <a:lnTo>
                    <a:pt x="6452" y="2159"/>
                  </a:lnTo>
                  <a:lnTo>
                    <a:pt x="6475" y="1867"/>
                  </a:lnTo>
                  <a:lnTo>
                    <a:pt x="6475" y="1574"/>
                  </a:lnTo>
                  <a:lnTo>
                    <a:pt x="6430" y="1305"/>
                  </a:lnTo>
                  <a:lnTo>
                    <a:pt x="6363" y="1035"/>
                  </a:lnTo>
                  <a:lnTo>
                    <a:pt x="6250" y="788"/>
                  </a:lnTo>
                  <a:lnTo>
                    <a:pt x="6115" y="585"/>
                  </a:lnTo>
                  <a:lnTo>
                    <a:pt x="6025" y="473"/>
                  </a:lnTo>
                  <a:lnTo>
                    <a:pt x="5913" y="383"/>
                  </a:lnTo>
                  <a:lnTo>
                    <a:pt x="5801" y="293"/>
                  </a:lnTo>
                  <a:lnTo>
                    <a:pt x="5666" y="226"/>
                  </a:lnTo>
                  <a:lnTo>
                    <a:pt x="5531" y="158"/>
                  </a:lnTo>
                  <a:lnTo>
                    <a:pt x="5373" y="113"/>
                  </a:lnTo>
                  <a:lnTo>
                    <a:pt x="5194" y="46"/>
                  </a:lnTo>
                  <a:lnTo>
                    <a:pt x="5014" y="23"/>
                  </a:lnTo>
                  <a:lnTo>
                    <a:pt x="4834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3114250" y="2549525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0"/>
                  </a:moveTo>
                  <a:lnTo>
                    <a:pt x="1552" y="23"/>
                  </a:lnTo>
                  <a:lnTo>
                    <a:pt x="1349" y="68"/>
                  </a:lnTo>
                  <a:lnTo>
                    <a:pt x="1169" y="158"/>
                  </a:lnTo>
                  <a:lnTo>
                    <a:pt x="967" y="270"/>
                  </a:lnTo>
                  <a:lnTo>
                    <a:pt x="787" y="428"/>
                  </a:lnTo>
                  <a:lnTo>
                    <a:pt x="630" y="585"/>
                  </a:lnTo>
                  <a:lnTo>
                    <a:pt x="495" y="742"/>
                  </a:lnTo>
                  <a:lnTo>
                    <a:pt x="383" y="945"/>
                  </a:lnTo>
                  <a:lnTo>
                    <a:pt x="270" y="1124"/>
                  </a:lnTo>
                  <a:lnTo>
                    <a:pt x="180" y="1349"/>
                  </a:lnTo>
                  <a:lnTo>
                    <a:pt x="113" y="1574"/>
                  </a:lnTo>
                  <a:lnTo>
                    <a:pt x="68" y="1799"/>
                  </a:lnTo>
                  <a:lnTo>
                    <a:pt x="23" y="2046"/>
                  </a:lnTo>
                  <a:lnTo>
                    <a:pt x="0" y="2293"/>
                  </a:lnTo>
                  <a:lnTo>
                    <a:pt x="0" y="2810"/>
                  </a:lnTo>
                  <a:lnTo>
                    <a:pt x="23" y="3350"/>
                  </a:lnTo>
                  <a:lnTo>
                    <a:pt x="113" y="3889"/>
                  </a:lnTo>
                  <a:lnTo>
                    <a:pt x="203" y="4451"/>
                  </a:lnTo>
                  <a:lnTo>
                    <a:pt x="338" y="4991"/>
                  </a:lnTo>
                  <a:lnTo>
                    <a:pt x="495" y="5530"/>
                  </a:lnTo>
                  <a:lnTo>
                    <a:pt x="652" y="6047"/>
                  </a:lnTo>
                  <a:lnTo>
                    <a:pt x="990" y="6969"/>
                  </a:lnTo>
                  <a:lnTo>
                    <a:pt x="1304" y="7711"/>
                  </a:lnTo>
                  <a:lnTo>
                    <a:pt x="1574" y="8295"/>
                  </a:lnTo>
                  <a:lnTo>
                    <a:pt x="1866" y="8880"/>
                  </a:lnTo>
                  <a:lnTo>
                    <a:pt x="2181" y="9464"/>
                  </a:lnTo>
                  <a:lnTo>
                    <a:pt x="2518" y="10026"/>
                  </a:lnTo>
                  <a:lnTo>
                    <a:pt x="2878" y="10588"/>
                  </a:lnTo>
                  <a:lnTo>
                    <a:pt x="3260" y="11128"/>
                  </a:lnTo>
                  <a:lnTo>
                    <a:pt x="3665" y="11645"/>
                  </a:lnTo>
                  <a:lnTo>
                    <a:pt x="4092" y="12139"/>
                  </a:lnTo>
                  <a:lnTo>
                    <a:pt x="4519" y="12634"/>
                  </a:lnTo>
                  <a:lnTo>
                    <a:pt x="4991" y="13106"/>
                  </a:lnTo>
                  <a:lnTo>
                    <a:pt x="5463" y="13555"/>
                  </a:lnTo>
                  <a:lnTo>
                    <a:pt x="5957" y="13982"/>
                  </a:lnTo>
                  <a:lnTo>
                    <a:pt x="6474" y="14387"/>
                  </a:lnTo>
                  <a:lnTo>
                    <a:pt x="7014" y="14769"/>
                  </a:lnTo>
                  <a:lnTo>
                    <a:pt x="7576" y="15129"/>
                  </a:lnTo>
                  <a:lnTo>
                    <a:pt x="8138" y="15466"/>
                  </a:lnTo>
                  <a:lnTo>
                    <a:pt x="8160" y="15219"/>
                  </a:lnTo>
                  <a:lnTo>
                    <a:pt x="8205" y="14522"/>
                  </a:lnTo>
                  <a:lnTo>
                    <a:pt x="8250" y="13465"/>
                  </a:lnTo>
                  <a:lnTo>
                    <a:pt x="8250" y="12814"/>
                  </a:lnTo>
                  <a:lnTo>
                    <a:pt x="8228" y="12117"/>
                  </a:lnTo>
                  <a:lnTo>
                    <a:pt x="8183" y="11375"/>
                  </a:lnTo>
                  <a:lnTo>
                    <a:pt x="8115" y="10566"/>
                  </a:lnTo>
                  <a:lnTo>
                    <a:pt x="8026" y="9756"/>
                  </a:lnTo>
                  <a:lnTo>
                    <a:pt x="7891" y="8902"/>
                  </a:lnTo>
                  <a:lnTo>
                    <a:pt x="7711" y="8070"/>
                  </a:lnTo>
                  <a:lnTo>
                    <a:pt x="7486" y="7216"/>
                  </a:lnTo>
                  <a:lnTo>
                    <a:pt x="7351" y="6789"/>
                  </a:lnTo>
                  <a:lnTo>
                    <a:pt x="7216" y="6362"/>
                  </a:lnTo>
                  <a:lnTo>
                    <a:pt x="7059" y="5957"/>
                  </a:lnTo>
                  <a:lnTo>
                    <a:pt x="6902" y="5553"/>
                  </a:lnTo>
                  <a:lnTo>
                    <a:pt x="6677" y="5036"/>
                  </a:lnTo>
                  <a:lnTo>
                    <a:pt x="6407" y="4519"/>
                  </a:lnTo>
                  <a:lnTo>
                    <a:pt x="6092" y="3979"/>
                  </a:lnTo>
                  <a:lnTo>
                    <a:pt x="5778" y="3417"/>
                  </a:lnTo>
                  <a:lnTo>
                    <a:pt x="5418" y="2878"/>
                  </a:lnTo>
                  <a:lnTo>
                    <a:pt x="5058" y="2361"/>
                  </a:lnTo>
                  <a:lnTo>
                    <a:pt x="4654" y="1866"/>
                  </a:lnTo>
                  <a:lnTo>
                    <a:pt x="4249" y="1394"/>
                  </a:lnTo>
                  <a:lnTo>
                    <a:pt x="3844" y="990"/>
                  </a:lnTo>
                  <a:lnTo>
                    <a:pt x="3417" y="630"/>
                  </a:lnTo>
                  <a:lnTo>
                    <a:pt x="3215" y="495"/>
                  </a:lnTo>
                  <a:lnTo>
                    <a:pt x="2990" y="360"/>
                  </a:lnTo>
                  <a:lnTo>
                    <a:pt x="2788" y="225"/>
                  </a:lnTo>
                  <a:lnTo>
                    <a:pt x="2586" y="135"/>
                  </a:lnTo>
                  <a:lnTo>
                    <a:pt x="2361" y="68"/>
                  </a:lnTo>
                  <a:lnTo>
                    <a:pt x="2158" y="23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2867550" y="2614150"/>
              <a:ext cx="161875" cy="262475"/>
            </a:xfrm>
            <a:custGeom>
              <a:avLst/>
              <a:gdLst/>
              <a:ahLst/>
              <a:cxnLst/>
              <a:rect l="l" t="t" r="r" b="b"/>
              <a:pathLst>
                <a:path w="6475" h="10499" extrusionOk="0">
                  <a:moveTo>
                    <a:pt x="4653" y="1"/>
                  </a:moveTo>
                  <a:lnTo>
                    <a:pt x="4294" y="23"/>
                  </a:lnTo>
                  <a:lnTo>
                    <a:pt x="3957" y="113"/>
                  </a:lnTo>
                  <a:lnTo>
                    <a:pt x="3619" y="225"/>
                  </a:lnTo>
                  <a:lnTo>
                    <a:pt x="3305" y="383"/>
                  </a:lnTo>
                  <a:lnTo>
                    <a:pt x="2990" y="563"/>
                  </a:lnTo>
                  <a:lnTo>
                    <a:pt x="2698" y="787"/>
                  </a:lnTo>
                  <a:lnTo>
                    <a:pt x="2428" y="1035"/>
                  </a:lnTo>
                  <a:lnTo>
                    <a:pt x="2181" y="1282"/>
                  </a:lnTo>
                  <a:lnTo>
                    <a:pt x="1933" y="1574"/>
                  </a:lnTo>
                  <a:lnTo>
                    <a:pt x="1731" y="1866"/>
                  </a:lnTo>
                  <a:lnTo>
                    <a:pt x="1529" y="2159"/>
                  </a:lnTo>
                  <a:lnTo>
                    <a:pt x="1371" y="2473"/>
                  </a:lnTo>
                  <a:lnTo>
                    <a:pt x="1237" y="2765"/>
                  </a:lnTo>
                  <a:lnTo>
                    <a:pt x="1124" y="3080"/>
                  </a:lnTo>
                  <a:lnTo>
                    <a:pt x="832" y="4024"/>
                  </a:lnTo>
                  <a:lnTo>
                    <a:pt x="585" y="4901"/>
                  </a:lnTo>
                  <a:lnTo>
                    <a:pt x="405" y="5733"/>
                  </a:lnTo>
                  <a:lnTo>
                    <a:pt x="247" y="6475"/>
                  </a:lnTo>
                  <a:lnTo>
                    <a:pt x="135" y="7149"/>
                  </a:lnTo>
                  <a:lnTo>
                    <a:pt x="68" y="7756"/>
                  </a:lnTo>
                  <a:lnTo>
                    <a:pt x="23" y="8295"/>
                  </a:lnTo>
                  <a:lnTo>
                    <a:pt x="0" y="8767"/>
                  </a:lnTo>
                  <a:lnTo>
                    <a:pt x="0" y="9195"/>
                  </a:lnTo>
                  <a:lnTo>
                    <a:pt x="23" y="9532"/>
                  </a:lnTo>
                  <a:lnTo>
                    <a:pt x="45" y="9846"/>
                  </a:lnTo>
                  <a:lnTo>
                    <a:pt x="90" y="10071"/>
                  </a:lnTo>
                  <a:lnTo>
                    <a:pt x="158" y="10386"/>
                  </a:lnTo>
                  <a:lnTo>
                    <a:pt x="180" y="10498"/>
                  </a:lnTo>
                  <a:lnTo>
                    <a:pt x="989" y="9891"/>
                  </a:lnTo>
                  <a:lnTo>
                    <a:pt x="1394" y="9577"/>
                  </a:lnTo>
                  <a:lnTo>
                    <a:pt x="1799" y="9217"/>
                  </a:lnTo>
                  <a:lnTo>
                    <a:pt x="2226" y="8857"/>
                  </a:lnTo>
                  <a:lnTo>
                    <a:pt x="2630" y="8475"/>
                  </a:lnTo>
                  <a:lnTo>
                    <a:pt x="3035" y="8093"/>
                  </a:lnTo>
                  <a:lnTo>
                    <a:pt x="3417" y="7666"/>
                  </a:lnTo>
                  <a:lnTo>
                    <a:pt x="3799" y="7261"/>
                  </a:lnTo>
                  <a:lnTo>
                    <a:pt x="4181" y="6812"/>
                  </a:lnTo>
                  <a:lnTo>
                    <a:pt x="4518" y="6385"/>
                  </a:lnTo>
                  <a:lnTo>
                    <a:pt x="4856" y="5935"/>
                  </a:lnTo>
                  <a:lnTo>
                    <a:pt x="5148" y="5485"/>
                  </a:lnTo>
                  <a:lnTo>
                    <a:pt x="5418" y="5036"/>
                  </a:lnTo>
                  <a:lnTo>
                    <a:pt x="5665" y="4586"/>
                  </a:lnTo>
                  <a:lnTo>
                    <a:pt x="5890" y="4114"/>
                  </a:lnTo>
                  <a:lnTo>
                    <a:pt x="6070" y="3620"/>
                  </a:lnTo>
                  <a:lnTo>
                    <a:pt x="6272" y="3080"/>
                  </a:lnTo>
                  <a:lnTo>
                    <a:pt x="6339" y="2788"/>
                  </a:lnTo>
                  <a:lnTo>
                    <a:pt x="6407" y="2473"/>
                  </a:lnTo>
                  <a:lnTo>
                    <a:pt x="6452" y="2181"/>
                  </a:lnTo>
                  <a:lnTo>
                    <a:pt x="6474" y="1889"/>
                  </a:lnTo>
                  <a:lnTo>
                    <a:pt x="6474" y="1597"/>
                  </a:lnTo>
                  <a:lnTo>
                    <a:pt x="6429" y="1304"/>
                  </a:lnTo>
                  <a:lnTo>
                    <a:pt x="6362" y="1057"/>
                  </a:lnTo>
                  <a:lnTo>
                    <a:pt x="6249" y="810"/>
                  </a:lnTo>
                  <a:lnTo>
                    <a:pt x="6114" y="585"/>
                  </a:lnTo>
                  <a:lnTo>
                    <a:pt x="6025" y="495"/>
                  </a:lnTo>
                  <a:lnTo>
                    <a:pt x="5912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30" y="180"/>
                  </a:lnTo>
                  <a:lnTo>
                    <a:pt x="5373" y="113"/>
                  </a:lnTo>
                  <a:lnTo>
                    <a:pt x="5193" y="68"/>
                  </a:lnTo>
                  <a:lnTo>
                    <a:pt x="5013" y="46"/>
                  </a:lnTo>
                  <a:lnTo>
                    <a:pt x="4833" y="23"/>
                  </a:lnTo>
                  <a:lnTo>
                    <a:pt x="4653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2652300" y="2489400"/>
              <a:ext cx="205725" cy="387225"/>
            </a:xfrm>
            <a:custGeom>
              <a:avLst/>
              <a:gdLst/>
              <a:ahLst/>
              <a:cxnLst/>
              <a:rect l="l" t="t" r="r" b="b"/>
              <a:pathLst>
                <a:path w="8229" h="15489" extrusionOk="0">
                  <a:moveTo>
                    <a:pt x="1754" y="0"/>
                  </a:moveTo>
                  <a:lnTo>
                    <a:pt x="1552" y="45"/>
                  </a:lnTo>
                  <a:lnTo>
                    <a:pt x="1349" y="90"/>
                  </a:lnTo>
                  <a:lnTo>
                    <a:pt x="1147" y="180"/>
                  </a:lnTo>
                  <a:lnTo>
                    <a:pt x="967" y="292"/>
                  </a:lnTo>
                  <a:lnTo>
                    <a:pt x="788" y="427"/>
                  </a:lnTo>
                  <a:lnTo>
                    <a:pt x="630" y="585"/>
                  </a:lnTo>
                  <a:lnTo>
                    <a:pt x="495" y="764"/>
                  </a:lnTo>
                  <a:lnTo>
                    <a:pt x="383" y="944"/>
                  </a:lnTo>
                  <a:lnTo>
                    <a:pt x="270" y="1147"/>
                  </a:lnTo>
                  <a:lnTo>
                    <a:pt x="181" y="1371"/>
                  </a:lnTo>
                  <a:lnTo>
                    <a:pt x="113" y="1596"/>
                  </a:lnTo>
                  <a:lnTo>
                    <a:pt x="68" y="1821"/>
                  </a:lnTo>
                  <a:lnTo>
                    <a:pt x="23" y="2068"/>
                  </a:lnTo>
                  <a:lnTo>
                    <a:pt x="1" y="2316"/>
                  </a:lnTo>
                  <a:lnTo>
                    <a:pt x="1" y="2833"/>
                  </a:lnTo>
                  <a:lnTo>
                    <a:pt x="23" y="3372"/>
                  </a:lnTo>
                  <a:lnTo>
                    <a:pt x="113" y="3912"/>
                  </a:lnTo>
                  <a:lnTo>
                    <a:pt x="203" y="4474"/>
                  </a:lnTo>
                  <a:lnTo>
                    <a:pt x="338" y="5013"/>
                  </a:lnTo>
                  <a:lnTo>
                    <a:pt x="495" y="5553"/>
                  </a:lnTo>
                  <a:lnTo>
                    <a:pt x="653" y="6070"/>
                  </a:lnTo>
                  <a:lnTo>
                    <a:pt x="990" y="6991"/>
                  </a:lnTo>
                  <a:lnTo>
                    <a:pt x="1305" y="7711"/>
                  </a:lnTo>
                  <a:lnTo>
                    <a:pt x="1574" y="8317"/>
                  </a:lnTo>
                  <a:lnTo>
                    <a:pt x="1867" y="8902"/>
                  </a:lnTo>
                  <a:lnTo>
                    <a:pt x="2181" y="9486"/>
                  </a:lnTo>
                  <a:lnTo>
                    <a:pt x="2518" y="10048"/>
                  </a:lnTo>
                  <a:lnTo>
                    <a:pt x="2878" y="10588"/>
                  </a:lnTo>
                  <a:lnTo>
                    <a:pt x="3260" y="11127"/>
                  </a:lnTo>
                  <a:lnTo>
                    <a:pt x="3665" y="11667"/>
                  </a:lnTo>
                  <a:lnTo>
                    <a:pt x="4092" y="12161"/>
                  </a:lnTo>
                  <a:lnTo>
                    <a:pt x="4519" y="12656"/>
                  </a:lnTo>
                  <a:lnTo>
                    <a:pt x="4991" y="13128"/>
                  </a:lnTo>
                  <a:lnTo>
                    <a:pt x="5463" y="13578"/>
                  </a:lnTo>
                  <a:lnTo>
                    <a:pt x="5958" y="14005"/>
                  </a:lnTo>
                  <a:lnTo>
                    <a:pt x="6475" y="14409"/>
                  </a:lnTo>
                  <a:lnTo>
                    <a:pt x="7014" y="14791"/>
                  </a:lnTo>
                  <a:lnTo>
                    <a:pt x="7576" y="15151"/>
                  </a:lnTo>
                  <a:lnTo>
                    <a:pt x="8138" y="15488"/>
                  </a:lnTo>
                  <a:lnTo>
                    <a:pt x="8161" y="15219"/>
                  </a:lnTo>
                  <a:lnTo>
                    <a:pt x="8206" y="14544"/>
                  </a:lnTo>
                  <a:lnTo>
                    <a:pt x="8228" y="13465"/>
                  </a:lnTo>
                  <a:lnTo>
                    <a:pt x="8228" y="12836"/>
                  </a:lnTo>
                  <a:lnTo>
                    <a:pt x="8228" y="12139"/>
                  </a:lnTo>
                  <a:lnTo>
                    <a:pt x="8183" y="11375"/>
                  </a:lnTo>
                  <a:lnTo>
                    <a:pt x="8116" y="10588"/>
                  </a:lnTo>
                  <a:lnTo>
                    <a:pt x="8026" y="9779"/>
                  </a:lnTo>
                  <a:lnTo>
                    <a:pt x="7891" y="8924"/>
                  </a:lnTo>
                  <a:lnTo>
                    <a:pt x="7711" y="8070"/>
                  </a:lnTo>
                  <a:lnTo>
                    <a:pt x="7486" y="7216"/>
                  </a:lnTo>
                  <a:lnTo>
                    <a:pt x="7351" y="6811"/>
                  </a:lnTo>
                  <a:lnTo>
                    <a:pt x="7217" y="6384"/>
                  </a:lnTo>
                  <a:lnTo>
                    <a:pt x="7059" y="5980"/>
                  </a:lnTo>
                  <a:lnTo>
                    <a:pt x="6902" y="5553"/>
                  </a:lnTo>
                  <a:lnTo>
                    <a:pt x="6655" y="5058"/>
                  </a:lnTo>
                  <a:lnTo>
                    <a:pt x="6407" y="4519"/>
                  </a:lnTo>
                  <a:lnTo>
                    <a:pt x="6093" y="3979"/>
                  </a:lnTo>
                  <a:lnTo>
                    <a:pt x="5778" y="3440"/>
                  </a:lnTo>
                  <a:lnTo>
                    <a:pt x="5418" y="2900"/>
                  </a:lnTo>
                  <a:lnTo>
                    <a:pt x="5059" y="2383"/>
                  </a:lnTo>
                  <a:lnTo>
                    <a:pt x="4654" y="1888"/>
                  </a:lnTo>
                  <a:lnTo>
                    <a:pt x="4249" y="1416"/>
                  </a:lnTo>
                  <a:lnTo>
                    <a:pt x="3845" y="1012"/>
                  </a:lnTo>
                  <a:lnTo>
                    <a:pt x="3418" y="652"/>
                  </a:lnTo>
                  <a:lnTo>
                    <a:pt x="3215" y="495"/>
                  </a:lnTo>
                  <a:lnTo>
                    <a:pt x="2990" y="360"/>
                  </a:lnTo>
                  <a:lnTo>
                    <a:pt x="2788" y="247"/>
                  </a:lnTo>
                  <a:lnTo>
                    <a:pt x="2586" y="158"/>
                  </a:lnTo>
                  <a:lnTo>
                    <a:pt x="2361" y="90"/>
                  </a:lnTo>
                  <a:lnTo>
                    <a:pt x="2159" y="45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1844750" y="2669775"/>
              <a:ext cx="161300" cy="261925"/>
            </a:xfrm>
            <a:custGeom>
              <a:avLst/>
              <a:gdLst/>
              <a:ahLst/>
              <a:cxnLst/>
              <a:rect l="l" t="t" r="r" b="b"/>
              <a:pathLst>
                <a:path w="6452" h="10477" extrusionOk="0">
                  <a:moveTo>
                    <a:pt x="4631" y="1"/>
                  </a:moveTo>
                  <a:lnTo>
                    <a:pt x="4294" y="23"/>
                  </a:lnTo>
                  <a:lnTo>
                    <a:pt x="3957" y="91"/>
                  </a:lnTo>
                  <a:lnTo>
                    <a:pt x="3620" y="226"/>
                  </a:lnTo>
                  <a:lnTo>
                    <a:pt x="3282" y="361"/>
                  </a:lnTo>
                  <a:lnTo>
                    <a:pt x="2990" y="563"/>
                  </a:lnTo>
                  <a:lnTo>
                    <a:pt x="2698" y="788"/>
                  </a:lnTo>
                  <a:lnTo>
                    <a:pt x="2428" y="1013"/>
                  </a:lnTo>
                  <a:lnTo>
                    <a:pt x="2158" y="1282"/>
                  </a:lnTo>
                  <a:lnTo>
                    <a:pt x="1934" y="1575"/>
                  </a:lnTo>
                  <a:lnTo>
                    <a:pt x="1709" y="1867"/>
                  </a:lnTo>
                  <a:lnTo>
                    <a:pt x="1529" y="2159"/>
                  </a:lnTo>
                  <a:lnTo>
                    <a:pt x="1349" y="2474"/>
                  </a:lnTo>
                  <a:lnTo>
                    <a:pt x="1214" y="2766"/>
                  </a:lnTo>
                  <a:lnTo>
                    <a:pt x="1102" y="3081"/>
                  </a:lnTo>
                  <a:lnTo>
                    <a:pt x="810" y="4025"/>
                  </a:lnTo>
                  <a:lnTo>
                    <a:pt x="585" y="4901"/>
                  </a:lnTo>
                  <a:lnTo>
                    <a:pt x="383" y="5711"/>
                  </a:lnTo>
                  <a:lnTo>
                    <a:pt x="248" y="6452"/>
                  </a:lnTo>
                  <a:lnTo>
                    <a:pt x="135" y="7127"/>
                  </a:lnTo>
                  <a:lnTo>
                    <a:pt x="68" y="7734"/>
                  </a:lnTo>
                  <a:lnTo>
                    <a:pt x="23" y="8296"/>
                  </a:lnTo>
                  <a:lnTo>
                    <a:pt x="0" y="8768"/>
                  </a:lnTo>
                  <a:lnTo>
                    <a:pt x="0" y="9172"/>
                  </a:lnTo>
                  <a:lnTo>
                    <a:pt x="23" y="9532"/>
                  </a:lnTo>
                  <a:lnTo>
                    <a:pt x="45" y="9824"/>
                  </a:lnTo>
                  <a:lnTo>
                    <a:pt x="68" y="10072"/>
                  </a:lnTo>
                  <a:lnTo>
                    <a:pt x="135" y="10386"/>
                  </a:lnTo>
                  <a:lnTo>
                    <a:pt x="180" y="10476"/>
                  </a:lnTo>
                  <a:lnTo>
                    <a:pt x="967" y="9892"/>
                  </a:lnTo>
                  <a:lnTo>
                    <a:pt x="1394" y="9577"/>
                  </a:lnTo>
                  <a:lnTo>
                    <a:pt x="1799" y="9217"/>
                  </a:lnTo>
                  <a:lnTo>
                    <a:pt x="2203" y="8858"/>
                  </a:lnTo>
                  <a:lnTo>
                    <a:pt x="2608" y="8476"/>
                  </a:lnTo>
                  <a:lnTo>
                    <a:pt x="3013" y="8071"/>
                  </a:lnTo>
                  <a:lnTo>
                    <a:pt x="3417" y="7666"/>
                  </a:lnTo>
                  <a:lnTo>
                    <a:pt x="3799" y="7239"/>
                  </a:lnTo>
                  <a:lnTo>
                    <a:pt x="4159" y="6812"/>
                  </a:lnTo>
                  <a:lnTo>
                    <a:pt x="4519" y="6385"/>
                  </a:lnTo>
                  <a:lnTo>
                    <a:pt x="4833" y="5935"/>
                  </a:lnTo>
                  <a:lnTo>
                    <a:pt x="5148" y="5486"/>
                  </a:lnTo>
                  <a:lnTo>
                    <a:pt x="5418" y="5036"/>
                  </a:lnTo>
                  <a:lnTo>
                    <a:pt x="5665" y="4564"/>
                  </a:lnTo>
                  <a:lnTo>
                    <a:pt x="5867" y="4115"/>
                  </a:lnTo>
                  <a:lnTo>
                    <a:pt x="6070" y="3620"/>
                  </a:lnTo>
                  <a:lnTo>
                    <a:pt x="6250" y="3058"/>
                  </a:lnTo>
                  <a:lnTo>
                    <a:pt x="6339" y="2766"/>
                  </a:lnTo>
                  <a:lnTo>
                    <a:pt x="6384" y="2474"/>
                  </a:lnTo>
                  <a:lnTo>
                    <a:pt x="6429" y="2181"/>
                  </a:lnTo>
                  <a:lnTo>
                    <a:pt x="6452" y="1867"/>
                  </a:lnTo>
                  <a:lnTo>
                    <a:pt x="6452" y="1597"/>
                  </a:lnTo>
                  <a:lnTo>
                    <a:pt x="6429" y="1305"/>
                  </a:lnTo>
                  <a:lnTo>
                    <a:pt x="6362" y="1058"/>
                  </a:lnTo>
                  <a:lnTo>
                    <a:pt x="6250" y="810"/>
                  </a:lnTo>
                  <a:lnTo>
                    <a:pt x="6092" y="585"/>
                  </a:lnTo>
                  <a:lnTo>
                    <a:pt x="6002" y="496"/>
                  </a:lnTo>
                  <a:lnTo>
                    <a:pt x="5912" y="406"/>
                  </a:lnTo>
                  <a:lnTo>
                    <a:pt x="5778" y="316"/>
                  </a:lnTo>
                  <a:lnTo>
                    <a:pt x="5665" y="248"/>
                  </a:lnTo>
                  <a:lnTo>
                    <a:pt x="5508" y="181"/>
                  </a:lnTo>
                  <a:lnTo>
                    <a:pt x="5350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1628950" y="2545025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1"/>
                  </a:moveTo>
                  <a:lnTo>
                    <a:pt x="1552" y="23"/>
                  </a:lnTo>
                  <a:lnTo>
                    <a:pt x="1372" y="91"/>
                  </a:lnTo>
                  <a:lnTo>
                    <a:pt x="1169" y="180"/>
                  </a:lnTo>
                  <a:lnTo>
                    <a:pt x="990" y="293"/>
                  </a:lnTo>
                  <a:lnTo>
                    <a:pt x="810" y="428"/>
                  </a:lnTo>
                  <a:lnTo>
                    <a:pt x="652" y="585"/>
                  </a:lnTo>
                  <a:lnTo>
                    <a:pt x="495" y="765"/>
                  </a:lnTo>
                  <a:lnTo>
                    <a:pt x="383" y="945"/>
                  </a:lnTo>
                  <a:lnTo>
                    <a:pt x="293" y="1147"/>
                  </a:lnTo>
                  <a:lnTo>
                    <a:pt x="203" y="1349"/>
                  </a:lnTo>
                  <a:lnTo>
                    <a:pt x="135" y="1574"/>
                  </a:lnTo>
                  <a:lnTo>
                    <a:pt x="90" y="1821"/>
                  </a:lnTo>
                  <a:lnTo>
                    <a:pt x="45" y="2046"/>
                  </a:lnTo>
                  <a:lnTo>
                    <a:pt x="23" y="2316"/>
                  </a:lnTo>
                  <a:lnTo>
                    <a:pt x="0" y="2833"/>
                  </a:lnTo>
                  <a:lnTo>
                    <a:pt x="45" y="3372"/>
                  </a:lnTo>
                  <a:lnTo>
                    <a:pt x="113" y="3912"/>
                  </a:lnTo>
                  <a:lnTo>
                    <a:pt x="225" y="4474"/>
                  </a:lnTo>
                  <a:lnTo>
                    <a:pt x="360" y="5013"/>
                  </a:lnTo>
                  <a:lnTo>
                    <a:pt x="495" y="5553"/>
                  </a:lnTo>
                  <a:lnTo>
                    <a:pt x="675" y="6048"/>
                  </a:lnTo>
                  <a:lnTo>
                    <a:pt x="1012" y="6969"/>
                  </a:lnTo>
                  <a:lnTo>
                    <a:pt x="1304" y="7711"/>
                  </a:lnTo>
                  <a:lnTo>
                    <a:pt x="1574" y="8318"/>
                  </a:lnTo>
                  <a:lnTo>
                    <a:pt x="1866" y="8902"/>
                  </a:lnTo>
                  <a:lnTo>
                    <a:pt x="2203" y="9464"/>
                  </a:lnTo>
                  <a:lnTo>
                    <a:pt x="2541" y="10049"/>
                  </a:lnTo>
                  <a:lnTo>
                    <a:pt x="2900" y="10588"/>
                  </a:lnTo>
                  <a:lnTo>
                    <a:pt x="3282" y="11128"/>
                  </a:lnTo>
                  <a:lnTo>
                    <a:pt x="3665" y="11645"/>
                  </a:lnTo>
                  <a:lnTo>
                    <a:pt x="4092" y="12162"/>
                  </a:lnTo>
                  <a:lnTo>
                    <a:pt x="4541" y="12656"/>
                  </a:lnTo>
                  <a:lnTo>
                    <a:pt x="4991" y="13128"/>
                  </a:lnTo>
                  <a:lnTo>
                    <a:pt x="5485" y="13578"/>
                  </a:lnTo>
                  <a:lnTo>
                    <a:pt x="5980" y="14005"/>
                  </a:lnTo>
                  <a:lnTo>
                    <a:pt x="6497" y="14410"/>
                  </a:lnTo>
                  <a:lnTo>
                    <a:pt x="7036" y="14792"/>
                  </a:lnTo>
                  <a:lnTo>
                    <a:pt x="7576" y="15152"/>
                  </a:lnTo>
                  <a:lnTo>
                    <a:pt x="8138" y="15466"/>
                  </a:lnTo>
                  <a:lnTo>
                    <a:pt x="8183" y="15219"/>
                  </a:lnTo>
                  <a:lnTo>
                    <a:pt x="8228" y="14522"/>
                  </a:lnTo>
                  <a:lnTo>
                    <a:pt x="8250" y="13466"/>
                  </a:lnTo>
                  <a:lnTo>
                    <a:pt x="8250" y="12836"/>
                  </a:lnTo>
                  <a:lnTo>
                    <a:pt x="8228" y="12139"/>
                  </a:lnTo>
                  <a:lnTo>
                    <a:pt x="8183" y="11375"/>
                  </a:lnTo>
                  <a:lnTo>
                    <a:pt x="8115" y="10588"/>
                  </a:lnTo>
                  <a:lnTo>
                    <a:pt x="8025" y="9757"/>
                  </a:lnTo>
                  <a:lnTo>
                    <a:pt x="7891" y="8925"/>
                  </a:lnTo>
                  <a:lnTo>
                    <a:pt x="7711" y="8071"/>
                  </a:lnTo>
                  <a:lnTo>
                    <a:pt x="7508" y="7216"/>
                  </a:lnTo>
                  <a:lnTo>
                    <a:pt x="7374" y="6789"/>
                  </a:lnTo>
                  <a:lnTo>
                    <a:pt x="7239" y="6385"/>
                  </a:lnTo>
                  <a:lnTo>
                    <a:pt x="7081" y="5958"/>
                  </a:lnTo>
                  <a:lnTo>
                    <a:pt x="6902" y="5553"/>
                  </a:lnTo>
                  <a:lnTo>
                    <a:pt x="6677" y="5058"/>
                  </a:lnTo>
                  <a:lnTo>
                    <a:pt x="6407" y="4519"/>
                  </a:lnTo>
                  <a:lnTo>
                    <a:pt x="6115" y="3979"/>
                  </a:lnTo>
                  <a:lnTo>
                    <a:pt x="5778" y="3440"/>
                  </a:lnTo>
                  <a:lnTo>
                    <a:pt x="5440" y="2900"/>
                  </a:lnTo>
                  <a:lnTo>
                    <a:pt x="5058" y="2383"/>
                  </a:lnTo>
                  <a:lnTo>
                    <a:pt x="4676" y="1866"/>
                  </a:lnTo>
                  <a:lnTo>
                    <a:pt x="4271" y="1417"/>
                  </a:lnTo>
                  <a:lnTo>
                    <a:pt x="3844" y="1012"/>
                  </a:lnTo>
                  <a:lnTo>
                    <a:pt x="3440" y="653"/>
                  </a:lnTo>
                  <a:lnTo>
                    <a:pt x="3215" y="495"/>
                  </a:lnTo>
                  <a:lnTo>
                    <a:pt x="3013" y="360"/>
                  </a:lnTo>
                  <a:lnTo>
                    <a:pt x="2810" y="248"/>
                  </a:lnTo>
                  <a:lnTo>
                    <a:pt x="2586" y="158"/>
                  </a:lnTo>
                  <a:lnTo>
                    <a:pt x="2383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2014475" y="1441875"/>
              <a:ext cx="100600" cy="538950"/>
            </a:xfrm>
            <a:custGeom>
              <a:avLst/>
              <a:gdLst/>
              <a:ahLst/>
              <a:cxnLst/>
              <a:rect l="l" t="t" r="r" b="b"/>
              <a:pathLst>
                <a:path w="4024" h="21558" extrusionOk="0">
                  <a:moveTo>
                    <a:pt x="2001" y="0"/>
                  </a:moveTo>
                  <a:lnTo>
                    <a:pt x="1821" y="517"/>
                  </a:lnTo>
                  <a:lnTo>
                    <a:pt x="1619" y="1124"/>
                  </a:lnTo>
                  <a:lnTo>
                    <a:pt x="1371" y="1933"/>
                  </a:lnTo>
                  <a:lnTo>
                    <a:pt x="1102" y="2945"/>
                  </a:lnTo>
                  <a:lnTo>
                    <a:pt x="809" y="4114"/>
                  </a:lnTo>
                  <a:lnTo>
                    <a:pt x="674" y="4766"/>
                  </a:lnTo>
                  <a:lnTo>
                    <a:pt x="540" y="5463"/>
                  </a:lnTo>
                  <a:lnTo>
                    <a:pt x="427" y="6182"/>
                  </a:lnTo>
                  <a:lnTo>
                    <a:pt x="315" y="6946"/>
                  </a:lnTo>
                  <a:lnTo>
                    <a:pt x="202" y="7733"/>
                  </a:lnTo>
                  <a:lnTo>
                    <a:pt x="135" y="8542"/>
                  </a:lnTo>
                  <a:lnTo>
                    <a:pt x="68" y="9374"/>
                  </a:lnTo>
                  <a:lnTo>
                    <a:pt x="23" y="10228"/>
                  </a:lnTo>
                  <a:lnTo>
                    <a:pt x="0" y="11127"/>
                  </a:lnTo>
                  <a:lnTo>
                    <a:pt x="0" y="12027"/>
                  </a:lnTo>
                  <a:lnTo>
                    <a:pt x="45" y="12926"/>
                  </a:lnTo>
                  <a:lnTo>
                    <a:pt x="90" y="13870"/>
                  </a:lnTo>
                  <a:lnTo>
                    <a:pt x="202" y="14814"/>
                  </a:lnTo>
                  <a:lnTo>
                    <a:pt x="337" y="15758"/>
                  </a:lnTo>
                  <a:lnTo>
                    <a:pt x="495" y="16725"/>
                  </a:lnTo>
                  <a:lnTo>
                    <a:pt x="697" y="17691"/>
                  </a:lnTo>
                  <a:lnTo>
                    <a:pt x="967" y="18658"/>
                  </a:lnTo>
                  <a:lnTo>
                    <a:pt x="1259" y="19624"/>
                  </a:lnTo>
                  <a:lnTo>
                    <a:pt x="1619" y="20591"/>
                  </a:lnTo>
                  <a:lnTo>
                    <a:pt x="2001" y="21558"/>
                  </a:lnTo>
                  <a:lnTo>
                    <a:pt x="2405" y="20591"/>
                  </a:lnTo>
                  <a:lnTo>
                    <a:pt x="2743" y="19624"/>
                  </a:lnTo>
                  <a:lnTo>
                    <a:pt x="3057" y="18658"/>
                  </a:lnTo>
                  <a:lnTo>
                    <a:pt x="3304" y="17691"/>
                  </a:lnTo>
                  <a:lnTo>
                    <a:pt x="3507" y="16725"/>
                  </a:lnTo>
                  <a:lnTo>
                    <a:pt x="3687" y="15758"/>
                  </a:lnTo>
                  <a:lnTo>
                    <a:pt x="3822" y="14814"/>
                  </a:lnTo>
                  <a:lnTo>
                    <a:pt x="3911" y="13870"/>
                  </a:lnTo>
                  <a:lnTo>
                    <a:pt x="3979" y="12926"/>
                  </a:lnTo>
                  <a:lnTo>
                    <a:pt x="4001" y="12027"/>
                  </a:lnTo>
                  <a:lnTo>
                    <a:pt x="4024" y="11127"/>
                  </a:lnTo>
                  <a:lnTo>
                    <a:pt x="4001" y="10228"/>
                  </a:lnTo>
                  <a:lnTo>
                    <a:pt x="3956" y="9374"/>
                  </a:lnTo>
                  <a:lnTo>
                    <a:pt x="3889" y="8542"/>
                  </a:lnTo>
                  <a:lnTo>
                    <a:pt x="3799" y="7733"/>
                  </a:lnTo>
                  <a:lnTo>
                    <a:pt x="3709" y="6946"/>
                  </a:lnTo>
                  <a:lnTo>
                    <a:pt x="3597" y="6182"/>
                  </a:lnTo>
                  <a:lnTo>
                    <a:pt x="3462" y="5463"/>
                  </a:lnTo>
                  <a:lnTo>
                    <a:pt x="3327" y="4766"/>
                  </a:lnTo>
                  <a:lnTo>
                    <a:pt x="3192" y="4114"/>
                  </a:lnTo>
                  <a:lnTo>
                    <a:pt x="2922" y="2945"/>
                  </a:lnTo>
                  <a:lnTo>
                    <a:pt x="2653" y="1933"/>
                  </a:lnTo>
                  <a:lnTo>
                    <a:pt x="2383" y="1124"/>
                  </a:lnTo>
                  <a:lnTo>
                    <a:pt x="2181" y="517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1603650" y="1980800"/>
              <a:ext cx="460850" cy="278775"/>
            </a:xfrm>
            <a:custGeom>
              <a:avLst/>
              <a:gdLst/>
              <a:ahLst/>
              <a:cxnLst/>
              <a:rect l="l" t="t" r="r" b="b"/>
              <a:pathLst>
                <a:path w="18434" h="11151" extrusionOk="0">
                  <a:moveTo>
                    <a:pt x="18434" y="1"/>
                  </a:moveTo>
                  <a:lnTo>
                    <a:pt x="17400" y="158"/>
                  </a:lnTo>
                  <a:lnTo>
                    <a:pt x="16411" y="360"/>
                  </a:lnTo>
                  <a:lnTo>
                    <a:pt x="15422" y="608"/>
                  </a:lnTo>
                  <a:lnTo>
                    <a:pt x="14455" y="900"/>
                  </a:lnTo>
                  <a:lnTo>
                    <a:pt x="13511" y="1215"/>
                  </a:lnTo>
                  <a:lnTo>
                    <a:pt x="12612" y="1552"/>
                  </a:lnTo>
                  <a:lnTo>
                    <a:pt x="11735" y="1934"/>
                  </a:lnTo>
                  <a:lnTo>
                    <a:pt x="10858" y="2338"/>
                  </a:lnTo>
                  <a:lnTo>
                    <a:pt x="10049" y="2766"/>
                  </a:lnTo>
                  <a:lnTo>
                    <a:pt x="9240" y="3215"/>
                  </a:lnTo>
                  <a:lnTo>
                    <a:pt x="8453" y="3687"/>
                  </a:lnTo>
                  <a:lnTo>
                    <a:pt x="7711" y="4159"/>
                  </a:lnTo>
                  <a:lnTo>
                    <a:pt x="7014" y="4631"/>
                  </a:lnTo>
                  <a:lnTo>
                    <a:pt x="6318" y="5126"/>
                  </a:lnTo>
                  <a:lnTo>
                    <a:pt x="5666" y="5620"/>
                  </a:lnTo>
                  <a:lnTo>
                    <a:pt x="5059" y="6115"/>
                  </a:lnTo>
                  <a:lnTo>
                    <a:pt x="4452" y="6587"/>
                  </a:lnTo>
                  <a:lnTo>
                    <a:pt x="3912" y="7082"/>
                  </a:lnTo>
                  <a:lnTo>
                    <a:pt x="3395" y="7554"/>
                  </a:lnTo>
                  <a:lnTo>
                    <a:pt x="2901" y="8003"/>
                  </a:lnTo>
                  <a:lnTo>
                    <a:pt x="2024" y="8857"/>
                  </a:lnTo>
                  <a:lnTo>
                    <a:pt x="1305" y="9599"/>
                  </a:lnTo>
                  <a:lnTo>
                    <a:pt x="743" y="10251"/>
                  </a:lnTo>
                  <a:lnTo>
                    <a:pt x="338" y="10723"/>
                  </a:lnTo>
                  <a:lnTo>
                    <a:pt x="1" y="11150"/>
                  </a:lnTo>
                  <a:lnTo>
                    <a:pt x="518" y="11038"/>
                  </a:lnTo>
                  <a:lnTo>
                    <a:pt x="1147" y="10903"/>
                  </a:lnTo>
                  <a:lnTo>
                    <a:pt x="1979" y="10701"/>
                  </a:lnTo>
                  <a:lnTo>
                    <a:pt x="2968" y="10408"/>
                  </a:lnTo>
                  <a:lnTo>
                    <a:pt x="4137" y="10049"/>
                  </a:lnTo>
                  <a:lnTo>
                    <a:pt x="4766" y="9824"/>
                  </a:lnTo>
                  <a:lnTo>
                    <a:pt x="5418" y="9577"/>
                  </a:lnTo>
                  <a:lnTo>
                    <a:pt x="6093" y="9307"/>
                  </a:lnTo>
                  <a:lnTo>
                    <a:pt x="6812" y="9015"/>
                  </a:lnTo>
                  <a:lnTo>
                    <a:pt x="7531" y="8700"/>
                  </a:lnTo>
                  <a:lnTo>
                    <a:pt x="8273" y="8340"/>
                  </a:lnTo>
                  <a:lnTo>
                    <a:pt x="9015" y="7958"/>
                  </a:lnTo>
                  <a:lnTo>
                    <a:pt x="9779" y="7554"/>
                  </a:lnTo>
                  <a:lnTo>
                    <a:pt x="10544" y="7127"/>
                  </a:lnTo>
                  <a:lnTo>
                    <a:pt x="11308" y="6654"/>
                  </a:lnTo>
                  <a:lnTo>
                    <a:pt x="12072" y="6137"/>
                  </a:lnTo>
                  <a:lnTo>
                    <a:pt x="12836" y="5620"/>
                  </a:lnTo>
                  <a:lnTo>
                    <a:pt x="13601" y="5036"/>
                  </a:lnTo>
                  <a:lnTo>
                    <a:pt x="14343" y="4429"/>
                  </a:lnTo>
                  <a:lnTo>
                    <a:pt x="15084" y="3800"/>
                  </a:lnTo>
                  <a:lnTo>
                    <a:pt x="15804" y="3103"/>
                  </a:lnTo>
                  <a:lnTo>
                    <a:pt x="16501" y="2406"/>
                  </a:lnTo>
                  <a:lnTo>
                    <a:pt x="17175" y="1642"/>
                  </a:lnTo>
                  <a:lnTo>
                    <a:pt x="17827" y="832"/>
                  </a:lnTo>
                  <a:lnTo>
                    <a:pt x="18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2064475" y="1980800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1" y="1"/>
                  </a:moveTo>
                  <a:lnTo>
                    <a:pt x="630" y="832"/>
                  </a:lnTo>
                  <a:lnTo>
                    <a:pt x="1282" y="1642"/>
                  </a:lnTo>
                  <a:lnTo>
                    <a:pt x="1956" y="2406"/>
                  </a:lnTo>
                  <a:lnTo>
                    <a:pt x="2653" y="3103"/>
                  </a:lnTo>
                  <a:lnTo>
                    <a:pt x="3373" y="3800"/>
                  </a:lnTo>
                  <a:lnTo>
                    <a:pt x="4092" y="4429"/>
                  </a:lnTo>
                  <a:lnTo>
                    <a:pt x="4856" y="5036"/>
                  </a:lnTo>
                  <a:lnTo>
                    <a:pt x="5598" y="5620"/>
                  </a:lnTo>
                  <a:lnTo>
                    <a:pt x="6362" y="6137"/>
                  </a:lnTo>
                  <a:lnTo>
                    <a:pt x="7127" y="6654"/>
                  </a:lnTo>
                  <a:lnTo>
                    <a:pt x="7913" y="7127"/>
                  </a:lnTo>
                  <a:lnTo>
                    <a:pt x="8678" y="7554"/>
                  </a:lnTo>
                  <a:lnTo>
                    <a:pt x="9419" y="7958"/>
                  </a:lnTo>
                  <a:lnTo>
                    <a:pt x="10184" y="8340"/>
                  </a:lnTo>
                  <a:lnTo>
                    <a:pt x="10926" y="8700"/>
                  </a:lnTo>
                  <a:lnTo>
                    <a:pt x="11645" y="9015"/>
                  </a:lnTo>
                  <a:lnTo>
                    <a:pt x="12342" y="9307"/>
                  </a:lnTo>
                  <a:lnTo>
                    <a:pt x="13039" y="9577"/>
                  </a:lnTo>
                  <a:lnTo>
                    <a:pt x="13690" y="9824"/>
                  </a:lnTo>
                  <a:lnTo>
                    <a:pt x="14320" y="10049"/>
                  </a:lnTo>
                  <a:lnTo>
                    <a:pt x="15466" y="10408"/>
                  </a:lnTo>
                  <a:lnTo>
                    <a:pt x="16478" y="10701"/>
                  </a:lnTo>
                  <a:lnTo>
                    <a:pt x="17310" y="10903"/>
                  </a:lnTo>
                  <a:lnTo>
                    <a:pt x="17916" y="11038"/>
                  </a:lnTo>
                  <a:lnTo>
                    <a:pt x="18456" y="11150"/>
                  </a:lnTo>
                  <a:lnTo>
                    <a:pt x="18119" y="10723"/>
                  </a:lnTo>
                  <a:lnTo>
                    <a:pt x="17714" y="10251"/>
                  </a:lnTo>
                  <a:lnTo>
                    <a:pt x="17130" y="9599"/>
                  </a:lnTo>
                  <a:lnTo>
                    <a:pt x="16410" y="8857"/>
                  </a:lnTo>
                  <a:lnTo>
                    <a:pt x="15556" y="8003"/>
                  </a:lnTo>
                  <a:lnTo>
                    <a:pt x="15062" y="7554"/>
                  </a:lnTo>
                  <a:lnTo>
                    <a:pt x="14545" y="7082"/>
                  </a:lnTo>
                  <a:lnTo>
                    <a:pt x="13983" y="6587"/>
                  </a:lnTo>
                  <a:lnTo>
                    <a:pt x="13398" y="6115"/>
                  </a:lnTo>
                  <a:lnTo>
                    <a:pt x="12769" y="5620"/>
                  </a:lnTo>
                  <a:lnTo>
                    <a:pt x="12117" y="5126"/>
                  </a:lnTo>
                  <a:lnTo>
                    <a:pt x="11443" y="4631"/>
                  </a:lnTo>
                  <a:lnTo>
                    <a:pt x="10723" y="4159"/>
                  </a:lnTo>
                  <a:lnTo>
                    <a:pt x="9981" y="3687"/>
                  </a:lnTo>
                  <a:lnTo>
                    <a:pt x="9217" y="3215"/>
                  </a:lnTo>
                  <a:lnTo>
                    <a:pt x="8408" y="2766"/>
                  </a:lnTo>
                  <a:lnTo>
                    <a:pt x="7576" y="2338"/>
                  </a:lnTo>
                  <a:lnTo>
                    <a:pt x="6722" y="1934"/>
                  </a:lnTo>
                  <a:lnTo>
                    <a:pt x="5845" y="1552"/>
                  </a:lnTo>
                  <a:lnTo>
                    <a:pt x="4924" y="1215"/>
                  </a:lnTo>
                  <a:lnTo>
                    <a:pt x="3979" y="900"/>
                  </a:lnTo>
                  <a:lnTo>
                    <a:pt x="3035" y="608"/>
                  </a:lnTo>
                  <a:lnTo>
                    <a:pt x="2046" y="360"/>
                  </a:lnTo>
                  <a:lnTo>
                    <a:pt x="1035" y="1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1998175" y="1914500"/>
              <a:ext cx="133200" cy="133200"/>
            </a:xfrm>
            <a:custGeom>
              <a:avLst/>
              <a:gdLst/>
              <a:ahLst/>
              <a:cxnLst/>
              <a:rect l="l" t="t" r="r" b="b"/>
              <a:pathLst>
                <a:path w="5328" h="5328" extrusionOk="0">
                  <a:moveTo>
                    <a:pt x="2383" y="0"/>
                  </a:moveTo>
                  <a:lnTo>
                    <a:pt x="2113" y="45"/>
                  </a:lnTo>
                  <a:lnTo>
                    <a:pt x="1866" y="113"/>
                  </a:lnTo>
                  <a:lnTo>
                    <a:pt x="1619" y="202"/>
                  </a:lnTo>
                  <a:lnTo>
                    <a:pt x="1394" y="315"/>
                  </a:lnTo>
                  <a:lnTo>
                    <a:pt x="1169" y="450"/>
                  </a:lnTo>
                  <a:lnTo>
                    <a:pt x="967" y="607"/>
                  </a:lnTo>
                  <a:lnTo>
                    <a:pt x="764" y="764"/>
                  </a:lnTo>
                  <a:lnTo>
                    <a:pt x="607" y="967"/>
                  </a:lnTo>
                  <a:lnTo>
                    <a:pt x="450" y="1169"/>
                  </a:lnTo>
                  <a:lnTo>
                    <a:pt x="315" y="1394"/>
                  </a:lnTo>
                  <a:lnTo>
                    <a:pt x="202" y="1619"/>
                  </a:lnTo>
                  <a:lnTo>
                    <a:pt x="113" y="1866"/>
                  </a:lnTo>
                  <a:lnTo>
                    <a:pt x="45" y="2113"/>
                  </a:lnTo>
                  <a:lnTo>
                    <a:pt x="0" y="2383"/>
                  </a:lnTo>
                  <a:lnTo>
                    <a:pt x="0" y="2653"/>
                  </a:lnTo>
                  <a:lnTo>
                    <a:pt x="0" y="2922"/>
                  </a:lnTo>
                  <a:lnTo>
                    <a:pt x="45" y="3192"/>
                  </a:lnTo>
                  <a:lnTo>
                    <a:pt x="113" y="3439"/>
                  </a:lnTo>
                  <a:lnTo>
                    <a:pt x="202" y="3687"/>
                  </a:lnTo>
                  <a:lnTo>
                    <a:pt x="315" y="3934"/>
                  </a:lnTo>
                  <a:lnTo>
                    <a:pt x="450" y="4136"/>
                  </a:lnTo>
                  <a:lnTo>
                    <a:pt x="607" y="4339"/>
                  </a:lnTo>
                  <a:lnTo>
                    <a:pt x="764" y="4541"/>
                  </a:lnTo>
                  <a:lnTo>
                    <a:pt x="967" y="4698"/>
                  </a:lnTo>
                  <a:lnTo>
                    <a:pt x="1169" y="4856"/>
                  </a:lnTo>
                  <a:lnTo>
                    <a:pt x="1394" y="4990"/>
                  </a:lnTo>
                  <a:lnTo>
                    <a:pt x="1619" y="5103"/>
                  </a:lnTo>
                  <a:lnTo>
                    <a:pt x="1866" y="5193"/>
                  </a:lnTo>
                  <a:lnTo>
                    <a:pt x="2113" y="5260"/>
                  </a:lnTo>
                  <a:lnTo>
                    <a:pt x="2383" y="5305"/>
                  </a:lnTo>
                  <a:lnTo>
                    <a:pt x="2653" y="5328"/>
                  </a:lnTo>
                  <a:lnTo>
                    <a:pt x="2922" y="5305"/>
                  </a:lnTo>
                  <a:lnTo>
                    <a:pt x="3192" y="5260"/>
                  </a:lnTo>
                  <a:lnTo>
                    <a:pt x="3439" y="5193"/>
                  </a:lnTo>
                  <a:lnTo>
                    <a:pt x="3687" y="5103"/>
                  </a:lnTo>
                  <a:lnTo>
                    <a:pt x="3934" y="4990"/>
                  </a:lnTo>
                  <a:lnTo>
                    <a:pt x="4136" y="4856"/>
                  </a:lnTo>
                  <a:lnTo>
                    <a:pt x="4361" y="4698"/>
                  </a:lnTo>
                  <a:lnTo>
                    <a:pt x="4541" y="4541"/>
                  </a:lnTo>
                  <a:lnTo>
                    <a:pt x="4721" y="4339"/>
                  </a:lnTo>
                  <a:lnTo>
                    <a:pt x="4856" y="4136"/>
                  </a:lnTo>
                  <a:lnTo>
                    <a:pt x="4991" y="3934"/>
                  </a:lnTo>
                  <a:lnTo>
                    <a:pt x="5103" y="3687"/>
                  </a:lnTo>
                  <a:lnTo>
                    <a:pt x="5193" y="3439"/>
                  </a:lnTo>
                  <a:lnTo>
                    <a:pt x="5260" y="3192"/>
                  </a:lnTo>
                  <a:lnTo>
                    <a:pt x="5305" y="2922"/>
                  </a:lnTo>
                  <a:lnTo>
                    <a:pt x="5328" y="2653"/>
                  </a:lnTo>
                  <a:lnTo>
                    <a:pt x="5305" y="2383"/>
                  </a:lnTo>
                  <a:lnTo>
                    <a:pt x="5260" y="2113"/>
                  </a:lnTo>
                  <a:lnTo>
                    <a:pt x="5193" y="1866"/>
                  </a:lnTo>
                  <a:lnTo>
                    <a:pt x="5103" y="1619"/>
                  </a:lnTo>
                  <a:lnTo>
                    <a:pt x="4991" y="1394"/>
                  </a:lnTo>
                  <a:lnTo>
                    <a:pt x="4856" y="1169"/>
                  </a:lnTo>
                  <a:lnTo>
                    <a:pt x="4721" y="967"/>
                  </a:lnTo>
                  <a:lnTo>
                    <a:pt x="4541" y="764"/>
                  </a:lnTo>
                  <a:lnTo>
                    <a:pt x="4361" y="607"/>
                  </a:lnTo>
                  <a:lnTo>
                    <a:pt x="4136" y="450"/>
                  </a:lnTo>
                  <a:lnTo>
                    <a:pt x="3934" y="315"/>
                  </a:lnTo>
                  <a:lnTo>
                    <a:pt x="3687" y="202"/>
                  </a:lnTo>
                  <a:lnTo>
                    <a:pt x="3439" y="113"/>
                  </a:lnTo>
                  <a:lnTo>
                    <a:pt x="3192" y="45"/>
                  </a:lnTo>
                  <a:lnTo>
                    <a:pt x="2922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1992550" y="2033625"/>
              <a:ext cx="143900" cy="832875"/>
            </a:xfrm>
            <a:custGeom>
              <a:avLst/>
              <a:gdLst/>
              <a:ahLst/>
              <a:cxnLst/>
              <a:rect l="l" t="t" r="r" b="b"/>
              <a:pathLst>
                <a:path w="5756" h="33315" extrusionOk="0">
                  <a:moveTo>
                    <a:pt x="1821" y="1"/>
                  </a:moveTo>
                  <a:lnTo>
                    <a:pt x="0" y="33315"/>
                  </a:lnTo>
                  <a:lnTo>
                    <a:pt x="5755" y="33315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4341600" y="1431200"/>
              <a:ext cx="100050" cy="538950"/>
            </a:xfrm>
            <a:custGeom>
              <a:avLst/>
              <a:gdLst/>
              <a:ahLst/>
              <a:cxnLst/>
              <a:rect l="l" t="t" r="r" b="b"/>
              <a:pathLst>
                <a:path w="4002" h="21558" extrusionOk="0">
                  <a:moveTo>
                    <a:pt x="2001" y="0"/>
                  </a:moveTo>
                  <a:lnTo>
                    <a:pt x="1821" y="517"/>
                  </a:lnTo>
                  <a:lnTo>
                    <a:pt x="1619" y="1102"/>
                  </a:lnTo>
                  <a:lnTo>
                    <a:pt x="1372" y="1933"/>
                  </a:lnTo>
                  <a:lnTo>
                    <a:pt x="1080" y="2945"/>
                  </a:lnTo>
                  <a:lnTo>
                    <a:pt x="810" y="4114"/>
                  </a:lnTo>
                  <a:lnTo>
                    <a:pt x="675" y="4766"/>
                  </a:lnTo>
                  <a:lnTo>
                    <a:pt x="540" y="5463"/>
                  </a:lnTo>
                  <a:lnTo>
                    <a:pt x="405" y="6182"/>
                  </a:lnTo>
                  <a:lnTo>
                    <a:pt x="293" y="6946"/>
                  </a:lnTo>
                  <a:lnTo>
                    <a:pt x="203" y="7710"/>
                  </a:lnTo>
                  <a:lnTo>
                    <a:pt x="113" y="8542"/>
                  </a:lnTo>
                  <a:lnTo>
                    <a:pt x="46" y="9374"/>
                  </a:lnTo>
                  <a:lnTo>
                    <a:pt x="1" y="10228"/>
                  </a:lnTo>
                  <a:lnTo>
                    <a:pt x="1" y="11105"/>
                  </a:lnTo>
                  <a:lnTo>
                    <a:pt x="1" y="12004"/>
                  </a:lnTo>
                  <a:lnTo>
                    <a:pt x="23" y="12926"/>
                  </a:lnTo>
                  <a:lnTo>
                    <a:pt x="91" y="13870"/>
                  </a:lnTo>
                  <a:lnTo>
                    <a:pt x="180" y="14814"/>
                  </a:lnTo>
                  <a:lnTo>
                    <a:pt x="315" y="15758"/>
                  </a:lnTo>
                  <a:lnTo>
                    <a:pt x="495" y="16725"/>
                  </a:lnTo>
                  <a:lnTo>
                    <a:pt x="697" y="17691"/>
                  </a:lnTo>
                  <a:lnTo>
                    <a:pt x="945" y="18658"/>
                  </a:lnTo>
                  <a:lnTo>
                    <a:pt x="1259" y="19624"/>
                  </a:lnTo>
                  <a:lnTo>
                    <a:pt x="1597" y="20591"/>
                  </a:lnTo>
                  <a:lnTo>
                    <a:pt x="2001" y="21558"/>
                  </a:lnTo>
                  <a:lnTo>
                    <a:pt x="2406" y="20591"/>
                  </a:lnTo>
                  <a:lnTo>
                    <a:pt x="2743" y="19624"/>
                  </a:lnTo>
                  <a:lnTo>
                    <a:pt x="3035" y="18658"/>
                  </a:lnTo>
                  <a:lnTo>
                    <a:pt x="3305" y="17691"/>
                  </a:lnTo>
                  <a:lnTo>
                    <a:pt x="3507" y="16725"/>
                  </a:lnTo>
                  <a:lnTo>
                    <a:pt x="3687" y="15758"/>
                  </a:lnTo>
                  <a:lnTo>
                    <a:pt x="3800" y="14814"/>
                  </a:lnTo>
                  <a:lnTo>
                    <a:pt x="3912" y="13870"/>
                  </a:lnTo>
                  <a:lnTo>
                    <a:pt x="3979" y="12926"/>
                  </a:lnTo>
                  <a:lnTo>
                    <a:pt x="4002" y="12004"/>
                  </a:lnTo>
                  <a:lnTo>
                    <a:pt x="4002" y="11105"/>
                  </a:lnTo>
                  <a:lnTo>
                    <a:pt x="3979" y="10228"/>
                  </a:lnTo>
                  <a:lnTo>
                    <a:pt x="3934" y="9374"/>
                  </a:lnTo>
                  <a:lnTo>
                    <a:pt x="3867" y="8542"/>
                  </a:lnTo>
                  <a:lnTo>
                    <a:pt x="3800" y="7710"/>
                  </a:lnTo>
                  <a:lnTo>
                    <a:pt x="3687" y="6946"/>
                  </a:lnTo>
                  <a:lnTo>
                    <a:pt x="3575" y="6182"/>
                  </a:lnTo>
                  <a:lnTo>
                    <a:pt x="3462" y="5463"/>
                  </a:lnTo>
                  <a:lnTo>
                    <a:pt x="3328" y="4766"/>
                  </a:lnTo>
                  <a:lnTo>
                    <a:pt x="3193" y="4114"/>
                  </a:lnTo>
                  <a:lnTo>
                    <a:pt x="2900" y="2945"/>
                  </a:lnTo>
                  <a:lnTo>
                    <a:pt x="2631" y="1933"/>
                  </a:lnTo>
                  <a:lnTo>
                    <a:pt x="2383" y="1102"/>
                  </a:lnTo>
                  <a:lnTo>
                    <a:pt x="2181" y="517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3930250" y="1970125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18455" y="1"/>
                  </a:moveTo>
                  <a:lnTo>
                    <a:pt x="17421" y="158"/>
                  </a:lnTo>
                  <a:lnTo>
                    <a:pt x="16410" y="360"/>
                  </a:lnTo>
                  <a:lnTo>
                    <a:pt x="15421" y="607"/>
                  </a:lnTo>
                  <a:lnTo>
                    <a:pt x="14476" y="877"/>
                  </a:lnTo>
                  <a:lnTo>
                    <a:pt x="13532" y="1214"/>
                  </a:lnTo>
                  <a:lnTo>
                    <a:pt x="12633" y="1552"/>
                  </a:lnTo>
                  <a:lnTo>
                    <a:pt x="11734" y="1934"/>
                  </a:lnTo>
                  <a:lnTo>
                    <a:pt x="10880" y="2338"/>
                  </a:lnTo>
                  <a:lnTo>
                    <a:pt x="10048" y="2765"/>
                  </a:lnTo>
                  <a:lnTo>
                    <a:pt x="9261" y="3215"/>
                  </a:lnTo>
                  <a:lnTo>
                    <a:pt x="8475" y="3687"/>
                  </a:lnTo>
                  <a:lnTo>
                    <a:pt x="7733" y="4159"/>
                  </a:lnTo>
                  <a:lnTo>
                    <a:pt x="7013" y="4631"/>
                  </a:lnTo>
                  <a:lnTo>
                    <a:pt x="6339" y="5126"/>
                  </a:lnTo>
                  <a:lnTo>
                    <a:pt x="5687" y="5620"/>
                  </a:lnTo>
                  <a:lnTo>
                    <a:pt x="5058" y="6115"/>
                  </a:lnTo>
                  <a:lnTo>
                    <a:pt x="4473" y="6587"/>
                  </a:lnTo>
                  <a:lnTo>
                    <a:pt x="3911" y="7081"/>
                  </a:lnTo>
                  <a:lnTo>
                    <a:pt x="3394" y="7531"/>
                  </a:lnTo>
                  <a:lnTo>
                    <a:pt x="2922" y="8003"/>
                  </a:lnTo>
                  <a:lnTo>
                    <a:pt x="2046" y="8857"/>
                  </a:lnTo>
                  <a:lnTo>
                    <a:pt x="1326" y="9599"/>
                  </a:lnTo>
                  <a:lnTo>
                    <a:pt x="764" y="10229"/>
                  </a:lnTo>
                  <a:lnTo>
                    <a:pt x="337" y="10723"/>
                  </a:lnTo>
                  <a:lnTo>
                    <a:pt x="0" y="11150"/>
                  </a:lnTo>
                  <a:lnTo>
                    <a:pt x="540" y="11038"/>
                  </a:lnTo>
                  <a:lnTo>
                    <a:pt x="1146" y="10903"/>
                  </a:lnTo>
                  <a:lnTo>
                    <a:pt x="1978" y="10701"/>
                  </a:lnTo>
                  <a:lnTo>
                    <a:pt x="2990" y="10408"/>
                  </a:lnTo>
                  <a:lnTo>
                    <a:pt x="4136" y="10026"/>
                  </a:lnTo>
                  <a:lnTo>
                    <a:pt x="4766" y="9824"/>
                  </a:lnTo>
                  <a:lnTo>
                    <a:pt x="5440" y="9577"/>
                  </a:lnTo>
                  <a:lnTo>
                    <a:pt x="6114" y="9307"/>
                  </a:lnTo>
                  <a:lnTo>
                    <a:pt x="6811" y="9015"/>
                  </a:lnTo>
                  <a:lnTo>
                    <a:pt x="7530" y="8677"/>
                  </a:lnTo>
                  <a:lnTo>
                    <a:pt x="8272" y="8340"/>
                  </a:lnTo>
                  <a:lnTo>
                    <a:pt x="9037" y="7958"/>
                  </a:lnTo>
                  <a:lnTo>
                    <a:pt x="9778" y="7554"/>
                  </a:lnTo>
                  <a:lnTo>
                    <a:pt x="10543" y="7126"/>
                  </a:lnTo>
                  <a:lnTo>
                    <a:pt x="11329" y="6654"/>
                  </a:lnTo>
                  <a:lnTo>
                    <a:pt x="12094" y="6137"/>
                  </a:lnTo>
                  <a:lnTo>
                    <a:pt x="12858" y="5598"/>
                  </a:lnTo>
                  <a:lnTo>
                    <a:pt x="13622" y="5036"/>
                  </a:lnTo>
                  <a:lnTo>
                    <a:pt x="14364" y="4429"/>
                  </a:lnTo>
                  <a:lnTo>
                    <a:pt x="15083" y="3799"/>
                  </a:lnTo>
                  <a:lnTo>
                    <a:pt x="15803" y="3103"/>
                  </a:lnTo>
                  <a:lnTo>
                    <a:pt x="16500" y="2383"/>
                  </a:lnTo>
                  <a:lnTo>
                    <a:pt x="17174" y="1642"/>
                  </a:lnTo>
                  <a:lnTo>
                    <a:pt x="17826" y="832"/>
                  </a:lnTo>
                  <a:lnTo>
                    <a:pt x="18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4391625" y="1970125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0" y="1"/>
                  </a:moveTo>
                  <a:lnTo>
                    <a:pt x="607" y="832"/>
                  </a:lnTo>
                  <a:lnTo>
                    <a:pt x="1259" y="1642"/>
                  </a:lnTo>
                  <a:lnTo>
                    <a:pt x="1933" y="2383"/>
                  </a:lnTo>
                  <a:lnTo>
                    <a:pt x="2630" y="3103"/>
                  </a:lnTo>
                  <a:lnTo>
                    <a:pt x="3350" y="3799"/>
                  </a:lnTo>
                  <a:lnTo>
                    <a:pt x="4091" y="4429"/>
                  </a:lnTo>
                  <a:lnTo>
                    <a:pt x="4833" y="5036"/>
                  </a:lnTo>
                  <a:lnTo>
                    <a:pt x="5598" y="5598"/>
                  </a:lnTo>
                  <a:lnTo>
                    <a:pt x="6362" y="6137"/>
                  </a:lnTo>
                  <a:lnTo>
                    <a:pt x="7126" y="6654"/>
                  </a:lnTo>
                  <a:lnTo>
                    <a:pt x="7890" y="7126"/>
                  </a:lnTo>
                  <a:lnTo>
                    <a:pt x="8655" y="7554"/>
                  </a:lnTo>
                  <a:lnTo>
                    <a:pt x="9419" y="7958"/>
                  </a:lnTo>
                  <a:lnTo>
                    <a:pt x="10183" y="8340"/>
                  </a:lnTo>
                  <a:lnTo>
                    <a:pt x="10903" y="8677"/>
                  </a:lnTo>
                  <a:lnTo>
                    <a:pt x="11644" y="9015"/>
                  </a:lnTo>
                  <a:lnTo>
                    <a:pt x="12341" y="9307"/>
                  </a:lnTo>
                  <a:lnTo>
                    <a:pt x="13016" y="9577"/>
                  </a:lnTo>
                  <a:lnTo>
                    <a:pt x="13668" y="9824"/>
                  </a:lnTo>
                  <a:lnTo>
                    <a:pt x="14297" y="10026"/>
                  </a:lnTo>
                  <a:lnTo>
                    <a:pt x="15466" y="10408"/>
                  </a:lnTo>
                  <a:lnTo>
                    <a:pt x="16477" y="10701"/>
                  </a:lnTo>
                  <a:lnTo>
                    <a:pt x="17287" y="10903"/>
                  </a:lnTo>
                  <a:lnTo>
                    <a:pt x="17916" y="11038"/>
                  </a:lnTo>
                  <a:lnTo>
                    <a:pt x="18456" y="11150"/>
                  </a:lnTo>
                  <a:lnTo>
                    <a:pt x="18118" y="10723"/>
                  </a:lnTo>
                  <a:lnTo>
                    <a:pt x="17691" y="10229"/>
                  </a:lnTo>
                  <a:lnTo>
                    <a:pt x="17129" y="9599"/>
                  </a:lnTo>
                  <a:lnTo>
                    <a:pt x="16410" y="8857"/>
                  </a:lnTo>
                  <a:lnTo>
                    <a:pt x="15533" y="8003"/>
                  </a:lnTo>
                  <a:lnTo>
                    <a:pt x="15061" y="7531"/>
                  </a:lnTo>
                  <a:lnTo>
                    <a:pt x="14522" y="7081"/>
                  </a:lnTo>
                  <a:lnTo>
                    <a:pt x="13982" y="6587"/>
                  </a:lnTo>
                  <a:lnTo>
                    <a:pt x="13398" y="6115"/>
                  </a:lnTo>
                  <a:lnTo>
                    <a:pt x="12768" y="5620"/>
                  </a:lnTo>
                  <a:lnTo>
                    <a:pt x="12116" y="5126"/>
                  </a:lnTo>
                  <a:lnTo>
                    <a:pt x="11420" y="4631"/>
                  </a:lnTo>
                  <a:lnTo>
                    <a:pt x="10723" y="4159"/>
                  </a:lnTo>
                  <a:lnTo>
                    <a:pt x="9981" y="3687"/>
                  </a:lnTo>
                  <a:lnTo>
                    <a:pt x="9194" y="3215"/>
                  </a:lnTo>
                  <a:lnTo>
                    <a:pt x="8407" y="2765"/>
                  </a:lnTo>
                  <a:lnTo>
                    <a:pt x="7576" y="2338"/>
                  </a:lnTo>
                  <a:lnTo>
                    <a:pt x="6699" y="1934"/>
                  </a:lnTo>
                  <a:lnTo>
                    <a:pt x="5822" y="1552"/>
                  </a:lnTo>
                  <a:lnTo>
                    <a:pt x="4923" y="1214"/>
                  </a:lnTo>
                  <a:lnTo>
                    <a:pt x="3979" y="877"/>
                  </a:lnTo>
                  <a:lnTo>
                    <a:pt x="3012" y="607"/>
                  </a:lnTo>
                  <a:lnTo>
                    <a:pt x="2046" y="360"/>
                  </a:lnTo>
                  <a:lnTo>
                    <a:pt x="1034" y="1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4324750" y="1903250"/>
              <a:ext cx="133200" cy="133225"/>
            </a:xfrm>
            <a:custGeom>
              <a:avLst/>
              <a:gdLst/>
              <a:ahLst/>
              <a:cxnLst/>
              <a:rect l="l" t="t" r="r" b="b"/>
              <a:pathLst>
                <a:path w="5328" h="5329" extrusionOk="0">
                  <a:moveTo>
                    <a:pt x="2675" y="1"/>
                  </a:moveTo>
                  <a:lnTo>
                    <a:pt x="2406" y="23"/>
                  </a:lnTo>
                  <a:lnTo>
                    <a:pt x="2136" y="68"/>
                  </a:lnTo>
                  <a:lnTo>
                    <a:pt x="1889" y="135"/>
                  </a:lnTo>
                  <a:lnTo>
                    <a:pt x="1641" y="225"/>
                  </a:lnTo>
                  <a:lnTo>
                    <a:pt x="1394" y="338"/>
                  </a:lnTo>
                  <a:lnTo>
                    <a:pt x="1192" y="473"/>
                  </a:lnTo>
                  <a:lnTo>
                    <a:pt x="989" y="607"/>
                  </a:lnTo>
                  <a:lnTo>
                    <a:pt x="787" y="787"/>
                  </a:lnTo>
                  <a:lnTo>
                    <a:pt x="607" y="990"/>
                  </a:lnTo>
                  <a:lnTo>
                    <a:pt x="472" y="1192"/>
                  </a:lnTo>
                  <a:lnTo>
                    <a:pt x="337" y="1394"/>
                  </a:lnTo>
                  <a:lnTo>
                    <a:pt x="225" y="1641"/>
                  </a:lnTo>
                  <a:lnTo>
                    <a:pt x="135" y="1889"/>
                  </a:lnTo>
                  <a:lnTo>
                    <a:pt x="68" y="2136"/>
                  </a:lnTo>
                  <a:lnTo>
                    <a:pt x="23" y="2406"/>
                  </a:lnTo>
                  <a:lnTo>
                    <a:pt x="0" y="2676"/>
                  </a:lnTo>
                  <a:lnTo>
                    <a:pt x="23" y="2945"/>
                  </a:lnTo>
                  <a:lnTo>
                    <a:pt x="68" y="3215"/>
                  </a:lnTo>
                  <a:lnTo>
                    <a:pt x="135" y="3462"/>
                  </a:lnTo>
                  <a:lnTo>
                    <a:pt x="225" y="3710"/>
                  </a:lnTo>
                  <a:lnTo>
                    <a:pt x="337" y="3934"/>
                  </a:lnTo>
                  <a:lnTo>
                    <a:pt x="472" y="4159"/>
                  </a:lnTo>
                  <a:lnTo>
                    <a:pt x="607" y="4361"/>
                  </a:lnTo>
                  <a:lnTo>
                    <a:pt x="787" y="4564"/>
                  </a:lnTo>
                  <a:lnTo>
                    <a:pt x="989" y="4721"/>
                  </a:lnTo>
                  <a:lnTo>
                    <a:pt x="1192" y="4878"/>
                  </a:lnTo>
                  <a:lnTo>
                    <a:pt x="1394" y="5013"/>
                  </a:lnTo>
                  <a:lnTo>
                    <a:pt x="1641" y="5126"/>
                  </a:lnTo>
                  <a:lnTo>
                    <a:pt x="1889" y="5216"/>
                  </a:lnTo>
                  <a:lnTo>
                    <a:pt x="2136" y="5283"/>
                  </a:lnTo>
                  <a:lnTo>
                    <a:pt x="2406" y="5328"/>
                  </a:lnTo>
                  <a:lnTo>
                    <a:pt x="2945" y="5328"/>
                  </a:lnTo>
                  <a:lnTo>
                    <a:pt x="3215" y="5283"/>
                  </a:lnTo>
                  <a:lnTo>
                    <a:pt x="3462" y="5216"/>
                  </a:lnTo>
                  <a:lnTo>
                    <a:pt x="3709" y="5126"/>
                  </a:lnTo>
                  <a:lnTo>
                    <a:pt x="3934" y="5013"/>
                  </a:lnTo>
                  <a:lnTo>
                    <a:pt x="4159" y="4878"/>
                  </a:lnTo>
                  <a:lnTo>
                    <a:pt x="4361" y="4721"/>
                  </a:lnTo>
                  <a:lnTo>
                    <a:pt x="4564" y="4564"/>
                  </a:lnTo>
                  <a:lnTo>
                    <a:pt x="4721" y="4361"/>
                  </a:lnTo>
                  <a:lnTo>
                    <a:pt x="4878" y="4159"/>
                  </a:lnTo>
                  <a:lnTo>
                    <a:pt x="5013" y="3934"/>
                  </a:lnTo>
                  <a:lnTo>
                    <a:pt x="5125" y="3710"/>
                  </a:lnTo>
                  <a:lnTo>
                    <a:pt x="5215" y="3462"/>
                  </a:lnTo>
                  <a:lnTo>
                    <a:pt x="5283" y="3215"/>
                  </a:lnTo>
                  <a:lnTo>
                    <a:pt x="5328" y="2945"/>
                  </a:lnTo>
                  <a:lnTo>
                    <a:pt x="5328" y="2676"/>
                  </a:lnTo>
                  <a:lnTo>
                    <a:pt x="5328" y="2406"/>
                  </a:lnTo>
                  <a:lnTo>
                    <a:pt x="5283" y="2136"/>
                  </a:lnTo>
                  <a:lnTo>
                    <a:pt x="5215" y="1889"/>
                  </a:lnTo>
                  <a:lnTo>
                    <a:pt x="5125" y="1641"/>
                  </a:lnTo>
                  <a:lnTo>
                    <a:pt x="5013" y="1394"/>
                  </a:lnTo>
                  <a:lnTo>
                    <a:pt x="4878" y="1192"/>
                  </a:lnTo>
                  <a:lnTo>
                    <a:pt x="4721" y="990"/>
                  </a:lnTo>
                  <a:lnTo>
                    <a:pt x="4564" y="787"/>
                  </a:lnTo>
                  <a:lnTo>
                    <a:pt x="4361" y="607"/>
                  </a:lnTo>
                  <a:lnTo>
                    <a:pt x="4159" y="473"/>
                  </a:lnTo>
                  <a:lnTo>
                    <a:pt x="3934" y="338"/>
                  </a:lnTo>
                  <a:lnTo>
                    <a:pt x="3709" y="225"/>
                  </a:lnTo>
                  <a:lnTo>
                    <a:pt x="3462" y="135"/>
                  </a:lnTo>
                  <a:lnTo>
                    <a:pt x="3215" y="68"/>
                  </a:lnTo>
                  <a:lnTo>
                    <a:pt x="2945" y="23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4319675" y="2022950"/>
              <a:ext cx="143900" cy="832875"/>
            </a:xfrm>
            <a:custGeom>
              <a:avLst/>
              <a:gdLst/>
              <a:ahLst/>
              <a:cxnLst/>
              <a:rect l="l" t="t" r="r" b="b"/>
              <a:pathLst>
                <a:path w="5756" h="33315" extrusionOk="0">
                  <a:moveTo>
                    <a:pt x="1799" y="1"/>
                  </a:moveTo>
                  <a:lnTo>
                    <a:pt x="1" y="33315"/>
                  </a:lnTo>
                  <a:lnTo>
                    <a:pt x="5756" y="33315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5262125" y="2486025"/>
              <a:ext cx="201775" cy="369800"/>
            </a:xfrm>
            <a:custGeom>
              <a:avLst/>
              <a:gdLst/>
              <a:ahLst/>
              <a:cxnLst/>
              <a:rect l="l" t="t" r="r" b="b"/>
              <a:pathLst>
                <a:path w="8071" h="14792" extrusionOk="0">
                  <a:moveTo>
                    <a:pt x="922" y="0"/>
                  </a:moveTo>
                  <a:lnTo>
                    <a:pt x="0" y="14792"/>
                  </a:lnTo>
                  <a:lnTo>
                    <a:pt x="8070" y="14792"/>
                  </a:lnTo>
                  <a:lnTo>
                    <a:pt x="714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4910875" y="2003275"/>
              <a:ext cx="903700" cy="577750"/>
            </a:xfrm>
            <a:custGeom>
              <a:avLst/>
              <a:gdLst/>
              <a:ahLst/>
              <a:cxnLst/>
              <a:rect l="l" t="t" r="r" b="b"/>
              <a:pathLst>
                <a:path w="36148" h="23110" extrusionOk="0">
                  <a:moveTo>
                    <a:pt x="7441" y="1"/>
                  </a:moveTo>
                  <a:lnTo>
                    <a:pt x="6902" y="23"/>
                  </a:lnTo>
                  <a:lnTo>
                    <a:pt x="6362" y="91"/>
                  </a:lnTo>
                  <a:lnTo>
                    <a:pt x="5823" y="203"/>
                  </a:lnTo>
                  <a:lnTo>
                    <a:pt x="5328" y="338"/>
                  </a:lnTo>
                  <a:lnTo>
                    <a:pt x="4856" y="518"/>
                  </a:lnTo>
                  <a:lnTo>
                    <a:pt x="4384" y="743"/>
                  </a:lnTo>
                  <a:lnTo>
                    <a:pt x="3957" y="990"/>
                  </a:lnTo>
                  <a:lnTo>
                    <a:pt x="3553" y="1282"/>
                  </a:lnTo>
                  <a:lnTo>
                    <a:pt x="3170" y="1597"/>
                  </a:lnTo>
                  <a:lnTo>
                    <a:pt x="2833" y="1934"/>
                  </a:lnTo>
                  <a:lnTo>
                    <a:pt x="2541" y="2294"/>
                  </a:lnTo>
                  <a:lnTo>
                    <a:pt x="2271" y="2698"/>
                  </a:lnTo>
                  <a:lnTo>
                    <a:pt x="2046" y="3103"/>
                  </a:lnTo>
                  <a:lnTo>
                    <a:pt x="1867" y="3530"/>
                  </a:lnTo>
                  <a:lnTo>
                    <a:pt x="1732" y="4002"/>
                  </a:lnTo>
                  <a:lnTo>
                    <a:pt x="1664" y="4452"/>
                  </a:lnTo>
                  <a:lnTo>
                    <a:pt x="46" y="17602"/>
                  </a:lnTo>
                  <a:lnTo>
                    <a:pt x="23" y="17872"/>
                  </a:lnTo>
                  <a:lnTo>
                    <a:pt x="1" y="18141"/>
                  </a:lnTo>
                  <a:lnTo>
                    <a:pt x="23" y="18389"/>
                  </a:lnTo>
                  <a:lnTo>
                    <a:pt x="46" y="18658"/>
                  </a:lnTo>
                  <a:lnTo>
                    <a:pt x="68" y="18906"/>
                  </a:lnTo>
                  <a:lnTo>
                    <a:pt x="136" y="19175"/>
                  </a:lnTo>
                  <a:lnTo>
                    <a:pt x="203" y="19423"/>
                  </a:lnTo>
                  <a:lnTo>
                    <a:pt x="293" y="19670"/>
                  </a:lnTo>
                  <a:lnTo>
                    <a:pt x="383" y="19917"/>
                  </a:lnTo>
                  <a:lnTo>
                    <a:pt x="518" y="20165"/>
                  </a:lnTo>
                  <a:lnTo>
                    <a:pt x="630" y="20389"/>
                  </a:lnTo>
                  <a:lnTo>
                    <a:pt x="788" y="20614"/>
                  </a:lnTo>
                  <a:lnTo>
                    <a:pt x="945" y="20839"/>
                  </a:lnTo>
                  <a:lnTo>
                    <a:pt x="1125" y="21064"/>
                  </a:lnTo>
                  <a:lnTo>
                    <a:pt x="1305" y="21266"/>
                  </a:lnTo>
                  <a:lnTo>
                    <a:pt x="1507" y="21468"/>
                  </a:lnTo>
                  <a:lnTo>
                    <a:pt x="1709" y="21648"/>
                  </a:lnTo>
                  <a:lnTo>
                    <a:pt x="1934" y="21828"/>
                  </a:lnTo>
                  <a:lnTo>
                    <a:pt x="2159" y="22008"/>
                  </a:lnTo>
                  <a:lnTo>
                    <a:pt x="2406" y="22165"/>
                  </a:lnTo>
                  <a:lnTo>
                    <a:pt x="2653" y="22323"/>
                  </a:lnTo>
                  <a:lnTo>
                    <a:pt x="2923" y="22457"/>
                  </a:lnTo>
                  <a:lnTo>
                    <a:pt x="3193" y="22570"/>
                  </a:lnTo>
                  <a:lnTo>
                    <a:pt x="3463" y="22682"/>
                  </a:lnTo>
                  <a:lnTo>
                    <a:pt x="3732" y="22795"/>
                  </a:lnTo>
                  <a:lnTo>
                    <a:pt x="4025" y="22862"/>
                  </a:lnTo>
                  <a:lnTo>
                    <a:pt x="4317" y="22952"/>
                  </a:lnTo>
                  <a:lnTo>
                    <a:pt x="4609" y="22997"/>
                  </a:lnTo>
                  <a:lnTo>
                    <a:pt x="4924" y="23064"/>
                  </a:lnTo>
                  <a:lnTo>
                    <a:pt x="5216" y="23087"/>
                  </a:lnTo>
                  <a:lnTo>
                    <a:pt x="5531" y="23109"/>
                  </a:lnTo>
                  <a:lnTo>
                    <a:pt x="30640" y="23109"/>
                  </a:lnTo>
                  <a:lnTo>
                    <a:pt x="30932" y="23087"/>
                  </a:lnTo>
                  <a:lnTo>
                    <a:pt x="31247" y="23064"/>
                  </a:lnTo>
                  <a:lnTo>
                    <a:pt x="31539" y="22997"/>
                  </a:lnTo>
                  <a:lnTo>
                    <a:pt x="31831" y="22952"/>
                  </a:lnTo>
                  <a:lnTo>
                    <a:pt x="32123" y="22862"/>
                  </a:lnTo>
                  <a:lnTo>
                    <a:pt x="32416" y="22795"/>
                  </a:lnTo>
                  <a:lnTo>
                    <a:pt x="32708" y="22682"/>
                  </a:lnTo>
                  <a:lnTo>
                    <a:pt x="32978" y="22570"/>
                  </a:lnTo>
                  <a:lnTo>
                    <a:pt x="33247" y="22457"/>
                  </a:lnTo>
                  <a:lnTo>
                    <a:pt x="33495" y="22323"/>
                  </a:lnTo>
                  <a:lnTo>
                    <a:pt x="33742" y="22165"/>
                  </a:lnTo>
                  <a:lnTo>
                    <a:pt x="33989" y="22008"/>
                  </a:lnTo>
                  <a:lnTo>
                    <a:pt x="34214" y="21828"/>
                  </a:lnTo>
                  <a:lnTo>
                    <a:pt x="34439" y="21648"/>
                  </a:lnTo>
                  <a:lnTo>
                    <a:pt x="34664" y="21468"/>
                  </a:lnTo>
                  <a:lnTo>
                    <a:pt x="34866" y="21266"/>
                  </a:lnTo>
                  <a:lnTo>
                    <a:pt x="35046" y="21064"/>
                  </a:lnTo>
                  <a:lnTo>
                    <a:pt x="35225" y="20839"/>
                  </a:lnTo>
                  <a:lnTo>
                    <a:pt x="35383" y="20614"/>
                  </a:lnTo>
                  <a:lnTo>
                    <a:pt x="35518" y="20389"/>
                  </a:lnTo>
                  <a:lnTo>
                    <a:pt x="35653" y="20165"/>
                  </a:lnTo>
                  <a:lnTo>
                    <a:pt x="35765" y="19917"/>
                  </a:lnTo>
                  <a:lnTo>
                    <a:pt x="35877" y="19670"/>
                  </a:lnTo>
                  <a:lnTo>
                    <a:pt x="35945" y="19423"/>
                  </a:lnTo>
                  <a:lnTo>
                    <a:pt x="36035" y="19175"/>
                  </a:lnTo>
                  <a:lnTo>
                    <a:pt x="36080" y="18906"/>
                  </a:lnTo>
                  <a:lnTo>
                    <a:pt x="36125" y="18658"/>
                  </a:lnTo>
                  <a:lnTo>
                    <a:pt x="36147" y="18389"/>
                  </a:lnTo>
                  <a:lnTo>
                    <a:pt x="36147" y="18141"/>
                  </a:lnTo>
                  <a:lnTo>
                    <a:pt x="36147" y="17872"/>
                  </a:lnTo>
                  <a:lnTo>
                    <a:pt x="36125" y="17602"/>
                  </a:lnTo>
                  <a:lnTo>
                    <a:pt x="34506" y="4452"/>
                  </a:lnTo>
                  <a:lnTo>
                    <a:pt x="34416" y="4002"/>
                  </a:lnTo>
                  <a:lnTo>
                    <a:pt x="34281" y="3530"/>
                  </a:lnTo>
                  <a:lnTo>
                    <a:pt x="34102" y="3103"/>
                  </a:lnTo>
                  <a:lnTo>
                    <a:pt x="33877" y="2698"/>
                  </a:lnTo>
                  <a:lnTo>
                    <a:pt x="33629" y="2294"/>
                  </a:lnTo>
                  <a:lnTo>
                    <a:pt x="33315" y="1934"/>
                  </a:lnTo>
                  <a:lnTo>
                    <a:pt x="32978" y="1597"/>
                  </a:lnTo>
                  <a:lnTo>
                    <a:pt x="32618" y="1282"/>
                  </a:lnTo>
                  <a:lnTo>
                    <a:pt x="32213" y="990"/>
                  </a:lnTo>
                  <a:lnTo>
                    <a:pt x="31764" y="743"/>
                  </a:lnTo>
                  <a:lnTo>
                    <a:pt x="31314" y="518"/>
                  </a:lnTo>
                  <a:lnTo>
                    <a:pt x="30820" y="338"/>
                  </a:lnTo>
                  <a:lnTo>
                    <a:pt x="30325" y="203"/>
                  </a:lnTo>
                  <a:lnTo>
                    <a:pt x="29808" y="91"/>
                  </a:lnTo>
                  <a:lnTo>
                    <a:pt x="29269" y="23"/>
                  </a:lnTo>
                  <a:lnTo>
                    <a:pt x="2870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4964275" y="2048800"/>
              <a:ext cx="796900" cy="486700"/>
            </a:xfrm>
            <a:custGeom>
              <a:avLst/>
              <a:gdLst/>
              <a:ahLst/>
              <a:cxnLst/>
              <a:rect l="l" t="t" r="r" b="b"/>
              <a:pathLst>
                <a:path w="31876" h="19468" extrusionOk="0">
                  <a:moveTo>
                    <a:pt x="5305" y="1"/>
                  </a:moveTo>
                  <a:lnTo>
                    <a:pt x="4968" y="23"/>
                  </a:lnTo>
                  <a:lnTo>
                    <a:pt x="4631" y="68"/>
                  </a:lnTo>
                  <a:lnTo>
                    <a:pt x="4294" y="135"/>
                  </a:lnTo>
                  <a:lnTo>
                    <a:pt x="3979" y="225"/>
                  </a:lnTo>
                  <a:lnTo>
                    <a:pt x="3664" y="338"/>
                  </a:lnTo>
                  <a:lnTo>
                    <a:pt x="3372" y="473"/>
                  </a:lnTo>
                  <a:lnTo>
                    <a:pt x="3102" y="630"/>
                  </a:lnTo>
                  <a:lnTo>
                    <a:pt x="2855" y="810"/>
                  </a:lnTo>
                  <a:lnTo>
                    <a:pt x="2608" y="1012"/>
                  </a:lnTo>
                  <a:lnTo>
                    <a:pt x="2383" y="1237"/>
                  </a:lnTo>
                  <a:lnTo>
                    <a:pt x="2203" y="1462"/>
                  </a:lnTo>
                  <a:lnTo>
                    <a:pt x="2024" y="1709"/>
                  </a:lnTo>
                  <a:lnTo>
                    <a:pt x="1889" y="1979"/>
                  </a:lnTo>
                  <a:lnTo>
                    <a:pt x="1776" y="2249"/>
                  </a:lnTo>
                  <a:lnTo>
                    <a:pt x="1686" y="2541"/>
                  </a:lnTo>
                  <a:lnTo>
                    <a:pt x="1641" y="2833"/>
                  </a:lnTo>
                  <a:lnTo>
                    <a:pt x="23" y="15983"/>
                  </a:lnTo>
                  <a:lnTo>
                    <a:pt x="0" y="16320"/>
                  </a:lnTo>
                  <a:lnTo>
                    <a:pt x="23" y="16658"/>
                  </a:lnTo>
                  <a:lnTo>
                    <a:pt x="90" y="16995"/>
                  </a:lnTo>
                  <a:lnTo>
                    <a:pt x="180" y="17309"/>
                  </a:lnTo>
                  <a:lnTo>
                    <a:pt x="338" y="17624"/>
                  </a:lnTo>
                  <a:lnTo>
                    <a:pt x="495" y="17894"/>
                  </a:lnTo>
                  <a:lnTo>
                    <a:pt x="720" y="18164"/>
                  </a:lnTo>
                  <a:lnTo>
                    <a:pt x="945" y="18433"/>
                  </a:lnTo>
                  <a:lnTo>
                    <a:pt x="1214" y="18658"/>
                  </a:lnTo>
                  <a:lnTo>
                    <a:pt x="1506" y="18861"/>
                  </a:lnTo>
                  <a:lnTo>
                    <a:pt x="1821" y="19040"/>
                  </a:lnTo>
                  <a:lnTo>
                    <a:pt x="2158" y="19198"/>
                  </a:lnTo>
                  <a:lnTo>
                    <a:pt x="2518" y="19310"/>
                  </a:lnTo>
                  <a:lnTo>
                    <a:pt x="2900" y="19400"/>
                  </a:lnTo>
                  <a:lnTo>
                    <a:pt x="3282" y="19445"/>
                  </a:lnTo>
                  <a:lnTo>
                    <a:pt x="3687" y="19467"/>
                  </a:lnTo>
                  <a:lnTo>
                    <a:pt x="28189" y="19467"/>
                  </a:lnTo>
                  <a:lnTo>
                    <a:pt x="28594" y="19445"/>
                  </a:lnTo>
                  <a:lnTo>
                    <a:pt x="28998" y="19400"/>
                  </a:lnTo>
                  <a:lnTo>
                    <a:pt x="29358" y="19310"/>
                  </a:lnTo>
                  <a:lnTo>
                    <a:pt x="29718" y="19198"/>
                  </a:lnTo>
                  <a:lnTo>
                    <a:pt x="30055" y="19040"/>
                  </a:lnTo>
                  <a:lnTo>
                    <a:pt x="30370" y="18861"/>
                  </a:lnTo>
                  <a:lnTo>
                    <a:pt x="30662" y="18658"/>
                  </a:lnTo>
                  <a:lnTo>
                    <a:pt x="30932" y="18433"/>
                  </a:lnTo>
                  <a:lnTo>
                    <a:pt x="31179" y="18164"/>
                  </a:lnTo>
                  <a:lnTo>
                    <a:pt x="31381" y="17894"/>
                  </a:lnTo>
                  <a:lnTo>
                    <a:pt x="31561" y="17624"/>
                  </a:lnTo>
                  <a:lnTo>
                    <a:pt x="31696" y="17309"/>
                  </a:lnTo>
                  <a:lnTo>
                    <a:pt x="31808" y="16995"/>
                  </a:lnTo>
                  <a:lnTo>
                    <a:pt x="31853" y="16658"/>
                  </a:lnTo>
                  <a:lnTo>
                    <a:pt x="31876" y="16320"/>
                  </a:lnTo>
                  <a:lnTo>
                    <a:pt x="31876" y="15983"/>
                  </a:lnTo>
                  <a:lnTo>
                    <a:pt x="30235" y="2833"/>
                  </a:lnTo>
                  <a:lnTo>
                    <a:pt x="30190" y="2541"/>
                  </a:lnTo>
                  <a:lnTo>
                    <a:pt x="30100" y="2249"/>
                  </a:lnTo>
                  <a:lnTo>
                    <a:pt x="29987" y="1979"/>
                  </a:lnTo>
                  <a:lnTo>
                    <a:pt x="29853" y="1709"/>
                  </a:lnTo>
                  <a:lnTo>
                    <a:pt x="29695" y="1462"/>
                  </a:lnTo>
                  <a:lnTo>
                    <a:pt x="29493" y="1237"/>
                  </a:lnTo>
                  <a:lnTo>
                    <a:pt x="29268" y="1012"/>
                  </a:lnTo>
                  <a:lnTo>
                    <a:pt x="29043" y="810"/>
                  </a:lnTo>
                  <a:lnTo>
                    <a:pt x="28796" y="630"/>
                  </a:lnTo>
                  <a:lnTo>
                    <a:pt x="28504" y="473"/>
                  </a:lnTo>
                  <a:lnTo>
                    <a:pt x="28212" y="338"/>
                  </a:lnTo>
                  <a:lnTo>
                    <a:pt x="27919" y="225"/>
                  </a:lnTo>
                  <a:lnTo>
                    <a:pt x="27605" y="135"/>
                  </a:lnTo>
                  <a:lnTo>
                    <a:pt x="27267" y="68"/>
                  </a:lnTo>
                  <a:lnTo>
                    <a:pt x="26930" y="23"/>
                  </a:lnTo>
                  <a:lnTo>
                    <a:pt x="26571" y="1"/>
                  </a:lnTo>
                  <a:close/>
                </a:path>
              </a:pathLst>
            </a:custGeom>
            <a:solidFill>
              <a:srgbClr val="EA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4996300" y="2167375"/>
              <a:ext cx="733400" cy="26450"/>
            </a:xfrm>
            <a:custGeom>
              <a:avLst/>
              <a:gdLst/>
              <a:ahLst/>
              <a:cxnLst/>
              <a:rect l="l" t="t" r="r" b="b"/>
              <a:pathLst>
                <a:path w="29336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29336" y="1057"/>
                  </a:lnTo>
                  <a:lnTo>
                    <a:pt x="29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4970450" y="2376425"/>
              <a:ext cx="785100" cy="26450"/>
            </a:xfrm>
            <a:custGeom>
              <a:avLst/>
              <a:gdLst/>
              <a:ahLst/>
              <a:cxnLst/>
              <a:rect l="l" t="t" r="r" b="b"/>
              <a:pathLst>
                <a:path w="31404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31404" y="1057"/>
                  </a:lnTo>
                  <a:lnTo>
                    <a:pt x="31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5489725" y="2048800"/>
              <a:ext cx="30925" cy="486700"/>
            </a:xfrm>
            <a:custGeom>
              <a:avLst/>
              <a:gdLst/>
              <a:ahLst/>
              <a:cxnLst/>
              <a:rect l="l" t="t" r="r" b="b"/>
              <a:pathLst>
                <a:path w="1237" h="19468" extrusionOk="0">
                  <a:moveTo>
                    <a:pt x="0" y="1"/>
                  </a:moveTo>
                  <a:lnTo>
                    <a:pt x="0" y="19467"/>
                  </a:lnTo>
                  <a:lnTo>
                    <a:pt x="1237" y="19467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5177250" y="2048800"/>
              <a:ext cx="31500" cy="486700"/>
            </a:xfrm>
            <a:custGeom>
              <a:avLst/>
              <a:gdLst/>
              <a:ahLst/>
              <a:cxnLst/>
              <a:rect l="l" t="t" r="r" b="b"/>
              <a:pathLst>
                <a:path w="1260" h="19468" extrusionOk="0">
                  <a:moveTo>
                    <a:pt x="1" y="1"/>
                  </a:moveTo>
                  <a:lnTo>
                    <a:pt x="1" y="19467"/>
                  </a:lnTo>
                  <a:lnTo>
                    <a:pt x="1260" y="19467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3144025" y="2486025"/>
              <a:ext cx="201225" cy="369800"/>
            </a:xfrm>
            <a:custGeom>
              <a:avLst/>
              <a:gdLst/>
              <a:ahLst/>
              <a:cxnLst/>
              <a:rect l="l" t="t" r="r" b="b"/>
              <a:pathLst>
                <a:path w="8049" h="14792" extrusionOk="0">
                  <a:moveTo>
                    <a:pt x="900" y="0"/>
                  </a:moveTo>
                  <a:lnTo>
                    <a:pt x="1" y="14792"/>
                  </a:lnTo>
                  <a:lnTo>
                    <a:pt x="8048" y="14792"/>
                  </a:lnTo>
                  <a:lnTo>
                    <a:pt x="714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2792800" y="2003275"/>
              <a:ext cx="903675" cy="577750"/>
            </a:xfrm>
            <a:custGeom>
              <a:avLst/>
              <a:gdLst/>
              <a:ahLst/>
              <a:cxnLst/>
              <a:rect l="l" t="t" r="r" b="b"/>
              <a:pathLst>
                <a:path w="36147" h="23110" extrusionOk="0">
                  <a:moveTo>
                    <a:pt x="7441" y="1"/>
                  </a:moveTo>
                  <a:lnTo>
                    <a:pt x="6879" y="23"/>
                  </a:lnTo>
                  <a:lnTo>
                    <a:pt x="6340" y="91"/>
                  </a:lnTo>
                  <a:lnTo>
                    <a:pt x="5823" y="203"/>
                  </a:lnTo>
                  <a:lnTo>
                    <a:pt x="5328" y="338"/>
                  </a:lnTo>
                  <a:lnTo>
                    <a:pt x="4833" y="518"/>
                  </a:lnTo>
                  <a:lnTo>
                    <a:pt x="4384" y="743"/>
                  </a:lnTo>
                  <a:lnTo>
                    <a:pt x="3934" y="990"/>
                  </a:lnTo>
                  <a:lnTo>
                    <a:pt x="3552" y="1282"/>
                  </a:lnTo>
                  <a:lnTo>
                    <a:pt x="3170" y="1597"/>
                  </a:lnTo>
                  <a:lnTo>
                    <a:pt x="2833" y="1934"/>
                  </a:lnTo>
                  <a:lnTo>
                    <a:pt x="2518" y="2294"/>
                  </a:lnTo>
                  <a:lnTo>
                    <a:pt x="2271" y="2698"/>
                  </a:lnTo>
                  <a:lnTo>
                    <a:pt x="2046" y="3103"/>
                  </a:lnTo>
                  <a:lnTo>
                    <a:pt x="1866" y="3530"/>
                  </a:lnTo>
                  <a:lnTo>
                    <a:pt x="1731" y="4002"/>
                  </a:lnTo>
                  <a:lnTo>
                    <a:pt x="1641" y="4452"/>
                  </a:lnTo>
                  <a:lnTo>
                    <a:pt x="23" y="17602"/>
                  </a:lnTo>
                  <a:lnTo>
                    <a:pt x="0" y="17872"/>
                  </a:lnTo>
                  <a:lnTo>
                    <a:pt x="0" y="18141"/>
                  </a:lnTo>
                  <a:lnTo>
                    <a:pt x="0" y="18389"/>
                  </a:lnTo>
                  <a:lnTo>
                    <a:pt x="23" y="18658"/>
                  </a:lnTo>
                  <a:lnTo>
                    <a:pt x="68" y="18906"/>
                  </a:lnTo>
                  <a:lnTo>
                    <a:pt x="113" y="19175"/>
                  </a:lnTo>
                  <a:lnTo>
                    <a:pt x="203" y="19423"/>
                  </a:lnTo>
                  <a:lnTo>
                    <a:pt x="270" y="19670"/>
                  </a:lnTo>
                  <a:lnTo>
                    <a:pt x="383" y="19917"/>
                  </a:lnTo>
                  <a:lnTo>
                    <a:pt x="495" y="20165"/>
                  </a:lnTo>
                  <a:lnTo>
                    <a:pt x="630" y="20389"/>
                  </a:lnTo>
                  <a:lnTo>
                    <a:pt x="765" y="20614"/>
                  </a:lnTo>
                  <a:lnTo>
                    <a:pt x="922" y="20839"/>
                  </a:lnTo>
                  <a:lnTo>
                    <a:pt x="1102" y="21064"/>
                  </a:lnTo>
                  <a:lnTo>
                    <a:pt x="1282" y="21266"/>
                  </a:lnTo>
                  <a:lnTo>
                    <a:pt x="1484" y="21468"/>
                  </a:lnTo>
                  <a:lnTo>
                    <a:pt x="1709" y="21648"/>
                  </a:lnTo>
                  <a:lnTo>
                    <a:pt x="1934" y="21828"/>
                  </a:lnTo>
                  <a:lnTo>
                    <a:pt x="2158" y="22008"/>
                  </a:lnTo>
                  <a:lnTo>
                    <a:pt x="2406" y="22165"/>
                  </a:lnTo>
                  <a:lnTo>
                    <a:pt x="2653" y="22323"/>
                  </a:lnTo>
                  <a:lnTo>
                    <a:pt x="2900" y="22457"/>
                  </a:lnTo>
                  <a:lnTo>
                    <a:pt x="3170" y="22570"/>
                  </a:lnTo>
                  <a:lnTo>
                    <a:pt x="3440" y="22682"/>
                  </a:lnTo>
                  <a:lnTo>
                    <a:pt x="3732" y="22795"/>
                  </a:lnTo>
                  <a:lnTo>
                    <a:pt x="4024" y="22862"/>
                  </a:lnTo>
                  <a:lnTo>
                    <a:pt x="4316" y="22952"/>
                  </a:lnTo>
                  <a:lnTo>
                    <a:pt x="4609" y="22997"/>
                  </a:lnTo>
                  <a:lnTo>
                    <a:pt x="4901" y="23064"/>
                  </a:lnTo>
                  <a:lnTo>
                    <a:pt x="5216" y="23087"/>
                  </a:lnTo>
                  <a:lnTo>
                    <a:pt x="5508" y="23109"/>
                  </a:lnTo>
                  <a:lnTo>
                    <a:pt x="30617" y="23109"/>
                  </a:lnTo>
                  <a:lnTo>
                    <a:pt x="30932" y="23087"/>
                  </a:lnTo>
                  <a:lnTo>
                    <a:pt x="31246" y="23064"/>
                  </a:lnTo>
                  <a:lnTo>
                    <a:pt x="31539" y="22997"/>
                  </a:lnTo>
                  <a:lnTo>
                    <a:pt x="31831" y="22952"/>
                  </a:lnTo>
                  <a:lnTo>
                    <a:pt x="32123" y="22862"/>
                  </a:lnTo>
                  <a:lnTo>
                    <a:pt x="32415" y="22795"/>
                  </a:lnTo>
                  <a:lnTo>
                    <a:pt x="32685" y="22682"/>
                  </a:lnTo>
                  <a:lnTo>
                    <a:pt x="32955" y="22570"/>
                  </a:lnTo>
                  <a:lnTo>
                    <a:pt x="33224" y="22457"/>
                  </a:lnTo>
                  <a:lnTo>
                    <a:pt x="33494" y="22323"/>
                  </a:lnTo>
                  <a:lnTo>
                    <a:pt x="33741" y="22165"/>
                  </a:lnTo>
                  <a:lnTo>
                    <a:pt x="33989" y="22008"/>
                  </a:lnTo>
                  <a:lnTo>
                    <a:pt x="34214" y="21828"/>
                  </a:lnTo>
                  <a:lnTo>
                    <a:pt x="34438" y="21648"/>
                  </a:lnTo>
                  <a:lnTo>
                    <a:pt x="34641" y="21468"/>
                  </a:lnTo>
                  <a:lnTo>
                    <a:pt x="34843" y="21266"/>
                  </a:lnTo>
                  <a:lnTo>
                    <a:pt x="35045" y="21064"/>
                  </a:lnTo>
                  <a:lnTo>
                    <a:pt x="35203" y="20839"/>
                  </a:lnTo>
                  <a:lnTo>
                    <a:pt x="35360" y="20614"/>
                  </a:lnTo>
                  <a:lnTo>
                    <a:pt x="35517" y="20389"/>
                  </a:lnTo>
                  <a:lnTo>
                    <a:pt x="35652" y="20165"/>
                  </a:lnTo>
                  <a:lnTo>
                    <a:pt x="35765" y="19917"/>
                  </a:lnTo>
                  <a:lnTo>
                    <a:pt x="35855" y="19670"/>
                  </a:lnTo>
                  <a:lnTo>
                    <a:pt x="35944" y="19423"/>
                  </a:lnTo>
                  <a:lnTo>
                    <a:pt x="36012" y="19175"/>
                  </a:lnTo>
                  <a:lnTo>
                    <a:pt x="36079" y="18906"/>
                  </a:lnTo>
                  <a:lnTo>
                    <a:pt x="36102" y="18658"/>
                  </a:lnTo>
                  <a:lnTo>
                    <a:pt x="36147" y="18389"/>
                  </a:lnTo>
                  <a:lnTo>
                    <a:pt x="36147" y="18141"/>
                  </a:lnTo>
                  <a:lnTo>
                    <a:pt x="36147" y="17872"/>
                  </a:lnTo>
                  <a:lnTo>
                    <a:pt x="36102" y="17602"/>
                  </a:lnTo>
                  <a:lnTo>
                    <a:pt x="34483" y="4452"/>
                  </a:lnTo>
                  <a:lnTo>
                    <a:pt x="34416" y="4002"/>
                  </a:lnTo>
                  <a:lnTo>
                    <a:pt x="34281" y="3530"/>
                  </a:lnTo>
                  <a:lnTo>
                    <a:pt x="34101" y="3103"/>
                  </a:lnTo>
                  <a:lnTo>
                    <a:pt x="33876" y="2698"/>
                  </a:lnTo>
                  <a:lnTo>
                    <a:pt x="33607" y="2294"/>
                  </a:lnTo>
                  <a:lnTo>
                    <a:pt x="33314" y="1934"/>
                  </a:lnTo>
                  <a:lnTo>
                    <a:pt x="32977" y="1597"/>
                  </a:lnTo>
                  <a:lnTo>
                    <a:pt x="32595" y="1282"/>
                  </a:lnTo>
                  <a:lnTo>
                    <a:pt x="32190" y="990"/>
                  </a:lnTo>
                  <a:lnTo>
                    <a:pt x="31763" y="743"/>
                  </a:lnTo>
                  <a:lnTo>
                    <a:pt x="31314" y="518"/>
                  </a:lnTo>
                  <a:lnTo>
                    <a:pt x="30819" y="338"/>
                  </a:lnTo>
                  <a:lnTo>
                    <a:pt x="30325" y="203"/>
                  </a:lnTo>
                  <a:lnTo>
                    <a:pt x="29785" y="91"/>
                  </a:lnTo>
                  <a:lnTo>
                    <a:pt x="29246" y="23"/>
                  </a:lnTo>
                  <a:lnTo>
                    <a:pt x="28706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2846200" y="2048800"/>
              <a:ext cx="796900" cy="486700"/>
            </a:xfrm>
            <a:custGeom>
              <a:avLst/>
              <a:gdLst/>
              <a:ahLst/>
              <a:cxnLst/>
              <a:rect l="l" t="t" r="r" b="b"/>
              <a:pathLst>
                <a:path w="31876" h="19468" extrusionOk="0">
                  <a:moveTo>
                    <a:pt x="5305" y="1"/>
                  </a:moveTo>
                  <a:lnTo>
                    <a:pt x="4945" y="23"/>
                  </a:lnTo>
                  <a:lnTo>
                    <a:pt x="4608" y="68"/>
                  </a:lnTo>
                  <a:lnTo>
                    <a:pt x="4271" y="135"/>
                  </a:lnTo>
                  <a:lnTo>
                    <a:pt x="3956" y="225"/>
                  </a:lnTo>
                  <a:lnTo>
                    <a:pt x="3664" y="338"/>
                  </a:lnTo>
                  <a:lnTo>
                    <a:pt x="3372" y="473"/>
                  </a:lnTo>
                  <a:lnTo>
                    <a:pt x="3080" y="630"/>
                  </a:lnTo>
                  <a:lnTo>
                    <a:pt x="2832" y="810"/>
                  </a:lnTo>
                  <a:lnTo>
                    <a:pt x="2608" y="1012"/>
                  </a:lnTo>
                  <a:lnTo>
                    <a:pt x="2383" y="1237"/>
                  </a:lnTo>
                  <a:lnTo>
                    <a:pt x="2203" y="1462"/>
                  </a:lnTo>
                  <a:lnTo>
                    <a:pt x="2023" y="1709"/>
                  </a:lnTo>
                  <a:lnTo>
                    <a:pt x="1888" y="1979"/>
                  </a:lnTo>
                  <a:lnTo>
                    <a:pt x="1776" y="2249"/>
                  </a:lnTo>
                  <a:lnTo>
                    <a:pt x="1686" y="2541"/>
                  </a:lnTo>
                  <a:lnTo>
                    <a:pt x="1641" y="2833"/>
                  </a:lnTo>
                  <a:lnTo>
                    <a:pt x="22" y="15983"/>
                  </a:lnTo>
                  <a:lnTo>
                    <a:pt x="0" y="16320"/>
                  </a:lnTo>
                  <a:lnTo>
                    <a:pt x="22" y="16658"/>
                  </a:lnTo>
                  <a:lnTo>
                    <a:pt x="67" y="16995"/>
                  </a:lnTo>
                  <a:lnTo>
                    <a:pt x="180" y="17309"/>
                  </a:lnTo>
                  <a:lnTo>
                    <a:pt x="315" y="17624"/>
                  </a:lnTo>
                  <a:lnTo>
                    <a:pt x="495" y="17894"/>
                  </a:lnTo>
                  <a:lnTo>
                    <a:pt x="697" y="18164"/>
                  </a:lnTo>
                  <a:lnTo>
                    <a:pt x="944" y="18433"/>
                  </a:lnTo>
                  <a:lnTo>
                    <a:pt x="1214" y="18658"/>
                  </a:lnTo>
                  <a:lnTo>
                    <a:pt x="1506" y="18861"/>
                  </a:lnTo>
                  <a:lnTo>
                    <a:pt x="1821" y="19040"/>
                  </a:lnTo>
                  <a:lnTo>
                    <a:pt x="2158" y="19198"/>
                  </a:lnTo>
                  <a:lnTo>
                    <a:pt x="2518" y="19310"/>
                  </a:lnTo>
                  <a:lnTo>
                    <a:pt x="2877" y="19400"/>
                  </a:lnTo>
                  <a:lnTo>
                    <a:pt x="3282" y="19445"/>
                  </a:lnTo>
                  <a:lnTo>
                    <a:pt x="3687" y="19467"/>
                  </a:lnTo>
                  <a:lnTo>
                    <a:pt x="28189" y="19467"/>
                  </a:lnTo>
                  <a:lnTo>
                    <a:pt x="28593" y="19445"/>
                  </a:lnTo>
                  <a:lnTo>
                    <a:pt x="28975" y="19400"/>
                  </a:lnTo>
                  <a:lnTo>
                    <a:pt x="29358" y="19310"/>
                  </a:lnTo>
                  <a:lnTo>
                    <a:pt x="29717" y="19198"/>
                  </a:lnTo>
                  <a:lnTo>
                    <a:pt x="30054" y="19040"/>
                  </a:lnTo>
                  <a:lnTo>
                    <a:pt x="30369" y="18861"/>
                  </a:lnTo>
                  <a:lnTo>
                    <a:pt x="30661" y="18658"/>
                  </a:lnTo>
                  <a:lnTo>
                    <a:pt x="30931" y="18433"/>
                  </a:lnTo>
                  <a:lnTo>
                    <a:pt x="31156" y="18164"/>
                  </a:lnTo>
                  <a:lnTo>
                    <a:pt x="31381" y="17894"/>
                  </a:lnTo>
                  <a:lnTo>
                    <a:pt x="31538" y="17624"/>
                  </a:lnTo>
                  <a:lnTo>
                    <a:pt x="31695" y="17309"/>
                  </a:lnTo>
                  <a:lnTo>
                    <a:pt x="31785" y="16995"/>
                  </a:lnTo>
                  <a:lnTo>
                    <a:pt x="31853" y="16658"/>
                  </a:lnTo>
                  <a:lnTo>
                    <a:pt x="31875" y="16320"/>
                  </a:lnTo>
                  <a:lnTo>
                    <a:pt x="31853" y="15983"/>
                  </a:lnTo>
                  <a:lnTo>
                    <a:pt x="30234" y="2833"/>
                  </a:lnTo>
                  <a:lnTo>
                    <a:pt x="30189" y="2541"/>
                  </a:lnTo>
                  <a:lnTo>
                    <a:pt x="30099" y="2249"/>
                  </a:lnTo>
                  <a:lnTo>
                    <a:pt x="29987" y="1979"/>
                  </a:lnTo>
                  <a:lnTo>
                    <a:pt x="29852" y="1709"/>
                  </a:lnTo>
                  <a:lnTo>
                    <a:pt x="29672" y="1462"/>
                  </a:lnTo>
                  <a:lnTo>
                    <a:pt x="29492" y="1237"/>
                  </a:lnTo>
                  <a:lnTo>
                    <a:pt x="29268" y="1012"/>
                  </a:lnTo>
                  <a:lnTo>
                    <a:pt x="29043" y="810"/>
                  </a:lnTo>
                  <a:lnTo>
                    <a:pt x="28773" y="630"/>
                  </a:lnTo>
                  <a:lnTo>
                    <a:pt x="28503" y="473"/>
                  </a:lnTo>
                  <a:lnTo>
                    <a:pt x="28211" y="338"/>
                  </a:lnTo>
                  <a:lnTo>
                    <a:pt x="27896" y="225"/>
                  </a:lnTo>
                  <a:lnTo>
                    <a:pt x="27582" y="135"/>
                  </a:lnTo>
                  <a:lnTo>
                    <a:pt x="27245" y="68"/>
                  </a:lnTo>
                  <a:lnTo>
                    <a:pt x="26907" y="23"/>
                  </a:lnTo>
                  <a:lnTo>
                    <a:pt x="26570" y="1"/>
                  </a:lnTo>
                  <a:close/>
                </a:path>
              </a:pathLst>
            </a:custGeom>
            <a:solidFill>
              <a:srgbClr val="EA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2877650" y="2167375"/>
              <a:ext cx="733400" cy="26450"/>
            </a:xfrm>
            <a:custGeom>
              <a:avLst/>
              <a:gdLst/>
              <a:ahLst/>
              <a:cxnLst/>
              <a:rect l="l" t="t" r="r" b="b"/>
              <a:pathLst>
                <a:path w="29336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29336" y="1057"/>
                  </a:lnTo>
                  <a:lnTo>
                    <a:pt x="29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2851800" y="2376425"/>
              <a:ext cx="785100" cy="26450"/>
            </a:xfrm>
            <a:custGeom>
              <a:avLst/>
              <a:gdLst/>
              <a:ahLst/>
              <a:cxnLst/>
              <a:rect l="l" t="t" r="r" b="b"/>
              <a:pathLst>
                <a:path w="31404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31404" y="1057"/>
                  </a:lnTo>
                  <a:lnTo>
                    <a:pt x="31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3371075" y="2048800"/>
              <a:ext cx="31500" cy="486700"/>
            </a:xfrm>
            <a:custGeom>
              <a:avLst/>
              <a:gdLst/>
              <a:ahLst/>
              <a:cxnLst/>
              <a:rect l="l" t="t" r="r" b="b"/>
              <a:pathLst>
                <a:path w="1260" h="19468" extrusionOk="0">
                  <a:moveTo>
                    <a:pt x="0" y="1"/>
                  </a:moveTo>
                  <a:lnTo>
                    <a:pt x="0" y="19467"/>
                  </a:lnTo>
                  <a:lnTo>
                    <a:pt x="1259" y="19467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3059175" y="2048800"/>
              <a:ext cx="30925" cy="486700"/>
            </a:xfrm>
            <a:custGeom>
              <a:avLst/>
              <a:gdLst/>
              <a:ahLst/>
              <a:cxnLst/>
              <a:rect l="l" t="t" r="r" b="b"/>
              <a:pathLst>
                <a:path w="1237" h="19468" extrusionOk="0">
                  <a:moveTo>
                    <a:pt x="1" y="1"/>
                  </a:moveTo>
                  <a:lnTo>
                    <a:pt x="1" y="19467"/>
                  </a:lnTo>
                  <a:lnTo>
                    <a:pt x="1237" y="19467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3993750" y="264525"/>
              <a:ext cx="739575" cy="739025"/>
            </a:xfrm>
            <a:custGeom>
              <a:avLst/>
              <a:gdLst/>
              <a:ahLst/>
              <a:cxnLst/>
              <a:rect l="l" t="t" r="r" b="b"/>
              <a:pathLst>
                <a:path w="29583" h="29561" extrusionOk="0">
                  <a:moveTo>
                    <a:pt x="14027" y="1"/>
                  </a:moveTo>
                  <a:lnTo>
                    <a:pt x="13285" y="68"/>
                  </a:lnTo>
                  <a:lnTo>
                    <a:pt x="12543" y="158"/>
                  </a:lnTo>
                  <a:lnTo>
                    <a:pt x="11802" y="293"/>
                  </a:lnTo>
                  <a:lnTo>
                    <a:pt x="11082" y="450"/>
                  </a:lnTo>
                  <a:lnTo>
                    <a:pt x="10385" y="652"/>
                  </a:lnTo>
                  <a:lnTo>
                    <a:pt x="9711" y="877"/>
                  </a:lnTo>
                  <a:lnTo>
                    <a:pt x="9037" y="1147"/>
                  </a:lnTo>
                  <a:lnTo>
                    <a:pt x="8385" y="1439"/>
                  </a:lnTo>
                  <a:lnTo>
                    <a:pt x="7733" y="1776"/>
                  </a:lnTo>
                  <a:lnTo>
                    <a:pt x="7126" y="2136"/>
                  </a:lnTo>
                  <a:lnTo>
                    <a:pt x="6519" y="2518"/>
                  </a:lnTo>
                  <a:lnTo>
                    <a:pt x="5935" y="2923"/>
                  </a:lnTo>
                  <a:lnTo>
                    <a:pt x="5373" y="3372"/>
                  </a:lnTo>
                  <a:lnTo>
                    <a:pt x="4833" y="3822"/>
                  </a:lnTo>
                  <a:lnTo>
                    <a:pt x="4339" y="4317"/>
                  </a:lnTo>
                  <a:lnTo>
                    <a:pt x="3844" y="4834"/>
                  </a:lnTo>
                  <a:lnTo>
                    <a:pt x="3372" y="5373"/>
                  </a:lnTo>
                  <a:lnTo>
                    <a:pt x="2945" y="5935"/>
                  </a:lnTo>
                  <a:lnTo>
                    <a:pt x="2518" y="6519"/>
                  </a:lnTo>
                  <a:lnTo>
                    <a:pt x="2136" y="7104"/>
                  </a:lnTo>
                  <a:lnTo>
                    <a:pt x="1776" y="7733"/>
                  </a:lnTo>
                  <a:lnTo>
                    <a:pt x="1461" y="8363"/>
                  </a:lnTo>
                  <a:lnTo>
                    <a:pt x="1169" y="9015"/>
                  </a:lnTo>
                  <a:lnTo>
                    <a:pt x="899" y="9689"/>
                  </a:lnTo>
                  <a:lnTo>
                    <a:pt x="675" y="10386"/>
                  </a:lnTo>
                  <a:lnTo>
                    <a:pt x="472" y="11083"/>
                  </a:lnTo>
                  <a:lnTo>
                    <a:pt x="292" y="11802"/>
                  </a:lnTo>
                  <a:lnTo>
                    <a:pt x="180" y="12521"/>
                  </a:lnTo>
                  <a:lnTo>
                    <a:pt x="68" y="13263"/>
                  </a:lnTo>
                  <a:lnTo>
                    <a:pt x="23" y="14027"/>
                  </a:lnTo>
                  <a:lnTo>
                    <a:pt x="0" y="14769"/>
                  </a:lnTo>
                  <a:lnTo>
                    <a:pt x="23" y="15534"/>
                  </a:lnTo>
                  <a:lnTo>
                    <a:pt x="68" y="16298"/>
                  </a:lnTo>
                  <a:lnTo>
                    <a:pt x="180" y="17040"/>
                  </a:lnTo>
                  <a:lnTo>
                    <a:pt x="292" y="17759"/>
                  </a:lnTo>
                  <a:lnTo>
                    <a:pt x="472" y="18478"/>
                  </a:lnTo>
                  <a:lnTo>
                    <a:pt x="675" y="19175"/>
                  </a:lnTo>
                  <a:lnTo>
                    <a:pt x="899" y="19872"/>
                  </a:lnTo>
                  <a:lnTo>
                    <a:pt x="1169" y="20524"/>
                  </a:lnTo>
                  <a:lnTo>
                    <a:pt x="1461" y="21198"/>
                  </a:lnTo>
                  <a:lnTo>
                    <a:pt x="1776" y="21828"/>
                  </a:lnTo>
                  <a:lnTo>
                    <a:pt x="2136" y="22435"/>
                  </a:lnTo>
                  <a:lnTo>
                    <a:pt x="2518" y="23042"/>
                  </a:lnTo>
                  <a:lnTo>
                    <a:pt x="2945" y="23626"/>
                  </a:lnTo>
                  <a:lnTo>
                    <a:pt x="3372" y="24188"/>
                  </a:lnTo>
                  <a:lnTo>
                    <a:pt x="3844" y="24728"/>
                  </a:lnTo>
                  <a:lnTo>
                    <a:pt x="4339" y="25245"/>
                  </a:lnTo>
                  <a:lnTo>
                    <a:pt x="4833" y="25717"/>
                  </a:lnTo>
                  <a:lnTo>
                    <a:pt x="5373" y="26189"/>
                  </a:lnTo>
                  <a:lnTo>
                    <a:pt x="5935" y="26638"/>
                  </a:lnTo>
                  <a:lnTo>
                    <a:pt x="6519" y="27043"/>
                  </a:lnTo>
                  <a:lnTo>
                    <a:pt x="7126" y="27425"/>
                  </a:lnTo>
                  <a:lnTo>
                    <a:pt x="7733" y="27785"/>
                  </a:lnTo>
                  <a:lnTo>
                    <a:pt x="8385" y="28099"/>
                  </a:lnTo>
                  <a:lnTo>
                    <a:pt x="9037" y="28414"/>
                  </a:lnTo>
                  <a:lnTo>
                    <a:pt x="9711" y="28661"/>
                  </a:lnTo>
                  <a:lnTo>
                    <a:pt x="10385" y="28909"/>
                  </a:lnTo>
                  <a:lnTo>
                    <a:pt x="11082" y="29088"/>
                  </a:lnTo>
                  <a:lnTo>
                    <a:pt x="11802" y="29268"/>
                  </a:lnTo>
                  <a:lnTo>
                    <a:pt x="12543" y="29403"/>
                  </a:lnTo>
                  <a:lnTo>
                    <a:pt x="13285" y="29493"/>
                  </a:lnTo>
                  <a:lnTo>
                    <a:pt x="14027" y="29538"/>
                  </a:lnTo>
                  <a:lnTo>
                    <a:pt x="14791" y="29561"/>
                  </a:lnTo>
                  <a:lnTo>
                    <a:pt x="15556" y="29538"/>
                  </a:lnTo>
                  <a:lnTo>
                    <a:pt x="16297" y="29493"/>
                  </a:lnTo>
                  <a:lnTo>
                    <a:pt x="17039" y="29403"/>
                  </a:lnTo>
                  <a:lnTo>
                    <a:pt x="17759" y="29268"/>
                  </a:lnTo>
                  <a:lnTo>
                    <a:pt x="18478" y="29088"/>
                  </a:lnTo>
                  <a:lnTo>
                    <a:pt x="19175" y="28909"/>
                  </a:lnTo>
                  <a:lnTo>
                    <a:pt x="19872" y="28661"/>
                  </a:lnTo>
                  <a:lnTo>
                    <a:pt x="20546" y="28414"/>
                  </a:lnTo>
                  <a:lnTo>
                    <a:pt x="21198" y="28099"/>
                  </a:lnTo>
                  <a:lnTo>
                    <a:pt x="21827" y="27785"/>
                  </a:lnTo>
                  <a:lnTo>
                    <a:pt x="22457" y="27425"/>
                  </a:lnTo>
                  <a:lnTo>
                    <a:pt x="23064" y="27043"/>
                  </a:lnTo>
                  <a:lnTo>
                    <a:pt x="23626" y="26638"/>
                  </a:lnTo>
                  <a:lnTo>
                    <a:pt x="24188" y="26189"/>
                  </a:lnTo>
                  <a:lnTo>
                    <a:pt x="24727" y="25717"/>
                  </a:lnTo>
                  <a:lnTo>
                    <a:pt x="25244" y="25245"/>
                  </a:lnTo>
                  <a:lnTo>
                    <a:pt x="25739" y="24728"/>
                  </a:lnTo>
                  <a:lnTo>
                    <a:pt x="26188" y="24188"/>
                  </a:lnTo>
                  <a:lnTo>
                    <a:pt x="26638" y="23626"/>
                  </a:lnTo>
                  <a:lnTo>
                    <a:pt x="27042" y="23042"/>
                  </a:lnTo>
                  <a:lnTo>
                    <a:pt x="27425" y="22435"/>
                  </a:lnTo>
                  <a:lnTo>
                    <a:pt x="27784" y="21828"/>
                  </a:lnTo>
                  <a:lnTo>
                    <a:pt x="28121" y="21198"/>
                  </a:lnTo>
                  <a:lnTo>
                    <a:pt x="28414" y="20524"/>
                  </a:lnTo>
                  <a:lnTo>
                    <a:pt x="28683" y="19872"/>
                  </a:lnTo>
                  <a:lnTo>
                    <a:pt x="28908" y="19175"/>
                  </a:lnTo>
                  <a:lnTo>
                    <a:pt x="29110" y="18478"/>
                  </a:lnTo>
                  <a:lnTo>
                    <a:pt x="29268" y="17759"/>
                  </a:lnTo>
                  <a:lnTo>
                    <a:pt x="29403" y="17040"/>
                  </a:lnTo>
                  <a:lnTo>
                    <a:pt x="29493" y="16298"/>
                  </a:lnTo>
                  <a:lnTo>
                    <a:pt x="29560" y="15534"/>
                  </a:lnTo>
                  <a:lnTo>
                    <a:pt x="29583" y="14769"/>
                  </a:lnTo>
                  <a:lnTo>
                    <a:pt x="29560" y="14027"/>
                  </a:lnTo>
                  <a:lnTo>
                    <a:pt x="29493" y="13263"/>
                  </a:lnTo>
                  <a:lnTo>
                    <a:pt x="29403" y="12521"/>
                  </a:lnTo>
                  <a:lnTo>
                    <a:pt x="29268" y="11802"/>
                  </a:lnTo>
                  <a:lnTo>
                    <a:pt x="29110" y="11083"/>
                  </a:lnTo>
                  <a:lnTo>
                    <a:pt x="28908" y="10386"/>
                  </a:lnTo>
                  <a:lnTo>
                    <a:pt x="28683" y="9689"/>
                  </a:lnTo>
                  <a:lnTo>
                    <a:pt x="28414" y="9015"/>
                  </a:lnTo>
                  <a:lnTo>
                    <a:pt x="28121" y="8363"/>
                  </a:lnTo>
                  <a:lnTo>
                    <a:pt x="27784" y="7733"/>
                  </a:lnTo>
                  <a:lnTo>
                    <a:pt x="27425" y="7104"/>
                  </a:lnTo>
                  <a:lnTo>
                    <a:pt x="27042" y="6519"/>
                  </a:lnTo>
                  <a:lnTo>
                    <a:pt x="26638" y="5935"/>
                  </a:lnTo>
                  <a:lnTo>
                    <a:pt x="26188" y="5373"/>
                  </a:lnTo>
                  <a:lnTo>
                    <a:pt x="25739" y="4834"/>
                  </a:lnTo>
                  <a:lnTo>
                    <a:pt x="25244" y="4317"/>
                  </a:lnTo>
                  <a:lnTo>
                    <a:pt x="24727" y="3822"/>
                  </a:lnTo>
                  <a:lnTo>
                    <a:pt x="24188" y="3372"/>
                  </a:lnTo>
                  <a:lnTo>
                    <a:pt x="23626" y="2923"/>
                  </a:lnTo>
                  <a:lnTo>
                    <a:pt x="23064" y="2518"/>
                  </a:lnTo>
                  <a:lnTo>
                    <a:pt x="22457" y="2136"/>
                  </a:lnTo>
                  <a:lnTo>
                    <a:pt x="21827" y="1776"/>
                  </a:lnTo>
                  <a:lnTo>
                    <a:pt x="21198" y="1439"/>
                  </a:lnTo>
                  <a:lnTo>
                    <a:pt x="20546" y="1147"/>
                  </a:lnTo>
                  <a:lnTo>
                    <a:pt x="19872" y="877"/>
                  </a:lnTo>
                  <a:lnTo>
                    <a:pt x="19175" y="652"/>
                  </a:lnTo>
                  <a:lnTo>
                    <a:pt x="18478" y="450"/>
                  </a:lnTo>
                  <a:lnTo>
                    <a:pt x="17759" y="293"/>
                  </a:lnTo>
                  <a:lnTo>
                    <a:pt x="17039" y="158"/>
                  </a:lnTo>
                  <a:lnTo>
                    <a:pt x="16297" y="68"/>
                  </a:lnTo>
                  <a:lnTo>
                    <a:pt x="155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48" y="1597"/>
                  </a:lnTo>
                  <a:lnTo>
                    <a:pt x="540" y="3170"/>
                  </a:lnTo>
                  <a:lnTo>
                    <a:pt x="855" y="4766"/>
                  </a:lnTo>
                  <a:lnTo>
                    <a:pt x="1192" y="6340"/>
                  </a:lnTo>
                  <a:lnTo>
                    <a:pt x="1551" y="7913"/>
                  </a:lnTo>
                  <a:lnTo>
                    <a:pt x="1956" y="9464"/>
                  </a:lnTo>
                  <a:lnTo>
                    <a:pt x="2361" y="11015"/>
                  </a:lnTo>
                  <a:lnTo>
                    <a:pt x="2810" y="12544"/>
                  </a:lnTo>
                  <a:lnTo>
                    <a:pt x="3282" y="14095"/>
                  </a:lnTo>
                  <a:lnTo>
                    <a:pt x="3799" y="15601"/>
                  </a:lnTo>
                  <a:lnTo>
                    <a:pt x="4316" y="17107"/>
                  </a:lnTo>
                  <a:lnTo>
                    <a:pt x="4878" y="18613"/>
                  </a:lnTo>
                  <a:lnTo>
                    <a:pt x="5463" y="20097"/>
                  </a:lnTo>
                  <a:lnTo>
                    <a:pt x="6070" y="21581"/>
                  </a:lnTo>
                  <a:lnTo>
                    <a:pt x="6699" y="23042"/>
                  </a:lnTo>
                  <a:lnTo>
                    <a:pt x="7374" y="24503"/>
                  </a:lnTo>
                  <a:lnTo>
                    <a:pt x="8048" y="25941"/>
                  </a:lnTo>
                  <a:lnTo>
                    <a:pt x="8767" y="27380"/>
                  </a:lnTo>
                  <a:lnTo>
                    <a:pt x="9509" y="28796"/>
                  </a:lnTo>
                  <a:lnTo>
                    <a:pt x="10251" y="30190"/>
                  </a:lnTo>
                  <a:lnTo>
                    <a:pt x="11038" y="31584"/>
                  </a:lnTo>
                  <a:lnTo>
                    <a:pt x="11847" y="32955"/>
                  </a:lnTo>
                  <a:lnTo>
                    <a:pt x="12701" y="34326"/>
                  </a:lnTo>
                  <a:lnTo>
                    <a:pt x="13555" y="35675"/>
                  </a:lnTo>
                  <a:lnTo>
                    <a:pt x="14432" y="37001"/>
                  </a:lnTo>
                  <a:lnTo>
                    <a:pt x="15331" y="38305"/>
                  </a:lnTo>
                  <a:lnTo>
                    <a:pt x="16275" y="39609"/>
                  </a:lnTo>
                  <a:lnTo>
                    <a:pt x="17219" y="40890"/>
                  </a:lnTo>
                  <a:lnTo>
                    <a:pt x="18208" y="42149"/>
                  </a:lnTo>
                  <a:lnTo>
                    <a:pt x="19198" y="43408"/>
                  </a:lnTo>
                  <a:lnTo>
                    <a:pt x="20209" y="44644"/>
                  </a:lnTo>
                  <a:lnTo>
                    <a:pt x="21266" y="45858"/>
                  </a:lnTo>
                  <a:lnTo>
                    <a:pt x="22322" y="47049"/>
                  </a:lnTo>
                  <a:lnTo>
                    <a:pt x="23424" y="48218"/>
                  </a:lnTo>
                  <a:lnTo>
                    <a:pt x="24525" y="49387"/>
                  </a:lnTo>
                  <a:lnTo>
                    <a:pt x="25649" y="50534"/>
                  </a:lnTo>
                  <a:lnTo>
                    <a:pt x="26818" y="51658"/>
                  </a:lnTo>
                  <a:lnTo>
                    <a:pt x="27987" y="52759"/>
                  </a:lnTo>
                  <a:lnTo>
                    <a:pt x="29178" y="53838"/>
                  </a:lnTo>
                  <a:lnTo>
                    <a:pt x="30392" y="54895"/>
                  </a:lnTo>
                  <a:lnTo>
                    <a:pt x="31628" y="55929"/>
                  </a:lnTo>
                  <a:lnTo>
                    <a:pt x="32887" y="56940"/>
                  </a:lnTo>
                  <a:lnTo>
                    <a:pt x="34169" y="57952"/>
                  </a:lnTo>
                  <a:lnTo>
                    <a:pt x="35472" y="58918"/>
                  </a:lnTo>
                  <a:lnTo>
                    <a:pt x="36776" y="59862"/>
                  </a:lnTo>
                  <a:lnTo>
                    <a:pt x="38125" y="60807"/>
                  </a:lnTo>
                  <a:lnTo>
                    <a:pt x="39474" y="61706"/>
                  </a:lnTo>
                  <a:lnTo>
                    <a:pt x="40845" y="62582"/>
                  </a:lnTo>
                  <a:lnTo>
                    <a:pt x="42238" y="63459"/>
                  </a:lnTo>
                  <a:lnTo>
                    <a:pt x="43655" y="64291"/>
                  </a:lnTo>
                  <a:lnTo>
                    <a:pt x="45093" y="65100"/>
                  </a:lnTo>
                  <a:lnTo>
                    <a:pt x="46532" y="65887"/>
                  </a:lnTo>
                  <a:lnTo>
                    <a:pt x="48016" y="66651"/>
                  </a:lnTo>
                  <a:lnTo>
                    <a:pt x="49499" y="67370"/>
                  </a:lnTo>
                  <a:lnTo>
                    <a:pt x="51005" y="68090"/>
                  </a:lnTo>
                  <a:lnTo>
                    <a:pt x="52511" y="68764"/>
                  </a:lnTo>
                  <a:lnTo>
                    <a:pt x="54062" y="69438"/>
                  </a:lnTo>
                  <a:lnTo>
                    <a:pt x="55614" y="70068"/>
                  </a:lnTo>
                  <a:lnTo>
                    <a:pt x="57187" y="70675"/>
                  </a:lnTo>
                  <a:lnTo>
                    <a:pt x="58783" y="71237"/>
                  </a:lnTo>
                  <a:lnTo>
                    <a:pt x="60379" y="71799"/>
                  </a:lnTo>
                  <a:lnTo>
                    <a:pt x="61998" y="72316"/>
                  </a:lnTo>
                  <a:lnTo>
                    <a:pt x="63639" y="72810"/>
                  </a:lnTo>
                  <a:lnTo>
                    <a:pt x="65302" y="73260"/>
                  </a:lnTo>
                  <a:lnTo>
                    <a:pt x="66426" y="73552"/>
                  </a:lnTo>
                  <a:lnTo>
                    <a:pt x="67550" y="73844"/>
                  </a:lnTo>
                  <a:lnTo>
                    <a:pt x="68651" y="74092"/>
                  </a:lnTo>
                  <a:lnTo>
                    <a:pt x="69775" y="74339"/>
                  </a:lnTo>
                  <a:lnTo>
                    <a:pt x="70899" y="74586"/>
                  </a:lnTo>
                  <a:lnTo>
                    <a:pt x="72023" y="74811"/>
                  </a:lnTo>
                  <a:lnTo>
                    <a:pt x="73147" y="75013"/>
                  </a:lnTo>
                  <a:lnTo>
                    <a:pt x="74249" y="75193"/>
                  </a:lnTo>
                  <a:lnTo>
                    <a:pt x="75373" y="75373"/>
                  </a:lnTo>
                  <a:lnTo>
                    <a:pt x="76497" y="75530"/>
                  </a:lnTo>
                  <a:lnTo>
                    <a:pt x="77620" y="75688"/>
                  </a:lnTo>
                  <a:lnTo>
                    <a:pt x="78722" y="75800"/>
                  </a:lnTo>
                  <a:lnTo>
                    <a:pt x="79846" y="75935"/>
                  </a:lnTo>
                  <a:lnTo>
                    <a:pt x="80970" y="76025"/>
                  </a:lnTo>
                  <a:lnTo>
                    <a:pt x="82071" y="76115"/>
                  </a:lnTo>
                  <a:lnTo>
                    <a:pt x="83195" y="76205"/>
                  </a:lnTo>
                  <a:lnTo>
                    <a:pt x="84297" y="76250"/>
                  </a:lnTo>
                  <a:lnTo>
                    <a:pt x="85421" y="76295"/>
                  </a:lnTo>
                  <a:lnTo>
                    <a:pt x="86522" y="76340"/>
                  </a:lnTo>
                  <a:lnTo>
                    <a:pt x="87624" y="76362"/>
                  </a:lnTo>
                  <a:lnTo>
                    <a:pt x="88748" y="76362"/>
                  </a:lnTo>
                  <a:lnTo>
                    <a:pt x="89849" y="76340"/>
                  </a:lnTo>
                  <a:lnTo>
                    <a:pt x="90951" y="76340"/>
                  </a:lnTo>
                  <a:lnTo>
                    <a:pt x="92052" y="76295"/>
                  </a:lnTo>
                  <a:lnTo>
                    <a:pt x="93153" y="76250"/>
                  </a:lnTo>
                  <a:lnTo>
                    <a:pt x="94232" y="76182"/>
                  </a:lnTo>
                  <a:lnTo>
                    <a:pt x="95334" y="76115"/>
                  </a:lnTo>
                  <a:lnTo>
                    <a:pt x="96435" y="76025"/>
                  </a:lnTo>
                  <a:lnTo>
                    <a:pt x="98593" y="75800"/>
                  </a:lnTo>
                  <a:lnTo>
                    <a:pt x="100774" y="75530"/>
                  </a:lnTo>
                  <a:lnTo>
                    <a:pt x="102932" y="75193"/>
                  </a:lnTo>
                  <a:lnTo>
                    <a:pt x="105067" y="74811"/>
                  </a:lnTo>
                  <a:lnTo>
                    <a:pt x="107180" y="74384"/>
                  </a:lnTo>
                  <a:lnTo>
                    <a:pt x="109293" y="73912"/>
                  </a:lnTo>
                  <a:lnTo>
                    <a:pt x="111406" y="73395"/>
                  </a:lnTo>
                  <a:lnTo>
                    <a:pt x="113474" y="72810"/>
                  </a:lnTo>
                  <a:lnTo>
                    <a:pt x="115543" y="72181"/>
                  </a:lnTo>
                  <a:lnTo>
                    <a:pt x="117588" y="71507"/>
                  </a:lnTo>
                  <a:lnTo>
                    <a:pt x="119611" y="70787"/>
                  </a:lnTo>
                  <a:lnTo>
                    <a:pt x="121634" y="70000"/>
                  </a:lnTo>
                  <a:lnTo>
                    <a:pt x="123613" y="69191"/>
                  </a:lnTo>
                  <a:lnTo>
                    <a:pt x="125591" y="68315"/>
                  </a:lnTo>
                  <a:lnTo>
                    <a:pt x="127524" y="67393"/>
                  </a:lnTo>
                  <a:lnTo>
                    <a:pt x="129457" y="66449"/>
                  </a:lnTo>
                  <a:lnTo>
                    <a:pt x="131345" y="65437"/>
                  </a:lnTo>
                  <a:lnTo>
                    <a:pt x="133211" y="64381"/>
                  </a:lnTo>
                  <a:lnTo>
                    <a:pt x="135077" y="63302"/>
                  </a:lnTo>
                  <a:lnTo>
                    <a:pt x="136898" y="62155"/>
                  </a:lnTo>
                  <a:lnTo>
                    <a:pt x="138696" y="60986"/>
                  </a:lnTo>
                  <a:lnTo>
                    <a:pt x="140449" y="59750"/>
                  </a:lnTo>
                  <a:lnTo>
                    <a:pt x="142180" y="58491"/>
                  </a:lnTo>
                  <a:lnTo>
                    <a:pt x="143889" y="57187"/>
                  </a:lnTo>
                  <a:lnTo>
                    <a:pt x="145575" y="55839"/>
                  </a:lnTo>
                  <a:lnTo>
                    <a:pt x="147215" y="54445"/>
                  </a:lnTo>
                  <a:lnTo>
                    <a:pt x="148834" y="53006"/>
                  </a:lnTo>
                  <a:lnTo>
                    <a:pt x="150407" y="51545"/>
                  </a:lnTo>
                  <a:lnTo>
                    <a:pt x="151959" y="50017"/>
                  </a:lnTo>
                  <a:lnTo>
                    <a:pt x="153465" y="48488"/>
                  </a:lnTo>
                  <a:lnTo>
                    <a:pt x="154926" y="46892"/>
                  </a:lnTo>
                  <a:lnTo>
                    <a:pt x="156364" y="45273"/>
                  </a:lnTo>
                  <a:lnTo>
                    <a:pt x="157781" y="43610"/>
                  </a:lnTo>
                  <a:lnTo>
                    <a:pt x="159129" y="41902"/>
                  </a:lnTo>
                  <a:lnTo>
                    <a:pt x="160456" y="40171"/>
                  </a:lnTo>
                  <a:lnTo>
                    <a:pt x="161107" y="39294"/>
                  </a:lnTo>
                  <a:lnTo>
                    <a:pt x="161737" y="38395"/>
                  </a:lnTo>
                  <a:lnTo>
                    <a:pt x="162366" y="37496"/>
                  </a:lnTo>
                  <a:lnTo>
                    <a:pt x="162973" y="36597"/>
                  </a:lnTo>
                  <a:lnTo>
                    <a:pt x="163580" y="35675"/>
                  </a:lnTo>
                  <a:lnTo>
                    <a:pt x="164187" y="34753"/>
                  </a:lnTo>
                  <a:lnTo>
                    <a:pt x="164749" y="33809"/>
                  </a:lnTo>
                  <a:lnTo>
                    <a:pt x="165334" y="32865"/>
                  </a:lnTo>
                  <a:lnTo>
                    <a:pt x="165896" y="31921"/>
                  </a:lnTo>
                  <a:lnTo>
                    <a:pt x="166435" y="30954"/>
                  </a:lnTo>
                  <a:lnTo>
                    <a:pt x="166975" y="29988"/>
                  </a:lnTo>
                  <a:lnTo>
                    <a:pt x="167514" y="29021"/>
                  </a:lnTo>
                  <a:lnTo>
                    <a:pt x="168031" y="28032"/>
                  </a:lnTo>
                  <a:lnTo>
                    <a:pt x="168526" y="27043"/>
                  </a:lnTo>
                  <a:lnTo>
                    <a:pt x="169020" y="26031"/>
                  </a:lnTo>
                  <a:lnTo>
                    <a:pt x="169515" y="25020"/>
                  </a:lnTo>
                  <a:lnTo>
                    <a:pt x="169987" y="24008"/>
                  </a:lnTo>
                  <a:lnTo>
                    <a:pt x="170436" y="22974"/>
                  </a:lnTo>
                  <a:lnTo>
                    <a:pt x="170886" y="21940"/>
                  </a:lnTo>
                  <a:lnTo>
                    <a:pt x="171313" y="20906"/>
                  </a:lnTo>
                  <a:lnTo>
                    <a:pt x="171740" y="19872"/>
                  </a:lnTo>
                  <a:lnTo>
                    <a:pt x="172145" y="18816"/>
                  </a:lnTo>
                  <a:lnTo>
                    <a:pt x="172549" y="17737"/>
                  </a:lnTo>
                  <a:lnTo>
                    <a:pt x="172931" y="16680"/>
                  </a:lnTo>
                  <a:lnTo>
                    <a:pt x="173314" y="15601"/>
                  </a:lnTo>
                  <a:lnTo>
                    <a:pt x="173673" y="14500"/>
                  </a:lnTo>
                  <a:lnTo>
                    <a:pt x="174010" y="13421"/>
                  </a:lnTo>
                  <a:lnTo>
                    <a:pt x="174348" y="12319"/>
                  </a:lnTo>
                  <a:lnTo>
                    <a:pt x="174662" y="11195"/>
                  </a:lnTo>
                  <a:lnTo>
                    <a:pt x="174977" y="10094"/>
                  </a:lnTo>
                  <a:lnTo>
                    <a:pt x="175314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91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48" y="1597"/>
                  </a:lnTo>
                  <a:lnTo>
                    <a:pt x="540" y="3170"/>
                  </a:lnTo>
                  <a:lnTo>
                    <a:pt x="855" y="4766"/>
                  </a:lnTo>
                  <a:lnTo>
                    <a:pt x="1192" y="6340"/>
                  </a:lnTo>
                  <a:lnTo>
                    <a:pt x="1551" y="7913"/>
                  </a:lnTo>
                  <a:lnTo>
                    <a:pt x="1956" y="9464"/>
                  </a:lnTo>
                  <a:lnTo>
                    <a:pt x="2361" y="11015"/>
                  </a:lnTo>
                  <a:lnTo>
                    <a:pt x="2810" y="12544"/>
                  </a:lnTo>
                  <a:lnTo>
                    <a:pt x="3282" y="14095"/>
                  </a:lnTo>
                  <a:lnTo>
                    <a:pt x="3799" y="15601"/>
                  </a:lnTo>
                  <a:lnTo>
                    <a:pt x="4316" y="17107"/>
                  </a:lnTo>
                  <a:lnTo>
                    <a:pt x="4878" y="18613"/>
                  </a:lnTo>
                  <a:lnTo>
                    <a:pt x="5463" y="20097"/>
                  </a:lnTo>
                  <a:lnTo>
                    <a:pt x="6070" y="21581"/>
                  </a:lnTo>
                  <a:lnTo>
                    <a:pt x="6699" y="23042"/>
                  </a:lnTo>
                  <a:lnTo>
                    <a:pt x="7374" y="24503"/>
                  </a:lnTo>
                  <a:lnTo>
                    <a:pt x="8048" y="25941"/>
                  </a:lnTo>
                  <a:lnTo>
                    <a:pt x="8767" y="27380"/>
                  </a:lnTo>
                  <a:lnTo>
                    <a:pt x="9509" y="28796"/>
                  </a:lnTo>
                  <a:lnTo>
                    <a:pt x="10251" y="30190"/>
                  </a:lnTo>
                  <a:lnTo>
                    <a:pt x="11038" y="31584"/>
                  </a:lnTo>
                  <a:lnTo>
                    <a:pt x="11847" y="32955"/>
                  </a:lnTo>
                  <a:lnTo>
                    <a:pt x="12701" y="34326"/>
                  </a:lnTo>
                  <a:lnTo>
                    <a:pt x="13555" y="35675"/>
                  </a:lnTo>
                  <a:lnTo>
                    <a:pt x="14432" y="37001"/>
                  </a:lnTo>
                  <a:lnTo>
                    <a:pt x="15331" y="38305"/>
                  </a:lnTo>
                  <a:lnTo>
                    <a:pt x="16275" y="39609"/>
                  </a:lnTo>
                  <a:lnTo>
                    <a:pt x="17219" y="40890"/>
                  </a:lnTo>
                  <a:lnTo>
                    <a:pt x="18186" y="42149"/>
                  </a:lnTo>
                  <a:lnTo>
                    <a:pt x="19198" y="43408"/>
                  </a:lnTo>
                  <a:lnTo>
                    <a:pt x="20209" y="44644"/>
                  </a:lnTo>
                  <a:lnTo>
                    <a:pt x="21266" y="45858"/>
                  </a:lnTo>
                  <a:lnTo>
                    <a:pt x="22322" y="47049"/>
                  </a:lnTo>
                  <a:lnTo>
                    <a:pt x="23424" y="48218"/>
                  </a:lnTo>
                  <a:lnTo>
                    <a:pt x="24525" y="49387"/>
                  </a:lnTo>
                  <a:lnTo>
                    <a:pt x="25649" y="50534"/>
                  </a:lnTo>
                  <a:lnTo>
                    <a:pt x="26818" y="51658"/>
                  </a:lnTo>
                  <a:lnTo>
                    <a:pt x="27987" y="52759"/>
                  </a:lnTo>
                  <a:lnTo>
                    <a:pt x="29178" y="53838"/>
                  </a:lnTo>
                  <a:lnTo>
                    <a:pt x="30392" y="54895"/>
                  </a:lnTo>
                  <a:lnTo>
                    <a:pt x="31628" y="55929"/>
                  </a:lnTo>
                  <a:lnTo>
                    <a:pt x="32887" y="56940"/>
                  </a:lnTo>
                  <a:lnTo>
                    <a:pt x="34169" y="57952"/>
                  </a:lnTo>
                  <a:lnTo>
                    <a:pt x="35472" y="58918"/>
                  </a:lnTo>
                  <a:lnTo>
                    <a:pt x="36776" y="59862"/>
                  </a:lnTo>
                  <a:lnTo>
                    <a:pt x="38125" y="60807"/>
                  </a:lnTo>
                  <a:lnTo>
                    <a:pt x="39474" y="61706"/>
                  </a:lnTo>
                  <a:lnTo>
                    <a:pt x="40845" y="62582"/>
                  </a:lnTo>
                  <a:lnTo>
                    <a:pt x="42238" y="63459"/>
                  </a:lnTo>
                  <a:lnTo>
                    <a:pt x="43655" y="64291"/>
                  </a:lnTo>
                  <a:lnTo>
                    <a:pt x="45093" y="65100"/>
                  </a:lnTo>
                  <a:lnTo>
                    <a:pt x="46532" y="65887"/>
                  </a:lnTo>
                  <a:lnTo>
                    <a:pt x="48016" y="66651"/>
                  </a:lnTo>
                  <a:lnTo>
                    <a:pt x="49499" y="67370"/>
                  </a:lnTo>
                  <a:lnTo>
                    <a:pt x="51005" y="68090"/>
                  </a:lnTo>
                  <a:lnTo>
                    <a:pt x="52511" y="68764"/>
                  </a:lnTo>
                  <a:lnTo>
                    <a:pt x="54062" y="69438"/>
                  </a:lnTo>
                  <a:lnTo>
                    <a:pt x="55614" y="70068"/>
                  </a:lnTo>
                  <a:lnTo>
                    <a:pt x="57187" y="70675"/>
                  </a:lnTo>
                  <a:lnTo>
                    <a:pt x="58783" y="71237"/>
                  </a:lnTo>
                  <a:lnTo>
                    <a:pt x="60379" y="71799"/>
                  </a:lnTo>
                  <a:lnTo>
                    <a:pt x="61998" y="72316"/>
                  </a:lnTo>
                  <a:lnTo>
                    <a:pt x="63639" y="72810"/>
                  </a:lnTo>
                  <a:lnTo>
                    <a:pt x="65302" y="73260"/>
                  </a:lnTo>
                  <a:lnTo>
                    <a:pt x="66426" y="73552"/>
                  </a:lnTo>
                  <a:lnTo>
                    <a:pt x="67527" y="73844"/>
                  </a:lnTo>
                  <a:lnTo>
                    <a:pt x="68651" y="74092"/>
                  </a:lnTo>
                  <a:lnTo>
                    <a:pt x="69775" y="74339"/>
                  </a:lnTo>
                  <a:lnTo>
                    <a:pt x="70899" y="74586"/>
                  </a:lnTo>
                  <a:lnTo>
                    <a:pt x="72023" y="74811"/>
                  </a:lnTo>
                  <a:lnTo>
                    <a:pt x="73147" y="75013"/>
                  </a:lnTo>
                  <a:lnTo>
                    <a:pt x="74249" y="75193"/>
                  </a:lnTo>
                  <a:lnTo>
                    <a:pt x="75373" y="75373"/>
                  </a:lnTo>
                  <a:lnTo>
                    <a:pt x="76497" y="75530"/>
                  </a:lnTo>
                  <a:lnTo>
                    <a:pt x="77620" y="75688"/>
                  </a:lnTo>
                  <a:lnTo>
                    <a:pt x="78722" y="75800"/>
                  </a:lnTo>
                  <a:lnTo>
                    <a:pt x="79846" y="75935"/>
                  </a:lnTo>
                  <a:lnTo>
                    <a:pt x="80970" y="76025"/>
                  </a:lnTo>
                  <a:lnTo>
                    <a:pt x="82071" y="76115"/>
                  </a:lnTo>
                  <a:lnTo>
                    <a:pt x="83195" y="76205"/>
                  </a:lnTo>
                  <a:lnTo>
                    <a:pt x="84297" y="76250"/>
                  </a:lnTo>
                  <a:lnTo>
                    <a:pt x="85421" y="76295"/>
                  </a:lnTo>
                  <a:lnTo>
                    <a:pt x="86522" y="76340"/>
                  </a:lnTo>
                  <a:lnTo>
                    <a:pt x="87624" y="76362"/>
                  </a:lnTo>
                  <a:lnTo>
                    <a:pt x="88748" y="76362"/>
                  </a:lnTo>
                  <a:lnTo>
                    <a:pt x="89849" y="76340"/>
                  </a:lnTo>
                  <a:lnTo>
                    <a:pt x="90951" y="76340"/>
                  </a:lnTo>
                  <a:lnTo>
                    <a:pt x="92052" y="76295"/>
                  </a:lnTo>
                  <a:lnTo>
                    <a:pt x="93153" y="76250"/>
                  </a:lnTo>
                  <a:lnTo>
                    <a:pt x="94232" y="76182"/>
                  </a:lnTo>
                  <a:lnTo>
                    <a:pt x="95334" y="76115"/>
                  </a:lnTo>
                  <a:lnTo>
                    <a:pt x="96435" y="76025"/>
                  </a:lnTo>
                  <a:lnTo>
                    <a:pt x="98593" y="75800"/>
                  </a:lnTo>
                  <a:lnTo>
                    <a:pt x="100774" y="75530"/>
                  </a:lnTo>
                  <a:lnTo>
                    <a:pt x="102909" y="75193"/>
                  </a:lnTo>
                  <a:lnTo>
                    <a:pt x="105067" y="74811"/>
                  </a:lnTo>
                  <a:lnTo>
                    <a:pt x="107180" y="74384"/>
                  </a:lnTo>
                  <a:lnTo>
                    <a:pt x="109293" y="73912"/>
                  </a:lnTo>
                  <a:lnTo>
                    <a:pt x="111406" y="73395"/>
                  </a:lnTo>
                  <a:lnTo>
                    <a:pt x="113474" y="72810"/>
                  </a:lnTo>
                  <a:lnTo>
                    <a:pt x="115543" y="72181"/>
                  </a:lnTo>
                  <a:lnTo>
                    <a:pt x="117588" y="71507"/>
                  </a:lnTo>
                  <a:lnTo>
                    <a:pt x="119611" y="70787"/>
                  </a:lnTo>
                  <a:lnTo>
                    <a:pt x="121634" y="70000"/>
                  </a:lnTo>
                  <a:lnTo>
                    <a:pt x="123613" y="69191"/>
                  </a:lnTo>
                  <a:lnTo>
                    <a:pt x="125591" y="68315"/>
                  </a:lnTo>
                  <a:lnTo>
                    <a:pt x="127524" y="67393"/>
                  </a:lnTo>
                  <a:lnTo>
                    <a:pt x="129457" y="66449"/>
                  </a:lnTo>
                  <a:lnTo>
                    <a:pt x="131345" y="65437"/>
                  </a:lnTo>
                  <a:lnTo>
                    <a:pt x="133211" y="64381"/>
                  </a:lnTo>
                  <a:lnTo>
                    <a:pt x="135077" y="63302"/>
                  </a:lnTo>
                  <a:lnTo>
                    <a:pt x="136898" y="62155"/>
                  </a:lnTo>
                  <a:lnTo>
                    <a:pt x="138673" y="60986"/>
                  </a:lnTo>
                  <a:lnTo>
                    <a:pt x="140449" y="59750"/>
                  </a:lnTo>
                  <a:lnTo>
                    <a:pt x="142180" y="58491"/>
                  </a:lnTo>
                  <a:lnTo>
                    <a:pt x="143889" y="57187"/>
                  </a:lnTo>
                  <a:lnTo>
                    <a:pt x="145575" y="55839"/>
                  </a:lnTo>
                  <a:lnTo>
                    <a:pt x="147215" y="54445"/>
                  </a:lnTo>
                  <a:lnTo>
                    <a:pt x="148834" y="53006"/>
                  </a:lnTo>
                  <a:lnTo>
                    <a:pt x="150407" y="51545"/>
                  </a:lnTo>
                  <a:lnTo>
                    <a:pt x="151959" y="50017"/>
                  </a:lnTo>
                  <a:lnTo>
                    <a:pt x="153465" y="48488"/>
                  </a:lnTo>
                  <a:lnTo>
                    <a:pt x="154926" y="46892"/>
                  </a:lnTo>
                  <a:lnTo>
                    <a:pt x="156364" y="45273"/>
                  </a:lnTo>
                  <a:lnTo>
                    <a:pt x="157781" y="43610"/>
                  </a:lnTo>
                  <a:lnTo>
                    <a:pt x="159129" y="41902"/>
                  </a:lnTo>
                  <a:lnTo>
                    <a:pt x="160456" y="40171"/>
                  </a:lnTo>
                  <a:lnTo>
                    <a:pt x="161107" y="39294"/>
                  </a:lnTo>
                  <a:lnTo>
                    <a:pt x="161737" y="38395"/>
                  </a:lnTo>
                  <a:lnTo>
                    <a:pt x="162366" y="37496"/>
                  </a:lnTo>
                  <a:lnTo>
                    <a:pt x="162973" y="36597"/>
                  </a:lnTo>
                  <a:lnTo>
                    <a:pt x="163580" y="35675"/>
                  </a:lnTo>
                  <a:lnTo>
                    <a:pt x="164165" y="34753"/>
                  </a:lnTo>
                  <a:lnTo>
                    <a:pt x="164749" y="33809"/>
                  </a:lnTo>
                  <a:lnTo>
                    <a:pt x="165334" y="32865"/>
                  </a:lnTo>
                  <a:lnTo>
                    <a:pt x="165896" y="31921"/>
                  </a:lnTo>
                  <a:lnTo>
                    <a:pt x="166435" y="30954"/>
                  </a:lnTo>
                  <a:lnTo>
                    <a:pt x="166975" y="29988"/>
                  </a:lnTo>
                  <a:lnTo>
                    <a:pt x="167514" y="29021"/>
                  </a:lnTo>
                  <a:lnTo>
                    <a:pt x="168031" y="28032"/>
                  </a:lnTo>
                  <a:lnTo>
                    <a:pt x="168526" y="27043"/>
                  </a:lnTo>
                  <a:lnTo>
                    <a:pt x="169020" y="26031"/>
                  </a:lnTo>
                  <a:lnTo>
                    <a:pt x="169515" y="25020"/>
                  </a:lnTo>
                  <a:lnTo>
                    <a:pt x="169987" y="24008"/>
                  </a:lnTo>
                  <a:lnTo>
                    <a:pt x="170436" y="22974"/>
                  </a:lnTo>
                  <a:lnTo>
                    <a:pt x="170886" y="21940"/>
                  </a:lnTo>
                  <a:lnTo>
                    <a:pt x="171313" y="20906"/>
                  </a:lnTo>
                  <a:lnTo>
                    <a:pt x="171740" y="19872"/>
                  </a:lnTo>
                  <a:lnTo>
                    <a:pt x="172145" y="18816"/>
                  </a:lnTo>
                  <a:lnTo>
                    <a:pt x="172549" y="17737"/>
                  </a:lnTo>
                  <a:lnTo>
                    <a:pt x="172931" y="16680"/>
                  </a:lnTo>
                  <a:lnTo>
                    <a:pt x="173314" y="15601"/>
                  </a:lnTo>
                  <a:lnTo>
                    <a:pt x="173673" y="14500"/>
                  </a:lnTo>
                  <a:lnTo>
                    <a:pt x="174010" y="13421"/>
                  </a:lnTo>
                  <a:lnTo>
                    <a:pt x="174348" y="12319"/>
                  </a:lnTo>
                  <a:lnTo>
                    <a:pt x="174662" y="11195"/>
                  </a:lnTo>
                  <a:lnTo>
                    <a:pt x="174977" y="10094"/>
                  </a:lnTo>
                  <a:lnTo>
                    <a:pt x="175292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68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lnTo>
                    <a:pt x="166188" y="1"/>
                  </a:lnTo>
                  <a:lnTo>
                    <a:pt x="166435" y="1192"/>
                  </a:lnTo>
                  <a:lnTo>
                    <a:pt x="166682" y="2406"/>
                  </a:lnTo>
                  <a:lnTo>
                    <a:pt x="166975" y="3597"/>
                  </a:lnTo>
                  <a:lnTo>
                    <a:pt x="167289" y="4766"/>
                  </a:lnTo>
                  <a:lnTo>
                    <a:pt x="167964" y="7216"/>
                  </a:lnTo>
                  <a:lnTo>
                    <a:pt x="168278" y="8475"/>
                  </a:lnTo>
                  <a:lnTo>
                    <a:pt x="168571" y="9734"/>
                  </a:lnTo>
                  <a:lnTo>
                    <a:pt x="168863" y="10993"/>
                  </a:lnTo>
                  <a:lnTo>
                    <a:pt x="169088" y="12274"/>
                  </a:lnTo>
                  <a:lnTo>
                    <a:pt x="169177" y="12904"/>
                  </a:lnTo>
                  <a:lnTo>
                    <a:pt x="169267" y="13533"/>
                  </a:lnTo>
                  <a:lnTo>
                    <a:pt x="169335" y="14162"/>
                  </a:lnTo>
                  <a:lnTo>
                    <a:pt x="169380" y="14792"/>
                  </a:lnTo>
                  <a:lnTo>
                    <a:pt x="169425" y="15399"/>
                  </a:lnTo>
                  <a:lnTo>
                    <a:pt x="169447" y="16028"/>
                  </a:lnTo>
                  <a:lnTo>
                    <a:pt x="169425" y="16635"/>
                  </a:lnTo>
                  <a:lnTo>
                    <a:pt x="169402" y="17242"/>
                  </a:lnTo>
                  <a:lnTo>
                    <a:pt x="169357" y="17849"/>
                  </a:lnTo>
                  <a:lnTo>
                    <a:pt x="169267" y="18433"/>
                  </a:lnTo>
                  <a:lnTo>
                    <a:pt x="169155" y="19018"/>
                  </a:lnTo>
                  <a:lnTo>
                    <a:pt x="169043" y="19602"/>
                  </a:lnTo>
                  <a:lnTo>
                    <a:pt x="168863" y="20187"/>
                  </a:lnTo>
                  <a:lnTo>
                    <a:pt x="168683" y="20749"/>
                  </a:lnTo>
                  <a:lnTo>
                    <a:pt x="168458" y="21288"/>
                  </a:lnTo>
                  <a:lnTo>
                    <a:pt x="168211" y="21828"/>
                  </a:lnTo>
                  <a:lnTo>
                    <a:pt x="167919" y="22367"/>
                  </a:lnTo>
                  <a:lnTo>
                    <a:pt x="167604" y="22884"/>
                  </a:lnTo>
                  <a:lnTo>
                    <a:pt x="167222" y="23401"/>
                  </a:lnTo>
                  <a:lnTo>
                    <a:pt x="166840" y="23896"/>
                  </a:lnTo>
                  <a:lnTo>
                    <a:pt x="166323" y="24458"/>
                  </a:lnTo>
                  <a:lnTo>
                    <a:pt x="165761" y="24975"/>
                  </a:lnTo>
                  <a:lnTo>
                    <a:pt x="165199" y="25447"/>
                  </a:lnTo>
                  <a:lnTo>
                    <a:pt x="164592" y="25874"/>
                  </a:lnTo>
                  <a:lnTo>
                    <a:pt x="163962" y="26279"/>
                  </a:lnTo>
                  <a:lnTo>
                    <a:pt x="163310" y="26638"/>
                  </a:lnTo>
                  <a:lnTo>
                    <a:pt x="162636" y="26976"/>
                  </a:lnTo>
                  <a:lnTo>
                    <a:pt x="161939" y="27290"/>
                  </a:lnTo>
                  <a:lnTo>
                    <a:pt x="161220" y="27560"/>
                  </a:lnTo>
                  <a:lnTo>
                    <a:pt x="160501" y="27807"/>
                  </a:lnTo>
                  <a:lnTo>
                    <a:pt x="159736" y="28032"/>
                  </a:lnTo>
                  <a:lnTo>
                    <a:pt x="158972" y="28234"/>
                  </a:lnTo>
                  <a:lnTo>
                    <a:pt x="158208" y="28414"/>
                  </a:lnTo>
                  <a:lnTo>
                    <a:pt x="157421" y="28572"/>
                  </a:lnTo>
                  <a:lnTo>
                    <a:pt x="156612" y="28729"/>
                  </a:lnTo>
                  <a:lnTo>
                    <a:pt x="155802" y="28886"/>
                  </a:lnTo>
                  <a:lnTo>
                    <a:pt x="154161" y="29134"/>
                  </a:lnTo>
                  <a:lnTo>
                    <a:pt x="152498" y="29381"/>
                  </a:lnTo>
                  <a:lnTo>
                    <a:pt x="150812" y="29628"/>
                  </a:lnTo>
                  <a:lnTo>
                    <a:pt x="149149" y="29875"/>
                  </a:lnTo>
                  <a:lnTo>
                    <a:pt x="147508" y="30190"/>
                  </a:lnTo>
                  <a:lnTo>
                    <a:pt x="146698" y="30347"/>
                  </a:lnTo>
                  <a:lnTo>
                    <a:pt x="145889" y="30527"/>
                  </a:lnTo>
                  <a:lnTo>
                    <a:pt x="145080" y="30752"/>
                  </a:lnTo>
                  <a:lnTo>
                    <a:pt x="144293" y="30977"/>
                  </a:lnTo>
                  <a:lnTo>
                    <a:pt x="143529" y="31224"/>
                  </a:lnTo>
                  <a:lnTo>
                    <a:pt x="142765" y="31494"/>
                  </a:lnTo>
                  <a:lnTo>
                    <a:pt x="142090" y="31764"/>
                  </a:lnTo>
                  <a:lnTo>
                    <a:pt x="141416" y="32056"/>
                  </a:lnTo>
                  <a:lnTo>
                    <a:pt x="140786" y="32393"/>
                  </a:lnTo>
                  <a:lnTo>
                    <a:pt x="140135" y="32730"/>
                  </a:lnTo>
                  <a:lnTo>
                    <a:pt x="139528" y="33067"/>
                  </a:lnTo>
                  <a:lnTo>
                    <a:pt x="138943" y="33449"/>
                  </a:lnTo>
                  <a:lnTo>
                    <a:pt x="138359" y="33832"/>
                  </a:lnTo>
                  <a:lnTo>
                    <a:pt x="137797" y="34236"/>
                  </a:lnTo>
                  <a:lnTo>
                    <a:pt x="137235" y="34663"/>
                  </a:lnTo>
                  <a:lnTo>
                    <a:pt x="136695" y="35113"/>
                  </a:lnTo>
                  <a:lnTo>
                    <a:pt x="136178" y="35563"/>
                  </a:lnTo>
                  <a:lnTo>
                    <a:pt x="135661" y="36035"/>
                  </a:lnTo>
                  <a:lnTo>
                    <a:pt x="135167" y="36507"/>
                  </a:lnTo>
                  <a:lnTo>
                    <a:pt x="134672" y="37001"/>
                  </a:lnTo>
                  <a:lnTo>
                    <a:pt x="134200" y="37518"/>
                  </a:lnTo>
                  <a:lnTo>
                    <a:pt x="133728" y="38035"/>
                  </a:lnTo>
                  <a:lnTo>
                    <a:pt x="133278" y="38575"/>
                  </a:lnTo>
                  <a:lnTo>
                    <a:pt x="132829" y="39114"/>
                  </a:lnTo>
                  <a:lnTo>
                    <a:pt x="131975" y="40216"/>
                  </a:lnTo>
                  <a:lnTo>
                    <a:pt x="131143" y="41362"/>
                  </a:lnTo>
                  <a:lnTo>
                    <a:pt x="130311" y="42554"/>
                  </a:lnTo>
                  <a:lnTo>
                    <a:pt x="129524" y="43745"/>
                  </a:lnTo>
                  <a:lnTo>
                    <a:pt x="128760" y="44959"/>
                  </a:lnTo>
                  <a:lnTo>
                    <a:pt x="127996" y="46195"/>
                  </a:lnTo>
                  <a:lnTo>
                    <a:pt x="127254" y="47454"/>
                  </a:lnTo>
                  <a:lnTo>
                    <a:pt x="125748" y="49949"/>
                  </a:lnTo>
                  <a:lnTo>
                    <a:pt x="124984" y="51208"/>
                  </a:lnTo>
                  <a:lnTo>
                    <a:pt x="124219" y="52444"/>
                  </a:lnTo>
                  <a:lnTo>
                    <a:pt x="123433" y="53658"/>
                  </a:lnTo>
                  <a:lnTo>
                    <a:pt x="122646" y="54872"/>
                  </a:lnTo>
                  <a:lnTo>
                    <a:pt x="121814" y="56041"/>
                  </a:lnTo>
                  <a:lnTo>
                    <a:pt x="120938" y="57187"/>
                  </a:lnTo>
                  <a:lnTo>
                    <a:pt x="120061" y="58311"/>
                  </a:lnTo>
                  <a:lnTo>
                    <a:pt x="119589" y="58851"/>
                  </a:lnTo>
                  <a:lnTo>
                    <a:pt x="119117" y="59390"/>
                  </a:lnTo>
                  <a:lnTo>
                    <a:pt x="118645" y="59907"/>
                  </a:lnTo>
                  <a:lnTo>
                    <a:pt x="118150" y="60402"/>
                  </a:lnTo>
                  <a:lnTo>
                    <a:pt x="117633" y="60896"/>
                  </a:lnTo>
                  <a:lnTo>
                    <a:pt x="117116" y="61391"/>
                  </a:lnTo>
                  <a:lnTo>
                    <a:pt x="116599" y="61863"/>
                  </a:lnTo>
                  <a:lnTo>
                    <a:pt x="116037" y="62313"/>
                  </a:lnTo>
                  <a:lnTo>
                    <a:pt x="115475" y="62762"/>
                  </a:lnTo>
                  <a:lnTo>
                    <a:pt x="114913" y="63189"/>
                  </a:lnTo>
                  <a:lnTo>
                    <a:pt x="114329" y="63594"/>
                  </a:lnTo>
                  <a:lnTo>
                    <a:pt x="113722" y="63999"/>
                  </a:lnTo>
                  <a:lnTo>
                    <a:pt x="113092" y="64358"/>
                  </a:lnTo>
                  <a:lnTo>
                    <a:pt x="112440" y="64718"/>
                  </a:lnTo>
                  <a:lnTo>
                    <a:pt x="111878" y="65010"/>
                  </a:lnTo>
                  <a:lnTo>
                    <a:pt x="111294" y="65302"/>
                  </a:lnTo>
                  <a:lnTo>
                    <a:pt x="110687" y="65572"/>
                  </a:lnTo>
                  <a:lnTo>
                    <a:pt x="110103" y="65819"/>
                  </a:lnTo>
                  <a:lnTo>
                    <a:pt x="109496" y="66044"/>
                  </a:lnTo>
                  <a:lnTo>
                    <a:pt x="108866" y="66269"/>
                  </a:lnTo>
                  <a:lnTo>
                    <a:pt x="108259" y="66449"/>
                  </a:lnTo>
                  <a:lnTo>
                    <a:pt x="107630" y="66651"/>
                  </a:lnTo>
                  <a:lnTo>
                    <a:pt x="107001" y="66808"/>
                  </a:lnTo>
                  <a:lnTo>
                    <a:pt x="106349" y="66966"/>
                  </a:lnTo>
                  <a:lnTo>
                    <a:pt x="105719" y="67101"/>
                  </a:lnTo>
                  <a:lnTo>
                    <a:pt x="105067" y="67236"/>
                  </a:lnTo>
                  <a:lnTo>
                    <a:pt x="104415" y="67348"/>
                  </a:lnTo>
                  <a:lnTo>
                    <a:pt x="103764" y="67438"/>
                  </a:lnTo>
                  <a:lnTo>
                    <a:pt x="102460" y="67618"/>
                  </a:lnTo>
                  <a:lnTo>
                    <a:pt x="101134" y="67730"/>
                  </a:lnTo>
                  <a:lnTo>
                    <a:pt x="99785" y="67798"/>
                  </a:lnTo>
                  <a:lnTo>
                    <a:pt x="98459" y="67842"/>
                  </a:lnTo>
                  <a:lnTo>
                    <a:pt x="97110" y="67820"/>
                  </a:lnTo>
                  <a:lnTo>
                    <a:pt x="95761" y="67798"/>
                  </a:lnTo>
                  <a:lnTo>
                    <a:pt x="94412" y="67730"/>
                  </a:lnTo>
                  <a:lnTo>
                    <a:pt x="93086" y="67618"/>
                  </a:lnTo>
                  <a:lnTo>
                    <a:pt x="91760" y="67505"/>
                  </a:lnTo>
                  <a:lnTo>
                    <a:pt x="90703" y="67393"/>
                  </a:lnTo>
                  <a:lnTo>
                    <a:pt x="89647" y="67258"/>
                  </a:lnTo>
                  <a:lnTo>
                    <a:pt x="88590" y="67101"/>
                  </a:lnTo>
                  <a:lnTo>
                    <a:pt x="87511" y="66921"/>
                  </a:lnTo>
                  <a:lnTo>
                    <a:pt x="86455" y="66719"/>
                  </a:lnTo>
                  <a:lnTo>
                    <a:pt x="85398" y="66494"/>
                  </a:lnTo>
                  <a:lnTo>
                    <a:pt x="84342" y="66269"/>
                  </a:lnTo>
                  <a:lnTo>
                    <a:pt x="83285" y="65999"/>
                  </a:lnTo>
                  <a:lnTo>
                    <a:pt x="82251" y="65729"/>
                  </a:lnTo>
                  <a:lnTo>
                    <a:pt x="81217" y="65415"/>
                  </a:lnTo>
                  <a:lnTo>
                    <a:pt x="80206" y="65078"/>
                  </a:lnTo>
                  <a:lnTo>
                    <a:pt x="79194" y="64740"/>
                  </a:lnTo>
                  <a:lnTo>
                    <a:pt x="78205" y="64358"/>
                  </a:lnTo>
                  <a:lnTo>
                    <a:pt x="77216" y="63954"/>
                  </a:lnTo>
                  <a:lnTo>
                    <a:pt x="76249" y="63526"/>
                  </a:lnTo>
                  <a:lnTo>
                    <a:pt x="75328" y="63077"/>
                  </a:lnTo>
                  <a:lnTo>
                    <a:pt x="74406" y="62605"/>
                  </a:lnTo>
                  <a:lnTo>
                    <a:pt x="73507" y="62110"/>
                  </a:lnTo>
                  <a:lnTo>
                    <a:pt x="72653" y="61571"/>
                  </a:lnTo>
                  <a:lnTo>
                    <a:pt x="71798" y="61031"/>
                  </a:lnTo>
                  <a:lnTo>
                    <a:pt x="70989" y="60447"/>
                  </a:lnTo>
                  <a:lnTo>
                    <a:pt x="70225" y="59840"/>
                  </a:lnTo>
                  <a:lnTo>
                    <a:pt x="69461" y="59211"/>
                  </a:lnTo>
                  <a:lnTo>
                    <a:pt x="68764" y="58536"/>
                  </a:lnTo>
                  <a:lnTo>
                    <a:pt x="68089" y="57839"/>
                  </a:lnTo>
                  <a:lnTo>
                    <a:pt x="67460" y="57120"/>
                  </a:lnTo>
                  <a:lnTo>
                    <a:pt x="66853" y="56378"/>
                  </a:lnTo>
                  <a:lnTo>
                    <a:pt x="66291" y="55614"/>
                  </a:lnTo>
                  <a:lnTo>
                    <a:pt x="66044" y="55209"/>
                  </a:lnTo>
                  <a:lnTo>
                    <a:pt x="65797" y="54805"/>
                  </a:lnTo>
                  <a:lnTo>
                    <a:pt x="65549" y="54378"/>
                  </a:lnTo>
                  <a:lnTo>
                    <a:pt x="65324" y="53973"/>
                  </a:lnTo>
                  <a:lnTo>
                    <a:pt x="65122" y="53546"/>
                  </a:lnTo>
                  <a:lnTo>
                    <a:pt x="64920" y="53096"/>
                  </a:lnTo>
                  <a:lnTo>
                    <a:pt x="64718" y="52647"/>
                  </a:lnTo>
                  <a:lnTo>
                    <a:pt x="64538" y="52197"/>
                  </a:lnTo>
                  <a:lnTo>
                    <a:pt x="64290" y="51478"/>
                  </a:lnTo>
                  <a:lnTo>
                    <a:pt x="64088" y="50758"/>
                  </a:lnTo>
                  <a:lnTo>
                    <a:pt x="63908" y="50039"/>
                  </a:lnTo>
                  <a:lnTo>
                    <a:pt x="63751" y="49320"/>
                  </a:lnTo>
                  <a:lnTo>
                    <a:pt x="63639" y="48578"/>
                  </a:lnTo>
                  <a:lnTo>
                    <a:pt x="63526" y="47859"/>
                  </a:lnTo>
                  <a:lnTo>
                    <a:pt x="63459" y="47117"/>
                  </a:lnTo>
                  <a:lnTo>
                    <a:pt x="63414" y="46375"/>
                  </a:lnTo>
                  <a:lnTo>
                    <a:pt x="63391" y="45633"/>
                  </a:lnTo>
                  <a:lnTo>
                    <a:pt x="63391" y="44891"/>
                  </a:lnTo>
                  <a:lnTo>
                    <a:pt x="63391" y="44127"/>
                  </a:lnTo>
                  <a:lnTo>
                    <a:pt x="63414" y="43385"/>
                  </a:lnTo>
                  <a:lnTo>
                    <a:pt x="63504" y="41879"/>
                  </a:lnTo>
                  <a:lnTo>
                    <a:pt x="63639" y="40351"/>
                  </a:lnTo>
                  <a:lnTo>
                    <a:pt x="63931" y="37316"/>
                  </a:lnTo>
                  <a:lnTo>
                    <a:pt x="64088" y="35787"/>
                  </a:lnTo>
                  <a:lnTo>
                    <a:pt x="64200" y="34281"/>
                  </a:lnTo>
                  <a:lnTo>
                    <a:pt x="64268" y="32753"/>
                  </a:lnTo>
                  <a:lnTo>
                    <a:pt x="64290" y="31988"/>
                  </a:lnTo>
                  <a:lnTo>
                    <a:pt x="64290" y="31247"/>
                  </a:lnTo>
                  <a:lnTo>
                    <a:pt x="64268" y="30482"/>
                  </a:lnTo>
                  <a:lnTo>
                    <a:pt x="64223" y="29740"/>
                  </a:lnTo>
                  <a:lnTo>
                    <a:pt x="64178" y="28976"/>
                  </a:lnTo>
                  <a:lnTo>
                    <a:pt x="64088" y="28234"/>
                  </a:lnTo>
                  <a:lnTo>
                    <a:pt x="63998" y="27672"/>
                  </a:lnTo>
                  <a:lnTo>
                    <a:pt x="63908" y="27110"/>
                  </a:lnTo>
                  <a:lnTo>
                    <a:pt x="63796" y="26548"/>
                  </a:lnTo>
                  <a:lnTo>
                    <a:pt x="63661" y="25986"/>
                  </a:lnTo>
                  <a:lnTo>
                    <a:pt x="63526" y="25447"/>
                  </a:lnTo>
                  <a:lnTo>
                    <a:pt x="63369" y="24907"/>
                  </a:lnTo>
                  <a:lnTo>
                    <a:pt x="63189" y="24345"/>
                  </a:lnTo>
                  <a:lnTo>
                    <a:pt x="63009" y="23806"/>
                  </a:lnTo>
                  <a:lnTo>
                    <a:pt x="62807" y="23289"/>
                  </a:lnTo>
                  <a:lnTo>
                    <a:pt x="62582" y="22749"/>
                  </a:lnTo>
                  <a:lnTo>
                    <a:pt x="62357" y="22232"/>
                  </a:lnTo>
                  <a:lnTo>
                    <a:pt x="62110" y="21693"/>
                  </a:lnTo>
                  <a:lnTo>
                    <a:pt x="61863" y="21176"/>
                  </a:lnTo>
                  <a:lnTo>
                    <a:pt x="61593" y="20681"/>
                  </a:lnTo>
                  <a:lnTo>
                    <a:pt x="61301" y="20164"/>
                  </a:lnTo>
                  <a:lnTo>
                    <a:pt x="61008" y="19670"/>
                  </a:lnTo>
                  <a:lnTo>
                    <a:pt x="60694" y="19175"/>
                  </a:lnTo>
                  <a:lnTo>
                    <a:pt x="60379" y="18703"/>
                  </a:lnTo>
                  <a:lnTo>
                    <a:pt x="60042" y="18209"/>
                  </a:lnTo>
                  <a:lnTo>
                    <a:pt x="59705" y="17759"/>
                  </a:lnTo>
                  <a:lnTo>
                    <a:pt x="59345" y="17287"/>
                  </a:lnTo>
                  <a:lnTo>
                    <a:pt x="58963" y="16837"/>
                  </a:lnTo>
                  <a:lnTo>
                    <a:pt x="58581" y="16388"/>
                  </a:lnTo>
                  <a:lnTo>
                    <a:pt x="58199" y="15938"/>
                  </a:lnTo>
                  <a:lnTo>
                    <a:pt x="57794" y="15511"/>
                  </a:lnTo>
                  <a:lnTo>
                    <a:pt x="57367" y="15107"/>
                  </a:lnTo>
                  <a:lnTo>
                    <a:pt x="56940" y="14679"/>
                  </a:lnTo>
                  <a:lnTo>
                    <a:pt x="56513" y="14297"/>
                  </a:lnTo>
                  <a:lnTo>
                    <a:pt x="56063" y="13893"/>
                  </a:lnTo>
                  <a:lnTo>
                    <a:pt x="55614" y="13511"/>
                  </a:lnTo>
                  <a:lnTo>
                    <a:pt x="55141" y="13151"/>
                  </a:lnTo>
                  <a:lnTo>
                    <a:pt x="54647" y="12791"/>
                  </a:lnTo>
                  <a:lnTo>
                    <a:pt x="54062" y="12364"/>
                  </a:lnTo>
                  <a:lnTo>
                    <a:pt x="53456" y="11959"/>
                  </a:lnTo>
                  <a:lnTo>
                    <a:pt x="52849" y="11577"/>
                  </a:lnTo>
                  <a:lnTo>
                    <a:pt x="52219" y="11195"/>
                  </a:lnTo>
                  <a:lnTo>
                    <a:pt x="51590" y="10836"/>
                  </a:lnTo>
                  <a:lnTo>
                    <a:pt x="50938" y="10498"/>
                  </a:lnTo>
                  <a:lnTo>
                    <a:pt x="49634" y="9824"/>
                  </a:lnTo>
                  <a:lnTo>
                    <a:pt x="48308" y="9195"/>
                  </a:lnTo>
                  <a:lnTo>
                    <a:pt x="46959" y="8588"/>
                  </a:lnTo>
                  <a:lnTo>
                    <a:pt x="45588" y="8003"/>
                  </a:lnTo>
                  <a:lnTo>
                    <a:pt x="44217" y="7441"/>
                  </a:lnTo>
                  <a:lnTo>
                    <a:pt x="41474" y="6295"/>
                  </a:lnTo>
                  <a:lnTo>
                    <a:pt x="40103" y="5710"/>
                  </a:lnTo>
                  <a:lnTo>
                    <a:pt x="38754" y="5103"/>
                  </a:lnTo>
                  <a:lnTo>
                    <a:pt x="37428" y="4451"/>
                  </a:lnTo>
                  <a:lnTo>
                    <a:pt x="36124" y="3777"/>
                  </a:lnTo>
                  <a:lnTo>
                    <a:pt x="35472" y="3440"/>
                  </a:lnTo>
                  <a:lnTo>
                    <a:pt x="34843" y="3058"/>
                  </a:lnTo>
                  <a:lnTo>
                    <a:pt x="34213" y="2698"/>
                  </a:lnTo>
                  <a:lnTo>
                    <a:pt x="33607" y="2293"/>
                  </a:lnTo>
                  <a:lnTo>
                    <a:pt x="32820" y="1754"/>
                  </a:lnTo>
                  <a:lnTo>
                    <a:pt x="32056" y="1192"/>
                  </a:lnTo>
                  <a:lnTo>
                    <a:pt x="31314" y="608"/>
                  </a:lnTo>
                  <a:lnTo>
                    <a:pt x="30594" y="1"/>
                  </a:lnTo>
                  <a:close/>
                </a:path>
              </a:pathLst>
            </a:custGeom>
            <a:solidFill>
              <a:srgbClr val="7CB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03" y="1304"/>
                  </a:lnTo>
                  <a:lnTo>
                    <a:pt x="428" y="2608"/>
                  </a:lnTo>
                  <a:lnTo>
                    <a:pt x="675" y="3912"/>
                  </a:lnTo>
                  <a:lnTo>
                    <a:pt x="945" y="5193"/>
                  </a:lnTo>
                  <a:lnTo>
                    <a:pt x="1214" y="6475"/>
                  </a:lnTo>
                  <a:lnTo>
                    <a:pt x="1507" y="7756"/>
                  </a:lnTo>
                  <a:lnTo>
                    <a:pt x="1844" y="9037"/>
                  </a:lnTo>
                  <a:lnTo>
                    <a:pt x="2158" y="10319"/>
                  </a:lnTo>
                  <a:lnTo>
                    <a:pt x="2518" y="11577"/>
                  </a:lnTo>
                  <a:lnTo>
                    <a:pt x="2900" y="12836"/>
                  </a:lnTo>
                  <a:lnTo>
                    <a:pt x="3282" y="14095"/>
                  </a:lnTo>
                  <a:lnTo>
                    <a:pt x="3709" y="15331"/>
                  </a:lnTo>
                  <a:lnTo>
                    <a:pt x="4137" y="16568"/>
                  </a:lnTo>
                  <a:lnTo>
                    <a:pt x="4564" y="17804"/>
                  </a:lnTo>
                  <a:lnTo>
                    <a:pt x="5036" y="19018"/>
                  </a:lnTo>
                  <a:lnTo>
                    <a:pt x="5508" y="20232"/>
                  </a:lnTo>
                  <a:lnTo>
                    <a:pt x="6002" y="21446"/>
                  </a:lnTo>
                  <a:lnTo>
                    <a:pt x="6519" y="22660"/>
                  </a:lnTo>
                  <a:lnTo>
                    <a:pt x="7059" y="23851"/>
                  </a:lnTo>
                  <a:lnTo>
                    <a:pt x="7621" y="25042"/>
                  </a:lnTo>
                  <a:lnTo>
                    <a:pt x="8183" y="26211"/>
                  </a:lnTo>
                  <a:lnTo>
                    <a:pt x="8767" y="27380"/>
                  </a:lnTo>
                  <a:lnTo>
                    <a:pt x="9352" y="28527"/>
                  </a:lnTo>
                  <a:lnTo>
                    <a:pt x="9981" y="29695"/>
                  </a:lnTo>
                  <a:lnTo>
                    <a:pt x="10611" y="30819"/>
                  </a:lnTo>
                  <a:lnTo>
                    <a:pt x="11262" y="31966"/>
                  </a:lnTo>
                  <a:lnTo>
                    <a:pt x="11937" y="33090"/>
                  </a:lnTo>
                  <a:lnTo>
                    <a:pt x="12611" y="34191"/>
                  </a:lnTo>
                  <a:lnTo>
                    <a:pt x="13308" y="35293"/>
                  </a:lnTo>
                  <a:lnTo>
                    <a:pt x="14027" y="36394"/>
                  </a:lnTo>
                  <a:lnTo>
                    <a:pt x="14747" y="37473"/>
                  </a:lnTo>
                  <a:lnTo>
                    <a:pt x="15511" y="38552"/>
                  </a:lnTo>
                  <a:lnTo>
                    <a:pt x="16410" y="39834"/>
                  </a:lnTo>
                  <a:lnTo>
                    <a:pt x="17354" y="41092"/>
                  </a:lnTo>
                  <a:lnTo>
                    <a:pt x="18321" y="42329"/>
                  </a:lnTo>
                  <a:lnTo>
                    <a:pt x="19310" y="43565"/>
                  </a:lnTo>
                  <a:lnTo>
                    <a:pt x="20209" y="44622"/>
                  </a:lnTo>
                  <a:lnTo>
                    <a:pt x="21513" y="46150"/>
                  </a:lnTo>
                  <a:lnTo>
                    <a:pt x="22862" y="47634"/>
                  </a:lnTo>
                  <a:lnTo>
                    <a:pt x="23918" y="48758"/>
                  </a:lnTo>
                  <a:lnTo>
                    <a:pt x="24975" y="49837"/>
                  </a:lnTo>
                  <a:lnTo>
                    <a:pt x="26054" y="50938"/>
                  </a:lnTo>
                  <a:lnTo>
                    <a:pt x="27178" y="51995"/>
                  </a:lnTo>
                  <a:lnTo>
                    <a:pt x="28302" y="53029"/>
                  </a:lnTo>
                  <a:lnTo>
                    <a:pt x="29448" y="54063"/>
                  </a:lnTo>
                  <a:lnTo>
                    <a:pt x="30594" y="55074"/>
                  </a:lnTo>
                  <a:lnTo>
                    <a:pt x="31786" y="56063"/>
                  </a:lnTo>
                  <a:lnTo>
                    <a:pt x="32977" y="57030"/>
                  </a:lnTo>
                  <a:lnTo>
                    <a:pt x="34213" y="57974"/>
                  </a:lnTo>
                  <a:lnTo>
                    <a:pt x="35450" y="58896"/>
                  </a:lnTo>
                  <a:lnTo>
                    <a:pt x="36686" y="59817"/>
                  </a:lnTo>
                  <a:lnTo>
                    <a:pt x="37967" y="60694"/>
                  </a:lnTo>
                  <a:lnTo>
                    <a:pt x="39249" y="61571"/>
                  </a:lnTo>
                  <a:lnTo>
                    <a:pt x="40575" y="62403"/>
                  </a:lnTo>
                  <a:lnTo>
                    <a:pt x="41901" y="63234"/>
                  </a:lnTo>
                  <a:lnTo>
                    <a:pt x="43228" y="64044"/>
                  </a:lnTo>
                  <a:lnTo>
                    <a:pt x="44599" y="64830"/>
                  </a:lnTo>
                  <a:lnTo>
                    <a:pt x="45970" y="65572"/>
                  </a:lnTo>
                  <a:lnTo>
                    <a:pt x="47364" y="66314"/>
                  </a:lnTo>
                  <a:lnTo>
                    <a:pt x="48780" y="67033"/>
                  </a:lnTo>
                  <a:lnTo>
                    <a:pt x="50196" y="67708"/>
                  </a:lnTo>
                  <a:lnTo>
                    <a:pt x="51635" y="68382"/>
                  </a:lnTo>
                  <a:lnTo>
                    <a:pt x="53096" y="69034"/>
                  </a:lnTo>
                  <a:lnTo>
                    <a:pt x="54557" y="69641"/>
                  </a:lnTo>
                  <a:lnTo>
                    <a:pt x="56063" y="70225"/>
                  </a:lnTo>
                  <a:lnTo>
                    <a:pt x="57547" y="70810"/>
                  </a:lnTo>
                  <a:lnTo>
                    <a:pt x="59075" y="71349"/>
                  </a:lnTo>
                  <a:lnTo>
                    <a:pt x="60604" y="71866"/>
                  </a:lnTo>
                  <a:lnTo>
                    <a:pt x="62155" y="72361"/>
                  </a:lnTo>
                  <a:lnTo>
                    <a:pt x="63728" y="72833"/>
                  </a:lnTo>
                  <a:lnTo>
                    <a:pt x="65302" y="73260"/>
                  </a:lnTo>
                  <a:lnTo>
                    <a:pt x="66920" y="73687"/>
                  </a:lnTo>
                  <a:lnTo>
                    <a:pt x="68561" y="74069"/>
                  </a:lnTo>
                  <a:lnTo>
                    <a:pt x="70180" y="74429"/>
                  </a:lnTo>
                  <a:lnTo>
                    <a:pt x="71821" y="74766"/>
                  </a:lnTo>
                  <a:lnTo>
                    <a:pt x="73439" y="75058"/>
                  </a:lnTo>
                  <a:lnTo>
                    <a:pt x="75080" y="75328"/>
                  </a:lnTo>
                  <a:lnTo>
                    <a:pt x="76699" y="75553"/>
                  </a:lnTo>
                  <a:lnTo>
                    <a:pt x="78340" y="75755"/>
                  </a:lnTo>
                  <a:lnTo>
                    <a:pt x="79958" y="75935"/>
                  </a:lnTo>
                  <a:lnTo>
                    <a:pt x="81577" y="76092"/>
                  </a:lnTo>
                  <a:lnTo>
                    <a:pt x="83195" y="76205"/>
                  </a:lnTo>
                  <a:lnTo>
                    <a:pt x="84814" y="76272"/>
                  </a:lnTo>
                  <a:lnTo>
                    <a:pt x="86432" y="76340"/>
                  </a:lnTo>
                  <a:lnTo>
                    <a:pt x="88051" y="76362"/>
                  </a:lnTo>
                  <a:lnTo>
                    <a:pt x="89669" y="76362"/>
                  </a:lnTo>
                  <a:lnTo>
                    <a:pt x="91265" y="76317"/>
                  </a:lnTo>
                  <a:lnTo>
                    <a:pt x="92861" y="76250"/>
                  </a:lnTo>
                  <a:lnTo>
                    <a:pt x="94457" y="76160"/>
                  </a:lnTo>
                  <a:lnTo>
                    <a:pt x="96053" y="76047"/>
                  </a:lnTo>
                  <a:lnTo>
                    <a:pt x="97649" y="75890"/>
                  </a:lnTo>
                  <a:lnTo>
                    <a:pt x="99223" y="75710"/>
                  </a:lnTo>
                  <a:lnTo>
                    <a:pt x="100796" y="75508"/>
                  </a:lnTo>
                  <a:lnTo>
                    <a:pt x="102370" y="75283"/>
                  </a:lnTo>
                  <a:lnTo>
                    <a:pt x="103921" y="75036"/>
                  </a:lnTo>
                  <a:lnTo>
                    <a:pt x="105472" y="74744"/>
                  </a:lnTo>
                  <a:lnTo>
                    <a:pt x="107023" y="74429"/>
                  </a:lnTo>
                  <a:lnTo>
                    <a:pt x="108574" y="74092"/>
                  </a:lnTo>
                  <a:lnTo>
                    <a:pt x="110103" y="73710"/>
                  </a:lnTo>
                  <a:lnTo>
                    <a:pt x="111631" y="73327"/>
                  </a:lnTo>
                  <a:lnTo>
                    <a:pt x="113137" y="72900"/>
                  </a:lnTo>
                  <a:lnTo>
                    <a:pt x="114643" y="72451"/>
                  </a:lnTo>
                  <a:lnTo>
                    <a:pt x="116149" y="71979"/>
                  </a:lnTo>
                  <a:lnTo>
                    <a:pt x="117633" y="71484"/>
                  </a:lnTo>
                  <a:lnTo>
                    <a:pt x="119094" y="70967"/>
                  </a:lnTo>
                  <a:lnTo>
                    <a:pt x="120578" y="70405"/>
                  </a:lnTo>
                  <a:lnTo>
                    <a:pt x="122039" y="69843"/>
                  </a:lnTo>
                  <a:lnTo>
                    <a:pt x="123478" y="69236"/>
                  </a:lnTo>
                  <a:lnTo>
                    <a:pt x="124916" y="68607"/>
                  </a:lnTo>
                  <a:lnTo>
                    <a:pt x="126332" y="67955"/>
                  </a:lnTo>
                  <a:lnTo>
                    <a:pt x="127749" y="67281"/>
                  </a:lnTo>
                  <a:lnTo>
                    <a:pt x="129142" y="66584"/>
                  </a:lnTo>
                  <a:lnTo>
                    <a:pt x="130536" y="65864"/>
                  </a:lnTo>
                  <a:lnTo>
                    <a:pt x="131907" y="65123"/>
                  </a:lnTo>
                  <a:lnTo>
                    <a:pt x="133256" y="64358"/>
                  </a:lnTo>
                  <a:lnTo>
                    <a:pt x="134605" y="63571"/>
                  </a:lnTo>
                  <a:lnTo>
                    <a:pt x="135931" y="62740"/>
                  </a:lnTo>
                  <a:lnTo>
                    <a:pt x="137257" y="61908"/>
                  </a:lnTo>
                  <a:lnTo>
                    <a:pt x="138561" y="61054"/>
                  </a:lnTo>
                  <a:lnTo>
                    <a:pt x="139842" y="60155"/>
                  </a:lnTo>
                  <a:lnTo>
                    <a:pt x="141124" y="59255"/>
                  </a:lnTo>
                  <a:lnTo>
                    <a:pt x="142382" y="58311"/>
                  </a:lnTo>
                  <a:lnTo>
                    <a:pt x="143619" y="57367"/>
                  </a:lnTo>
                  <a:lnTo>
                    <a:pt x="144855" y="56401"/>
                  </a:lnTo>
                  <a:lnTo>
                    <a:pt x="146069" y="55389"/>
                  </a:lnTo>
                  <a:lnTo>
                    <a:pt x="147260" y="54378"/>
                  </a:lnTo>
                  <a:lnTo>
                    <a:pt x="148429" y="53343"/>
                  </a:lnTo>
                  <a:lnTo>
                    <a:pt x="149598" y="52287"/>
                  </a:lnTo>
                  <a:lnTo>
                    <a:pt x="150722" y="51208"/>
                  </a:lnTo>
                  <a:lnTo>
                    <a:pt x="151846" y="50106"/>
                  </a:lnTo>
                  <a:lnTo>
                    <a:pt x="152948" y="48983"/>
                  </a:lnTo>
                  <a:lnTo>
                    <a:pt x="154049" y="47836"/>
                  </a:lnTo>
                  <a:lnTo>
                    <a:pt x="155106" y="46667"/>
                  </a:lnTo>
                  <a:lnTo>
                    <a:pt x="156140" y="45498"/>
                  </a:lnTo>
                  <a:lnTo>
                    <a:pt x="157174" y="44284"/>
                  </a:lnTo>
                  <a:lnTo>
                    <a:pt x="157938" y="43385"/>
                  </a:lnTo>
                  <a:lnTo>
                    <a:pt x="158680" y="42464"/>
                  </a:lnTo>
                  <a:lnTo>
                    <a:pt x="159422" y="41519"/>
                  </a:lnTo>
                  <a:lnTo>
                    <a:pt x="160141" y="40575"/>
                  </a:lnTo>
                  <a:lnTo>
                    <a:pt x="160838" y="39631"/>
                  </a:lnTo>
                  <a:lnTo>
                    <a:pt x="161894" y="38170"/>
                  </a:lnTo>
                  <a:lnTo>
                    <a:pt x="162906" y="36686"/>
                  </a:lnTo>
                  <a:lnTo>
                    <a:pt x="163535" y="35742"/>
                  </a:lnTo>
                  <a:lnTo>
                    <a:pt x="164142" y="34776"/>
                  </a:lnTo>
                  <a:lnTo>
                    <a:pt x="164210" y="34663"/>
                  </a:lnTo>
                  <a:lnTo>
                    <a:pt x="164794" y="33719"/>
                  </a:lnTo>
                  <a:lnTo>
                    <a:pt x="165468" y="32640"/>
                  </a:lnTo>
                  <a:lnTo>
                    <a:pt x="165873" y="31921"/>
                  </a:lnTo>
                  <a:lnTo>
                    <a:pt x="166278" y="31224"/>
                  </a:lnTo>
                  <a:lnTo>
                    <a:pt x="166885" y="30168"/>
                  </a:lnTo>
                  <a:lnTo>
                    <a:pt x="167447" y="29111"/>
                  </a:lnTo>
                  <a:lnTo>
                    <a:pt x="167806" y="28437"/>
                  </a:lnTo>
                  <a:lnTo>
                    <a:pt x="168166" y="27762"/>
                  </a:lnTo>
                  <a:lnTo>
                    <a:pt x="168526" y="27020"/>
                  </a:lnTo>
                  <a:lnTo>
                    <a:pt x="168908" y="26279"/>
                  </a:lnTo>
                  <a:lnTo>
                    <a:pt x="169447" y="25132"/>
                  </a:lnTo>
                  <a:lnTo>
                    <a:pt x="169987" y="23963"/>
                  </a:lnTo>
                  <a:lnTo>
                    <a:pt x="170526" y="22794"/>
                  </a:lnTo>
                  <a:lnTo>
                    <a:pt x="171021" y="21603"/>
                  </a:lnTo>
                  <a:lnTo>
                    <a:pt x="171403" y="20704"/>
                  </a:lnTo>
                  <a:lnTo>
                    <a:pt x="171875" y="19535"/>
                  </a:lnTo>
                  <a:lnTo>
                    <a:pt x="172190" y="18681"/>
                  </a:lnTo>
                  <a:lnTo>
                    <a:pt x="172684" y="17377"/>
                  </a:lnTo>
                  <a:lnTo>
                    <a:pt x="173134" y="16073"/>
                  </a:lnTo>
                  <a:lnTo>
                    <a:pt x="173538" y="14904"/>
                  </a:lnTo>
                  <a:lnTo>
                    <a:pt x="173921" y="13713"/>
                  </a:lnTo>
                  <a:lnTo>
                    <a:pt x="174280" y="12499"/>
                  </a:lnTo>
                  <a:lnTo>
                    <a:pt x="174640" y="11308"/>
                  </a:lnTo>
                  <a:lnTo>
                    <a:pt x="174977" y="10094"/>
                  </a:lnTo>
                  <a:lnTo>
                    <a:pt x="175292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68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lnTo>
                    <a:pt x="166188" y="1"/>
                  </a:lnTo>
                  <a:lnTo>
                    <a:pt x="166435" y="1192"/>
                  </a:lnTo>
                  <a:lnTo>
                    <a:pt x="166682" y="2406"/>
                  </a:lnTo>
                  <a:lnTo>
                    <a:pt x="166975" y="3597"/>
                  </a:lnTo>
                  <a:lnTo>
                    <a:pt x="167289" y="4766"/>
                  </a:lnTo>
                  <a:lnTo>
                    <a:pt x="167964" y="7216"/>
                  </a:lnTo>
                  <a:lnTo>
                    <a:pt x="168278" y="8475"/>
                  </a:lnTo>
                  <a:lnTo>
                    <a:pt x="168571" y="9734"/>
                  </a:lnTo>
                  <a:lnTo>
                    <a:pt x="168863" y="10993"/>
                  </a:lnTo>
                  <a:lnTo>
                    <a:pt x="169088" y="12274"/>
                  </a:lnTo>
                  <a:lnTo>
                    <a:pt x="169177" y="12904"/>
                  </a:lnTo>
                  <a:lnTo>
                    <a:pt x="169267" y="13533"/>
                  </a:lnTo>
                  <a:lnTo>
                    <a:pt x="169335" y="14162"/>
                  </a:lnTo>
                  <a:lnTo>
                    <a:pt x="169380" y="14792"/>
                  </a:lnTo>
                  <a:lnTo>
                    <a:pt x="169425" y="15399"/>
                  </a:lnTo>
                  <a:lnTo>
                    <a:pt x="169447" y="16028"/>
                  </a:lnTo>
                  <a:lnTo>
                    <a:pt x="169425" y="16635"/>
                  </a:lnTo>
                  <a:lnTo>
                    <a:pt x="169402" y="17242"/>
                  </a:lnTo>
                  <a:lnTo>
                    <a:pt x="169357" y="17849"/>
                  </a:lnTo>
                  <a:lnTo>
                    <a:pt x="169267" y="18433"/>
                  </a:lnTo>
                  <a:lnTo>
                    <a:pt x="169155" y="19018"/>
                  </a:lnTo>
                  <a:lnTo>
                    <a:pt x="169043" y="19602"/>
                  </a:lnTo>
                  <a:lnTo>
                    <a:pt x="168863" y="20187"/>
                  </a:lnTo>
                  <a:lnTo>
                    <a:pt x="168683" y="20749"/>
                  </a:lnTo>
                  <a:lnTo>
                    <a:pt x="168458" y="21288"/>
                  </a:lnTo>
                  <a:lnTo>
                    <a:pt x="168211" y="21828"/>
                  </a:lnTo>
                  <a:lnTo>
                    <a:pt x="167919" y="22367"/>
                  </a:lnTo>
                  <a:lnTo>
                    <a:pt x="167604" y="22884"/>
                  </a:lnTo>
                  <a:lnTo>
                    <a:pt x="167222" y="23401"/>
                  </a:lnTo>
                  <a:lnTo>
                    <a:pt x="166840" y="23896"/>
                  </a:lnTo>
                  <a:lnTo>
                    <a:pt x="166390" y="24368"/>
                  </a:lnTo>
                  <a:lnTo>
                    <a:pt x="165940" y="24818"/>
                  </a:lnTo>
                  <a:lnTo>
                    <a:pt x="165468" y="25222"/>
                  </a:lnTo>
                  <a:lnTo>
                    <a:pt x="164974" y="25627"/>
                  </a:lnTo>
                  <a:lnTo>
                    <a:pt x="164457" y="25986"/>
                  </a:lnTo>
                  <a:lnTo>
                    <a:pt x="163917" y="26301"/>
                  </a:lnTo>
                  <a:lnTo>
                    <a:pt x="163378" y="26616"/>
                  </a:lnTo>
                  <a:lnTo>
                    <a:pt x="162816" y="26908"/>
                  </a:lnTo>
                  <a:lnTo>
                    <a:pt x="162231" y="27155"/>
                  </a:lnTo>
                  <a:lnTo>
                    <a:pt x="161625" y="27403"/>
                  </a:lnTo>
                  <a:lnTo>
                    <a:pt x="161018" y="27627"/>
                  </a:lnTo>
                  <a:lnTo>
                    <a:pt x="160388" y="27830"/>
                  </a:lnTo>
                  <a:lnTo>
                    <a:pt x="159759" y="28032"/>
                  </a:lnTo>
                  <a:lnTo>
                    <a:pt x="159107" y="28189"/>
                  </a:lnTo>
                  <a:lnTo>
                    <a:pt x="158455" y="28347"/>
                  </a:lnTo>
                  <a:lnTo>
                    <a:pt x="157803" y="28504"/>
                  </a:lnTo>
                  <a:lnTo>
                    <a:pt x="156454" y="28774"/>
                  </a:lnTo>
                  <a:lnTo>
                    <a:pt x="155061" y="28999"/>
                  </a:lnTo>
                  <a:lnTo>
                    <a:pt x="153667" y="29201"/>
                  </a:lnTo>
                  <a:lnTo>
                    <a:pt x="152273" y="29426"/>
                  </a:lnTo>
                  <a:lnTo>
                    <a:pt x="150857" y="29628"/>
                  </a:lnTo>
                  <a:lnTo>
                    <a:pt x="149441" y="29830"/>
                  </a:lnTo>
                  <a:lnTo>
                    <a:pt x="148047" y="30078"/>
                  </a:lnTo>
                  <a:lnTo>
                    <a:pt x="146653" y="30347"/>
                  </a:lnTo>
                  <a:lnTo>
                    <a:pt x="145664" y="30595"/>
                  </a:lnTo>
                  <a:lnTo>
                    <a:pt x="144675" y="30864"/>
                  </a:lnTo>
                  <a:lnTo>
                    <a:pt x="143709" y="31157"/>
                  </a:lnTo>
                  <a:lnTo>
                    <a:pt x="142765" y="31494"/>
                  </a:lnTo>
                  <a:lnTo>
                    <a:pt x="142090" y="31764"/>
                  </a:lnTo>
                  <a:lnTo>
                    <a:pt x="141416" y="32056"/>
                  </a:lnTo>
                  <a:lnTo>
                    <a:pt x="140786" y="32393"/>
                  </a:lnTo>
                  <a:lnTo>
                    <a:pt x="140135" y="32730"/>
                  </a:lnTo>
                  <a:lnTo>
                    <a:pt x="139528" y="33067"/>
                  </a:lnTo>
                  <a:lnTo>
                    <a:pt x="138943" y="33449"/>
                  </a:lnTo>
                  <a:lnTo>
                    <a:pt x="138359" y="33832"/>
                  </a:lnTo>
                  <a:lnTo>
                    <a:pt x="137797" y="34236"/>
                  </a:lnTo>
                  <a:lnTo>
                    <a:pt x="137235" y="34663"/>
                  </a:lnTo>
                  <a:lnTo>
                    <a:pt x="136695" y="35113"/>
                  </a:lnTo>
                  <a:lnTo>
                    <a:pt x="136178" y="35563"/>
                  </a:lnTo>
                  <a:lnTo>
                    <a:pt x="135661" y="36035"/>
                  </a:lnTo>
                  <a:lnTo>
                    <a:pt x="135167" y="36507"/>
                  </a:lnTo>
                  <a:lnTo>
                    <a:pt x="134672" y="37001"/>
                  </a:lnTo>
                  <a:lnTo>
                    <a:pt x="134200" y="37518"/>
                  </a:lnTo>
                  <a:lnTo>
                    <a:pt x="133728" y="38035"/>
                  </a:lnTo>
                  <a:lnTo>
                    <a:pt x="133278" y="38575"/>
                  </a:lnTo>
                  <a:lnTo>
                    <a:pt x="132829" y="39114"/>
                  </a:lnTo>
                  <a:lnTo>
                    <a:pt x="131975" y="40216"/>
                  </a:lnTo>
                  <a:lnTo>
                    <a:pt x="131143" y="41362"/>
                  </a:lnTo>
                  <a:lnTo>
                    <a:pt x="130311" y="42554"/>
                  </a:lnTo>
                  <a:lnTo>
                    <a:pt x="129524" y="43745"/>
                  </a:lnTo>
                  <a:lnTo>
                    <a:pt x="128760" y="44959"/>
                  </a:lnTo>
                  <a:lnTo>
                    <a:pt x="127996" y="46195"/>
                  </a:lnTo>
                  <a:lnTo>
                    <a:pt x="127254" y="47454"/>
                  </a:lnTo>
                  <a:lnTo>
                    <a:pt x="125748" y="49949"/>
                  </a:lnTo>
                  <a:lnTo>
                    <a:pt x="124984" y="51208"/>
                  </a:lnTo>
                  <a:lnTo>
                    <a:pt x="124219" y="52444"/>
                  </a:lnTo>
                  <a:lnTo>
                    <a:pt x="123433" y="53658"/>
                  </a:lnTo>
                  <a:lnTo>
                    <a:pt x="122646" y="54872"/>
                  </a:lnTo>
                  <a:lnTo>
                    <a:pt x="121814" y="56041"/>
                  </a:lnTo>
                  <a:lnTo>
                    <a:pt x="120938" y="57187"/>
                  </a:lnTo>
                  <a:lnTo>
                    <a:pt x="120061" y="58311"/>
                  </a:lnTo>
                  <a:lnTo>
                    <a:pt x="119589" y="58851"/>
                  </a:lnTo>
                  <a:lnTo>
                    <a:pt x="119117" y="59390"/>
                  </a:lnTo>
                  <a:lnTo>
                    <a:pt x="118645" y="59907"/>
                  </a:lnTo>
                  <a:lnTo>
                    <a:pt x="118150" y="60402"/>
                  </a:lnTo>
                  <a:lnTo>
                    <a:pt x="117633" y="60896"/>
                  </a:lnTo>
                  <a:lnTo>
                    <a:pt x="117116" y="61391"/>
                  </a:lnTo>
                  <a:lnTo>
                    <a:pt x="116599" y="61863"/>
                  </a:lnTo>
                  <a:lnTo>
                    <a:pt x="116037" y="62313"/>
                  </a:lnTo>
                  <a:lnTo>
                    <a:pt x="115475" y="62762"/>
                  </a:lnTo>
                  <a:lnTo>
                    <a:pt x="114913" y="63189"/>
                  </a:lnTo>
                  <a:lnTo>
                    <a:pt x="114329" y="63594"/>
                  </a:lnTo>
                  <a:lnTo>
                    <a:pt x="113722" y="63999"/>
                  </a:lnTo>
                  <a:lnTo>
                    <a:pt x="113092" y="64358"/>
                  </a:lnTo>
                  <a:lnTo>
                    <a:pt x="112440" y="64718"/>
                  </a:lnTo>
                  <a:lnTo>
                    <a:pt x="111878" y="65010"/>
                  </a:lnTo>
                  <a:lnTo>
                    <a:pt x="111294" y="65302"/>
                  </a:lnTo>
                  <a:lnTo>
                    <a:pt x="110687" y="65572"/>
                  </a:lnTo>
                  <a:lnTo>
                    <a:pt x="110103" y="65819"/>
                  </a:lnTo>
                  <a:lnTo>
                    <a:pt x="109496" y="66044"/>
                  </a:lnTo>
                  <a:lnTo>
                    <a:pt x="108866" y="66269"/>
                  </a:lnTo>
                  <a:lnTo>
                    <a:pt x="108259" y="66449"/>
                  </a:lnTo>
                  <a:lnTo>
                    <a:pt x="107630" y="66651"/>
                  </a:lnTo>
                  <a:lnTo>
                    <a:pt x="107001" y="66808"/>
                  </a:lnTo>
                  <a:lnTo>
                    <a:pt x="106349" y="66966"/>
                  </a:lnTo>
                  <a:lnTo>
                    <a:pt x="105719" y="67101"/>
                  </a:lnTo>
                  <a:lnTo>
                    <a:pt x="105067" y="67236"/>
                  </a:lnTo>
                  <a:lnTo>
                    <a:pt x="104415" y="67348"/>
                  </a:lnTo>
                  <a:lnTo>
                    <a:pt x="103764" y="67438"/>
                  </a:lnTo>
                  <a:lnTo>
                    <a:pt x="102460" y="67618"/>
                  </a:lnTo>
                  <a:lnTo>
                    <a:pt x="101134" y="67730"/>
                  </a:lnTo>
                  <a:lnTo>
                    <a:pt x="99785" y="67798"/>
                  </a:lnTo>
                  <a:lnTo>
                    <a:pt x="98459" y="67842"/>
                  </a:lnTo>
                  <a:lnTo>
                    <a:pt x="97110" y="67820"/>
                  </a:lnTo>
                  <a:lnTo>
                    <a:pt x="95761" y="67798"/>
                  </a:lnTo>
                  <a:lnTo>
                    <a:pt x="94412" y="67730"/>
                  </a:lnTo>
                  <a:lnTo>
                    <a:pt x="93086" y="67618"/>
                  </a:lnTo>
                  <a:lnTo>
                    <a:pt x="91760" y="67505"/>
                  </a:lnTo>
                  <a:lnTo>
                    <a:pt x="90703" y="67393"/>
                  </a:lnTo>
                  <a:lnTo>
                    <a:pt x="89647" y="67258"/>
                  </a:lnTo>
                  <a:lnTo>
                    <a:pt x="88590" y="67101"/>
                  </a:lnTo>
                  <a:lnTo>
                    <a:pt x="87511" y="66921"/>
                  </a:lnTo>
                  <a:lnTo>
                    <a:pt x="86455" y="66719"/>
                  </a:lnTo>
                  <a:lnTo>
                    <a:pt x="85398" y="66494"/>
                  </a:lnTo>
                  <a:lnTo>
                    <a:pt x="84342" y="66269"/>
                  </a:lnTo>
                  <a:lnTo>
                    <a:pt x="83285" y="65999"/>
                  </a:lnTo>
                  <a:lnTo>
                    <a:pt x="82251" y="65729"/>
                  </a:lnTo>
                  <a:lnTo>
                    <a:pt x="81217" y="65415"/>
                  </a:lnTo>
                  <a:lnTo>
                    <a:pt x="80206" y="65078"/>
                  </a:lnTo>
                  <a:lnTo>
                    <a:pt x="79194" y="64740"/>
                  </a:lnTo>
                  <a:lnTo>
                    <a:pt x="78205" y="64358"/>
                  </a:lnTo>
                  <a:lnTo>
                    <a:pt x="77216" y="63954"/>
                  </a:lnTo>
                  <a:lnTo>
                    <a:pt x="76249" y="63526"/>
                  </a:lnTo>
                  <a:lnTo>
                    <a:pt x="75328" y="63077"/>
                  </a:lnTo>
                  <a:lnTo>
                    <a:pt x="74406" y="62605"/>
                  </a:lnTo>
                  <a:lnTo>
                    <a:pt x="73507" y="62110"/>
                  </a:lnTo>
                  <a:lnTo>
                    <a:pt x="72653" y="61571"/>
                  </a:lnTo>
                  <a:lnTo>
                    <a:pt x="71798" y="61031"/>
                  </a:lnTo>
                  <a:lnTo>
                    <a:pt x="70989" y="60447"/>
                  </a:lnTo>
                  <a:lnTo>
                    <a:pt x="70225" y="59840"/>
                  </a:lnTo>
                  <a:lnTo>
                    <a:pt x="69461" y="59211"/>
                  </a:lnTo>
                  <a:lnTo>
                    <a:pt x="68764" y="58536"/>
                  </a:lnTo>
                  <a:lnTo>
                    <a:pt x="68089" y="57839"/>
                  </a:lnTo>
                  <a:lnTo>
                    <a:pt x="67460" y="57120"/>
                  </a:lnTo>
                  <a:lnTo>
                    <a:pt x="66853" y="56378"/>
                  </a:lnTo>
                  <a:lnTo>
                    <a:pt x="66291" y="55614"/>
                  </a:lnTo>
                  <a:lnTo>
                    <a:pt x="66044" y="55209"/>
                  </a:lnTo>
                  <a:lnTo>
                    <a:pt x="65797" y="54805"/>
                  </a:lnTo>
                  <a:lnTo>
                    <a:pt x="65549" y="54378"/>
                  </a:lnTo>
                  <a:lnTo>
                    <a:pt x="65324" y="53973"/>
                  </a:lnTo>
                  <a:lnTo>
                    <a:pt x="65122" y="53546"/>
                  </a:lnTo>
                  <a:lnTo>
                    <a:pt x="64920" y="53096"/>
                  </a:lnTo>
                  <a:lnTo>
                    <a:pt x="64718" y="52647"/>
                  </a:lnTo>
                  <a:lnTo>
                    <a:pt x="64538" y="52197"/>
                  </a:lnTo>
                  <a:lnTo>
                    <a:pt x="64290" y="51478"/>
                  </a:lnTo>
                  <a:lnTo>
                    <a:pt x="64088" y="50758"/>
                  </a:lnTo>
                  <a:lnTo>
                    <a:pt x="63908" y="50039"/>
                  </a:lnTo>
                  <a:lnTo>
                    <a:pt x="63751" y="49320"/>
                  </a:lnTo>
                  <a:lnTo>
                    <a:pt x="63639" y="48578"/>
                  </a:lnTo>
                  <a:lnTo>
                    <a:pt x="63526" y="47859"/>
                  </a:lnTo>
                  <a:lnTo>
                    <a:pt x="63459" y="47117"/>
                  </a:lnTo>
                  <a:lnTo>
                    <a:pt x="63414" y="46375"/>
                  </a:lnTo>
                  <a:lnTo>
                    <a:pt x="63391" y="45633"/>
                  </a:lnTo>
                  <a:lnTo>
                    <a:pt x="63391" y="44891"/>
                  </a:lnTo>
                  <a:lnTo>
                    <a:pt x="63391" y="44127"/>
                  </a:lnTo>
                  <a:lnTo>
                    <a:pt x="63414" y="43385"/>
                  </a:lnTo>
                  <a:lnTo>
                    <a:pt x="63504" y="41879"/>
                  </a:lnTo>
                  <a:lnTo>
                    <a:pt x="63639" y="40351"/>
                  </a:lnTo>
                  <a:lnTo>
                    <a:pt x="63931" y="37316"/>
                  </a:lnTo>
                  <a:lnTo>
                    <a:pt x="64088" y="35787"/>
                  </a:lnTo>
                  <a:lnTo>
                    <a:pt x="64200" y="34281"/>
                  </a:lnTo>
                  <a:lnTo>
                    <a:pt x="64268" y="32753"/>
                  </a:lnTo>
                  <a:lnTo>
                    <a:pt x="64290" y="31988"/>
                  </a:lnTo>
                  <a:lnTo>
                    <a:pt x="64290" y="31247"/>
                  </a:lnTo>
                  <a:lnTo>
                    <a:pt x="64268" y="30482"/>
                  </a:lnTo>
                  <a:lnTo>
                    <a:pt x="64223" y="29740"/>
                  </a:lnTo>
                  <a:lnTo>
                    <a:pt x="64178" y="28976"/>
                  </a:lnTo>
                  <a:lnTo>
                    <a:pt x="64088" y="28234"/>
                  </a:lnTo>
                  <a:lnTo>
                    <a:pt x="63998" y="27672"/>
                  </a:lnTo>
                  <a:lnTo>
                    <a:pt x="63908" y="27110"/>
                  </a:lnTo>
                  <a:lnTo>
                    <a:pt x="63796" y="26548"/>
                  </a:lnTo>
                  <a:lnTo>
                    <a:pt x="63661" y="25986"/>
                  </a:lnTo>
                  <a:lnTo>
                    <a:pt x="63526" y="25447"/>
                  </a:lnTo>
                  <a:lnTo>
                    <a:pt x="63369" y="24907"/>
                  </a:lnTo>
                  <a:lnTo>
                    <a:pt x="63189" y="24345"/>
                  </a:lnTo>
                  <a:lnTo>
                    <a:pt x="63009" y="23806"/>
                  </a:lnTo>
                  <a:lnTo>
                    <a:pt x="62807" y="23289"/>
                  </a:lnTo>
                  <a:lnTo>
                    <a:pt x="62582" y="22749"/>
                  </a:lnTo>
                  <a:lnTo>
                    <a:pt x="62357" y="22232"/>
                  </a:lnTo>
                  <a:lnTo>
                    <a:pt x="62110" y="21693"/>
                  </a:lnTo>
                  <a:lnTo>
                    <a:pt x="61863" y="21176"/>
                  </a:lnTo>
                  <a:lnTo>
                    <a:pt x="61593" y="20681"/>
                  </a:lnTo>
                  <a:lnTo>
                    <a:pt x="61301" y="20164"/>
                  </a:lnTo>
                  <a:lnTo>
                    <a:pt x="61008" y="19670"/>
                  </a:lnTo>
                  <a:lnTo>
                    <a:pt x="60694" y="19175"/>
                  </a:lnTo>
                  <a:lnTo>
                    <a:pt x="60379" y="18703"/>
                  </a:lnTo>
                  <a:lnTo>
                    <a:pt x="60042" y="18209"/>
                  </a:lnTo>
                  <a:lnTo>
                    <a:pt x="59705" y="17759"/>
                  </a:lnTo>
                  <a:lnTo>
                    <a:pt x="59345" y="17287"/>
                  </a:lnTo>
                  <a:lnTo>
                    <a:pt x="58963" y="16837"/>
                  </a:lnTo>
                  <a:lnTo>
                    <a:pt x="58581" y="16388"/>
                  </a:lnTo>
                  <a:lnTo>
                    <a:pt x="58199" y="15938"/>
                  </a:lnTo>
                  <a:lnTo>
                    <a:pt x="57794" y="15511"/>
                  </a:lnTo>
                  <a:lnTo>
                    <a:pt x="57367" y="15107"/>
                  </a:lnTo>
                  <a:lnTo>
                    <a:pt x="56940" y="14679"/>
                  </a:lnTo>
                  <a:lnTo>
                    <a:pt x="56513" y="14297"/>
                  </a:lnTo>
                  <a:lnTo>
                    <a:pt x="56063" y="13893"/>
                  </a:lnTo>
                  <a:lnTo>
                    <a:pt x="55614" y="13511"/>
                  </a:lnTo>
                  <a:lnTo>
                    <a:pt x="55141" y="13151"/>
                  </a:lnTo>
                  <a:lnTo>
                    <a:pt x="54647" y="12791"/>
                  </a:lnTo>
                  <a:lnTo>
                    <a:pt x="54085" y="12387"/>
                  </a:lnTo>
                  <a:lnTo>
                    <a:pt x="53500" y="12004"/>
                  </a:lnTo>
                  <a:lnTo>
                    <a:pt x="52916" y="11622"/>
                  </a:lnTo>
                  <a:lnTo>
                    <a:pt x="52309" y="11263"/>
                  </a:lnTo>
                  <a:lnTo>
                    <a:pt x="51702" y="10903"/>
                  </a:lnTo>
                  <a:lnTo>
                    <a:pt x="51095" y="10566"/>
                  </a:lnTo>
                  <a:lnTo>
                    <a:pt x="49836" y="9914"/>
                  </a:lnTo>
                  <a:lnTo>
                    <a:pt x="48555" y="9307"/>
                  </a:lnTo>
                  <a:lnTo>
                    <a:pt x="47274" y="8722"/>
                  </a:lnTo>
                  <a:lnTo>
                    <a:pt x="45948" y="8161"/>
                  </a:lnTo>
                  <a:lnTo>
                    <a:pt x="44644" y="7599"/>
                  </a:lnTo>
                  <a:lnTo>
                    <a:pt x="41789" y="6407"/>
                  </a:lnTo>
                  <a:lnTo>
                    <a:pt x="40373" y="5800"/>
                  </a:lnTo>
                  <a:lnTo>
                    <a:pt x="38957" y="5193"/>
                  </a:lnTo>
                  <a:lnTo>
                    <a:pt x="37585" y="4519"/>
                  </a:lnTo>
                  <a:lnTo>
                    <a:pt x="36214" y="3845"/>
                  </a:lnTo>
                  <a:lnTo>
                    <a:pt x="35562" y="3462"/>
                  </a:lnTo>
                  <a:lnTo>
                    <a:pt x="34888" y="3103"/>
                  </a:lnTo>
                  <a:lnTo>
                    <a:pt x="34236" y="2698"/>
                  </a:lnTo>
                  <a:lnTo>
                    <a:pt x="33607" y="2293"/>
                  </a:lnTo>
                  <a:lnTo>
                    <a:pt x="32887" y="1821"/>
                  </a:lnTo>
                  <a:lnTo>
                    <a:pt x="32213" y="1304"/>
                  </a:lnTo>
                  <a:lnTo>
                    <a:pt x="31538" y="787"/>
                  </a:lnTo>
                  <a:lnTo>
                    <a:pt x="30887" y="225"/>
                  </a:lnTo>
                  <a:lnTo>
                    <a:pt x="305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5336300" y="2854675"/>
              <a:ext cx="760950" cy="1107125"/>
            </a:xfrm>
            <a:custGeom>
              <a:avLst/>
              <a:gdLst/>
              <a:ahLst/>
              <a:cxnLst/>
              <a:rect l="l" t="t" r="r" b="b"/>
              <a:pathLst>
                <a:path w="30438" h="44285" extrusionOk="0">
                  <a:moveTo>
                    <a:pt x="19535" y="1"/>
                  </a:moveTo>
                  <a:lnTo>
                    <a:pt x="19782" y="1192"/>
                  </a:lnTo>
                  <a:lnTo>
                    <a:pt x="20029" y="2406"/>
                  </a:lnTo>
                  <a:lnTo>
                    <a:pt x="20322" y="3597"/>
                  </a:lnTo>
                  <a:lnTo>
                    <a:pt x="20636" y="4766"/>
                  </a:lnTo>
                  <a:lnTo>
                    <a:pt x="21311" y="7216"/>
                  </a:lnTo>
                  <a:lnTo>
                    <a:pt x="21625" y="8475"/>
                  </a:lnTo>
                  <a:lnTo>
                    <a:pt x="21918" y="9734"/>
                  </a:lnTo>
                  <a:lnTo>
                    <a:pt x="22210" y="10993"/>
                  </a:lnTo>
                  <a:lnTo>
                    <a:pt x="22435" y="12274"/>
                  </a:lnTo>
                  <a:lnTo>
                    <a:pt x="22524" y="12904"/>
                  </a:lnTo>
                  <a:lnTo>
                    <a:pt x="22614" y="13533"/>
                  </a:lnTo>
                  <a:lnTo>
                    <a:pt x="22682" y="14162"/>
                  </a:lnTo>
                  <a:lnTo>
                    <a:pt x="22727" y="14792"/>
                  </a:lnTo>
                  <a:lnTo>
                    <a:pt x="22772" y="15399"/>
                  </a:lnTo>
                  <a:lnTo>
                    <a:pt x="22794" y="16028"/>
                  </a:lnTo>
                  <a:lnTo>
                    <a:pt x="22772" y="16635"/>
                  </a:lnTo>
                  <a:lnTo>
                    <a:pt x="22749" y="17242"/>
                  </a:lnTo>
                  <a:lnTo>
                    <a:pt x="22704" y="17849"/>
                  </a:lnTo>
                  <a:lnTo>
                    <a:pt x="22614" y="18433"/>
                  </a:lnTo>
                  <a:lnTo>
                    <a:pt x="22502" y="19018"/>
                  </a:lnTo>
                  <a:lnTo>
                    <a:pt x="22390" y="19602"/>
                  </a:lnTo>
                  <a:lnTo>
                    <a:pt x="22210" y="20187"/>
                  </a:lnTo>
                  <a:lnTo>
                    <a:pt x="22030" y="20749"/>
                  </a:lnTo>
                  <a:lnTo>
                    <a:pt x="21805" y="21288"/>
                  </a:lnTo>
                  <a:lnTo>
                    <a:pt x="21558" y="21828"/>
                  </a:lnTo>
                  <a:lnTo>
                    <a:pt x="21266" y="22367"/>
                  </a:lnTo>
                  <a:lnTo>
                    <a:pt x="20951" y="22884"/>
                  </a:lnTo>
                  <a:lnTo>
                    <a:pt x="20569" y="23401"/>
                  </a:lnTo>
                  <a:lnTo>
                    <a:pt x="20187" y="23896"/>
                  </a:lnTo>
                  <a:lnTo>
                    <a:pt x="19737" y="24368"/>
                  </a:lnTo>
                  <a:lnTo>
                    <a:pt x="19287" y="24818"/>
                  </a:lnTo>
                  <a:lnTo>
                    <a:pt x="18815" y="25222"/>
                  </a:lnTo>
                  <a:lnTo>
                    <a:pt x="18321" y="25627"/>
                  </a:lnTo>
                  <a:lnTo>
                    <a:pt x="17804" y="25986"/>
                  </a:lnTo>
                  <a:lnTo>
                    <a:pt x="17264" y="26301"/>
                  </a:lnTo>
                  <a:lnTo>
                    <a:pt x="16725" y="26616"/>
                  </a:lnTo>
                  <a:lnTo>
                    <a:pt x="16163" y="26908"/>
                  </a:lnTo>
                  <a:lnTo>
                    <a:pt x="15578" y="27155"/>
                  </a:lnTo>
                  <a:lnTo>
                    <a:pt x="14972" y="27403"/>
                  </a:lnTo>
                  <a:lnTo>
                    <a:pt x="14365" y="27627"/>
                  </a:lnTo>
                  <a:lnTo>
                    <a:pt x="13735" y="27830"/>
                  </a:lnTo>
                  <a:lnTo>
                    <a:pt x="13106" y="28032"/>
                  </a:lnTo>
                  <a:lnTo>
                    <a:pt x="12454" y="28189"/>
                  </a:lnTo>
                  <a:lnTo>
                    <a:pt x="11802" y="28347"/>
                  </a:lnTo>
                  <a:lnTo>
                    <a:pt x="11150" y="28504"/>
                  </a:lnTo>
                  <a:lnTo>
                    <a:pt x="9801" y="28774"/>
                  </a:lnTo>
                  <a:lnTo>
                    <a:pt x="8408" y="28999"/>
                  </a:lnTo>
                  <a:lnTo>
                    <a:pt x="7014" y="29201"/>
                  </a:lnTo>
                  <a:lnTo>
                    <a:pt x="5620" y="29426"/>
                  </a:lnTo>
                  <a:lnTo>
                    <a:pt x="4204" y="29628"/>
                  </a:lnTo>
                  <a:lnTo>
                    <a:pt x="2788" y="29830"/>
                  </a:lnTo>
                  <a:lnTo>
                    <a:pt x="1394" y="30078"/>
                  </a:lnTo>
                  <a:lnTo>
                    <a:pt x="0" y="30347"/>
                  </a:lnTo>
                  <a:lnTo>
                    <a:pt x="270" y="31044"/>
                  </a:lnTo>
                  <a:lnTo>
                    <a:pt x="562" y="31696"/>
                  </a:lnTo>
                  <a:lnTo>
                    <a:pt x="720" y="32011"/>
                  </a:lnTo>
                  <a:lnTo>
                    <a:pt x="877" y="32326"/>
                  </a:lnTo>
                  <a:lnTo>
                    <a:pt x="1057" y="32618"/>
                  </a:lnTo>
                  <a:lnTo>
                    <a:pt x="1259" y="32888"/>
                  </a:lnTo>
                  <a:lnTo>
                    <a:pt x="1462" y="33157"/>
                  </a:lnTo>
                  <a:lnTo>
                    <a:pt x="1686" y="33427"/>
                  </a:lnTo>
                  <a:lnTo>
                    <a:pt x="1911" y="33652"/>
                  </a:lnTo>
                  <a:lnTo>
                    <a:pt x="2158" y="33877"/>
                  </a:lnTo>
                  <a:lnTo>
                    <a:pt x="2428" y="34079"/>
                  </a:lnTo>
                  <a:lnTo>
                    <a:pt x="2720" y="34259"/>
                  </a:lnTo>
                  <a:lnTo>
                    <a:pt x="3013" y="34416"/>
                  </a:lnTo>
                  <a:lnTo>
                    <a:pt x="3350" y="34551"/>
                  </a:lnTo>
                  <a:lnTo>
                    <a:pt x="3687" y="34663"/>
                  </a:lnTo>
                  <a:lnTo>
                    <a:pt x="4024" y="34776"/>
                  </a:lnTo>
                  <a:lnTo>
                    <a:pt x="4699" y="34956"/>
                  </a:lnTo>
                  <a:lnTo>
                    <a:pt x="5013" y="35090"/>
                  </a:lnTo>
                  <a:lnTo>
                    <a:pt x="5328" y="35225"/>
                  </a:lnTo>
                  <a:lnTo>
                    <a:pt x="5620" y="35405"/>
                  </a:lnTo>
                  <a:lnTo>
                    <a:pt x="5755" y="35495"/>
                  </a:lnTo>
                  <a:lnTo>
                    <a:pt x="5868" y="35630"/>
                  </a:lnTo>
                  <a:lnTo>
                    <a:pt x="6070" y="35855"/>
                  </a:lnTo>
                  <a:lnTo>
                    <a:pt x="6227" y="36124"/>
                  </a:lnTo>
                  <a:lnTo>
                    <a:pt x="6362" y="36417"/>
                  </a:lnTo>
                  <a:lnTo>
                    <a:pt x="6452" y="36709"/>
                  </a:lnTo>
                  <a:lnTo>
                    <a:pt x="6542" y="37024"/>
                  </a:lnTo>
                  <a:lnTo>
                    <a:pt x="6609" y="37338"/>
                  </a:lnTo>
                  <a:lnTo>
                    <a:pt x="6722" y="37968"/>
                  </a:lnTo>
                  <a:lnTo>
                    <a:pt x="6834" y="38417"/>
                  </a:lnTo>
                  <a:lnTo>
                    <a:pt x="6947" y="38867"/>
                  </a:lnTo>
                  <a:lnTo>
                    <a:pt x="7104" y="39317"/>
                  </a:lnTo>
                  <a:lnTo>
                    <a:pt x="7261" y="39744"/>
                  </a:lnTo>
                  <a:lnTo>
                    <a:pt x="7441" y="40171"/>
                  </a:lnTo>
                  <a:lnTo>
                    <a:pt x="7643" y="40598"/>
                  </a:lnTo>
                  <a:lnTo>
                    <a:pt x="7868" y="41002"/>
                  </a:lnTo>
                  <a:lnTo>
                    <a:pt x="8115" y="41407"/>
                  </a:lnTo>
                  <a:lnTo>
                    <a:pt x="8363" y="41812"/>
                  </a:lnTo>
                  <a:lnTo>
                    <a:pt x="8632" y="42194"/>
                  </a:lnTo>
                  <a:lnTo>
                    <a:pt x="8902" y="42554"/>
                  </a:lnTo>
                  <a:lnTo>
                    <a:pt x="9194" y="42936"/>
                  </a:lnTo>
                  <a:lnTo>
                    <a:pt x="9509" y="43273"/>
                  </a:lnTo>
                  <a:lnTo>
                    <a:pt x="9846" y="43633"/>
                  </a:lnTo>
                  <a:lnTo>
                    <a:pt x="10183" y="43970"/>
                  </a:lnTo>
                  <a:lnTo>
                    <a:pt x="10521" y="44284"/>
                  </a:lnTo>
                  <a:lnTo>
                    <a:pt x="11285" y="43385"/>
                  </a:lnTo>
                  <a:lnTo>
                    <a:pt x="12027" y="42464"/>
                  </a:lnTo>
                  <a:lnTo>
                    <a:pt x="12769" y="41519"/>
                  </a:lnTo>
                  <a:lnTo>
                    <a:pt x="13488" y="40575"/>
                  </a:lnTo>
                  <a:lnTo>
                    <a:pt x="14185" y="39631"/>
                  </a:lnTo>
                  <a:lnTo>
                    <a:pt x="14882" y="38665"/>
                  </a:lnTo>
                  <a:lnTo>
                    <a:pt x="15556" y="37676"/>
                  </a:lnTo>
                  <a:lnTo>
                    <a:pt x="16253" y="36686"/>
                  </a:lnTo>
                  <a:lnTo>
                    <a:pt x="16792" y="35855"/>
                  </a:lnTo>
                  <a:lnTo>
                    <a:pt x="17354" y="35001"/>
                  </a:lnTo>
                  <a:lnTo>
                    <a:pt x="18119" y="33764"/>
                  </a:lnTo>
                  <a:lnTo>
                    <a:pt x="18883" y="32505"/>
                  </a:lnTo>
                  <a:lnTo>
                    <a:pt x="19602" y="31247"/>
                  </a:lnTo>
                  <a:lnTo>
                    <a:pt x="20322" y="29988"/>
                  </a:lnTo>
                  <a:lnTo>
                    <a:pt x="20794" y="29111"/>
                  </a:lnTo>
                  <a:lnTo>
                    <a:pt x="21513" y="27762"/>
                  </a:lnTo>
                  <a:lnTo>
                    <a:pt x="21873" y="27020"/>
                  </a:lnTo>
                  <a:lnTo>
                    <a:pt x="22614" y="25492"/>
                  </a:lnTo>
                  <a:lnTo>
                    <a:pt x="23334" y="23963"/>
                  </a:lnTo>
                  <a:lnTo>
                    <a:pt x="23873" y="22794"/>
                  </a:lnTo>
                  <a:lnTo>
                    <a:pt x="24458" y="21401"/>
                  </a:lnTo>
                  <a:lnTo>
                    <a:pt x="25020" y="20007"/>
                  </a:lnTo>
                  <a:lnTo>
                    <a:pt x="25582" y="18591"/>
                  </a:lnTo>
                  <a:lnTo>
                    <a:pt x="26099" y="17152"/>
                  </a:lnTo>
                  <a:lnTo>
                    <a:pt x="26616" y="15713"/>
                  </a:lnTo>
                  <a:lnTo>
                    <a:pt x="27088" y="14252"/>
                  </a:lnTo>
                  <a:lnTo>
                    <a:pt x="27537" y="12791"/>
                  </a:lnTo>
                  <a:lnTo>
                    <a:pt x="27987" y="11308"/>
                  </a:lnTo>
                  <a:lnTo>
                    <a:pt x="28324" y="10094"/>
                  </a:lnTo>
                  <a:lnTo>
                    <a:pt x="28639" y="8835"/>
                  </a:lnTo>
                  <a:lnTo>
                    <a:pt x="28953" y="7576"/>
                  </a:lnTo>
                  <a:lnTo>
                    <a:pt x="29246" y="6295"/>
                  </a:lnTo>
                  <a:lnTo>
                    <a:pt x="29515" y="5036"/>
                  </a:lnTo>
                  <a:lnTo>
                    <a:pt x="29785" y="3777"/>
                  </a:lnTo>
                  <a:lnTo>
                    <a:pt x="30010" y="2518"/>
                  </a:lnTo>
                  <a:lnTo>
                    <a:pt x="30235" y="1259"/>
                  </a:lnTo>
                  <a:lnTo>
                    <a:pt x="30437" y="1"/>
                  </a:lnTo>
                  <a:close/>
                </a:path>
              </a:pathLst>
            </a:custGeom>
            <a:solidFill>
              <a:srgbClr val="7CB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2057725" y="2854675"/>
              <a:ext cx="971700" cy="1190850"/>
            </a:xfrm>
            <a:custGeom>
              <a:avLst/>
              <a:gdLst/>
              <a:ahLst/>
              <a:cxnLst/>
              <a:rect l="l" t="t" r="r" b="b"/>
              <a:pathLst>
                <a:path w="38868" h="47634" extrusionOk="0">
                  <a:moveTo>
                    <a:pt x="4879" y="1"/>
                  </a:moveTo>
                  <a:lnTo>
                    <a:pt x="5149" y="180"/>
                  </a:lnTo>
                  <a:lnTo>
                    <a:pt x="5418" y="338"/>
                  </a:lnTo>
                  <a:lnTo>
                    <a:pt x="5688" y="495"/>
                  </a:lnTo>
                  <a:lnTo>
                    <a:pt x="5980" y="630"/>
                  </a:lnTo>
                  <a:lnTo>
                    <a:pt x="6610" y="877"/>
                  </a:lnTo>
                  <a:lnTo>
                    <a:pt x="7239" y="1102"/>
                  </a:lnTo>
                  <a:lnTo>
                    <a:pt x="7891" y="1282"/>
                  </a:lnTo>
                  <a:lnTo>
                    <a:pt x="8565" y="1417"/>
                  </a:lnTo>
                  <a:lnTo>
                    <a:pt x="9240" y="1529"/>
                  </a:lnTo>
                  <a:lnTo>
                    <a:pt x="9892" y="1642"/>
                  </a:lnTo>
                  <a:lnTo>
                    <a:pt x="8835" y="2833"/>
                  </a:lnTo>
                  <a:lnTo>
                    <a:pt x="7801" y="4024"/>
                  </a:lnTo>
                  <a:lnTo>
                    <a:pt x="6790" y="5238"/>
                  </a:lnTo>
                  <a:lnTo>
                    <a:pt x="6295" y="5868"/>
                  </a:lnTo>
                  <a:lnTo>
                    <a:pt x="5823" y="6497"/>
                  </a:lnTo>
                  <a:lnTo>
                    <a:pt x="5351" y="7126"/>
                  </a:lnTo>
                  <a:lnTo>
                    <a:pt x="4901" y="7778"/>
                  </a:lnTo>
                  <a:lnTo>
                    <a:pt x="4474" y="8430"/>
                  </a:lnTo>
                  <a:lnTo>
                    <a:pt x="4047" y="9105"/>
                  </a:lnTo>
                  <a:lnTo>
                    <a:pt x="3665" y="9779"/>
                  </a:lnTo>
                  <a:lnTo>
                    <a:pt x="3283" y="10476"/>
                  </a:lnTo>
                  <a:lnTo>
                    <a:pt x="2946" y="11173"/>
                  </a:lnTo>
                  <a:lnTo>
                    <a:pt x="2609" y="11892"/>
                  </a:lnTo>
                  <a:lnTo>
                    <a:pt x="2316" y="12634"/>
                  </a:lnTo>
                  <a:lnTo>
                    <a:pt x="2069" y="13398"/>
                  </a:lnTo>
                  <a:lnTo>
                    <a:pt x="1844" y="14162"/>
                  </a:lnTo>
                  <a:lnTo>
                    <a:pt x="1664" y="14927"/>
                  </a:lnTo>
                  <a:lnTo>
                    <a:pt x="1530" y="15713"/>
                  </a:lnTo>
                  <a:lnTo>
                    <a:pt x="1417" y="16523"/>
                  </a:lnTo>
                  <a:lnTo>
                    <a:pt x="1372" y="17310"/>
                  </a:lnTo>
                  <a:lnTo>
                    <a:pt x="1350" y="18096"/>
                  </a:lnTo>
                  <a:lnTo>
                    <a:pt x="1395" y="18883"/>
                  </a:lnTo>
                  <a:lnTo>
                    <a:pt x="1462" y="19670"/>
                  </a:lnTo>
                  <a:lnTo>
                    <a:pt x="1597" y="20434"/>
                  </a:lnTo>
                  <a:lnTo>
                    <a:pt x="1687" y="20816"/>
                  </a:lnTo>
                  <a:lnTo>
                    <a:pt x="1777" y="21198"/>
                  </a:lnTo>
                  <a:lnTo>
                    <a:pt x="1889" y="21558"/>
                  </a:lnTo>
                  <a:lnTo>
                    <a:pt x="2024" y="21918"/>
                  </a:lnTo>
                  <a:lnTo>
                    <a:pt x="2159" y="22300"/>
                  </a:lnTo>
                  <a:lnTo>
                    <a:pt x="2316" y="22637"/>
                  </a:lnTo>
                  <a:lnTo>
                    <a:pt x="2474" y="22997"/>
                  </a:lnTo>
                  <a:lnTo>
                    <a:pt x="2653" y="23356"/>
                  </a:lnTo>
                  <a:lnTo>
                    <a:pt x="2856" y="23694"/>
                  </a:lnTo>
                  <a:lnTo>
                    <a:pt x="3058" y="24008"/>
                  </a:lnTo>
                  <a:lnTo>
                    <a:pt x="3508" y="24638"/>
                  </a:lnTo>
                  <a:lnTo>
                    <a:pt x="3935" y="25267"/>
                  </a:lnTo>
                  <a:lnTo>
                    <a:pt x="4115" y="25582"/>
                  </a:lnTo>
                  <a:lnTo>
                    <a:pt x="4294" y="25919"/>
                  </a:lnTo>
                  <a:lnTo>
                    <a:pt x="4429" y="26256"/>
                  </a:lnTo>
                  <a:lnTo>
                    <a:pt x="4542" y="26616"/>
                  </a:lnTo>
                  <a:lnTo>
                    <a:pt x="4609" y="26998"/>
                  </a:lnTo>
                  <a:lnTo>
                    <a:pt x="4632" y="27380"/>
                  </a:lnTo>
                  <a:lnTo>
                    <a:pt x="4609" y="27762"/>
                  </a:lnTo>
                  <a:lnTo>
                    <a:pt x="4542" y="28144"/>
                  </a:lnTo>
                  <a:lnTo>
                    <a:pt x="4452" y="28527"/>
                  </a:lnTo>
                  <a:lnTo>
                    <a:pt x="4362" y="28909"/>
                  </a:lnTo>
                  <a:lnTo>
                    <a:pt x="4115" y="29651"/>
                  </a:lnTo>
                  <a:lnTo>
                    <a:pt x="3665" y="30797"/>
                  </a:lnTo>
                  <a:lnTo>
                    <a:pt x="3170" y="31921"/>
                  </a:lnTo>
                  <a:lnTo>
                    <a:pt x="2653" y="33022"/>
                  </a:lnTo>
                  <a:lnTo>
                    <a:pt x="2114" y="34124"/>
                  </a:lnTo>
                  <a:lnTo>
                    <a:pt x="1035" y="36327"/>
                  </a:lnTo>
                  <a:lnTo>
                    <a:pt x="518" y="37428"/>
                  </a:lnTo>
                  <a:lnTo>
                    <a:pt x="1" y="38552"/>
                  </a:lnTo>
                  <a:lnTo>
                    <a:pt x="855" y="39744"/>
                  </a:lnTo>
                  <a:lnTo>
                    <a:pt x="1709" y="40913"/>
                  </a:lnTo>
                  <a:lnTo>
                    <a:pt x="2609" y="42059"/>
                  </a:lnTo>
                  <a:lnTo>
                    <a:pt x="3530" y="43205"/>
                  </a:lnTo>
                  <a:lnTo>
                    <a:pt x="4452" y="44329"/>
                  </a:lnTo>
                  <a:lnTo>
                    <a:pt x="5396" y="45453"/>
                  </a:lnTo>
                  <a:lnTo>
                    <a:pt x="6363" y="46555"/>
                  </a:lnTo>
                  <a:lnTo>
                    <a:pt x="7352" y="47634"/>
                  </a:lnTo>
                  <a:lnTo>
                    <a:pt x="9982" y="43565"/>
                  </a:lnTo>
                  <a:lnTo>
                    <a:pt x="10678" y="42509"/>
                  </a:lnTo>
                  <a:lnTo>
                    <a:pt x="11038" y="41992"/>
                  </a:lnTo>
                  <a:lnTo>
                    <a:pt x="11420" y="41475"/>
                  </a:lnTo>
                  <a:lnTo>
                    <a:pt x="11825" y="41002"/>
                  </a:lnTo>
                  <a:lnTo>
                    <a:pt x="12252" y="40553"/>
                  </a:lnTo>
                  <a:lnTo>
                    <a:pt x="12724" y="40148"/>
                  </a:lnTo>
                  <a:lnTo>
                    <a:pt x="12971" y="39946"/>
                  </a:lnTo>
                  <a:lnTo>
                    <a:pt x="13219" y="39766"/>
                  </a:lnTo>
                  <a:lnTo>
                    <a:pt x="13488" y="39609"/>
                  </a:lnTo>
                  <a:lnTo>
                    <a:pt x="13758" y="39451"/>
                  </a:lnTo>
                  <a:lnTo>
                    <a:pt x="14320" y="39159"/>
                  </a:lnTo>
                  <a:lnTo>
                    <a:pt x="14905" y="38889"/>
                  </a:lnTo>
                  <a:lnTo>
                    <a:pt x="15534" y="38665"/>
                  </a:lnTo>
                  <a:lnTo>
                    <a:pt x="16770" y="38215"/>
                  </a:lnTo>
                  <a:lnTo>
                    <a:pt x="17400" y="38013"/>
                  </a:lnTo>
                  <a:lnTo>
                    <a:pt x="18007" y="37788"/>
                  </a:lnTo>
                  <a:lnTo>
                    <a:pt x="18591" y="37563"/>
                  </a:lnTo>
                  <a:lnTo>
                    <a:pt x="19153" y="37293"/>
                  </a:lnTo>
                  <a:lnTo>
                    <a:pt x="19670" y="37001"/>
                  </a:lnTo>
                  <a:lnTo>
                    <a:pt x="19917" y="36844"/>
                  </a:lnTo>
                  <a:lnTo>
                    <a:pt x="20165" y="36686"/>
                  </a:lnTo>
                  <a:lnTo>
                    <a:pt x="20389" y="36507"/>
                  </a:lnTo>
                  <a:lnTo>
                    <a:pt x="20592" y="36304"/>
                  </a:lnTo>
                  <a:lnTo>
                    <a:pt x="20794" y="36102"/>
                  </a:lnTo>
                  <a:lnTo>
                    <a:pt x="20974" y="35877"/>
                  </a:lnTo>
                  <a:lnTo>
                    <a:pt x="21131" y="35652"/>
                  </a:lnTo>
                  <a:lnTo>
                    <a:pt x="21289" y="35383"/>
                  </a:lnTo>
                  <a:lnTo>
                    <a:pt x="21401" y="35135"/>
                  </a:lnTo>
                  <a:lnTo>
                    <a:pt x="21513" y="34843"/>
                  </a:lnTo>
                  <a:lnTo>
                    <a:pt x="21603" y="34528"/>
                  </a:lnTo>
                  <a:lnTo>
                    <a:pt x="21693" y="34191"/>
                  </a:lnTo>
                  <a:lnTo>
                    <a:pt x="21828" y="33539"/>
                  </a:lnTo>
                  <a:lnTo>
                    <a:pt x="21918" y="33247"/>
                  </a:lnTo>
                  <a:lnTo>
                    <a:pt x="22053" y="32932"/>
                  </a:lnTo>
                  <a:lnTo>
                    <a:pt x="22188" y="32663"/>
                  </a:lnTo>
                  <a:lnTo>
                    <a:pt x="22278" y="32528"/>
                  </a:lnTo>
                  <a:lnTo>
                    <a:pt x="22390" y="32415"/>
                  </a:lnTo>
                  <a:lnTo>
                    <a:pt x="22547" y="32281"/>
                  </a:lnTo>
                  <a:lnTo>
                    <a:pt x="22682" y="32168"/>
                  </a:lnTo>
                  <a:lnTo>
                    <a:pt x="22840" y="32078"/>
                  </a:lnTo>
                  <a:lnTo>
                    <a:pt x="22997" y="32011"/>
                  </a:lnTo>
                  <a:lnTo>
                    <a:pt x="23177" y="31943"/>
                  </a:lnTo>
                  <a:lnTo>
                    <a:pt x="23334" y="31921"/>
                  </a:lnTo>
                  <a:lnTo>
                    <a:pt x="23514" y="31898"/>
                  </a:lnTo>
                  <a:lnTo>
                    <a:pt x="23694" y="31898"/>
                  </a:lnTo>
                  <a:lnTo>
                    <a:pt x="24076" y="31921"/>
                  </a:lnTo>
                  <a:lnTo>
                    <a:pt x="24458" y="32011"/>
                  </a:lnTo>
                  <a:lnTo>
                    <a:pt x="24840" y="32123"/>
                  </a:lnTo>
                  <a:lnTo>
                    <a:pt x="25245" y="32258"/>
                  </a:lnTo>
                  <a:lnTo>
                    <a:pt x="26077" y="32550"/>
                  </a:lnTo>
                  <a:lnTo>
                    <a:pt x="26504" y="32708"/>
                  </a:lnTo>
                  <a:lnTo>
                    <a:pt x="26931" y="32820"/>
                  </a:lnTo>
                  <a:lnTo>
                    <a:pt x="27358" y="32932"/>
                  </a:lnTo>
                  <a:lnTo>
                    <a:pt x="27763" y="32977"/>
                  </a:lnTo>
                  <a:lnTo>
                    <a:pt x="27965" y="33000"/>
                  </a:lnTo>
                  <a:lnTo>
                    <a:pt x="28167" y="33000"/>
                  </a:lnTo>
                  <a:lnTo>
                    <a:pt x="28392" y="32977"/>
                  </a:lnTo>
                  <a:lnTo>
                    <a:pt x="28594" y="32955"/>
                  </a:lnTo>
                  <a:lnTo>
                    <a:pt x="28864" y="32888"/>
                  </a:lnTo>
                  <a:lnTo>
                    <a:pt x="29111" y="32798"/>
                  </a:lnTo>
                  <a:lnTo>
                    <a:pt x="29336" y="32663"/>
                  </a:lnTo>
                  <a:lnTo>
                    <a:pt x="29538" y="32528"/>
                  </a:lnTo>
                  <a:lnTo>
                    <a:pt x="29718" y="32370"/>
                  </a:lnTo>
                  <a:lnTo>
                    <a:pt x="29898" y="32191"/>
                  </a:lnTo>
                  <a:lnTo>
                    <a:pt x="30055" y="31988"/>
                  </a:lnTo>
                  <a:lnTo>
                    <a:pt x="30190" y="31786"/>
                  </a:lnTo>
                  <a:lnTo>
                    <a:pt x="30325" y="31561"/>
                  </a:lnTo>
                  <a:lnTo>
                    <a:pt x="30438" y="31314"/>
                  </a:lnTo>
                  <a:lnTo>
                    <a:pt x="30640" y="30797"/>
                  </a:lnTo>
                  <a:lnTo>
                    <a:pt x="30797" y="30235"/>
                  </a:lnTo>
                  <a:lnTo>
                    <a:pt x="30955" y="29628"/>
                  </a:lnTo>
                  <a:lnTo>
                    <a:pt x="31224" y="28414"/>
                  </a:lnTo>
                  <a:lnTo>
                    <a:pt x="31382" y="27807"/>
                  </a:lnTo>
                  <a:lnTo>
                    <a:pt x="31561" y="27200"/>
                  </a:lnTo>
                  <a:lnTo>
                    <a:pt x="31764" y="26616"/>
                  </a:lnTo>
                  <a:lnTo>
                    <a:pt x="31876" y="26346"/>
                  </a:lnTo>
                  <a:lnTo>
                    <a:pt x="32011" y="26076"/>
                  </a:lnTo>
                  <a:lnTo>
                    <a:pt x="32168" y="25829"/>
                  </a:lnTo>
                  <a:lnTo>
                    <a:pt x="32326" y="25582"/>
                  </a:lnTo>
                  <a:lnTo>
                    <a:pt x="32506" y="25357"/>
                  </a:lnTo>
                  <a:lnTo>
                    <a:pt x="32685" y="25155"/>
                  </a:lnTo>
                  <a:lnTo>
                    <a:pt x="32865" y="24997"/>
                  </a:lnTo>
                  <a:lnTo>
                    <a:pt x="33023" y="24862"/>
                  </a:lnTo>
                  <a:lnTo>
                    <a:pt x="33405" y="24615"/>
                  </a:lnTo>
                  <a:lnTo>
                    <a:pt x="33787" y="24390"/>
                  </a:lnTo>
                  <a:lnTo>
                    <a:pt x="34214" y="24188"/>
                  </a:lnTo>
                  <a:lnTo>
                    <a:pt x="34641" y="24031"/>
                  </a:lnTo>
                  <a:lnTo>
                    <a:pt x="35091" y="23873"/>
                  </a:lnTo>
                  <a:lnTo>
                    <a:pt x="35967" y="23581"/>
                  </a:lnTo>
                  <a:lnTo>
                    <a:pt x="36394" y="23424"/>
                  </a:lnTo>
                  <a:lnTo>
                    <a:pt x="36822" y="23266"/>
                  </a:lnTo>
                  <a:lnTo>
                    <a:pt x="37204" y="23087"/>
                  </a:lnTo>
                  <a:lnTo>
                    <a:pt x="37586" y="22862"/>
                  </a:lnTo>
                  <a:lnTo>
                    <a:pt x="37923" y="22615"/>
                  </a:lnTo>
                  <a:lnTo>
                    <a:pt x="38080" y="22480"/>
                  </a:lnTo>
                  <a:lnTo>
                    <a:pt x="38215" y="22345"/>
                  </a:lnTo>
                  <a:lnTo>
                    <a:pt x="38350" y="22187"/>
                  </a:lnTo>
                  <a:lnTo>
                    <a:pt x="38485" y="22008"/>
                  </a:lnTo>
                  <a:lnTo>
                    <a:pt x="38575" y="21828"/>
                  </a:lnTo>
                  <a:lnTo>
                    <a:pt x="38687" y="21625"/>
                  </a:lnTo>
                  <a:lnTo>
                    <a:pt x="38755" y="21446"/>
                  </a:lnTo>
                  <a:lnTo>
                    <a:pt x="38800" y="21266"/>
                  </a:lnTo>
                  <a:lnTo>
                    <a:pt x="38845" y="21064"/>
                  </a:lnTo>
                  <a:lnTo>
                    <a:pt x="38867" y="20884"/>
                  </a:lnTo>
                  <a:lnTo>
                    <a:pt x="38867" y="20704"/>
                  </a:lnTo>
                  <a:lnTo>
                    <a:pt x="38867" y="20524"/>
                  </a:lnTo>
                  <a:lnTo>
                    <a:pt x="38822" y="20164"/>
                  </a:lnTo>
                  <a:lnTo>
                    <a:pt x="38710" y="19805"/>
                  </a:lnTo>
                  <a:lnTo>
                    <a:pt x="38575" y="19467"/>
                  </a:lnTo>
                  <a:lnTo>
                    <a:pt x="38395" y="19108"/>
                  </a:lnTo>
                  <a:lnTo>
                    <a:pt x="38170" y="18793"/>
                  </a:lnTo>
                  <a:lnTo>
                    <a:pt x="37901" y="18456"/>
                  </a:lnTo>
                  <a:lnTo>
                    <a:pt x="37631" y="18164"/>
                  </a:lnTo>
                  <a:lnTo>
                    <a:pt x="37316" y="17849"/>
                  </a:lnTo>
                  <a:lnTo>
                    <a:pt x="37001" y="17579"/>
                  </a:lnTo>
                  <a:lnTo>
                    <a:pt x="36664" y="17310"/>
                  </a:lnTo>
                  <a:lnTo>
                    <a:pt x="36327" y="17062"/>
                  </a:lnTo>
                  <a:lnTo>
                    <a:pt x="35967" y="16837"/>
                  </a:lnTo>
                  <a:lnTo>
                    <a:pt x="35608" y="16613"/>
                  </a:lnTo>
                  <a:lnTo>
                    <a:pt x="34619" y="16073"/>
                  </a:lnTo>
                  <a:lnTo>
                    <a:pt x="33585" y="15556"/>
                  </a:lnTo>
                  <a:lnTo>
                    <a:pt x="32551" y="15062"/>
                  </a:lnTo>
                  <a:lnTo>
                    <a:pt x="31517" y="14612"/>
                  </a:lnTo>
                  <a:lnTo>
                    <a:pt x="30438" y="14185"/>
                  </a:lnTo>
                  <a:lnTo>
                    <a:pt x="29381" y="13803"/>
                  </a:lnTo>
                  <a:lnTo>
                    <a:pt x="28280" y="13443"/>
                  </a:lnTo>
                  <a:lnTo>
                    <a:pt x="27201" y="13106"/>
                  </a:lnTo>
                  <a:lnTo>
                    <a:pt x="27425" y="12949"/>
                  </a:lnTo>
                  <a:lnTo>
                    <a:pt x="27650" y="12791"/>
                  </a:lnTo>
                  <a:lnTo>
                    <a:pt x="27875" y="12611"/>
                  </a:lnTo>
                  <a:lnTo>
                    <a:pt x="28055" y="12432"/>
                  </a:lnTo>
                  <a:lnTo>
                    <a:pt x="28235" y="12207"/>
                  </a:lnTo>
                  <a:lnTo>
                    <a:pt x="28392" y="12004"/>
                  </a:lnTo>
                  <a:lnTo>
                    <a:pt x="28549" y="11780"/>
                  </a:lnTo>
                  <a:lnTo>
                    <a:pt x="28684" y="11532"/>
                  </a:lnTo>
                  <a:lnTo>
                    <a:pt x="28819" y="11308"/>
                  </a:lnTo>
                  <a:lnTo>
                    <a:pt x="28909" y="11038"/>
                  </a:lnTo>
                  <a:lnTo>
                    <a:pt x="29021" y="10791"/>
                  </a:lnTo>
                  <a:lnTo>
                    <a:pt x="29089" y="10521"/>
                  </a:lnTo>
                  <a:lnTo>
                    <a:pt x="29156" y="10251"/>
                  </a:lnTo>
                  <a:lnTo>
                    <a:pt x="29201" y="9981"/>
                  </a:lnTo>
                  <a:lnTo>
                    <a:pt x="29246" y="9712"/>
                  </a:lnTo>
                  <a:lnTo>
                    <a:pt x="29269" y="9419"/>
                  </a:lnTo>
                  <a:lnTo>
                    <a:pt x="29291" y="8857"/>
                  </a:lnTo>
                  <a:lnTo>
                    <a:pt x="29246" y="8273"/>
                  </a:lnTo>
                  <a:lnTo>
                    <a:pt x="29156" y="7711"/>
                  </a:lnTo>
                  <a:lnTo>
                    <a:pt x="29021" y="7149"/>
                  </a:lnTo>
                  <a:lnTo>
                    <a:pt x="28819" y="6587"/>
                  </a:lnTo>
                  <a:lnTo>
                    <a:pt x="28707" y="6317"/>
                  </a:lnTo>
                  <a:lnTo>
                    <a:pt x="28594" y="6070"/>
                  </a:lnTo>
                  <a:lnTo>
                    <a:pt x="28459" y="5823"/>
                  </a:lnTo>
                  <a:lnTo>
                    <a:pt x="28302" y="5575"/>
                  </a:lnTo>
                  <a:lnTo>
                    <a:pt x="28145" y="5328"/>
                  </a:lnTo>
                  <a:lnTo>
                    <a:pt x="27965" y="5103"/>
                  </a:lnTo>
                  <a:lnTo>
                    <a:pt x="27605" y="4676"/>
                  </a:lnTo>
                  <a:lnTo>
                    <a:pt x="27201" y="4272"/>
                  </a:lnTo>
                  <a:lnTo>
                    <a:pt x="26773" y="3912"/>
                  </a:lnTo>
                  <a:lnTo>
                    <a:pt x="26346" y="3552"/>
                  </a:lnTo>
                  <a:lnTo>
                    <a:pt x="25874" y="3238"/>
                  </a:lnTo>
                  <a:lnTo>
                    <a:pt x="25380" y="2945"/>
                  </a:lnTo>
                  <a:lnTo>
                    <a:pt x="24885" y="2698"/>
                  </a:lnTo>
                  <a:lnTo>
                    <a:pt x="24368" y="2451"/>
                  </a:lnTo>
                  <a:lnTo>
                    <a:pt x="23851" y="2226"/>
                  </a:lnTo>
                  <a:lnTo>
                    <a:pt x="23312" y="2024"/>
                  </a:lnTo>
                  <a:lnTo>
                    <a:pt x="22750" y="1844"/>
                  </a:lnTo>
                  <a:lnTo>
                    <a:pt x="22210" y="1664"/>
                  </a:lnTo>
                  <a:lnTo>
                    <a:pt x="21648" y="1529"/>
                  </a:lnTo>
                  <a:lnTo>
                    <a:pt x="21086" y="1394"/>
                  </a:lnTo>
                  <a:lnTo>
                    <a:pt x="19962" y="1147"/>
                  </a:lnTo>
                  <a:lnTo>
                    <a:pt x="18614" y="922"/>
                  </a:lnTo>
                  <a:lnTo>
                    <a:pt x="17242" y="675"/>
                  </a:lnTo>
                  <a:lnTo>
                    <a:pt x="16568" y="540"/>
                  </a:lnTo>
                  <a:lnTo>
                    <a:pt x="15916" y="383"/>
                  </a:lnTo>
                  <a:lnTo>
                    <a:pt x="15242" y="203"/>
                  </a:lnTo>
                  <a:lnTo>
                    <a:pt x="1459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4343850" y="2854675"/>
              <a:ext cx="1753400" cy="1107125"/>
            </a:xfrm>
            <a:custGeom>
              <a:avLst/>
              <a:gdLst/>
              <a:ahLst/>
              <a:cxnLst/>
              <a:rect l="l" t="t" r="r" b="b"/>
              <a:pathLst>
                <a:path w="70136" h="44285" extrusionOk="0">
                  <a:moveTo>
                    <a:pt x="315" y="1"/>
                  </a:moveTo>
                  <a:lnTo>
                    <a:pt x="203" y="315"/>
                  </a:lnTo>
                  <a:lnTo>
                    <a:pt x="135" y="630"/>
                  </a:lnTo>
                  <a:lnTo>
                    <a:pt x="68" y="967"/>
                  </a:lnTo>
                  <a:lnTo>
                    <a:pt x="23" y="1304"/>
                  </a:lnTo>
                  <a:lnTo>
                    <a:pt x="1" y="1642"/>
                  </a:lnTo>
                  <a:lnTo>
                    <a:pt x="1" y="2001"/>
                  </a:lnTo>
                  <a:lnTo>
                    <a:pt x="1" y="2698"/>
                  </a:lnTo>
                  <a:lnTo>
                    <a:pt x="46" y="3417"/>
                  </a:lnTo>
                  <a:lnTo>
                    <a:pt x="135" y="4137"/>
                  </a:lnTo>
                  <a:lnTo>
                    <a:pt x="248" y="4834"/>
                  </a:lnTo>
                  <a:lnTo>
                    <a:pt x="383" y="5530"/>
                  </a:lnTo>
                  <a:lnTo>
                    <a:pt x="1484" y="11240"/>
                  </a:lnTo>
                  <a:lnTo>
                    <a:pt x="2608" y="16972"/>
                  </a:lnTo>
                  <a:lnTo>
                    <a:pt x="2676" y="17287"/>
                  </a:lnTo>
                  <a:lnTo>
                    <a:pt x="2765" y="17624"/>
                  </a:lnTo>
                  <a:lnTo>
                    <a:pt x="2878" y="17939"/>
                  </a:lnTo>
                  <a:lnTo>
                    <a:pt x="2968" y="18096"/>
                  </a:lnTo>
                  <a:lnTo>
                    <a:pt x="3058" y="18231"/>
                  </a:lnTo>
                  <a:lnTo>
                    <a:pt x="3170" y="18366"/>
                  </a:lnTo>
                  <a:lnTo>
                    <a:pt x="3283" y="18501"/>
                  </a:lnTo>
                  <a:lnTo>
                    <a:pt x="3417" y="18591"/>
                  </a:lnTo>
                  <a:lnTo>
                    <a:pt x="3530" y="18681"/>
                  </a:lnTo>
                  <a:lnTo>
                    <a:pt x="3687" y="18748"/>
                  </a:lnTo>
                  <a:lnTo>
                    <a:pt x="3822" y="18816"/>
                  </a:lnTo>
                  <a:lnTo>
                    <a:pt x="3957" y="18861"/>
                  </a:lnTo>
                  <a:lnTo>
                    <a:pt x="4114" y="18883"/>
                  </a:lnTo>
                  <a:lnTo>
                    <a:pt x="4429" y="18883"/>
                  </a:lnTo>
                  <a:lnTo>
                    <a:pt x="4766" y="18838"/>
                  </a:lnTo>
                  <a:lnTo>
                    <a:pt x="5081" y="18748"/>
                  </a:lnTo>
                  <a:lnTo>
                    <a:pt x="5418" y="18613"/>
                  </a:lnTo>
                  <a:lnTo>
                    <a:pt x="5755" y="18433"/>
                  </a:lnTo>
                  <a:lnTo>
                    <a:pt x="6070" y="18231"/>
                  </a:lnTo>
                  <a:lnTo>
                    <a:pt x="6385" y="17984"/>
                  </a:lnTo>
                  <a:lnTo>
                    <a:pt x="6699" y="17737"/>
                  </a:lnTo>
                  <a:lnTo>
                    <a:pt x="6969" y="17444"/>
                  </a:lnTo>
                  <a:lnTo>
                    <a:pt x="7239" y="17152"/>
                  </a:lnTo>
                  <a:lnTo>
                    <a:pt x="7464" y="16837"/>
                  </a:lnTo>
                  <a:lnTo>
                    <a:pt x="7666" y="16523"/>
                  </a:lnTo>
                  <a:lnTo>
                    <a:pt x="8048" y="15871"/>
                  </a:lnTo>
                  <a:lnTo>
                    <a:pt x="8498" y="15196"/>
                  </a:lnTo>
                  <a:lnTo>
                    <a:pt x="8745" y="14882"/>
                  </a:lnTo>
                  <a:lnTo>
                    <a:pt x="8992" y="14590"/>
                  </a:lnTo>
                  <a:lnTo>
                    <a:pt x="9239" y="14297"/>
                  </a:lnTo>
                  <a:lnTo>
                    <a:pt x="9509" y="14028"/>
                  </a:lnTo>
                  <a:lnTo>
                    <a:pt x="9801" y="13803"/>
                  </a:lnTo>
                  <a:lnTo>
                    <a:pt x="10094" y="13600"/>
                  </a:lnTo>
                  <a:lnTo>
                    <a:pt x="10386" y="13443"/>
                  </a:lnTo>
                  <a:lnTo>
                    <a:pt x="10701" y="13331"/>
                  </a:lnTo>
                  <a:lnTo>
                    <a:pt x="11015" y="13263"/>
                  </a:lnTo>
                  <a:lnTo>
                    <a:pt x="11173" y="13241"/>
                  </a:lnTo>
                  <a:lnTo>
                    <a:pt x="11487" y="13241"/>
                  </a:lnTo>
                  <a:lnTo>
                    <a:pt x="11667" y="13286"/>
                  </a:lnTo>
                  <a:lnTo>
                    <a:pt x="11825" y="13331"/>
                  </a:lnTo>
                  <a:lnTo>
                    <a:pt x="12004" y="13376"/>
                  </a:lnTo>
                  <a:lnTo>
                    <a:pt x="12252" y="13511"/>
                  </a:lnTo>
                  <a:lnTo>
                    <a:pt x="12476" y="13668"/>
                  </a:lnTo>
                  <a:lnTo>
                    <a:pt x="12701" y="13848"/>
                  </a:lnTo>
                  <a:lnTo>
                    <a:pt x="12926" y="14050"/>
                  </a:lnTo>
                  <a:lnTo>
                    <a:pt x="13331" y="14432"/>
                  </a:lnTo>
                  <a:lnTo>
                    <a:pt x="13555" y="14612"/>
                  </a:lnTo>
                  <a:lnTo>
                    <a:pt x="13780" y="14792"/>
                  </a:lnTo>
                  <a:lnTo>
                    <a:pt x="14117" y="14972"/>
                  </a:lnTo>
                  <a:lnTo>
                    <a:pt x="14455" y="15129"/>
                  </a:lnTo>
                  <a:lnTo>
                    <a:pt x="14814" y="15241"/>
                  </a:lnTo>
                  <a:lnTo>
                    <a:pt x="15174" y="15309"/>
                  </a:lnTo>
                  <a:lnTo>
                    <a:pt x="15534" y="15354"/>
                  </a:lnTo>
                  <a:lnTo>
                    <a:pt x="15916" y="15376"/>
                  </a:lnTo>
                  <a:lnTo>
                    <a:pt x="16702" y="15399"/>
                  </a:lnTo>
                  <a:lnTo>
                    <a:pt x="17489" y="15376"/>
                  </a:lnTo>
                  <a:lnTo>
                    <a:pt x="18276" y="15376"/>
                  </a:lnTo>
                  <a:lnTo>
                    <a:pt x="18658" y="15399"/>
                  </a:lnTo>
                  <a:lnTo>
                    <a:pt x="19040" y="15421"/>
                  </a:lnTo>
                  <a:lnTo>
                    <a:pt x="19422" y="15489"/>
                  </a:lnTo>
                  <a:lnTo>
                    <a:pt x="19805" y="15601"/>
                  </a:lnTo>
                  <a:lnTo>
                    <a:pt x="20232" y="15758"/>
                  </a:lnTo>
                  <a:lnTo>
                    <a:pt x="20614" y="15983"/>
                  </a:lnTo>
                  <a:lnTo>
                    <a:pt x="20973" y="16231"/>
                  </a:lnTo>
                  <a:lnTo>
                    <a:pt x="21311" y="16500"/>
                  </a:lnTo>
                  <a:lnTo>
                    <a:pt x="21625" y="16815"/>
                  </a:lnTo>
                  <a:lnTo>
                    <a:pt x="21918" y="17152"/>
                  </a:lnTo>
                  <a:lnTo>
                    <a:pt x="22210" y="17534"/>
                  </a:lnTo>
                  <a:lnTo>
                    <a:pt x="22457" y="17916"/>
                  </a:lnTo>
                  <a:lnTo>
                    <a:pt x="22682" y="18321"/>
                  </a:lnTo>
                  <a:lnTo>
                    <a:pt x="22907" y="18748"/>
                  </a:lnTo>
                  <a:lnTo>
                    <a:pt x="23334" y="19602"/>
                  </a:lnTo>
                  <a:lnTo>
                    <a:pt x="23716" y="20479"/>
                  </a:lnTo>
                  <a:lnTo>
                    <a:pt x="24076" y="21356"/>
                  </a:lnTo>
                  <a:lnTo>
                    <a:pt x="24278" y="21783"/>
                  </a:lnTo>
                  <a:lnTo>
                    <a:pt x="24503" y="22210"/>
                  </a:lnTo>
                  <a:lnTo>
                    <a:pt x="24750" y="22615"/>
                  </a:lnTo>
                  <a:lnTo>
                    <a:pt x="25020" y="23042"/>
                  </a:lnTo>
                  <a:lnTo>
                    <a:pt x="25312" y="23424"/>
                  </a:lnTo>
                  <a:lnTo>
                    <a:pt x="25627" y="23806"/>
                  </a:lnTo>
                  <a:lnTo>
                    <a:pt x="25941" y="24143"/>
                  </a:lnTo>
                  <a:lnTo>
                    <a:pt x="26301" y="24480"/>
                  </a:lnTo>
                  <a:lnTo>
                    <a:pt x="26661" y="24750"/>
                  </a:lnTo>
                  <a:lnTo>
                    <a:pt x="27020" y="24997"/>
                  </a:lnTo>
                  <a:lnTo>
                    <a:pt x="27425" y="25200"/>
                  </a:lnTo>
                  <a:lnTo>
                    <a:pt x="27830" y="25357"/>
                  </a:lnTo>
                  <a:lnTo>
                    <a:pt x="28032" y="25402"/>
                  </a:lnTo>
                  <a:lnTo>
                    <a:pt x="28234" y="25447"/>
                  </a:lnTo>
                  <a:lnTo>
                    <a:pt x="28437" y="25492"/>
                  </a:lnTo>
                  <a:lnTo>
                    <a:pt x="28886" y="25492"/>
                  </a:lnTo>
                  <a:lnTo>
                    <a:pt x="29088" y="25469"/>
                  </a:lnTo>
                  <a:lnTo>
                    <a:pt x="29313" y="25424"/>
                  </a:lnTo>
                  <a:lnTo>
                    <a:pt x="29538" y="25379"/>
                  </a:lnTo>
                  <a:lnTo>
                    <a:pt x="29875" y="25267"/>
                  </a:lnTo>
                  <a:lnTo>
                    <a:pt x="30212" y="25087"/>
                  </a:lnTo>
                  <a:lnTo>
                    <a:pt x="30550" y="24907"/>
                  </a:lnTo>
                  <a:lnTo>
                    <a:pt x="30842" y="24683"/>
                  </a:lnTo>
                  <a:lnTo>
                    <a:pt x="31156" y="24458"/>
                  </a:lnTo>
                  <a:lnTo>
                    <a:pt x="31449" y="24211"/>
                  </a:lnTo>
                  <a:lnTo>
                    <a:pt x="32033" y="23716"/>
                  </a:lnTo>
                  <a:lnTo>
                    <a:pt x="32325" y="23491"/>
                  </a:lnTo>
                  <a:lnTo>
                    <a:pt x="32640" y="23266"/>
                  </a:lnTo>
                  <a:lnTo>
                    <a:pt x="32932" y="23042"/>
                  </a:lnTo>
                  <a:lnTo>
                    <a:pt x="33247" y="22884"/>
                  </a:lnTo>
                  <a:lnTo>
                    <a:pt x="33562" y="22727"/>
                  </a:lnTo>
                  <a:lnTo>
                    <a:pt x="33899" y="22637"/>
                  </a:lnTo>
                  <a:lnTo>
                    <a:pt x="34236" y="22570"/>
                  </a:lnTo>
                  <a:lnTo>
                    <a:pt x="34596" y="22570"/>
                  </a:lnTo>
                  <a:lnTo>
                    <a:pt x="34843" y="22592"/>
                  </a:lnTo>
                  <a:lnTo>
                    <a:pt x="35068" y="22660"/>
                  </a:lnTo>
                  <a:lnTo>
                    <a:pt x="35293" y="22727"/>
                  </a:lnTo>
                  <a:lnTo>
                    <a:pt x="35517" y="22839"/>
                  </a:lnTo>
                  <a:lnTo>
                    <a:pt x="35742" y="22952"/>
                  </a:lnTo>
                  <a:lnTo>
                    <a:pt x="35944" y="23087"/>
                  </a:lnTo>
                  <a:lnTo>
                    <a:pt x="36147" y="23222"/>
                  </a:lnTo>
                  <a:lnTo>
                    <a:pt x="36327" y="23379"/>
                  </a:lnTo>
                  <a:lnTo>
                    <a:pt x="36641" y="23671"/>
                  </a:lnTo>
                  <a:lnTo>
                    <a:pt x="36911" y="23963"/>
                  </a:lnTo>
                  <a:lnTo>
                    <a:pt x="37181" y="24278"/>
                  </a:lnTo>
                  <a:lnTo>
                    <a:pt x="37428" y="24638"/>
                  </a:lnTo>
                  <a:lnTo>
                    <a:pt x="37653" y="24975"/>
                  </a:lnTo>
                  <a:lnTo>
                    <a:pt x="37855" y="25357"/>
                  </a:lnTo>
                  <a:lnTo>
                    <a:pt x="38058" y="25739"/>
                  </a:lnTo>
                  <a:lnTo>
                    <a:pt x="38237" y="26121"/>
                  </a:lnTo>
                  <a:lnTo>
                    <a:pt x="38552" y="26931"/>
                  </a:lnTo>
                  <a:lnTo>
                    <a:pt x="38844" y="27762"/>
                  </a:lnTo>
                  <a:lnTo>
                    <a:pt x="39406" y="29448"/>
                  </a:lnTo>
                  <a:lnTo>
                    <a:pt x="39676" y="30280"/>
                  </a:lnTo>
                  <a:lnTo>
                    <a:pt x="39991" y="31067"/>
                  </a:lnTo>
                  <a:lnTo>
                    <a:pt x="40148" y="31471"/>
                  </a:lnTo>
                  <a:lnTo>
                    <a:pt x="40328" y="31831"/>
                  </a:lnTo>
                  <a:lnTo>
                    <a:pt x="40508" y="32191"/>
                  </a:lnTo>
                  <a:lnTo>
                    <a:pt x="40710" y="32528"/>
                  </a:lnTo>
                  <a:lnTo>
                    <a:pt x="40935" y="32865"/>
                  </a:lnTo>
                  <a:lnTo>
                    <a:pt x="41182" y="33180"/>
                  </a:lnTo>
                  <a:lnTo>
                    <a:pt x="41429" y="33472"/>
                  </a:lnTo>
                  <a:lnTo>
                    <a:pt x="41699" y="33742"/>
                  </a:lnTo>
                  <a:lnTo>
                    <a:pt x="41991" y="33989"/>
                  </a:lnTo>
                  <a:lnTo>
                    <a:pt x="42329" y="34191"/>
                  </a:lnTo>
                  <a:lnTo>
                    <a:pt x="42666" y="34394"/>
                  </a:lnTo>
                  <a:lnTo>
                    <a:pt x="43048" y="34551"/>
                  </a:lnTo>
                  <a:lnTo>
                    <a:pt x="43385" y="34663"/>
                  </a:lnTo>
                  <a:lnTo>
                    <a:pt x="43722" y="34776"/>
                  </a:lnTo>
                  <a:lnTo>
                    <a:pt x="44397" y="34956"/>
                  </a:lnTo>
                  <a:lnTo>
                    <a:pt x="44711" y="35090"/>
                  </a:lnTo>
                  <a:lnTo>
                    <a:pt x="45026" y="35225"/>
                  </a:lnTo>
                  <a:lnTo>
                    <a:pt x="45318" y="35405"/>
                  </a:lnTo>
                  <a:lnTo>
                    <a:pt x="45453" y="35495"/>
                  </a:lnTo>
                  <a:lnTo>
                    <a:pt x="45566" y="35630"/>
                  </a:lnTo>
                  <a:lnTo>
                    <a:pt x="45768" y="35855"/>
                  </a:lnTo>
                  <a:lnTo>
                    <a:pt x="45925" y="36124"/>
                  </a:lnTo>
                  <a:lnTo>
                    <a:pt x="46060" y="36417"/>
                  </a:lnTo>
                  <a:lnTo>
                    <a:pt x="46150" y="36709"/>
                  </a:lnTo>
                  <a:lnTo>
                    <a:pt x="46240" y="37024"/>
                  </a:lnTo>
                  <a:lnTo>
                    <a:pt x="46307" y="37338"/>
                  </a:lnTo>
                  <a:lnTo>
                    <a:pt x="46420" y="37968"/>
                  </a:lnTo>
                  <a:lnTo>
                    <a:pt x="46532" y="38417"/>
                  </a:lnTo>
                  <a:lnTo>
                    <a:pt x="46667" y="38867"/>
                  </a:lnTo>
                  <a:lnTo>
                    <a:pt x="46802" y="39317"/>
                  </a:lnTo>
                  <a:lnTo>
                    <a:pt x="46959" y="39744"/>
                  </a:lnTo>
                  <a:lnTo>
                    <a:pt x="47162" y="40171"/>
                  </a:lnTo>
                  <a:lnTo>
                    <a:pt x="47341" y="40598"/>
                  </a:lnTo>
                  <a:lnTo>
                    <a:pt x="47566" y="41002"/>
                  </a:lnTo>
                  <a:lnTo>
                    <a:pt x="47813" y="41407"/>
                  </a:lnTo>
                  <a:lnTo>
                    <a:pt x="48061" y="41812"/>
                  </a:lnTo>
                  <a:lnTo>
                    <a:pt x="48330" y="42194"/>
                  </a:lnTo>
                  <a:lnTo>
                    <a:pt x="48600" y="42576"/>
                  </a:lnTo>
                  <a:lnTo>
                    <a:pt x="48915" y="42936"/>
                  </a:lnTo>
                  <a:lnTo>
                    <a:pt x="49230" y="43295"/>
                  </a:lnTo>
                  <a:lnTo>
                    <a:pt x="49544" y="43633"/>
                  </a:lnTo>
                  <a:lnTo>
                    <a:pt x="49881" y="43970"/>
                  </a:lnTo>
                  <a:lnTo>
                    <a:pt x="50219" y="44284"/>
                  </a:lnTo>
                  <a:lnTo>
                    <a:pt x="50983" y="43385"/>
                  </a:lnTo>
                  <a:lnTo>
                    <a:pt x="51725" y="42464"/>
                  </a:lnTo>
                  <a:lnTo>
                    <a:pt x="52467" y="41519"/>
                  </a:lnTo>
                  <a:lnTo>
                    <a:pt x="53186" y="40575"/>
                  </a:lnTo>
                  <a:lnTo>
                    <a:pt x="53883" y="39631"/>
                  </a:lnTo>
                  <a:lnTo>
                    <a:pt x="54580" y="38665"/>
                  </a:lnTo>
                  <a:lnTo>
                    <a:pt x="55276" y="37676"/>
                  </a:lnTo>
                  <a:lnTo>
                    <a:pt x="55951" y="36686"/>
                  </a:lnTo>
                  <a:lnTo>
                    <a:pt x="56603" y="35697"/>
                  </a:lnTo>
                  <a:lnTo>
                    <a:pt x="57255" y="34686"/>
                  </a:lnTo>
                  <a:lnTo>
                    <a:pt x="57884" y="33674"/>
                  </a:lnTo>
                  <a:lnTo>
                    <a:pt x="58491" y="32640"/>
                  </a:lnTo>
                  <a:lnTo>
                    <a:pt x="59120" y="31606"/>
                  </a:lnTo>
                  <a:lnTo>
                    <a:pt x="59705" y="30572"/>
                  </a:lnTo>
                  <a:lnTo>
                    <a:pt x="60289" y="29516"/>
                  </a:lnTo>
                  <a:lnTo>
                    <a:pt x="60851" y="28437"/>
                  </a:lnTo>
                  <a:lnTo>
                    <a:pt x="61413" y="27358"/>
                  </a:lnTo>
                  <a:lnTo>
                    <a:pt x="61953" y="26279"/>
                  </a:lnTo>
                  <a:lnTo>
                    <a:pt x="62470" y="25177"/>
                  </a:lnTo>
                  <a:lnTo>
                    <a:pt x="62987" y="24076"/>
                  </a:lnTo>
                  <a:lnTo>
                    <a:pt x="63481" y="22952"/>
                  </a:lnTo>
                  <a:lnTo>
                    <a:pt x="63976" y="21828"/>
                  </a:lnTo>
                  <a:lnTo>
                    <a:pt x="64448" y="20704"/>
                  </a:lnTo>
                  <a:lnTo>
                    <a:pt x="64897" y="19557"/>
                  </a:lnTo>
                  <a:lnTo>
                    <a:pt x="65347" y="18411"/>
                  </a:lnTo>
                  <a:lnTo>
                    <a:pt x="65774" y="17242"/>
                  </a:lnTo>
                  <a:lnTo>
                    <a:pt x="66179" y="16073"/>
                  </a:lnTo>
                  <a:lnTo>
                    <a:pt x="66583" y="14904"/>
                  </a:lnTo>
                  <a:lnTo>
                    <a:pt x="66966" y="13713"/>
                  </a:lnTo>
                  <a:lnTo>
                    <a:pt x="67325" y="12499"/>
                  </a:lnTo>
                  <a:lnTo>
                    <a:pt x="67685" y="11308"/>
                  </a:lnTo>
                  <a:lnTo>
                    <a:pt x="68022" y="10094"/>
                  </a:lnTo>
                  <a:lnTo>
                    <a:pt x="68337" y="8835"/>
                  </a:lnTo>
                  <a:lnTo>
                    <a:pt x="68651" y="7576"/>
                  </a:lnTo>
                  <a:lnTo>
                    <a:pt x="68944" y="6295"/>
                  </a:lnTo>
                  <a:lnTo>
                    <a:pt x="69213" y="5036"/>
                  </a:lnTo>
                  <a:lnTo>
                    <a:pt x="69483" y="3777"/>
                  </a:lnTo>
                  <a:lnTo>
                    <a:pt x="69708" y="2518"/>
                  </a:lnTo>
                  <a:lnTo>
                    <a:pt x="69933" y="1259"/>
                  </a:lnTo>
                  <a:lnTo>
                    <a:pt x="70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3340725" y="2854675"/>
              <a:ext cx="1164450" cy="1444300"/>
            </a:xfrm>
            <a:custGeom>
              <a:avLst/>
              <a:gdLst/>
              <a:ahLst/>
              <a:cxnLst/>
              <a:rect l="l" t="t" r="r" b="b"/>
              <a:pathLst>
                <a:path w="46578" h="57772" extrusionOk="0">
                  <a:moveTo>
                    <a:pt x="1214" y="1"/>
                  </a:moveTo>
                  <a:lnTo>
                    <a:pt x="1035" y="428"/>
                  </a:lnTo>
                  <a:lnTo>
                    <a:pt x="855" y="877"/>
                  </a:lnTo>
                  <a:lnTo>
                    <a:pt x="697" y="1327"/>
                  </a:lnTo>
                  <a:lnTo>
                    <a:pt x="563" y="1776"/>
                  </a:lnTo>
                  <a:lnTo>
                    <a:pt x="315" y="2721"/>
                  </a:lnTo>
                  <a:lnTo>
                    <a:pt x="113" y="3642"/>
                  </a:lnTo>
                  <a:lnTo>
                    <a:pt x="45" y="3957"/>
                  </a:lnTo>
                  <a:lnTo>
                    <a:pt x="1" y="4272"/>
                  </a:lnTo>
                  <a:lnTo>
                    <a:pt x="1" y="4429"/>
                  </a:lnTo>
                  <a:lnTo>
                    <a:pt x="1" y="4586"/>
                  </a:lnTo>
                  <a:lnTo>
                    <a:pt x="23" y="4744"/>
                  </a:lnTo>
                  <a:lnTo>
                    <a:pt x="68" y="4879"/>
                  </a:lnTo>
                  <a:lnTo>
                    <a:pt x="135" y="5058"/>
                  </a:lnTo>
                  <a:lnTo>
                    <a:pt x="203" y="5216"/>
                  </a:lnTo>
                  <a:lnTo>
                    <a:pt x="315" y="5373"/>
                  </a:lnTo>
                  <a:lnTo>
                    <a:pt x="450" y="5530"/>
                  </a:lnTo>
                  <a:lnTo>
                    <a:pt x="697" y="5800"/>
                  </a:lnTo>
                  <a:lnTo>
                    <a:pt x="967" y="6070"/>
                  </a:lnTo>
                  <a:lnTo>
                    <a:pt x="1169" y="6295"/>
                  </a:lnTo>
                  <a:lnTo>
                    <a:pt x="1349" y="6520"/>
                  </a:lnTo>
                  <a:lnTo>
                    <a:pt x="1507" y="6744"/>
                  </a:lnTo>
                  <a:lnTo>
                    <a:pt x="1664" y="6992"/>
                  </a:lnTo>
                  <a:lnTo>
                    <a:pt x="1799" y="7239"/>
                  </a:lnTo>
                  <a:lnTo>
                    <a:pt x="1911" y="7486"/>
                  </a:lnTo>
                  <a:lnTo>
                    <a:pt x="2024" y="7756"/>
                  </a:lnTo>
                  <a:lnTo>
                    <a:pt x="2114" y="8026"/>
                  </a:lnTo>
                  <a:lnTo>
                    <a:pt x="2203" y="8318"/>
                  </a:lnTo>
                  <a:lnTo>
                    <a:pt x="2271" y="8588"/>
                  </a:lnTo>
                  <a:lnTo>
                    <a:pt x="2316" y="8857"/>
                  </a:lnTo>
                  <a:lnTo>
                    <a:pt x="2338" y="9150"/>
                  </a:lnTo>
                  <a:lnTo>
                    <a:pt x="2361" y="9442"/>
                  </a:lnTo>
                  <a:lnTo>
                    <a:pt x="2361" y="9734"/>
                  </a:lnTo>
                  <a:lnTo>
                    <a:pt x="2338" y="10004"/>
                  </a:lnTo>
                  <a:lnTo>
                    <a:pt x="2293" y="10296"/>
                  </a:lnTo>
                  <a:lnTo>
                    <a:pt x="2203" y="10813"/>
                  </a:lnTo>
                  <a:lnTo>
                    <a:pt x="2091" y="11330"/>
                  </a:lnTo>
                  <a:lnTo>
                    <a:pt x="2046" y="11600"/>
                  </a:lnTo>
                  <a:lnTo>
                    <a:pt x="2024" y="11870"/>
                  </a:lnTo>
                  <a:lnTo>
                    <a:pt x="2024" y="12117"/>
                  </a:lnTo>
                  <a:lnTo>
                    <a:pt x="2046" y="12387"/>
                  </a:lnTo>
                  <a:lnTo>
                    <a:pt x="2091" y="12544"/>
                  </a:lnTo>
                  <a:lnTo>
                    <a:pt x="2136" y="12724"/>
                  </a:lnTo>
                  <a:lnTo>
                    <a:pt x="2293" y="13038"/>
                  </a:lnTo>
                  <a:lnTo>
                    <a:pt x="2473" y="13331"/>
                  </a:lnTo>
                  <a:lnTo>
                    <a:pt x="2676" y="13600"/>
                  </a:lnTo>
                  <a:lnTo>
                    <a:pt x="2923" y="13870"/>
                  </a:lnTo>
                  <a:lnTo>
                    <a:pt x="3170" y="14117"/>
                  </a:lnTo>
                  <a:lnTo>
                    <a:pt x="3732" y="14590"/>
                  </a:lnTo>
                  <a:lnTo>
                    <a:pt x="4699" y="15354"/>
                  </a:lnTo>
                  <a:lnTo>
                    <a:pt x="5688" y="16141"/>
                  </a:lnTo>
                  <a:lnTo>
                    <a:pt x="6182" y="16500"/>
                  </a:lnTo>
                  <a:lnTo>
                    <a:pt x="6699" y="16860"/>
                  </a:lnTo>
                  <a:lnTo>
                    <a:pt x="7216" y="17220"/>
                  </a:lnTo>
                  <a:lnTo>
                    <a:pt x="7733" y="17534"/>
                  </a:lnTo>
                  <a:lnTo>
                    <a:pt x="8273" y="17849"/>
                  </a:lnTo>
                  <a:lnTo>
                    <a:pt x="8812" y="18141"/>
                  </a:lnTo>
                  <a:lnTo>
                    <a:pt x="9374" y="18411"/>
                  </a:lnTo>
                  <a:lnTo>
                    <a:pt x="9936" y="18636"/>
                  </a:lnTo>
                  <a:lnTo>
                    <a:pt x="10498" y="18838"/>
                  </a:lnTo>
                  <a:lnTo>
                    <a:pt x="11083" y="19018"/>
                  </a:lnTo>
                  <a:lnTo>
                    <a:pt x="11690" y="19153"/>
                  </a:lnTo>
                  <a:lnTo>
                    <a:pt x="12297" y="19243"/>
                  </a:lnTo>
                  <a:lnTo>
                    <a:pt x="13016" y="19333"/>
                  </a:lnTo>
                  <a:lnTo>
                    <a:pt x="13780" y="19400"/>
                  </a:lnTo>
                  <a:lnTo>
                    <a:pt x="14544" y="19490"/>
                  </a:lnTo>
                  <a:lnTo>
                    <a:pt x="14927" y="19535"/>
                  </a:lnTo>
                  <a:lnTo>
                    <a:pt x="15286" y="19602"/>
                  </a:lnTo>
                  <a:lnTo>
                    <a:pt x="15623" y="19692"/>
                  </a:lnTo>
                  <a:lnTo>
                    <a:pt x="15961" y="19805"/>
                  </a:lnTo>
                  <a:lnTo>
                    <a:pt x="16298" y="19940"/>
                  </a:lnTo>
                  <a:lnTo>
                    <a:pt x="16590" y="20097"/>
                  </a:lnTo>
                  <a:lnTo>
                    <a:pt x="16860" y="20299"/>
                  </a:lnTo>
                  <a:lnTo>
                    <a:pt x="17107" y="20524"/>
                  </a:lnTo>
                  <a:lnTo>
                    <a:pt x="17332" y="20771"/>
                  </a:lnTo>
                  <a:lnTo>
                    <a:pt x="17512" y="21064"/>
                  </a:lnTo>
                  <a:lnTo>
                    <a:pt x="17647" y="21356"/>
                  </a:lnTo>
                  <a:lnTo>
                    <a:pt x="17759" y="21648"/>
                  </a:lnTo>
                  <a:lnTo>
                    <a:pt x="17894" y="21918"/>
                  </a:lnTo>
                  <a:lnTo>
                    <a:pt x="17984" y="22053"/>
                  </a:lnTo>
                  <a:lnTo>
                    <a:pt x="18074" y="22165"/>
                  </a:lnTo>
                  <a:lnTo>
                    <a:pt x="17669" y="22390"/>
                  </a:lnTo>
                  <a:lnTo>
                    <a:pt x="17174" y="22660"/>
                  </a:lnTo>
                  <a:lnTo>
                    <a:pt x="16657" y="22929"/>
                  </a:lnTo>
                  <a:lnTo>
                    <a:pt x="16118" y="23199"/>
                  </a:lnTo>
                  <a:lnTo>
                    <a:pt x="15578" y="23514"/>
                  </a:lnTo>
                  <a:lnTo>
                    <a:pt x="15106" y="23828"/>
                  </a:lnTo>
                  <a:lnTo>
                    <a:pt x="14904" y="24008"/>
                  </a:lnTo>
                  <a:lnTo>
                    <a:pt x="14702" y="24188"/>
                  </a:lnTo>
                  <a:lnTo>
                    <a:pt x="14544" y="24345"/>
                  </a:lnTo>
                  <a:lnTo>
                    <a:pt x="14410" y="24525"/>
                  </a:lnTo>
                  <a:lnTo>
                    <a:pt x="14252" y="24773"/>
                  </a:lnTo>
                  <a:lnTo>
                    <a:pt x="14140" y="25042"/>
                  </a:lnTo>
                  <a:lnTo>
                    <a:pt x="14050" y="25312"/>
                  </a:lnTo>
                  <a:lnTo>
                    <a:pt x="14005" y="25447"/>
                  </a:lnTo>
                  <a:lnTo>
                    <a:pt x="14005" y="25582"/>
                  </a:lnTo>
                  <a:lnTo>
                    <a:pt x="14005" y="25762"/>
                  </a:lnTo>
                  <a:lnTo>
                    <a:pt x="14027" y="25919"/>
                  </a:lnTo>
                  <a:lnTo>
                    <a:pt x="14050" y="26076"/>
                  </a:lnTo>
                  <a:lnTo>
                    <a:pt x="14117" y="26211"/>
                  </a:lnTo>
                  <a:lnTo>
                    <a:pt x="14185" y="26369"/>
                  </a:lnTo>
                  <a:lnTo>
                    <a:pt x="14252" y="26503"/>
                  </a:lnTo>
                  <a:lnTo>
                    <a:pt x="14432" y="26773"/>
                  </a:lnTo>
                  <a:lnTo>
                    <a:pt x="14657" y="27020"/>
                  </a:lnTo>
                  <a:lnTo>
                    <a:pt x="14904" y="27268"/>
                  </a:lnTo>
                  <a:lnTo>
                    <a:pt x="15421" y="27740"/>
                  </a:lnTo>
                  <a:lnTo>
                    <a:pt x="15826" y="28122"/>
                  </a:lnTo>
                  <a:lnTo>
                    <a:pt x="16208" y="28549"/>
                  </a:lnTo>
                  <a:lnTo>
                    <a:pt x="16590" y="28976"/>
                  </a:lnTo>
                  <a:lnTo>
                    <a:pt x="16905" y="29448"/>
                  </a:lnTo>
                  <a:lnTo>
                    <a:pt x="17197" y="29920"/>
                  </a:lnTo>
                  <a:lnTo>
                    <a:pt x="17467" y="30437"/>
                  </a:lnTo>
                  <a:lnTo>
                    <a:pt x="17669" y="30954"/>
                  </a:lnTo>
                  <a:lnTo>
                    <a:pt x="17736" y="31224"/>
                  </a:lnTo>
                  <a:lnTo>
                    <a:pt x="17826" y="31494"/>
                  </a:lnTo>
                  <a:lnTo>
                    <a:pt x="17871" y="31786"/>
                  </a:lnTo>
                  <a:lnTo>
                    <a:pt x="17916" y="32056"/>
                  </a:lnTo>
                  <a:lnTo>
                    <a:pt x="17939" y="32348"/>
                  </a:lnTo>
                  <a:lnTo>
                    <a:pt x="17939" y="32640"/>
                  </a:lnTo>
                  <a:lnTo>
                    <a:pt x="17939" y="32910"/>
                  </a:lnTo>
                  <a:lnTo>
                    <a:pt x="17894" y="33202"/>
                  </a:lnTo>
                  <a:lnTo>
                    <a:pt x="17849" y="33494"/>
                  </a:lnTo>
                  <a:lnTo>
                    <a:pt x="17804" y="33764"/>
                  </a:lnTo>
                  <a:lnTo>
                    <a:pt x="17714" y="34034"/>
                  </a:lnTo>
                  <a:lnTo>
                    <a:pt x="17624" y="34304"/>
                  </a:lnTo>
                  <a:lnTo>
                    <a:pt x="17512" y="34551"/>
                  </a:lnTo>
                  <a:lnTo>
                    <a:pt x="17399" y="34821"/>
                  </a:lnTo>
                  <a:lnTo>
                    <a:pt x="17242" y="35046"/>
                  </a:lnTo>
                  <a:lnTo>
                    <a:pt x="17085" y="35270"/>
                  </a:lnTo>
                  <a:lnTo>
                    <a:pt x="16905" y="35495"/>
                  </a:lnTo>
                  <a:lnTo>
                    <a:pt x="16702" y="35697"/>
                  </a:lnTo>
                  <a:lnTo>
                    <a:pt x="16365" y="35967"/>
                  </a:lnTo>
                  <a:lnTo>
                    <a:pt x="16028" y="36237"/>
                  </a:lnTo>
                  <a:lnTo>
                    <a:pt x="15286" y="36709"/>
                  </a:lnTo>
                  <a:lnTo>
                    <a:pt x="14927" y="36956"/>
                  </a:lnTo>
                  <a:lnTo>
                    <a:pt x="14589" y="37226"/>
                  </a:lnTo>
                  <a:lnTo>
                    <a:pt x="14455" y="37361"/>
                  </a:lnTo>
                  <a:lnTo>
                    <a:pt x="14297" y="37518"/>
                  </a:lnTo>
                  <a:lnTo>
                    <a:pt x="14162" y="37676"/>
                  </a:lnTo>
                  <a:lnTo>
                    <a:pt x="14050" y="37855"/>
                  </a:lnTo>
                  <a:lnTo>
                    <a:pt x="13938" y="38372"/>
                  </a:lnTo>
                  <a:lnTo>
                    <a:pt x="13803" y="38979"/>
                  </a:lnTo>
                  <a:lnTo>
                    <a:pt x="13668" y="39789"/>
                  </a:lnTo>
                  <a:lnTo>
                    <a:pt x="13510" y="40755"/>
                  </a:lnTo>
                  <a:lnTo>
                    <a:pt x="13353" y="41879"/>
                  </a:lnTo>
                  <a:lnTo>
                    <a:pt x="13218" y="43115"/>
                  </a:lnTo>
                  <a:lnTo>
                    <a:pt x="13128" y="44419"/>
                  </a:lnTo>
                  <a:lnTo>
                    <a:pt x="13083" y="45116"/>
                  </a:lnTo>
                  <a:lnTo>
                    <a:pt x="13083" y="45813"/>
                  </a:lnTo>
                  <a:lnTo>
                    <a:pt x="13083" y="46510"/>
                  </a:lnTo>
                  <a:lnTo>
                    <a:pt x="13083" y="47229"/>
                  </a:lnTo>
                  <a:lnTo>
                    <a:pt x="13128" y="47948"/>
                  </a:lnTo>
                  <a:lnTo>
                    <a:pt x="13173" y="48645"/>
                  </a:lnTo>
                  <a:lnTo>
                    <a:pt x="13263" y="49365"/>
                  </a:lnTo>
                  <a:lnTo>
                    <a:pt x="13376" y="50062"/>
                  </a:lnTo>
                  <a:lnTo>
                    <a:pt x="13510" y="50758"/>
                  </a:lnTo>
                  <a:lnTo>
                    <a:pt x="13668" y="51410"/>
                  </a:lnTo>
                  <a:lnTo>
                    <a:pt x="13848" y="52085"/>
                  </a:lnTo>
                  <a:lnTo>
                    <a:pt x="14072" y="52714"/>
                  </a:lnTo>
                  <a:lnTo>
                    <a:pt x="14342" y="53321"/>
                  </a:lnTo>
                  <a:lnTo>
                    <a:pt x="14634" y="53883"/>
                  </a:lnTo>
                  <a:lnTo>
                    <a:pt x="14972" y="54445"/>
                  </a:lnTo>
                  <a:lnTo>
                    <a:pt x="15151" y="54692"/>
                  </a:lnTo>
                  <a:lnTo>
                    <a:pt x="15331" y="54962"/>
                  </a:lnTo>
                  <a:lnTo>
                    <a:pt x="15421" y="55074"/>
                  </a:lnTo>
                  <a:lnTo>
                    <a:pt x="15444" y="55209"/>
                  </a:lnTo>
                  <a:lnTo>
                    <a:pt x="15444" y="55344"/>
                  </a:lnTo>
                  <a:lnTo>
                    <a:pt x="15399" y="55479"/>
                  </a:lnTo>
                  <a:lnTo>
                    <a:pt x="15309" y="55614"/>
                  </a:lnTo>
                  <a:lnTo>
                    <a:pt x="15219" y="55749"/>
                  </a:lnTo>
                  <a:lnTo>
                    <a:pt x="15017" y="56018"/>
                  </a:lnTo>
                  <a:lnTo>
                    <a:pt x="14792" y="56266"/>
                  </a:lnTo>
                  <a:lnTo>
                    <a:pt x="14702" y="56401"/>
                  </a:lnTo>
                  <a:lnTo>
                    <a:pt x="14634" y="56536"/>
                  </a:lnTo>
                  <a:lnTo>
                    <a:pt x="14589" y="56670"/>
                  </a:lnTo>
                  <a:lnTo>
                    <a:pt x="14567" y="56805"/>
                  </a:lnTo>
                  <a:lnTo>
                    <a:pt x="14612" y="56918"/>
                  </a:lnTo>
                  <a:lnTo>
                    <a:pt x="14679" y="57053"/>
                  </a:lnTo>
                  <a:lnTo>
                    <a:pt x="14792" y="57187"/>
                  </a:lnTo>
                  <a:lnTo>
                    <a:pt x="14927" y="57300"/>
                  </a:lnTo>
                  <a:lnTo>
                    <a:pt x="15039" y="57390"/>
                  </a:lnTo>
                  <a:lnTo>
                    <a:pt x="15196" y="57480"/>
                  </a:lnTo>
                  <a:lnTo>
                    <a:pt x="15489" y="57614"/>
                  </a:lnTo>
                  <a:lnTo>
                    <a:pt x="15803" y="57704"/>
                  </a:lnTo>
                  <a:lnTo>
                    <a:pt x="16140" y="57772"/>
                  </a:lnTo>
                  <a:lnTo>
                    <a:pt x="16500" y="57772"/>
                  </a:lnTo>
                  <a:lnTo>
                    <a:pt x="16837" y="57749"/>
                  </a:lnTo>
                  <a:lnTo>
                    <a:pt x="17174" y="57704"/>
                  </a:lnTo>
                  <a:lnTo>
                    <a:pt x="17602" y="57592"/>
                  </a:lnTo>
                  <a:lnTo>
                    <a:pt x="18029" y="57457"/>
                  </a:lnTo>
                  <a:lnTo>
                    <a:pt x="18433" y="57300"/>
                  </a:lnTo>
                  <a:lnTo>
                    <a:pt x="18838" y="57097"/>
                  </a:lnTo>
                  <a:lnTo>
                    <a:pt x="19355" y="56828"/>
                  </a:lnTo>
                  <a:lnTo>
                    <a:pt x="19850" y="56536"/>
                  </a:lnTo>
                  <a:lnTo>
                    <a:pt x="20839" y="55906"/>
                  </a:lnTo>
                  <a:lnTo>
                    <a:pt x="22952" y="54512"/>
                  </a:lnTo>
                  <a:lnTo>
                    <a:pt x="23671" y="54040"/>
                  </a:lnTo>
                  <a:lnTo>
                    <a:pt x="24390" y="53546"/>
                  </a:lnTo>
                  <a:lnTo>
                    <a:pt x="25087" y="53051"/>
                  </a:lnTo>
                  <a:lnTo>
                    <a:pt x="25761" y="52512"/>
                  </a:lnTo>
                  <a:lnTo>
                    <a:pt x="26076" y="52220"/>
                  </a:lnTo>
                  <a:lnTo>
                    <a:pt x="26391" y="51927"/>
                  </a:lnTo>
                  <a:lnTo>
                    <a:pt x="26706" y="51635"/>
                  </a:lnTo>
                  <a:lnTo>
                    <a:pt x="26998" y="51320"/>
                  </a:lnTo>
                  <a:lnTo>
                    <a:pt x="27268" y="51006"/>
                  </a:lnTo>
                  <a:lnTo>
                    <a:pt x="27515" y="50668"/>
                  </a:lnTo>
                  <a:lnTo>
                    <a:pt x="27762" y="50309"/>
                  </a:lnTo>
                  <a:lnTo>
                    <a:pt x="27987" y="49949"/>
                  </a:lnTo>
                  <a:lnTo>
                    <a:pt x="28144" y="49657"/>
                  </a:lnTo>
                  <a:lnTo>
                    <a:pt x="28279" y="49342"/>
                  </a:lnTo>
                  <a:lnTo>
                    <a:pt x="28392" y="49027"/>
                  </a:lnTo>
                  <a:lnTo>
                    <a:pt x="28504" y="48735"/>
                  </a:lnTo>
                  <a:lnTo>
                    <a:pt x="28661" y="48128"/>
                  </a:lnTo>
                  <a:lnTo>
                    <a:pt x="28819" y="47521"/>
                  </a:lnTo>
                  <a:lnTo>
                    <a:pt x="28998" y="46937"/>
                  </a:lnTo>
                  <a:lnTo>
                    <a:pt x="29088" y="46645"/>
                  </a:lnTo>
                  <a:lnTo>
                    <a:pt x="29201" y="46375"/>
                  </a:lnTo>
                  <a:lnTo>
                    <a:pt x="29358" y="46083"/>
                  </a:lnTo>
                  <a:lnTo>
                    <a:pt x="29515" y="45835"/>
                  </a:lnTo>
                  <a:lnTo>
                    <a:pt x="29718" y="45566"/>
                  </a:lnTo>
                  <a:lnTo>
                    <a:pt x="29943" y="45318"/>
                  </a:lnTo>
                  <a:lnTo>
                    <a:pt x="29875" y="45161"/>
                  </a:lnTo>
                  <a:lnTo>
                    <a:pt x="29830" y="45026"/>
                  </a:lnTo>
                  <a:lnTo>
                    <a:pt x="29830" y="44869"/>
                  </a:lnTo>
                  <a:lnTo>
                    <a:pt x="29830" y="44712"/>
                  </a:lnTo>
                  <a:lnTo>
                    <a:pt x="29875" y="44554"/>
                  </a:lnTo>
                  <a:lnTo>
                    <a:pt x="29920" y="44419"/>
                  </a:lnTo>
                  <a:lnTo>
                    <a:pt x="29988" y="44262"/>
                  </a:lnTo>
                  <a:lnTo>
                    <a:pt x="30077" y="44127"/>
                  </a:lnTo>
                  <a:lnTo>
                    <a:pt x="30190" y="43992"/>
                  </a:lnTo>
                  <a:lnTo>
                    <a:pt x="30302" y="43880"/>
                  </a:lnTo>
                  <a:lnTo>
                    <a:pt x="30415" y="43767"/>
                  </a:lnTo>
                  <a:lnTo>
                    <a:pt x="30550" y="43655"/>
                  </a:lnTo>
                  <a:lnTo>
                    <a:pt x="30707" y="43565"/>
                  </a:lnTo>
                  <a:lnTo>
                    <a:pt x="30864" y="43498"/>
                  </a:lnTo>
                  <a:lnTo>
                    <a:pt x="31022" y="43430"/>
                  </a:lnTo>
                  <a:lnTo>
                    <a:pt x="31179" y="43385"/>
                  </a:lnTo>
                  <a:lnTo>
                    <a:pt x="31494" y="43318"/>
                  </a:lnTo>
                  <a:lnTo>
                    <a:pt x="31831" y="43295"/>
                  </a:lnTo>
                  <a:lnTo>
                    <a:pt x="32146" y="43295"/>
                  </a:lnTo>
                  <a:lnTo>
                    <a:pt x="32483" y="43318"/>
                  </a:lnTo>
                  <a:lnTo>
                    <a:pt x="33135" y="43408"/>
                  </a:lnTo>
                  <a:lnTo>
                    <a:pt x="33472" y="43430"/>
                  </a:lnTo>
                  <a:lnTo>
                    <a:pt x="33809" y="43453"/>
                  </a:lnTo>
                  <a:lnTo>
                    <a:pt x="34393" y="43453"/>
                  </a:lnTo>
                  <a:lnTo>
                    <a:pt x="34663" y="43408"/>
                  </a:lnTo>
                  <a:lnTo>
                    <a:pt x="34955" y="43363"/>
                  </a:lnTo>
                  <a:lnTo>
                    <a:pt x="35225" y="43295"/>
                  </a:lnTo>
                  <a:lnTo>
                    <a:pt x="35517" y="43205"/>
                  </a:lnTo>
                  <a:lnTo>
                    <a:pt x="35787" y="43115"/>
                  </a:lnTo>
                  <a:lnTo>
                    <a:pt x="36034" y="43003"/>
                  </a:lnTo>
                  <a:lnTo>
                    <a:pt x="36304" y="42868"/>
                  </a:lnTo>
                  <a:lnTo>
                    <a:pt x="36551" y="42733"/>
                  </a:lnTo>
                  <a:lnTo>
                    <a:pt x="36799" y="42576"/>
                  </a:lnTo>
                  <a:lnTo>
                    <a:pt x="37046" y="42419"/>
                  </a:lnTo>
                  <a:lnTo>
                    <a:pt x="37271" y="42239"/>
                  </a:lnTo>
                  <a:lnTo>
                    <a:pt x="37496" y="42036"/>
                  </a:lnTo>
                  <a:lnTo>
                    <a:pt x="37698" y="41834"/>
                  </a:lnTo>
                  <a:lnTo>
                    <a:pt x="37900" y="41632"/>
                  </a:lnTo>
                  <a:lnTo>
                    <a:pt x="38080" y="41407"/>
                  </a:lnTo>
                  <a:lnTo>
                    <a:pt x="38260" y="41182"/>
                  </a:lnTo>
                  <a:lnTo>
                    <a:pt x="38440" y="40935"/>
                  </a:lnTo>
                  <a:lnTo>
                    <a:pt x="38597" y="40710"/>
                  </a:lnTo>
                  <a:lnTo>
                    <a:pt x="38732" y="40440"/>
                  </a:lnTo>
                  <a:lnTo>
                    <a:pt x="38867" y="40193"/>
                  </a:lnTo>
                  <a:lnTo>
                    <a:pt x="38979" y="39923"/>
                  </a:lnTo>
                  <a:lnTo>
                    <a:pt x="39092" y="39654"/>
                  </a:lnTo>
                  <a:lnTo>
                    <a:pt x="39181" y="39384"/>
                  </a:lnTo>
                  <a:lnTo>
                    <a:pt x="39249" y="39114"/>
                  </a:lnTo>
                  <a:lnTo>
                    <a:pt x="39316" y="38822"/>
                  </a:lnTo>
                  <a:lnTo>
                    <a:pt x="39361" y="38552"/>
                  </a:lnTo>
                  <a:lnTo>
                    <a:pt x="39384" y="38260"/>
                  </a:lnTo>
                  <a:lnTo>
                    <a:pt x="39384" y="37968"/>
                  </a:lnTo>
                  <a:lnTo>
                    <a:pt x="39361" y="37676"/>
                  </a:lnTo>
                  <a:lnTo>
                    <a:pt x="39339" y="37383"/>
                  </a:lnTo>
                  <a:lnTo>
                    <a:pt x="39249" y="36889"/>
                  </a:lnTo>
                  <a:lnTo>
                    <a:pt x="39136" y="36372"/>
                  </a:lnTo>
                  <a:lnTo>
                    <a:pt x="38867" y="35383"/>
                  </a:lnTo>
                  <a:lnTo>
                    <a:pt x="38777" y="34888"/>
                  </a:lnTo>
                  <a:lnTo>
                    <a:pt x="38687" y="34371"/>
                  </a:lnTo>
                  <a:lnTo>
                    <a:pt x="38687" y="34124"/>
                  </a:lnTo>
                  <a:lnTo>
                    <a:pt x="38687" y="33877"/>
                  </a:lnTo>
                  <a:lnTo>
                    <a:pt x="38687" y="33629"/>
                  </a:lnTo>
                  <a:lnTo>
                    <a:pt x="38732" y="33382"/>
                  </a:lnTo>
                  <a:lnTo>
                    <a:pt x="38822" y="33000"/>
                  </a:lnTo>
                  <a:lnTo>
                    <a:pt x="38957" y="32640"/>
                  </a:lnTo>
                  <a:lnTo>
                    <a:pt x="39136" y="32326"/>
                  </a:lnTo>
                  <a:lnTo>
                    <a:pt x="39361" y="32011"/>
                  </a:lnTo>
                  <a:lnTo>
                    <a:pt x="39609" y="31719"/>
                  </a:lnTo>
                  <a:lnTo>
                    <a:pt x="39878" y="31449"/>
                  </a:lnTo>
                  <a:lnTo>
                    <a:pt x="40171" y="31202"/>
                  </a:lnTo>
                  <a:lnTo>
                    <a:pt x="40508" y="30977"/>
                  </a:lnTo>
                  <a:lnTo>
                    <a:pt x="40845" y="30752"/>
                  </a:lnTo>
                  <a:lnTo>
                    <a:pt x="41182" y="30527"/>
                  </a:lnTo>
                  <a:lnTo>
                    <a:pt x="41924" y="30145"/>
                  </a:lnTo>
                  <a:lnTo>
                    <a:pt x="42666" y="29763"/>
                  </a:lnTo>
                  <a:lnTo>
                    <a:pt x="43408" y="29426"/>
                  </a:lnTo>
                  <a:lnTo>
                    <a:pt x="43767" y="29223"/>
                  </a:lnTo>
                  <a:lnTo>
                    <a:pt x="44127" y="29021"/>
                  </a:lnTo>
                  <a:lnTo>
                    <a:pt x="44464" y="28774"/>
                  </a:lnTo>
                  <a:lnTo>
                    <a:pt x="44801" y="28527"/>
                  </a:lnTo>
                  <a:lnTo>
                    <a:pt x="45116" y="28234"/>
                  </a:lnTo>
                  <a:lnTo>
                    <a:pt x="45431" y="27942"/>
                  </a:lnTo>
                  <a:lnTo>
                    <a:pt x="45700" y="27650"/>
                  </a:lnTo>
                  <a:lnTo>
                    <a:pt x="45948" y="27313"/>
                  </a:lnTo>
                  <a:lnTo>
                    <a:pt x="46150" y="26998"/>
                  </a:lnTo>
                  <a:lnTo>
                    <a:pt x="46330" y="26638"/>
                  </a:lnTo>
                  <a:lnTo>
                    <a:pt x="46465" y="26301"/>
                  </a:lnTo>
                  <a:lnTo>
                    <a:pt x="46532" y="25941"/>
                  </a:lnTo>
                  <a:lnTo>
                    <a:pt x="46555" y="25762"/>
                  </a:lnTo>
                  <a:lnTo>
                    <a:pt x="46577" y="25582"/>
                  </a:lnTo>
                  <a:lnTo>
                    <a:pt x="46555" y="25402"/>
                  </a:lnTo>
                  <a:lnTo>
                    <a:pt x="46532" y="25222"/>
                  </a:lnTo>
                  <a:lnTo>
                    <a:pt x="46510" y="25042"/>
                  </a:lnTo>
                  <a:lnTo>
                    <a:pt x="46442" y="24885"/>
                  </a:lnTo>
                  <a:lnTo>
                    <a:pt x="46375" y="24705"/>
                  </a:lnTo>
                  <a:lnTo>
                    <a:pt x="46307" y="24525"/>
                  </a:lnTo>
                  <a:lnTo>
                    <a:pt x="46150" y="24278"/>
                  </a:lnTo>
                  <a:lnTo>
                    <a:pt x="45970" y="24053"/>
                  </a:lnTo>
                  <a:lnTo>
                    <a:pt x="45768" y="23851"/>
                  </a:lnTo>
                  <a:lnTo>
                    <a:pt x="45543" y="23671"/>
                  </a:lnTo>
                  <a:lnTo>
                    <a:pt x="45296" y="23514"/>
                  </a:lnTo>
                  <a:lnTo>
                    <a:pt x="45048" y="23356"/>
                  </a:lnTo>
                  <a:lnTo>
                    <a:pt x="44779" y="23222"/>
                  </a:lnTo>
                  <a:lnTo>
                    <a:pt x="44509" y="23109"/>
                  </a:lnTo>
                  <a:lnTo>
                    <a:pt x="43925" y="22907"/>
                  </a:lnTo>
                  <a:lnTo>
                    <a:pt x="43340" y="22704"/>
                  </a:lnTo>
                  <a:lnTo>
                    <a:pt x="42733" y="22502"/>
                  </a:lnTo>
                  <a:lnTo>
                    <a:pt x="42171" y="22300"/>
                  </a:lnTo>
                  <a:lnTo>
                    <a:pt x="41856" y="22143"/>
                  </a:lnTo>
                  <a:lnTo>
                    <a:pt x="41542" y="21985"/>
                  </a:lnTo>
                  <a:lnTo>
                    <a:pt x="41272" y="21783"/>
                  </a:lnTo>
                  <a:lnTo>
                    <a:pt x="40980" y="21603"/>
                  </a:lnTo>
                  <a:lnTo>
                    <a:pt x="40710" y="21378"/>
                  </a:lnTo>
                  <a:lnTo>
                    <a:pt x="40463" y="21153"/>
                  </a:lnTo>
                  <a:lnTo>
                    <a:pt x="40238" y="20929"/>
                  </a:lnTo>
                  <a:lnTo>
                    <a:pt x="40013" y="20659"/>
                  </a:lnTo>
                  <a:lnTo>
                    <a:pt x="39788" y="20412"/>
                  </a:lnTo>
                  <a:lnTo>
                    <a:pt x="39586" y="20142"/>
                  </a:lnTo>
                  <a:lnTo>
                    <a:pt x="39406" y="19850"/>
                  </a:lnTo>
                  <a:lnTo>
                    <a:pt x="39226" y="19557"/>
                  </a:lnTo>
                  <a:lnTo>
                    <a:pt x="39047" y="19243"/>
                  </a:lnTo>
                  <a:lnTo>
                    <a:pt x="38889" y="18928"/>
                  </a:lnTo>
                  <a:lnTo>
                    <a:pt x="38619" y="18299"/>
                  </a:lnTo>
                  <a:lnTo>
                    <a:pt x="38395" y="17624"/>
                  </a:lnTo>
                  <a:lnTo>
                    <a:pt x="38215" y="16927"/>
                  </a:lnTo>
                  <a:lnTo>
                    <a:pt x="38080" y="16208"/>
                  </a:lnTo>
                  <a:lnTo>
                    <a:pt x="37968" y="15489"/>
                  </a:lnTo>
                  <a:lnTo>
                    <a:pt x="37923" y="14769"/>
                  </a:lnTo>
                  <a:lnTo>
                    <a:pt x="37900" y="14050"/>
                  </a:lnTo>
                  <a:lnTo>
                    <a:pt x="37923" y="13331"/>
                  </a:lnTo>
                  <a:lnTo>
                    <a:pt x="37968" y="12611"/>
                  </a:lnTo>
                  <a:lnTo>
                    <a:pt x="38102" y="11577"/>
                  </a:lnTo>
                  <a:lnTo>
                    <a:pt x="38215" y="10476"/>
                  </a:lnTo>
                  <a:lnTo>
                    <a:pt x="38237" y="9936"/>
                  </a:lnTo>
                  <a:lnTo>
                    <a:pt x="38260" y="9397"/>
                  </a:lnTo>
                  <a:lnTo>
                    <a:pt x="38260" y="8857"/>
                  </a:lnTo>
                  <a:lnTo>
                    <a:pt x="38237" y="8340"/>
                  </a:lnTo>
                  <a:lnTo>
                    <a:pt x="38192" y="7823"/>
                  </a:lnTo>
                  <a:lnTo>
                    <a:pt x="38102" y="7329"/>
                  </a:lnTo>
                  <a:lnTo>
                    <a:pt x="37968" y="6857"/>
                  </a:lnTo>
                  <a:lnTo>
                    <a:pt x="37900" y="6632"/>
                  </a:lnTo>
                  <a:lnTo>
                    <a:pt x="37810" y="6430"/>
                  </a:lnTo>
                  <a:lnTo>
                    <a:pt x="37698" y="6205"/>
                  </a:lnTo>
                  <a:lnTo>
                    <a:pt x="37585" y="6003"/>
                  </a:lnTo>
                  <a:lnTo>
                    <a:pt x="37451" y="5800"/>
                  </a:lnTo>
                  <a:lnTo>
                    <a:pt x="37293" y="5620"/>
                  </a:lnTo>
                  <a:lnTo>
                    <a:pt x="37136" y="5441"/>
                  </a:lnTo>
                  <a:lnTo>
                    <a:pt x="36956" y="5283"/>
                  </a:lnTo>
                  <a:lnTo>
                    <a:pt x="36776" y="5126"/>
                  </a:lnTo>
                  <a:lnTo>
                    <a:pt x="36574" y="4991"/>
                  </a:lnTo>
                  <a:lnTo>
                    <a:pt x="36282" y="4834"/>
                  </a:lnTo>
                  <a:lnTo>
                    <a:pt x="36012" y="4699"/>
                  </a:lnTo>
                  <a:lnTo>
                    <a:pt x="35720" y="4586"/>
                  </a:lnTo>
                  <a:lnTo>
                    <a:pt x="35427" y="4519"/>
                  </a:lnTo>
                  <a:lnTo>
                    <a:pt x="35113" y="4451"/>
                  </a:lnTo>
                  <a:lnTo>
                    <a:pt x="34821" y="4407"/>
                  </a:lnTo>
                  <a:lnTo>
                    <a:pt x="34506" y="4384"/>
                  </a:lnTo>
                  <a:lnTo>
                    <a:pt x="34191" y="4384"/>
                  </a:lnTo>
                  <a:lnTo>
                    <a:pt x="33539" y="4407"/>
                  </a:lnTo>
                  <a:lnTo>
                    <a:pt x="32887" y="4451"/>
                  </a:lnTo>
                  <a:lnTo>
                    <a:pt x="31606" y="4564"/>
                  </a:lnTo>
                  <a:lnTo>
                    <a:pt x="31156" y="4586"/>
                  </a:lnTo>
                  <a:lnTo>
                    <a:pt x="30684" y="4609"/>
                  </a:lnTo>
                  <a:lnTo>
                    <a:pt x="30235" y="4609"/>
                  </a:lnTo>
                  <a:lnTo>
                    <a:pt x="29763" y="4586"/>
                  </a:lnTo>
                  <a:lnTo>
                    <a:pt x="29313" y="4541"/>
                  </a:lnTo>
                  <a:lnTo>
                    <a:pt x="28864" y="4474"/>
                  </a:lnTo>
                  <a:lnTo>
                    <a:pt x="28392" y="4407"/>
                  </a:lnTo>
                  <a:lnTo>
                    <a:pt x="27964" y="4317"/>
                  </a:lnTo>
                  <a:lnTo>
                    <a:pt x="27515" y="4204"/>
                  </a:lnTo>
                  <a:lnTo>
                    <a:pt x="27065" y="4069"/>
                  </a:lnTo>
                  <a:lnTo>
                    <a:pt x="26638" y="3934"/>
                  </a:lnTo>
                  <a:lnTo>
                    <a:pt x="26211" y="3755"/>
                  </a:lnTo>
                  <a:lnTo>
                    <a:pt x="25806" y="3552"/>
                  </a:lnTo>
                  <a:lnTo>
                    <a:pt x="25402" y="3350"/>
                  </a:lnTo>
                  <a:lnTo>
                    <a:pt x="25020" y="3125"/>
                  </a:lnTo>
                  <a:lnTo>
                    <a:pt x="24638" y="2855"/>
                  </a:lnTo>
                  <a:lnTo>
                    <a:pt x="24278" y="2563"/>
                  </a:lnTo>
                  <a:lnTo>
                    <a:pt x="23918" y="2271"/>
                  </a:lnTo>
                  <a:lnTo>
                    <a:pt x="23581" y="1934"/>
                  </a:lnTo>
                  <a:lnTo>
                    <a:pt x="23289" y="1574"/>
                  </a:lnTo>
                  <a:lnTo>
                    <a:pt x="22997" y="1214"/>
                  </a:lnTo>
                  <a:lnTo>
                    <a:pt x="22727" y="810"/>
                  </a:lnTo>
                  <a:lnTo>
                    <a:pt x="22502" y="405"/>
                  </a:lnTo>
                  <a:lnTo>
                    <a:pt x="223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5336300" y="2854675"/>
              <a:ext cx="760375" cy="1107125"/>
            </a:xfrm>
            <a:custGeom>
              <a:avLst/>
              <a:gdLst/>
              <a:ahLst/>
              <a:cxnLst/>
              <a:rect l="l" t="t" r="r" b="b"/>
              <a:pathLst>
                <a:path w="30415" h="44285" extrusionOk="0">
                  <a:moveTo>
                    <a:pt x="19535" y="1"/>
                  </a:moveTo>
                  <a:lnTo>
                    <a:pt x="19782" y="1192"/>
                  </a:lnTo>
                  <a:lnTo>
                    <a:pt x="20029" y="2406"/>
                  </a:lnTo>
                  <a:lnTo>
                    <a:pt x="20322" y="3597"/>
                  </a:lnTo>
                  <a:lnTo>
                    <a:pt x="20636" y="4766"/>
                  </a:lnTo>
                  <a:lnTo>
                    <a:pt x="21311" y="7216"/>
                  </a:lnTo>
                  <a:lnTo>
                    <a:pt x="21625" y="8475"/>
                  </a:lnTo>
                  <a:lnTo>
                    <a:pt x="21918" y="9734"/>
                  </a:lnTo>
                  <a:lnTo>
                    <a:pt x="22210" y="10993"/>
                  </a:lnTo>
                  <a:lnTo>
                    <a:pt x="22435" y="12274"/>
                  </a:lnTo>
                  <a:lnTo>
                    <a:pt x="22524" y="12904"/>
                  </a:lnTo>
                  <a:lnTo>
                    <a:pt x="22614" y="13533"/>
                  </a:lnTo>
                  <a:lnTo>
                    <a:pt x="22682" y="14162"/>
                  </a:lnTo>
                  <a:lnTo>
                    <a:pt x="22727" y="14792"/>
                  </a:lnTo>
                  <a:lnTo>
                    <a:pt x="22772" y="15399"/>
                  </a:lnTo>
                  <a:lnTo>
                    <a:pt x="22794" y="16028"/>
                  </a:lnTo>
                  <a:lnTo>
                    <a:pt x="22772" y="16635"/>
                  </a:lnTo>
                  <a:lnTo>
                    <a:pt x="22749" y="17242"/>
                  </a:lnTo>
                  <a:lnTo>
                    <a:pt x="22704" y="17849"/>
                  </a:lnTo>
                  <a:lnTo>
                    <a:pt x="22614" y="18433"/>
                  </a:lnTo>
                  <a:lnTo>
                    <a:pt x="22502" y="19018"/>
                  </a:lnTo>
                  <a:lnTo>
                    <a:pt x="22390" y="19602"/>
                  </a:lnTo>
                  <a:lnTo>
                    <a:pt x="22210" y="20187"/>
                  </a:lnTo>
                  <a:lnTo>
                    <a:pt x="22030" y="20749"/>
                  </a:lnTo>
                  <a:lnTo>
                    <a:pt x="21805" y="21288"/>
                  </a:lnTo>
                  <a:lnTo>
                    <a:pt x="21558" y="21828"/>
                  </a:lnTo>
                  <a:lnTo>
                    <a:pt x="21266" y="22367"/>
                  </a:lnTo>
                  <a:lnTo>
                    <a:pt x="20951" y="22884"/>
                  </a:lnTo>
                  <a:lnTo>
                    <a:pt x="20569" y="23401"/>
                  </a:lnTo>
                  <a:lnTo>
                    <a:pt x="20187" y="23896"/>
                  </a:lnTo>
                  <a:lnTo>
                    <a:pt x="19737" y="24368"/>
                  </a:lnTo>
                  <a:lnTo>
                    <a:pt x="19287" y="24818"/>
                  </a:lnTo>
                  <a:lnTo>
                    <a:pt x="18815" y="25222"/>
                  </a:lnTo>
                  <a:lnTo>
                    <a:pt x="18321" y="25627"/>
                  </a:lnTo>
                  <a:lnTo>
                    <a:pt x="17804" y="25986"/>
                  </a:lnTo>
                  <a:lnTo>
                    <a:pt x="17264" y="26301"/>
                  </a:lnTo>
                  <a:lnTo>
                    <a:pt x="16725" y="26616"/>
                  </a:lnTo>
                  <a:lnTo>
                    <a:pt x="16163" y="26908"/>
                  </a:lnTo>
                  <a:lnTo>
                    <a:pt x="15578" y="27155"/>
                  </a:lnTo>
                  <a:lnTo>
                    <a:pt x="14972" y="27403"/>
                  </a:lnTo>
                  <a:lnTo>
                    <a:pt x="14365" y="27627"/>
                  </a:lnTo>
                  <a:lnTo>
                    <a:pt x="13735" y="27830"/>
                  </a:lnTo>
                  <a:lnTo>
                    <a:pt x="13106" y="28032"/>
                  </a:lnTo>
                  <a:lnTo>
                    <a:pt x="12454" y="28189"/>
                  </a:lnTo>
                  <a:lnTo>
                    <a:pt x="11802" y="28347"/>
                  </a:lnTo>
                  <a:lnTo>
                    <a:pt x="11150" y="28504"/>
                  </a:lnTo>
                  <a:lnTo>
                    <a:pt x="9801" y="28774"/>
                  </a:lnTo>
                  <a:lnTo>
                    <a:pt x="8408" y="28999"/>
                  </a:lnTo>
                  <a:lnTo>
                    <a:pt x="7014" y="29201"/>
                  </a:lnTo>
                  <a:lnTo>
                    <a:pt x="5620" y="29426"/>
                  </a:lnTo>
                  <a:lnTo>
                    <a:pt x="4204" y="29628"/>
                  </a:lnTo>
                  <a:lnTo>
                    <a:pt x="2788" y="29830"/>
                  </a:lnTo>
                  <a:lnTo>
                    <a:pt x="1394" y="30078"/>
                  </a:lnTo>
                  <a:lnTo>
                    <a:pt x="0" y="30347"/>
                  </a:lnTo>
                  <a:lnTo>
                    <a:pt x="270" y="31044"/>
                  </a:lnTo>
                  <a:lnTo>
                    <a:pt x="562" y="31696"/>
                  </a:lnTo>
                  <a:lnTo>
                    <a:pt x="720" y="32011"/>
                  </a:lnTo>
                  <a:lnTo>
                    <a:pt x="877" y="32326"/>
                  </a:lnTo>
                  <a:lnTo>
                    <a:pt x="1057" y="32618"/>
                  </a:lnTo>
                  <a:lnTo>
                    <a:pt x="1259" y="32888"/>
                  </a:lnTo>
                  <a:lnTo>
                    <a:pt x="1462" y="33157"/>
                  </a:lnTo>
                  <a:lnTo>
                    <a:pt x="1686" y="33427"/>
                  </a:lnTo>
                  <a:lnTo>
                    <a:pt x="1911" y="33652"/>
                  </a:lnTo>
                  <a:lnTo>
                    <a:pt x="2158" y="33877"/>
                  </a:lnTo>
                  <a:lnTo>
                    <a:pt x="2428" y="34079"/>
                  </a:lnTo>
                  <a:lnTo>
                    <a:pt x="2720" y="34259"/>
                  </a:lnTo>
                  <a:lnTo>
                    <a:pt x="3013" y="34416"/>
                  </a:lnTo>
                  <a:lnTo>
                    <a:pt x="3350" y="34551"/>
                  </a:lnTo>
                  <a:lnTo>
                    <a:pt x="3687" y="34663"/>
                  </a:lnTo>
                  <a:lnTo>
                    <a:pt x="4024" y="34776"/>
                  </a:lnTo>
                  <a:lnTo>
                    <a:pt x="4699" y="34956"/>
                  </a:lnTo>
                  <a:lnTo>
                    <a:pt x="5013" y="35090"/>
                  </a:lnTo>
                  <a:lnTo>
                    <a:pt x="5328" y="35225"/>
                  </a:lnTo>
                  <a:lnTo>
                    <a:pt x="5620" y="35405"/>
                  </a:lnTo>
                  <a:lnTo>
                    <a:pt x="5755" y="35495"/>
                  </a:lnTo>
                  <a:lnTo>
                    <a:pt x="5868" y="35630"/>
                  </a:lnTo>
                  <a:lnTo>
                    <a:pt x="6070" y="35855"/>
                  </a:lnTo>
                  <a:lnTo>
                    <a:pt x="6227" y="36124"/>
                  </a:lnTo>
                  <a:lnTo>
                    <a:pt x="6362" y="36417"/>
                  </a:lnTo>
                  <a:lnTo>
                    <a:pt x="6452" y="36709"/>
                  </a:lnTo>
                  <a:lnTo>
                    <a:pt x="6542" y="37024"/>
                  </a:lnTo>
                  <a:lnTo>
                    <a:pt x="6609" y="37338"/>
                  </a:lnTo>
                  <a:lnTo>
                    <a:pt x="6722" y="37968"/>
                  </a:lnTo>
                  <a:lnTo>
                    <a:pt x="6834" y="38417"/>
                  </a:lnTo>
                  <a:lnTo>
                    <a:pt x="6947" y="38867"/>
                  </a:lnTo>
                  <a:lnTo>
                    <a:pt x="7104" y="39317"/>
                  </a:lnTo>
                  <a:lnTo>
                    <a:pt x="7261" y="39744"/>
                  </a:lnTo>
                  <a:lnTo>
                    <a:pt x="7441" y="40171"/>
                  </a:lnTo>
                  <a:lnTo>
                    <a:pt x="7643" y="40598"/>
                  </a:lnTo>
                  <a:lnTo>
                    <a:pt x="7868" y="41002"/>
                  </a:lnTo>
                  <a:lnTo>
                    <a:pt x="8115" y="41407"/>
                  </a:lnTo>
                  <a:lnTo>
                    <a:pt x="8363" y="41812"/>
                  </a:lnTo>
                  <a:lnTo>
                    <a:pt x="8632" y="42194"/>
                  </a:lnTo>
                  <a:lnTo>
                    <a:pt x="8902" y="42576"/>
                  </a:lnTo>
                  <a:lnTo>
                    <a:pt x="9217" y="42936"/>
                  </a:lnTo>
                  <a:lnTo>
                    <a:pt x="9509" y="43295"/>
                  </a:lnTo>
                  <a:lnTo>
                    <a:pt x="9846" y="43633"/>
                  </a:lnTo>
                  <a:lnTo>
                    <a:pt x="10183" y="43970"/>
                  </a:lnTo>
                  <a:lnTo>
                    <a:pt x="10521" y="44284"/>
                  </a:lnTo>
                  <a:lnTo>
                    <a:pt x="11285" y="43385"/>
                  </a:lnTo>
                  <a:lnTo>
                    <a:pt x="12027" y="42464"/>
                  </a:lnTo>
                  <a:lnTo>
                    <a:pt x="12769" y="41519"/>
                  </a:lnTo>
                  <a:lnTo>
                    <a:pt x="13488" y="40575"/>
                  </a:lnTo>
                  <a:lnTo>
                    <a:pt x="14185" y="39631"/>
                  </a:lnTo>
                  <a:lnTo>
                    <a:pt x="15219" y="38170"/>
                  </a:lnTo>
                  <a:lnTo>
                    <a:pt x="16253" y="36686"/>
                  </a:lnTo>
                  <a:lnTo>
                    <a:pt x="16882" y="35742"/>
                  </a:lnTo>
                  <a:lnTo>
                    <a:pt x="17489" y="34776"/>
                  </a:lnTo>
                  <a:lnTo>
                    <a:pt x="17557" y="34663"/>
                  </a:lnTo>
                  <a:lnTo>
                    <a:pt x="18141" y="33719"/>
                  </a:lnTo>
                  <a:lnTo>
                    <a:pt x="18815" y="32640"/>
                  </a:lnTo>
                  <a:lnTo>
                    <a:pt x="19220" y="31921"/>
                  </a:lnTo>
                  <a:lnTo>
                    <a:pt x="19625" y="31224"/>
                  </a:lnTo>
                  <a:lnTo>
                    <a:pt x="20232" y="30168"/>
                  </a:lnTo>
                  <a:lnTo>
                    <a:pt x="20794" y="29111"/>
                  </a:lnTo>
                  <a:lnTo>
                    <a:pt x="21513" y="27762"/>
                  </a:lnTo>
                  <a:lnTo>
                    <a:pt x="21873" y="27020"/>
                  </a:lnTo>
                  <a:lnTo>
                    <a:pt x="22255" y="26279"/>
                  </a:lnTo>
                  <a:lnTo>
                    <a:pt x="22794" y="25132"/>
                  </a:lnTo>
                  <a:lnTo>
                    <a:pt x="23334" y="23963"/>
                  </a:lnTo>
                  <a:lnTo>
                    <a:pt x="23873" y="22794"/>
                  </a:lnTo>
                  <a:lnTo>
                    <a:pt x="24368" y="21603"/>
                  </a:lnTo>
                  <a:lnTo>
                    <a:pt x="24750" y="20704"/>
                  </a:lnTo>
                  <a:lnTo>
                    <a:pt x="25222" y="19535"/>
                  </a:lnTo>
                  <a:lnTo>
                    <a:pt x="25537" y="18681"/>
                  </a:lnTo>
                  <a:lnTo>
                    <a:pt x="26031" y="17377"/>
                  </a:lnTo>
                  <a:lnTo>
                    <a:pt x="26481" y="16073"/>
                  </a:lnTo>
                  <a:lnTo>
                    <a:pt x="26885" y="14904"/>
                  </a:lnTo>
                  <a:lnTo>
                    <a:pt x="27268" y="13713"/>
                  </a:lnTo>
                  <a:lnTo>
                    <a:pt x="27627" y="12499"/>
                  </a:lnTo>
                  <a:lnTo>
                    <a:pt x="27987" y="11308"/>
                  </a:lnTo>
                  <a:lnTo>
                    <a:pt x="28324" y="10094"/>
                  </a:lnTo>
                  <a:lnTo>
                    <a:pt x="28639" y="8835"/>
                  </a:lnTo>
                  <a:lnTo>
                    <a:pt x="28953" y="7576"/>
                  </a:lnTo>
                  <a:lnTo>
                    <a:pt x="29246" y="6295"/>
                  </a:lnTo>
                  <a:lnTo>
                    <a:pt x="29515" y="5036"/>
                  </a:lnTo>
                  <a:lnTo>
                    <a:pt x="29785" y="3777"/>
                  </a:lnTo>
                  <a:lnTo>
                    <a:pt x="30010" y="2518"/>
                  </a:lnTo>
                  <a:lnTo>
                    <a:pt x="30235" y="1259"/>
                  </a:lnTo>
                  <a:lnTo>
                    <a:pt x="30415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2057725" y="2854675"/>
              <a:ext cx="971700" cy="1190850"/>
            </a:xfrm>
            <a:custGeom>
              <a:avLst/>
              <a:gdLst/>
              <a:ahLst/>
              <a:cxnLst/>
              <a:rect l="l" t="t" r="r" b="b"/>
              <a:pathLst>
                <a:path w="38868" h="47634" extrusionOk="0">
                  <a:moveTo>
                    <a:pt x="4879" y="1"/>
                  </a:moveTo>
                  <a:lnTo>
                    <a:pt x="5149" y="180"/>
                  </a:lnTo>
                  <a:lnTo>
                    <a:pt x="5418" y="338"/>
                  </a:lnTo>
                  <a:lnTo>
                    <a:pt x="5688" y="495"/>
                  </a:lnTo>
                  <a:lnTo>
                    <a:pt x="5980" y="630"/>
                  </a:lnTo>
                  <a:lnTo>
                    <a:pt x="6610" y="877"/>
                  </a:lnTo>
                  <a:lnTo>
                    <a:pt x="7239" y="1102"/>
                  </a:lnTo>
                  <a:lnTo>
                    <a:pt x="7891" y="1282"/>
                  </a:lnTo>
                  <a:lnTo>
                    <a:pt x="8565" y="1417"/>
                  </a:lnTo>
                  <a:lnTo>
                    <a:pt x="9240" y="1529"/>
                  </a:lnTo>
                  <a:lnTo>
                    <a:pt x="9892" y="1642"/>
                  </a:lnTo>
                  <a:lnTo>
                    <a:pt x="8835" y="2833"/>
                  </a:lnTo>
                  <a:lnTo>
                    <a:pt x="7801" y="4024"/>
                  </a:lnTo>
                  <a:lnTo>
                    <a:pt x="6790" y="5238"/>
                  </a:lnTo>
                  <a:lnTo>
                    <a:pt x="6295" y="5868"/>
                  </a:lnTo>
                  <a:lnTo>
                    <a:pt x="5823" y="6497"/>
                  </a:lnTo>
                  <a:lnTo>
                    <a:pt x="5351" y="7126"/>
                  </a:lnTo>
                  <a:lnTo>
                    <a:pt x="4901" y="7778"/>
                  </a:lnTo>
                  <a:lnTo>
                    <a:pt x="4474" y="8430"/>
                  </a:lnTo>
                  <a:lnTo>
                    <a:pt x="4047" y="9105"/>
                  </a:lnTo>
                  <a:lnTo>
                    <a:pt x="3643" y="9779"/>
                  </a:lnTo>
                  <a:lnTo>
                    <a:pt x="3283" y="10476"/>
                  </a:lnTo>
                  <a:lnTo>
                    <a:pt x="2923" y="11173"/>
                  </a:lnTo>
                  <a:lnTo>
                    <a:pt x="2609" y="11892"/>
                  </a:lnTo>
                  <a:lnTo>
                    <a:pt x="2316" y="12634"/>
                  </a:lnTo>
                  <a:lnTo>
                    <a:pt x="2069" y="13398"/>
                  </a:lnTo>
                  <a:lnTo>
                    <a:pt x="1844" y="14162"/>
                  </a:lnTo>
                  <a:lnTo>
                    <a:pt x="1664" y="14927"/>
                  </a:lnTo>
                  <a:lnTo>
                    <a:pt x="1530" y="15713"/>
                  </a:lnTo>
                  <a:lnTo>
                    <a:pt x="1417" y="16523"/>
                  </a:lnTo>
                  <a:lnTo>
                    <a:pt x="1372" y="17310"/>
                  </a:lnTo>
                  <a:lnTo>
                    <a:pt x="1350" y="18096"/>
                  </a:lnTo>
                  <a:lnTo>
                    <a:pt x="1395" y="18883"/>
                  </a:lnTo>
                  <a:lnTo>
                    <a:pt x="1462" y="19670"/>
                  </a:lnTo>
                  <a:lnTo>
                    <a:pt x="1597" y="20434"/>
                  </a:lnTo>
                  <a:lnTo>
                    <a:pt x="1687" y="20816"/>
                  </a:lnTo>
                  <a:lnTo>
                    <a:pt x="1777" y="21198"/>
                  </a:lnTo>
                  <a:lnTo>
                    <a:pt x="1889" y="21558"/>
                  </a:lnTo>
                  <a:lnTo>
                    <a:pt x="2024" y="21918"/>
                  </a:lnTo>
                  <a:lnTo>
                    <a:pt x="2159" y="22300"/>
                  </a:lnTo>
                  <a:lnTo>
                    <a:pt x="2316" y="22637"/>
                  </a:lnTo>
                  <a:lnTo>
                    <a:pt x="2474" y="22997"/>
                  </a:lnTo>
                  <a:lnTo>
                    <a:pt x="2653" y="23356"/>
                  </a:lnTo>
                  <a:lnTo>
                    <a:pt x="2856" y="23694"/>
                  </a:lnTo>
                  <a:lnTo>
                    <a:pt x="3058" y="24008"/>
                  </a:lnTo>
                  <a:lnTo>
                    <a:pt x="3485" y="24638"/>
                  </a:lnTo>
                  <a:lnTo>
                    <a:pt x="3912" y="25267"/>
                  </a:lnTo>
                  <a:lnTo>
                    <a:pt x="4115" y="25582"/>
                  </a:lnTo>
                  <a:lnTo>
                    <a:pt x="4294" y="25919"/>
                  </a:lnTo>
                  <a:lnTo>
                    <a:pt x="4429" y="26256"/>
                  </a:lnTo>
                  <a:lnTo>
                    <a:pt x="4542" y="26616"/>
                  </a:lnTo>
                  <a:lnTo>
                    <a:pt x="4609" y="26998"/>
                  </a:lnTo>
                  <a:lnTo>
                    <a:pt x="4609" y="27380"/>
                  </a:lnTo>
                  <a:lnTo>
                    <a:pt x="4587" y="27762"/>
                  </a:lnTo>
                  <a:lnTo>
                    <a:pt x="4542" y="28144"/>
                  </a:lnTo>
                  <a:lnTo>
                    <a:pt x="4452" y="28527"/>
                  </a:lnTo>
                  <a:lnTo>
                    <a:pt x="4362" y="28909"/>
                  </a:lnTo>
                  <a:lnTo>
                    <a:pt x="4115" y="29651"/>
                  </a:lnTo>
                  <a:lnTo>
                    <a:pt x="3665" y="30797"/>
                  </a:lnTo>
                  <a:lnTo>
                    <a:pt x="3170" y="31921"/>
                  </a:lnTo>
                  <a:lnTo>
                    <a:pt x="2653" y="33022"/>
                  </a:lnTo>
                  <a:lnTo>
                    <a:pt x="2114" y="34124"/>
                  </a:lnTo>
                  <a:lnTo>
                    <a:pt x="1035" y="36327"/>
                  </a:lnTo>
                  <a:lnTo>
                    <a:pt x="495" y="37428"/>
                  </a:lnTo>
                  <a:lnTo>
                    <a:pt x="1" y="38552"/>
                  </a:lnTo>
                  <a:lnTo>
                    <a:pt x="900" y="39834"/>
                  </a:lnTo>
                  <a:lnTo>
                    <a:pt x="1844" y="41092"/>
                  </a:lnTo>
                  <a:lnTo>
                    <a:pt x="2811" y="42329"/>
                  </a:lnTo>
                  <a:lnTo>
                    <a:pt x="3800" y="43565"/>
                  </a:lnTo>
                  <a:lnTo>
                    <a:pt x="4699" y="44622"/>
                  </a:lnTo>
                  <a:lnTo>
                    <a:pt x="6003" y="46150"/>
                  </a:lnTo>
                  <a:lnTo>
                    <a:pt x="7352" y="47634"/>
                  </a:lnTo>
                  <a:lnTo>
                    <a:pt x="9982" y="43565"/>
                  </a:lnTo>
                  <a:lnTo>
                    <a:pt x="10656" y="42509"/>
                  </a:lnTo>
                  <a:lnTo>
                    <a:pt x="11038" y="41992"/>
                  </a:lnTo>
                  <a:lnTo>
                    <a:pt x="11420" y="41475"/>
                  </a:lnTo>
                  <a:lnTo>
                    <a:pt x="11802" y="41002"/>
                  </a:lnTo>
                  <a:lnTo>
                    <a:pt x="12252" y="40553"/>
                  </a:lnTo>
                  <a:lnTo>
                    <a:pt x="12702" y="40148"/>
                  </a:lnTo>
                  <a:lnTo>
                    <a:pt x="12949" y="39946"/>
                  </a:lnTo>
                  <a:lnTo>
                    <a:pt x="13219" y="39766"/>
                  </a:lnTo>
                  <a:lnTo>
                    <a:pt x="13488" y="39609"/>
                  </a:lnTo>
                  <a:lnTo>
                    <a:pt x="13758" y="39451"/>
                  </a:lnTo>
                  <a:lnTo>
                    <a:pt x="14320" y="39159"/>
                  </a:lnTo>
                  <a:lnTo>
                    <a:pt x="14905" y="38889"/>
                  </a:lnTo>
                  <a:lnTo>
                    <a:pt x="15534" y="38665"/>
                  </a:lnTo>
                  <a:lnTo>
                    <a:pt x="16770" y="38215"/>
                  </a:lnTo>
                  <a:lnTo>
                    <a:pt x="17400" y="38013"/>
                  </a:lnTo>
                  <a:lnTo>
                    <a:pt x="18007" y="37788"/>
                  </a:lnTo>
                  <a:lnTo>
                    <a:pt x="18591" y="37563"/>
                  </a:lnTo>
                  <a:lnTo>
                    <a:pt x="19153" y="37293"/>
                  </a:lnTo>
                  <a:lnTo>
                    <a:pt x="19670" y="37001"/>
                  </a:lnTo>
                  <a:lnTo>
                    <a:pt x="19917" y="36844"/>
                  </a:lnTo>
                  <a:lnTo>
                    <a:pt x="20165" y="36686"/>
                  </a:lnTo>
                  <a:lnTo>
                    <a:pt x="20389" y="36507"/>
                  </a:lnTo>
                  <a:lnTo>
                    <a:pt x="20592" y="36304"/>
                  </a:lnTo>
                  <a:lnTo>
                    <a:pt x="20794" y="36102"/>
                  </a:lnTo>
                  <a:lnTo>
                    <a:pt x="20974" y="35877"/>
                  </a:lnTo>
                  <a:lnTo>
                    <a:pt x="21131" y="35652"/>
                  </a:lnTo>
                  <a:lnTo>
                    <a:pt x="21289" y="35383"/>
                  </a:lnTo>
                  <a:lnTo>
                    <a:pt x="21401" y="35135"/>
                  </a:lnTo>
                  <a:lnTo>
                    <a:pt x="21513" y="34843"/>
                  </a:lnTo>
                  <a:lnTo>
                    <a:pt x="21603" y="34528"/>
                  </a:lnTo>
                  <a:lnTo>
                    <a:pt x="21693" y="34191"/>
                  </a:lnTo>
                  <a:lnTo>
                    <a:pt x="21828" y="33539"/>
                  </a:lnTo>
                  <a:lnTo>
                    <a:pt x="21918" y="33247"/>
                  </a:lnTo>
                  <a:lnTo>
                    <a:pt x="22030" y="32932"/>
                  </a:lnTo>
                  <a:lnTo>
                    <a:pt x="22188" y="32663"/>
                  </a:lnTo>
                  <a:lnTo>
                    <a:pt x="22278" y="32528"/>
                  </a:lnTo>
                  <a:lnTo>
                    <a:pt x="22390" y="32415"/>
                  </a:lnTo>
                  <a:lnTo>
                    <a:pt x="22525" y="32281"/>
                  </a:lnTo>
                  <a:lnTo>
                    <a:pt x="22682" y="32168"/>
                  </a:lnTo>
                  <a:lnTo>
                    <a:pt x="22840" y="32078"/>
                  </a:lnTo>
                  <a:lnTo>
                    <a:pt x="22997" y="32011"/>
                  </a:lnTo>
                  <a:lnTo>
                    <a:pt x="23177" y="31943"/>
                  </a:lnTo>
                  <a:lnTo>
                    <a:pt x="23334" y="31921"/>
                  </a:lnTo>
                  <a:lnTo>
                    <a:pt x="23514" y="31898"/>
                  </a:lnTo>
                  <a:lnTo>
                    <a:pt x="23694" y="31898"/>
                  </a:lnTo>
                  <a:lnTo>
                    <a:pt x="24076" y="31921"/>
                  </a:lnTo>
                  <a:lnTo>
                    <a:pt x="24458" y="32011"/>
                  </a:lnTo>
                  <a:lnTo>
                    <a:pt x="24840" y="32123"/>
                  </a:lnTo>
                  <a:lnTo>
                    <a:pt x="25245" y="32258"/>
                  </a:lnTo>
                  <a:lnTo>
                    <a:pt x="26077" y="32550"/>
                  </a:lnTo>
                  <a:lnTo>
                    <a:pt x="26504" y="32708"/>
                  </a:lnTo>
                  <a:lnTo>
                    <a:pt x="26931" y="32820"/>
                  </a:lnTo>
                  <a:lnTo>
                    <a:pt x="27358" y="32932"/>
                  </a:lnTo>
                  <a:lnTo>
                    <a:pt x="27763" y="32977"/>
                  </a:lnTo>
                  <a:lnTo>
                    <a:pt x="27965" y="33000"/>
                  </a:lnTo>
                  <a:lnTo>
                    <a:pt x="28167" y="33000"/>
                  </a:lnTo>
                  <a:lnTo>
                    <a:pt x="28369" y="32977"/>
                  </a:lnTo>
                  <a:lnTo>
                    <a:pt x="28572" y="32955"/>
                  </a:lnTo>
                  <a:lnTo>
                    <a:pt x="28864" y="32888"/>
                  </a:lnTo>
                  <a:lnTo>
                    <a:pt x="29111" y="32798"/>
                  </a:lnTo>
                  <a:lnTo>
                    <a:pt x="29336" y="32663"/>
                  </a:lnTo>
                  <a:lnTo>
                    <a:pt x="29538" y="32528"/>
                  </a:lnTo>
                  <a:lnTo>
                    <a:pt x="29718" y="32370"/>
                  </a:lnTo>
                  <a:lnTo>
                    <a:pt x="29898" y="32191"/>
                  </a:lnTo>
                  <a:lnTo>
                    <a:pt x="30055" y="31988"/>
                  </a:lnTo>
                  <a:lnTo>
                    <a:pt x="30190" y="31786"/>
                  </a:lnTo>
                  <a:lnTo>
                    <a:pt x="30325" y="31561"/>
                  </a:lnTo>
                  <a:lnTo>
                    <a:pt x="30438" y="31314"/>
                  </a:lnTo>
                  <a:lnTo>
                    <a:pt x="30640" y="30797"/>
                  </a:lnTo>
                  <a:lnTo>
                    <a:pt x="30797" y="30235"/>
                  </a:lnTo>
                  <a:lnTo>
                    <a:pt x="30955" y="29628"/>
                  </a:lnTo>
                  <a:lnTo>
                    <a:pt x="31224" y="28414"/>
                  </a:lnTo>
                  <a:lnTo>
                    <a:pt x="31382" y="27807"/>
                  </a:lnTo>
                  <a:lnTo>
                    <a:pt x="31561" y="27200"/>
                  </a:lnTo>
                  <a:lnTo>
                    <a:pt x="31764" y="26616"/>
                  </a:lnTo>
                  <a:lnTo>
                    <a:pt x="31876" y="26346"/>
                  </a:lnTo>
                  <a:lnTo>
                    <a:pt x="32011" y="26076"/>
                  </a:lnTo>
                  <a:lnTo>
                    <a:pt x="32168" y="25829"/>
                  </a:lnTo>
                  <a:lnTo>
                    <a:pt x="32326" y="25582"/>
                  </a:lnTo>
                  <a:lnTo>
                    <a:pt x="32506" y="25357"/>
                  </a:lnTo>
                  <a:lnTo>
                    <a:pt x="32685" y="25155"/>
                  </a:lnTo>
                  <a:lnTo>
                    <a:pt x="32865" y="24997"/>
                  </a:lnTo>
                  <a:lnTo>
                    <a:pt x="33023" y="24862"/>
                  </a:lnTo>
                  <a:lnTo>
                    <a:pt x="33405" y="24615"/>
                  </a:lnTo>
                  <a:lnTo>
                    <a:pt x="33787" y="24390"/>
                  </a:lnTo>
                  <a:lnTo>
                    <a:pt x="34214" y="24188"/>
                  </a:lnTo>
                  <a:lnTo>
                    <a:pt x="34641" y="24031"/>
                  </a:lnTo>
                  <a:lnTo>
                    <a:pt x="35068" y="23873"/>
                  </a:lnTo>
                  <a:lnTo>
                    <a:pt x="35967" y="23581"/>
                  </a:lnTo>
                  <a:lnTo>
                    <a:pt x="36394" y="23424"/>
                  </a:lnTo>
                  <a:lnTo>
                    <a:pt x="36822" y="23266"/>
                  </a:lnTo>
                  <a:lnTo>
                    <a:pt x="37204" y="23087"/>
                  </a:lnTo>
                  <a:lnTo>
                    <a:pt x="37586" y="22862"/>
                  </a:lnTo>
                  <a:lnTo>
                    <a:pt x="37923" y="22615"/>
                  </a:lnTo>
                  <a:lnTo>
                    <a:pt x="38080" y="22480"/>
                  </a:lnTo>
                  <a:lnTo>
                    <a:pt x="38215" y="22345"/>
                  </a:lnTo>
                  <a:lnTo>
                    <a:pt x="38350" y="22187"/>
                  </a:lnTo>
                  <a:lnTo>
                    <a:pt x="38485" y="22008"/>
                  </a:lnTo>
                  <a:lnTo>
                    <a:pt x="38575" y="21828"/>
                  </a:lnTo>
                  <a:lnTo>
                    <a:pt x="38687" y="21625"/>
                  </a:lnTo>
                  <a:lnTo>
                    <a:pt x="38755" y="21446"/>
                  </a:lnTo>
                  <a:lnTo>
                    <a:pt x="38800" y="21266"/>
                  </a:lnTo>
                  <a:lnTo>
                    <a:pt x="38845" y="21064"/>
                  </a:lnTo>
                  <a:lnTo>
                    <a:pt x="38867" y="20884"/>
                  </a:lnTo>
                  <a:lnTo>
                    <a:pt x="38867" y="20704"/>
                  </a:lnTo>
                  <a:lnTo>
                    <a:pt x="38867" y="20524"/>
                  </a:lnTo>
                  <a:lnTo>
                    <a:pt x="38822" y="20164"/>
                  </a:lnTo>
                  <a:lnTo>
                    <a:pt x="38710" y="19805"/>
                  </a:lnTo>
                  <a:lnTo>
                    <a:pt x="38575" y="19467"/>
                  </a:lnTo>
                  <a:lnTo>
                    <a:pt x="38395" y="19108"/>
                  </a:lnTo>
                  <a:lnTo>
                    <a:pt x="38170" y="18793"/>
                  </a:lnTo>
                  <a:lnTo>
                    <a:pt x="37901" y="18456"/>
                  </a:lnTo>
                  <a:lnTo>
                    <a:pt x="37631" y="18164"/>
                  </a:lnTo>
                  <a:lnTo>
                    <a:pt x="37316" y="17849"/>
                  </a:lnTo>
                  <a:lnTo>
                    <a:pt x="37001" y="17579"/>
                  </a:lnTo>
                  <a:lnTo>
                    <a:pt x="36664" y="17310"/>
                  </a:lnTo>
                  <a:lnTo>
                    <a:pt x="36305" y="17062"/>
                  </a:lnTo>
                  <a:lnTo>
                    <a:pt x="35967" y="16837"/>
                  </a:lnTo>
                  <a:lnTo>
                    <a:pt x="35608" y="16613"/>
                  </a:lnTo>
                  <a:lnTo>
                    <a:pt x="34619" y="16073"/>
                  </a:lnTo>
                  <a:lnTo>
                    <a:pt x="33585" y="15556"/>
                  </a:lnTo>
                  <a:lnTo>
                    <a:pt x="32551" y="15062"/>
                  </a:lnTo>
                  <a:lnTo>
                    <a:pt x="31494" y="14612"/>
                  </a:lnTo>
                  <a:lnTo>
                    <a:pt x="30438" y="14185"/>
                  </a:lnTo>
                  <a:lnTo>
                    <a:pt x="29381" y="13803"/>
                  </a:lnTo>
                  <a:lnTo>
                    <a:pt x="28280" y="13443"/>
                  </a:lnTo>
                  <a:lnTo>
                    <a:pt x="27201" y="13106"/>
                  </a:lnTo>
                  <a:lnTo>
                    <a:pt x="27515" y="12904"/>
                  </a:lnTo>
                  <a:lnTo>
                    <a:pt x="27830" y="12656"/>
                  </a:lnTo>
                  <a:lnTo>
                    <a:pt x="28100" y="12387"/>
                  </a:lnTo>
                  <a:lnTo>
                    <a:pt x="28325" y="12094"/>
                  </a:lnTo>
                  <a:lnTo>
                    <a:pt x="28549" y="11780"/>
                  </a:lnTo>
                  <a:lnTo>
                    <a:pt x="28729" y="11442"/>
                  </a:lnTo>
                  <a:lnTo>
                    <a:pt x="28886" y="11105"/>
                  </a:lnTo>
                  <a:lnTo>
                    <a:pt x="29021" y="10746"/>
                  </a:lnTo>
                  <a:lnTo>
                    <a:pt x="29134" y="10363"/>
                  </a:lnTo>
                  <a:lnTo>
                    <a:pt x="29201" y="9981"/>
                  </a:lnTo>
                  <a:lnTo>
                    <a:pt x="29246" y="9599"/>
                  </a:lnTo>
                  <a:lnTo>
                    <a:pt x="29291" y="9195"/>
                  </a:lnTo>
                  <a:lnTo>
                    <a:pt x="29269" y="8790"/>
                  </a:lnTo>
                  <a:lnTo>
                    <a:pt x="29246" y="8408"/>
                  </a:lnTo>
                  <a:lnTo>
                    <a:pt x="29201" y="8003"/>
                  </a:lnTo>
                  <a:lnTo>
                    <a:pt x="29134" y="7599"/>
                  </a:lnTo>
                  <a:lnTo>
                    <a:pt x="26279" y="6407"/>
                  </a:lnTo>
                  <a:lnTo>
                    <a:pt x="24863" y="5800"/>
                  </a:lnTo>
                  <a:lnTo>
                    <a:pt x="23447" y="5193"/>
                  </a:lnTo>
                  <a:lnTo>
                    <a:pt x="22075" y="4519"/>
                  </a:lnTo>
                  <a:lnTo>
                    <a:pt x="20704" y="3845"/>
                  </a:lnTo>
                  <a:lnTo>
                    <a:pt x="20052" y="3462"/>
                  </a:lnTo>
                  <a:lnTo>
                    <a:pt x="19378" y="3103"/>
                  </a:lnTo>
                  <a:lnTo>
                    <a:pt x="18726" y="2698"/>
                  </a:lnTo>
                  <a:lnTo>
                    <a:pt x="18097" y="2293"/>
                  </a:lnTo>
                  <a:lnTo>
                    <a:pt x="17377" y="1821"/>
                  </a:lnTo>
                  <a:lnTo>
                    <a:pt x="16703" y="1304"/>
                  </a:lnTo>
                  <a:lnTo>
                    <a:pt x="16028" y="787"/>
                  </a:lnTo>
                  <a:lnTo>
                    <a:pt x="15377" y="225"/>
                  </a:lnTo>
                  <a:lnTo>
                    <a:pt x="15084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2642750" y="3394175"/>
              <a:ext cx="30925" cy="53425"/>
            </a:xfrm>
            <a:custGeom>
              <a:avLst/>
              <a:gdLst/>
              <a:ahLst/>
              <a:cxnLst/>
              <a:rect l="l" t="t" r="r" b="b"/>
              <a:pathLst>
                <a:path w="1237" h="2137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113" y="248"/>
                  </a:lnTo>
                  <a:lnTo>
                    <a:pt x="46" y="338"/>
                  </a:lnTo>
                  <a:lnTo>
                    <a:pt x="1" y="473"/>
                  </a:lnTo>
                  <a:lnTo>
                    <a:pt x="1" y="607"/>
                  </a:lnTo>
                  <a:lnTo>
                    <a:pt x="1" y="1529"/>
                  </a:lnTo>
                  <a:lnTo>
                    <a:pt x="1" y="1664"/>
                  </a:lnTo>
                  <a:lnTo>
                    <a:pt x="46" y="1799"/>
                  </a:lnTo>
                  <a:lnTo>
                    <a:pt x="113" y="1889"/>
                  </a:lnTo>
                  <a:lnTo>
                    <a:pt x="180" y="1979"/>
                  </a:lnTo>
                  <a:lnTo>
                    <a:pt x="270" y="2046"/>
                  </a:lnTo>
                  <a:lnTo>
                    <a:pt x="383" y="2091"/>
                  </a:lnTo>
                  <a:lnTo>
                    <a:pt x="495" y="2114"/>
                  </a:lnTo>
                  <a:lnTo>
                    <a:pt x="608" y="2136"/>
                  </a:lnTo>
                  <a:lnTo>
                    <a:pt x="720" y="2114"/>
                  </a:lnTo>
                  <a:lnTo>
                    <a:pt x="832" y="2091"/>
                  </a:lnTo>
                  <a:lnTo>
                    <a:pt x="945" y="2046"/>
                  </a:lnTo>
                  <a:lnTo>
                    <a:pt x="1035" y="1979"/>
                  </a:lnTo>
                  <a:lnTo>
                    <a:pt x="1125" y="1889"/>
                  </a:lnTo>
                  <a:lnTo>
                    <a:pt x="1170" y="1799"/>
                  </a:lnTo>
                  <a:lnTo>
                    <a:pt x="1214" y="1664"/>
                  </a:lnTo>
                  <a:lnTo>
                    <a:pt x="1237" y="1529"/>
                  </a:lnTo>
                  <a:lnTo>
                    <a:pt x="1237" y="607"/>
                  </a:lnTo>
                  <a:lnTo>
                    <a:pt x="1214" y="473"/>
                  </a:lnTo>
                  <a:lnTo>
                    <a:pt x="1170" y="338"/>
                  </a:lnTo>
                  <a:lnTo>
                    <a:pt x="1125" y="248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2438750" y="3131175"/>
              <a:ext cx="33750" cy="102300"/>
            </a:xfrm>
            <a:custGeom>
              <a:avLst/>
              <a:gdLst/>
              <a:ahLst/>
              <a:cxnLst/>
              <a:rect l="l" t="t" r="r" b="b"/>
              <a:pathLst>
                <a:path w="1350" h="4092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90"/>
                  </a:lnTo>
                  <a:lnTo>
                    <a:pt x="181" y="158"/>
                  </a:lnTo>
                  <a:lnTo>
                    <a:pt x="113" y="248"/>
                  </a:lnTo>
                  <a:lnTo>
                    <a:pt x="46" y="338"/>
                  </a:lnTo>
                  <a:lnTo>
                    <a:pt x="23" y="472"/>
                  </a:lnTo>
                  <a:lnTo>
                    <a:pt x="1" y="607"/>
                  </a:lnTo>
                  <a:lnTo>
                    <a:pt x="23" y="1327"/>
                  </a:lnTo>
                  <a:lnTo>
                    <a:pt x="46" y="2046"/>
                  </a:lnTo>
                  <a:lnTo>
                    <a:pt x="113" y="3485"/>
                  </a:lnTo>
                  <a:lnTo>
                    <a:pt x="113" y="3642"/>
                  </a:lnTo>
                  <a:lnTo>
                    <a:pt x="158" y="3754"/>
                  </a:lnTo>
                  <a:lnTo>
                    <a:pt x="226" y="3844"/>
                  </a:lnTo>
                  <a:lnTo>
                    <a:pt x="315" y="3934"/>
                  </a:lnTo>
                  <a:lnTo>
                    <a:pt x="405" y="4002"/>
                  </a:lnTo>
                  <a:lnTo>
                    <a:pt x="495" y="4047"/>
                  </a:lnTo>
                  <a:lnTo>
                    <a:pt x="608" y="4069"/>
                  </a:lnTo>
                  <a:lnTo>
                    <a:pt x="743" y="4092"/>
                  </a:lnTo>
                  <a:lnTo>
                    <a:pt x="855" y="4069"/>
                  </a:lnTo>
                  <a:lnTo>
                    <a:pt x="967" y="4047"/>
                  </a:lnTo>
                  <a:lnTo>
                    <a:pt x="1057" y="4002"/>
                  </a:lnTo>
                  <a:lnTo>
                    <a:pt x="1147" y="3934"/>
                  </a:lnTo>
                  <a:lnTo>
                    <a:pt x="1237" y="3867"/>
                  </a:lnTo>
                  <a:lnTo>
                    <a:pt x="1282" y="3754"/>
                  </a:lnTo>
                  <a:lnTo>
                    <a:pt x="1327" y="3642"/>
                  </a:lnTo>
                  <a:lnTo>
                    <a:pt x="1349" y="3485"/>
                  </a:lnTo>
                  <a:lnTo>
                    <a:pt x="1282" y="2046"/>
                  </a:lnTo>
                  <a:lnTo>
                    <a:pt x="1260" y="1327"/>
                  </a:lnTo>
                  <a:lnTo>
                    <a:pt x="1237" y="607"/>
                  </a:lnTo>
                  <a:lnTo>
                    <a:pt x="1215" y="472"/>
                  </a:lnTo>
                  <a:lnTo>
                    <a:pt x="1192" y="338"/>
                  </a:lnTo>
                  <a:lnTo>
                    <a:pt x="1125" y="248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5918500" y="2940650"/>
              <a:ext cx="41050" cy="125350"/>
            </a:xfrm>
            <a:custGeom>
              <a:avLst/>
              <a:gdLst/>
              <a:ahLst/>
              <a:cxnLst/>
              <a:rect l="l" t="t" r="r" b="b"/>
              <a:pathLst>
                <a:path w="1642" h="5014" extrusionOk="0">
                  <a:moveTo>
                    <a:pt x="518" y="1"/>
                  </a:moveTo>
                  <a:lnTo>
                    <a:pt x="405" y="23"/>
                  </a:lnTo>
                  <a:lnTo>
                    <a:pt x="293" y="68"/>
                  </a:lnTo>
                  <a:lnTo>
                    <a:pt x="203" y="136"/>
                  </a:lnTo>
                  <a:lnTo>
                    <a:pt x="113" y="226"/>
                  </a:lnTo>
                  <a:lnTo>
                    <a:pt x="46" y="316"/>
                  </a:lnTo>
                  <a:lnTo>
                    <a:pt x="1" y="450"/>
                  </a:lnTo>
                  <a:lnTo>
                    <a:pt x="1" y="585"/>
                  </a:lnTo>
                  <a:lnTo>
                    <a:pt x="1" y="1080"/>
                  </a:lnTo>
                  <a:lnTo>
                    <a:pt x="23" y="1597"/>
                  </a:lnTo>
                  <a:lnTo>
                    <a:pt x="46" y="2091"/>
                  </a:lnTo>
                  <a:lnTo>
                    <a:pt x="91" y="2586"/>
                  </a:lnTo>
                  <a:lnTo>
                    <a:pt x="158" y="3081"/>
                  </a:lnTo>
                  <a:lnTo>
                    <a:pt x="248" y="3575"/>
                  </a:lnTo>
                  <a:lnTo>
                    <a:pt x="428" y="4564"/>
                  </a:lnTo>
                  <a:lnTo>
                    <a:pt x="473" y="4699"/>
                  </a:lnTo>
                  <a:lnTo>
                    <a:pt x="540" y="4811"/>
                  </a:lnTo>
                  <a:lnTo>
                    <a:pt x="608" y="4901"/>
                  </a:lnTo>
                  <a:lnTo>
                    <a:pt x="720" y="4946"/>
                  </a:lnTo>
                  <a:lnTo>
                    <a:pt x="810" y="4991"/>
                  </a:lnTo>
                  <a:lnTo>
                    <a:pt x="922" y="5014"/>
                  </a:lnTo>
                  <a:lnTo>
                    <a:pt x="1035" y="5014"/>
                  </a:lnTo>
                  <a:lnTo>
                    <a:pt x="1147" y="4991"/>
                  </a:lnTo>
                  <a:lnTo>
                    <a:pt x="1260" y="4946"/>
                  </a:lnTo>
                  <a:lnTo>
                    <a:pt x="1372" y="4901"/>
                  </a:lnTo>
                  <a:lnTo>
                    <a:pt x="1462" y="4811"/>
                  </a:lnTo>
                  <a:lnTo>
                    <a:pt x="1529" y="4722"/>
                  </a:lnTo>
                  <a:lnTo>
                    <a:pt x="1597" y="4632"/>
                  </a:lnTo>
                  <a:lnTo>
                    <a:pt x="1619" y="4519"/>
                  </a:lnTo>
                  <a:lnTo>
                    <a:pt x="1642" y="4384"/>
                  </a:lnTo>
                  <a:lnTo>
                    <a:pt x="1619" y="4249"/>
                  </a:lnTo>
                  <a:lnTo>
                    <a:pt x="1439" y="3328"/>
                  </a:lnTo>
                  <a:lnTo>
                    <a:pt x="1327" y="2429"/>
                  </a:lnTo>
                  <a:lnTo>
                    <a:pt x="1282" y="1957"/>
                  </a:lnTo>
                  <a:lnTo>
                    <a:pt x="1260" y="1507"/>
                  </a:lnTo>
                  <a:lnTo>
                    <a:pt x="1237" y="1057"/>
                  </a:lnTo>
                  <a:lnTo>
                    <a:pt x="1237" y="585"/>
                  </a:lnTo>
                  <a:lnTo>
                    <a:pt x="1215" y="450"/>
                  </a:lnTo>
                  <a:lnTo>
                    <a:pt x="1192" y="316"/>
                  </a:lnTo>
                  <a:lnTo>
                    <a:pt x="1125" y="226"/>
                  </a:lnTo>
                  <a:lnTo>
                    <a:pt x="1057" y="136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3" y="1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1876225" y="3139050"/>
              <a:ext cx="141625" cy="311900"/>
            </a:xfrm>
            <a:custGeom>
              <a:avLst/>
              <a:gdLst/>
              <a:ahLst/>
              <a:cxnLst/>
              <a:rect l="l" t="t" r="r" b="b"/>
              <a:pathLst>
                <a:path w="5665" h="12476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67"/>
                  </a:lnTo>
                  <a:lnTo>
                    <a:pt x="225" y="135"/>
                  </a:lnTo>
                  <a:lnTo>
                    <a:pt x="135" y="202"/>
                  </a:lnTo>
                  <a:lnTo>
                    <a:pt x="68" y="292"/>
                  </a:lnTo>
                  <a:lnTo>
                    <a:pt x="23" y="382"/>
                  </a:lnTo>
                  <a:lnTo>
                    <a:pt x="0" y="495"/>
                  </a:lnTo>
                  <a:lnTo>
                    <a:pt x="0" y="629"/>
                  </a:lnTo>
                  <a:lnTo>
                    <a:pt x="23" y="764"/>
                  </a:lnTo>
                  <a:lnTo>
                    <a:pt x="1034" y="3664"/>
                  </a:lnTo>
                  <a:lnTo>
                    <a:pt x="1551" y="5103"/>
                  </a:lnTo>
                  <a:lnTo>
                    <a:pt x="2091" y="6541"/>
                  </a:lnTo>
                  <a:lnTo>
                    <a:pt x="2630" y="7958"/>
                  </a:lnTo>
                  <a:lnTo>
                    <a:pt x="3237" y="9374"/>
                  </a:lnTo>
                  <a:lnTo>
                    <a:pt x="3844" y="10768"/>
                  </a:lnTo>
                  <a:lnTo>
                    <a:pt x="4181" y="11464"/>
                  </a:lnTo>
                  <a:lnTo>
                    <a:pt x="4519" y="12161"/>
                  </a:lnTo>
                  <a:lnTo>
                    <a:pt x="4608" y="12274"/>
                  </a:lnTo>
                  <a:lnTo>
                    <a:pt x="4698" y="12364"/>
                  </a:lnTo>
                  <a:lnTo>
                    <a:pt x="4788" y="12431"/>
                  </a:lnTo>
                  <a:lnTo>
                    <a:pt x="4901" y="12453"/>
                  </a:lnTo>
                  <a:lnTo>
                    <a:pt x="5013" y="12476"/>
                  </a:lnTo>
                  <a:lnTo>
                    <a:pt x="5125" y="12453"/>
                  </a:lnTo>
                  <a:lnTo>
                    <a:pt x="5238" y="12431"/>
                  </a:lnTo>
                  <a:lnTo>
                    <a:pt x="5328" y="12386"/>
                  </a:lnTo>
                  <a:lnTo>
                    <a:pt x="5440" y="12319"/>
                  </a:lnTo>
                  <a:lnTo>
                    <a:pt x="5508" y="12229"/>
                  </a:lnTo>
                  <a:lnTo>
                    <a:pt x="5575" y="12139"/>
                  </a:lnTo>
                  <a:lnTo>
                    <a:pt x="5642" y="12026"/>
                  </a:lnTo>
                  <a:lnTo>
                    <a:pt x="5665" y="11914"/>
                  </a:lnTo>
                  <a:lnTo>
                    <a:pt x="5665" y="11779"/>
                  </a:lnTo>
                  <a:lnTo>
                    <a:pt x="5642" y="11667"/>
                  </a:lnTo>
                  <a:lnTo>
                    <a:pt x="5598" y="11532"/>
                  </a:lnTo>
                  <a:lnTo>
                    <a:pt x="4946" y="10183"/>
                  </a:lnTo>
                  <a:lnTo>
                    <a:pt x="4339" y="8834"/>
                  </a:lnTo>
                  <a:lnTo>
                    <a:pt x="3754" y="7441"/>
                  </a:lnTo>
                  <a:lnTo>
                    <a:pt x="3215" y="6069"/>
                  </a:lnTo>
                  <a:lnTo>
                    <a:pt x="2698" y="4653"/>
                  </a:lnTo>
                  <a:lnTo>
                    <a:pt x="2203" y="3259"/>
                  </a:lnTo>
                  <a:lnTo>
                    <a:pt x="1214" y="427"/>
                  </a:lnTo>
                  <a:lnTo>
                    <a:pt x="1169" y="315"/>
                  </a:lnTo>
                  <a:lnTo>
                    <a:pt x="1079" y="202"/>
                  </a:lnTo>
                  <a:lnTo>
                    <a:pt x="989" y="112"/>
                  </a:lnTo>
                  <a:lnTo>
                    <a:pt x="899" y="67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2016150" y="3491950"/>
              <a:ext cx="78700" cy="116925"/>
            </a:xfrm>
            <a:custGeom>
              <a:avLst/>
              <a:gdLst/>
              <a:ahLst/>
              <a:cxnLst/>
              <a:rect l="l" t="t" r="r" b="b"/>
              <a:pathLst>
                <a:path w="3148" h="4677" extrusionOk="0">
                  <a:moveTo>
                    <a:pt x="585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6"/>
                  </a:lnTo>
                  <a:lnTo>
                    <a:pt x="180" y="203"/>
                  </a:lnTo>
                  <a:lnTo>
                    <a:pt x="90" y="293"/>
                  </a:lnTo>
                  <a:lnTo>
                    <a:pt x="45" y="383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88"/>
                  </a:lnTo>
                  <a:lnTo>
                    <a:pt x="68" y="1035"/>
                  </a:lnTo>
                  <a:lnTo>
                    <a:pt x="135" y="1305"/>
                  </a:lnTo>
                  <a:lnTo>
                    <a:pt x="225" y="1552"/>
                  </a:lnTo>
                  <a:lnTo>
                    <a:pt x="338" y="1799"/>
                  </a:lnTo>
                  <a:lnTo>
                    <a:pt x="562" y="2271"/>
                  </a:lnTo>
                  <a:lnTo>
                    <a:pt x="832" y="2743"/>
                  </a:lnTo>
                  <a:lnTo>
                    <a:pt x="1147" y="3193"/>
                  </a:lnTo>
                  <a:lnTo>
                    <a:pt x="1462" y="3620"/>
                  </a:lnTo>
                  <a:lnTo>
                    <a:pt x="2114" y="4452"/>
                  </a:lnTo>
                  <a:lnTo>
                    <a:pt x="2226" y="4564"/>
                  </a:lnTo>
                  <a:lnTo>
                    <a:pt x="2316" y="4632"/>
                  </a:lnTo>
                  <a:lnTo>
                    <a:pt x="2428" y="4654"/>
                  </a:lnTo>
                  <a:lnTo>
                    <a:pt x="2541" y="4677"/>
                  </a:lnTo>
                  <a:lnTo>
                    <a:pt x="2653" y="4654"/>
                  </a:lnTo>
                  <a:lnTo>
                    <a:pt x="2743" y="4609"/>
                  </a:lnTo>
                  <a:lnTo>
                    <a:pt x="2855" y="4564"/>
                  </a:lnTo>
                  <a:lnTo>
                    <a:pt x="2945" y="4474"/>
                  </a:lnTo>
                  <a:lnTo>
                    <a:pt x="3013" y="4384"/>
                  </a:lnTo>
                  <a:lnTo>
                    <a:pt x="3080" y="4294"/>
                  </a:lnTo>
                  <a:lnTo>
                    <a:pt x="3125" y="4182"/>
                  </a:lnTo>
                  <a:lnTo>
                    <a:pt x="3148" y="4070"/>
                  </a:lnTo>
                  <a:lnTo>
                    <a:pt x="3148" y="3935"/>
                  </a:lnTo>
                  <a:lnTo>
                    <a:pt x="3125" y="3822"/>
                  </a:lnTo>
                  <a:lnTo>
                    <a:pt x="3080" y="3710"/>
                  </a:lnTo>
                  <a:lnTo>
                    <a:pt x="2990" y="3575"/>
                  </a:lnTo>
                  <a:lnTo>
                    <a:pt x="2428" y="2856"/>
                  </a:lnTo>
                  <a:lnTo>
                    <a:pt x="2158" y="2496"/>
                  </a:lnTo>
                  <a:lnTo>
                    <a:pt x="1911" y="2114"/>
                  </a:lnTo>
                  <a:lnTo>
                    <a:pt x="1686" y="1732"/>
                  </a:lnTo>
                  <a:lnTo>
                    <a:pt x="1484" y="1327"/>
                  </a:lnTo>
                  <a:lnTo>
                    <a:pt x="1327" y="900"/>
                  </a:lnTo>
                  <a:lnTo>
                    <a:pt x="1192" y="450"/>
                  </a:lnTo>
                  <a:lnTo>
                    <a:pt x="1147" y="316"/>
                  </a:lnTo>
                  <a:lnTo>
                    <a:pt x="1102" y="203"/>
                  </a:lnTo>
                  <a:lnTo>
                    <a:pt x="1012" y="136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2467425" y="4046625"/>
              <a:ext cx="117475" cy="111875"/>
            </a:xfrm>
            <a:custGeom>
              <a:avLst/>
              <a:gdLst/>
              <a:ahLst/>
              <a:cxnLst/>
              <a:rect l="l" t="t" r="r" b="b"/>
              <a:pathLst>
                <a:path w="4699" h="4475" extrusionOk="0">
                  <a:moveTo>
                    <a:pt x="585" y="1"/>
                  </a:moveTo>
                  <a:lnTo>
                    <a:pt x="472" y="23"/>
                  </a:lnTo>
                  <a:lnTo>
                    <a:pt x="382" y="46"/>
                  </a:lnTo>
                  <a:lnTo>
                    <a:pt x="270" y="113"/>
                  </a:lnTo>
                  <a:lnTo>
                    <a:pt x="180" y="181"/>
                  </a:lnTo>
                  <a:lnTo>
                    <a:pt x="113" y="270"/>
                  </a:lnTo>
                  <a:lnTo>
                    <a:pt x="45" y="383"/>
                  </a:lnTo>
                  <a:lnTo>
                    <a:pt x="0" y="473"/>
                  </a:lnTo>
                  <a:lnTo>
                    <a:pt x="0" y="585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90" y="945"/>
                  </a:lnTo>
                  <a:lnTo>
                    <a:pt x="158" y="1057"/>
                  </a:lnTo>
                  <a:lnTo>
                    <a:pt x="1034" y="1911"/>
                  </a:lnTo>
                  <a:lnTo>
                    <a:pt x="1933" y="2766"/>
                  </a:lnTo>
                  <a:lnTo>
                    <a:pt x="2855" y="3575"/>
                  </a:lnTo>
                  <a:lnTo>
                    <a:pt x="3327" y="3957"/>
                  </a:lnTo>
                  <a:lnTo>
                    <a:pt x="3799" y="4339"/>
                  </a:lnTo>
                  <a:lnTo>
                    <a:pt x="3912" y="4407"/>
                  </a:lnTo>
                  <a:lnTo>
                    <a:pt x="4046" y="4452"/>
                  </a:lnTo>
                  <a:lnTo>
                    <a:pt x="4159" y="4474"/>
                  </a:lnTo>
                  <a:lnTo>
                    <a:pt x="4249" y="4452"/>
                  </a:lnTo>
                  <a:lnTo>
                    <a:pt x="4361" y="4407"/>
                  </a:lnTo>
                  <a:lnTo>
                    <a:pt x="4451" y="4339"/>
                  </a:lnTo>
                  <a:lnTo>
                    <a:pt x="4518" y="4272"/>
                  </a:lnTo>
                  <a:lnTo>
                    <a:pt x="4586" y="4159"/>
                  </a:lnTo>
                  <a:lnTo>
                    <a:pt x="4631" y="4069"/>
                  </a:lnTo>
                  <a:lnTo>
                    <a:pt x="4676" y="3957"/>
                  </a:lnTo>
                  <a:lnTo>
                    <a:pt x="4698" y="3822"/>
                  </a:lnTo>
                  <a:lnTo>
                    <a:pt x="4676" y="3710"/>
                  </a:lnTo>
                  <a:lnTo>
                    <a:pt x="4653" y="3597"/>
                  </a:lnTo>
                  <a:lnTo>
                    <a:pt x="4608" y="3485"/>
                  </a:lnTo>
                  <a:lnTo>
                    <a:pt x="4541" y="3373"/>
                  </a:lnTo>
                  <a:lnTo>
                    <a:pt x="4429" y="3283"/>
                  </a:lnTo>
                  <a:lnTo>
                    <a:pt x="3979" y="2923"/>
                  </a:lnTo>
                  <a:lnTo>
                    <a:pt x="3529" y="2541"/>
                  </a:lnTo>
                  <a:lnTo>
                    <a:pt x="2675" y="1777"/>
                  </a:lnTo>
                  <a:lnTo>
                    <a:pt x="1866" y="990"/>
                  </a:lnTo>
                  <a:lnTo>
                    <a:pt x="1034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2487650" y="3958400"/>
              <a:ext cx="98375" cy="100625"/>
            </a:xfrm>
            <a:custGeom>
              <a:avLst/>
              <a:gdLst/>
              <a:ahLst/>
              <a:cxnLst/>
              <a:rect l="l" t="t" r="r" b="b"/>
              <a:pathLst>
                <a:path w="3935" h="4025" extrusionOk="0">
                  <a:moveTo>
                    <a:pt x="607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5"/>
                  </a:lnTo>
                  <a:lnTo>
                    <a:pt x="203" y="203"/>
                  </a:lnTo>
                  <a:lnTo>
                    <a:pt x="135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7"/>
                  </a:lnTo>
                  <a:lnTo>
                    <a:pt x="0" y="720"/>
                  </a:lnTo>
                  <a:lnTo>
                    <a:pt x="45" y="855"/>
                  </a:lnTo>
                  <a:lnTo>
                    <a:pt x="90" y="967"/>
                  </a:lnTo>
                  <a:lnTo>
                    <a:pt x="180" y="1080"/>
                  </a:lnTo>
                  <a:lnTo>
                    <a:pt x="1529" y="2473"/>
                  </a:lnTo>
                  <a:lnTo>
                    <a:pt x="2181" y="3170"/>
                  </a:lnTo>
                  <a:lnTo>
                    <a:pt x="2878" y="3867"/>
                  </a:lnTo>
                  <a:lnTo>
                    <a:pt x="2968" y="3934"/>
                  </a:lnTo>
                  <a:lnTo>
                    <a:pt x="3103" y="4002"/>
                  </a:lnTo>
                  <a:lnTo>
                    <a:pt x="3215" y="4024"/>
                  </a:lnTo>
                  <a:lnTo>
                    <a:pt x="3327" y="4024"/>
                  </a:lnTo>
                  <a:lnTo>
                    <a:pt x="3440" y="4002"/>
                  </a:lnTo>
                  <a:lnTo>
                    <a:pt x="3552" y="3979"/>
                  </a:lnTo>
                  <a:lnTo>
                    <a:pt x="3642" y="3912"/>
                  </a:lnTo>
                  <a:lnTo>
                    <a:pt x="3732" y="3844"/>
                  </a:lnTo>
                  <a:lnTo>
                    <a:pt x="3799" y="3755"/>
                  </a:lnTo>
                  <a:lnTo>
                    <a:pt x="3867" y="3642"/>
                  </a:lnTo>
                  <a:lnTo>
                    <a:pt x="3912" y="3552"/>
                  </a:lnTo>
                  <a:lnTo>
                    <a:pt x="3934" y="3440"/>
                  </a:lnTo>
                  <a:lnTo>
                    <a:pt x="3934" y="3327"/>
                  </a:lnTo>
                  <a:lnTo>
                    <a:pt x="3889" y="3193"/>
                  </a:lnTo>
                  <a:lnTo>
                    <a:pt x="3844" y="3080"/>
                  </a:lnTo>
                  <a:lnTo>
                    <a:pt x="3732" y="2990"/>
                  </a:lnTo>
                  <a:lnTo>
                    <a:pt x="3058" y="2293"/>
                  </a:lnTo>
                  <a:lnTo>
                    <a:pt x="2383" y="1597"/>
                  </a:lnTo>
                  <a:lnTo>
                    <a:pt x="1057" y="203"/>
                  </a:lnTo>
                  <a:lnTo>
                    <a:pt x="945" y="113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2511250" y="3849950"/>
              <a:ext cx="50600" cy="55100"/>
            </a:xfrm>
            <a:custGeom>
              <a:avLst/>
              <a:gdLst/>
              <a:ahLst/>
              <a:cxnLst/>
              <a:rect l="l" t="t" r="r" b="b"/>
              <a:pathLst>
                <a:path w="2024" h="2204" extrusionOk="0">
                  <a:moveTo>
                    <a:pt x="607" y="0"/>
                  </a:moveTo>
                  <a:lnTo>
                    <a:pt x="495" y="23"/>
                  </a:lnTo>
                  <a:lnTo>
                    <a:pt x="405" y="68"/>
                  </a:lnTo>
                  <a:lnTo>
                    <a:pt x="293" y="112"/>
                  </a:lnTo>
                  <a:lnTo>
                    <a:pt x="203" y="180"/>
                  </a:lnTo>
                  <a:lnTo>
                    <a:pt x="135" y="270"/>
                  </a:lnTo>
                  <a:lnTo>
                    <a:pt x="68" y="382"/>
                  </a:lnTo>
                  <a:lnTo>
                    <a:pt x="23" y="495"/>
                  </a:lnTo>
                  <a:lnTo>
                    <a:pt x="1" y="607"/>
                  </a:lnTo>
                  <a:lnTo>
                    <a:pt x="1" y="719"/>
                  </a:lnTo>
                  <a:lnTo>
                    <a:pt x="23" y="832"/>
                  </a:lnTo>
                  <a:lnTo>
                    <a:pt x="90" y="967"/>
                  </a:lnTo>
                  <a:lnTo>
                    <a:pt x="180" y="1079"/>
                  </a:lnTo>
                  <a:lnTo>
                    <a:pt x="990" y="2001"/>
                  </a:lnTo>
                  <a:lnTo>
                    <a:pt x="1102" y="2091"/>
                  </a:lnTo>
                  <a:lnTo>
                    <a:pt x="1214" y="2158"/>
                  </a:lnTo>
                  <a:lnTo>
                    <a:pt x="1327" y="2203"/>
                  </a:lnTo>
                  <a:lnTo>
                    <a:pt x="1439" y="2203"/>
                  </a:lnTo>
                  <a:lnTo>
                    <a:pt x="1529" y="2181"/>
                  </a:lnTo>
                  <a:lnTo>
                    <a:pt x="1641" y="2136"/>
                  </a:lnTo>
                  <a:lnTo>
                    <a:pt x="1731" y="2091"/>
                  </a:lnTo>
                  <a:lnTo>
                    <a:pt x="1821" y="2023"/>
                  </a:lnTo>
                  <a:lnTo>
                    <a:pt x="1911" y="1933"/>
                  </a:lnTo>
                  <a:lnTo>
                    <a:pt x="1956" y="1821"/>
                  </a:lnTo>
                  <a:lnTo>
                    <a:pt x="2001" y="1708"/>
                  </a:lnTo>
                  <a:lnTo>
                    <a:pt x="2024" y="1596"/>
                  </a:lnTo>
                  <a:lnTo>
                    <a:pt x="2024" y="1484"/>
                  </a:lnTo>
                  <a:lnTo>
                    <a:pt x="2001" y="1371"/>
                  </a:lnTo>
                  <a:lnTo>
                    <a:pt x="1956" y="1236"/>
                  </a:lnTo>
                  <a:lnTo>
                    <a:pt x="1866" y="1124"/>
                  </a:lnTo>
                  <a:lnTo>
                    <a:pt x="1035" y="202"/>
                  </a:lnTo>
                  <a:lnTo>
                    <a:pt x="945" y="112"/>
                  </a:lnTo>
                  <a:lnTo>
                    <a:pt x="832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2877100" y="4188800"/>
              <a:ext cx="211875" cy="200650"/>
            </a:xfrm>
            <a:custGeom>
              <a:avLst/>
              <a:gdLst/>
              <a:ahLst/>
              <a:cxnLst/>
              <a:rect l="l" t="t" r="r" b="b"/>
              <a:pathLst>
                <a:path w="8475" h="8026" extrusionOk="0">
                  <a:moveTo>
                    <a:pt x="607" y="1"/>
                  </a:moveTo>
                  <a:lnTo>
                    <a:pt x="472" y="23"/>
                  </a:lnTo>
                  <a:lnTo>
                    <a:pt x="382" y="68"/>
                  </a:lnTo>
                  <a:lnTo>
                    <a:pt x="270" y="113"/>
                  </a:lnTo>
                  <a:lnTo>
                    <a:pt x="180" y="203"/>
                  </a:lnTo>
                  <a:lnTo>
                    <a:pt x="113" y="271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585"/>
                  </a:lnTo>
                  <a:lnTo>
                    <a:pt x="0" y="698"/>
                  </a:lnTo>
                  <a:lnTo>
                    <a:pt x="23" y="833"/>
                  </a:lnTo>
                  <a:lnTo>
                    <a:pt x="90" y="923"/>
                  </a:lnTo>
                  <a:lnTo>
                    <a:pt x="180" y="1035"/>
                  </a:lnTo>
                  <a:lnTo>
                    <a:pt x="3822" y="4407"/>
                  </a:lnTo>
                  <a:lnTo>
                    <a:pt x="5620" y="6115"/>
                  </a:lnTo>
                  <a:lnTo>
                    <a:pt x="7418" y="7846"/>
                  </a:lnTo>
                  <a:lnTo>
                    <a:pt x="7508" y="7936"/>
                  </a:lnTo>
                  <a:lnTo>
                    <a:pt x="7643" y="8004"/>
                  </a:lnTo>
                  <a:lnTo>
                    <a:pt x="7756" y="8026"/>
                  </a:lnTo>
                  <a:lnTo>
                    <a:pt x="7868" y="8026"/>
                  </a:lnTo>
                  <a:lnTo>
                    <a:pt x="7980" y="8004"/>
                  </a:lnTo>
                  <a:lnTo>
                    <a:pt x="8093" y="7959"/>
                  </a:lnTo>
                  <a:lnTo>
                    <a:pt x="8183" y="7914"/>
                  </a:lnTo>
                  <a:lnTo>
                    <a:pt x="8273" y="7824"/>
                  </a:lnTo>
                  <a:lnTo>
                    <a:pt x="8340" y="7734"/>
                  </a:lnTo>
                  <a:lnTo>
                    <a:pt x="8407" y="7644"/>
                  </a:lnTo>
                  <a:lnTo>
                    <a:pt x="8452" y="7531"/>
                  </a:lnTo>
                  <a:lnTo>
                    <a:pt x="8475" y="7419"/>
                  </a:lnTo>
                  <a:lnTo>
                    <a:pt x="8452" y="7307"/>
                  </a:lnTo>
                  <a:lnTo>
                    <a:pt x="8430" y="7194"/>
                  </a:lnTo>
                  <a:lnTo>
                    <a:pt x="8385" y="7082"/>
                  </a:lnTo>
                  <a:lnTo>
                    <a:pt x="8295" y="6969"/>
                  </a:lnTo>
                  <a:lnTo>
                    <a:pt x="6497" y="5239"/>
                  </a:lnTo>
                  <a:lnTo>
                    <a:pt x="4698" y="3530"/>
                  </a:lnTo>
                  <a:lnTo>
                    <a:pt x="1057" y="158"/>
                  </a:lnTo>
                  <a:lnTo>
                    <a:pt x="944" y="68"/>
                  </a:lnTo>
                  <a:lnTo>
                    <a:pt x="832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2813025" y="3819025"/>
              <a:ext cx="185475" cy="188850"/>
            </a:xfrm>
            <a:custGeom>
              <a:avLst/>
              <a:gdLst/>
              <a:ahLst/>
              <a:cxnLst/>
              <a:rect l="l" t="t" r="r" b="b"/>
              <a:pathLst>
                <a:path w="7419" h="7554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13"/>
                  </a:lnTo>
                  <a:lnTo>
                    <a:pt x="203" y="203"/>
                  </a:lnTo>
                  <a:lnTo>
                    <a:pt x="136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55"/>
                  </a:lnTo>
                  <a:lnTo>
                    <a:pt x="91" y="967"/>
                  </a:lnTo>
                  <a:lnTo>
                    <a:pt x="181" y="1080"/>
                  </a:lnTo>
                  <a:lnTo>
                    <a:pt x="1687" y="2676"/>
                  </a:lnTo>
                  <a:lnTo>
                    <a:pt x="3215" y="4272"/>
                  </a:lnTo>
                  <a:lnTo>
                    <a:pt x="4789" y="5823"/>
                  </a:lnTo>
                  <a:lnTo>
                    <a:pt x="6362" y="7374"/>
                  </a:lnTo>
                  <a:lnTo>
                    <a:pt x="6475" y="7464"/>
                  </a:lnTo>
                  <a:lnTo>
                    <a:pt x="6587" y="7509"/>
                  </a:lnTo>
                  <a:lnTo>
                    <a:pt x="6699" y="7531"/>
                  </a:lnTo>
                  <a:lnTo>
                    <a:pt x="6812" y="7554"/>
                  </a:lnTo>
                  <a:lnTo>
                    <a:pt x="6924" y="7531"/>
                  </a:lnTo>
                  <a:lnTo>
                    <a:pt x="7037" y="7486"/>
                  </a:lnTo>
                  <a:lnTo>
                    <a:pt x="7149" y="7419"/>
                  </a:lnTo>
                  <a:lnTo>
                    <a:pt x="7239" y="7351"/>
                  </a:lnTo>
                  <a:lnTo>
                    <a:pt x="7306" y="7261"/>
                  </a:lnTo>
                  <a:lnTo>
                    <a:pt x="7351" y="7149"/>
                  </a:lnTo>
                  <a:lnTo>
                    <a:pt x="7396" y="7059"/>
                  </a:lnTo>
                  <a:lnTo>
                    <a:pt x="7419" y="6947"/>
                  </a:lnTo>
                  <a:lnTo>
                    <a:pt x="7419" y="6834"/>
                  </a:lnTo>
                  <a:lnTo>
                    <a:pt x="7396" y="6722"/>
                  </a:lnTo>
                  <a:lnTo>
                    <a:pt x="7329" y="6610"/>
                  </a:lnTo>
                  <a:lnTo>
                    <a:pt x="7239" y="6497"/>
                  </a:lnTo>
                  <a:lnTo>
                    <a:pt x="5665" y="4946"/>
                  </a:lnTo>
                  <a:lnTo>
                    <a:pt x="4092" y="3395"/>
                  </a:lnTo>
                  <a:lnTo>
                    <a:pt x="2563" y="1799"/>
                  </a:lnTo>
                  <a:lnTo>
                    <a:pt x="1035" y="203"/>
                  </a:lnTo>
                  <a:lnTo>
                    <a:pt x="945" y="113"/>
                  </a:lnTo>
                  <a:lnTo>
                    <a:pt x="832" y="46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2785500" y="3975825"/>
              <a:ext cx="110725" cy="90500"/>
            </a:xfrm>
            <a:custGeom>
              <a:avLst/>
              <a:gdLst/>
              <a:ahLst/>
              <a:cxnLst/>
              <a:rect l="l" t="t" r="r" b="b"/>
              <a:pathLst>
                <a:path w="4429" h="3620" extrusionOk="0">
                  <a:moveTo>
                    <a:pt x="540" y="0"/>
                  </a:moveTo>
                  <a:lnTo>
                    <a:pt x="427" y="23"/>
                  </a:lnTo>
                  <a:lnTo>
                    <a:pt x="337" y="68"/>
                  </a:lnTo>
                  <a:lnTo>
                    <a:pt x="248" y="135"/>
                  </a:lnTo>
                  <a:lnTo>
                    <a:pt x="158" y="203"/>
                  </a:lnTo>
                  <a:lnTo>
                    <a:pt x="90" y="315"/>
                  </a:lnTo>
                  <a:lnTo>
                    <a:pt x="45" y="405"/>
                  </a:lnTo>
                  <a:lnTo>
                    <a:pt x="0" y="517"/>
                  </a:lnTo>
                  <a:lnTo>
                    <a:pt x="0" y="652"/>
                  </a:lnTo>
                  <a:lnTo>
                    <a:pt x="0" y="765"/>
                  </a:lnTo>
                  <a:lnTo>
                    <a:pt x="23" y="877"/>
                  </a:lnTo>
                  <a:lnTo>
                    <a:pt x="90" y="989"/>
                  </a:lnTo>
                  <a:lnTo>
                    <a:pt x="158" y="1102"/>
                  </a:lnTo>
                  <a:lnTo>
                    <a:pt x="270" y="1192"/>
                  </a:lnTo>
                  <a:lnTo>
                    <a:pt x="1799" y="2316"/>
                  </a:lnTo>
                  <a:lnTo>
                    <a:pt x="2585" y="2900"/>
                  </a:lnTo>
                  <a:lnTo>
                    <a:pt x="3327" y="3462"/>
                  </a:lnTo>
                  <a:lnTo>
                    <a:pt x="3462" y="3552"/>
                  </a:lnTo>
                  <a:lnTo>
                    <a:pt x="3574" y="3597"/>
                  </a:lnTo>
                  <a:lnTo>
                    <a:pt x="3709" y="3620"/>
                  </a:lnTo>
                  <a:lnTo>
                    <a:pt x="3822" y="3597"/>
                  </a:lnTo>
                  <a:lnTo>
                    <a:pt x="3934" y="3575"/>
                  </a:lnTo>
                  <a:lnTo>
                    <a:pt x="4046" y="3530"/>
                  </a:lnTo>
                  <a:lnTo>
                    <a:pt x="4159" y="3462"/>
                  </a:lnTo>
                  <a:lnTo>
                    <a:pt x="4249" y="3395"/>
                  </a:lnTo>
                  <a:lnTo>
                    <a:pt x="4316" y="3305"/>
                  </a:lnTo>
                  <a:lnTo>
                    <a:pt x="4384" y="3215"/>
                  </a:lnTo>
                  <a:lnTo>
                    <a:pt x="4406" y="3102"/>
                  </a:lnTo>
                  <a:lnTo>
                    <a:pt x="4429" y="3013"/>
                  </a:lnTo>
                  <a:lnTo>
                    <a:pt x="4406" y="2900"/>
                  </a:lnTo>
                  <a:lnTo>
                    <a:pt x="4384" y="2788"/>
                  </a:lnTo>
                  <a:lnTo>
                    <a:pt x="4316" y="2698"/>
                  </a:lnTo>
                  <a:lnTo>
                    <a:pt x="4204" y="2585"/>
                  </a:lnTo>
                  <a:lnTo>
                    <a:pt x="3395" y="1956"/>
                  </a:lnTo>
                  <a:lnTo>
                    <a:pt x="2563" y="1349"/>
                  </a:lnTo>
                  <a:lnTo>
                    <a:pt x="877" y="113"/>
                  </a:lnTo>
                  <a:lnTo>
                    <a:pt x="765" y="45"/>
                  </a:lnTo>
                  <a:lnTo>
                    <a:pt x="652" y="23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1990300" y="2973825"/>
              <a:ext cx="45550" cy="128150"/>
            </a:xfrm>
            <a:custGeom>
              <a:avLst/>
              <a:gdLst/>
              <a:ahLst/>
              <a:cxnLst/>
              <a:rect l="l" t="t" r="r" b="b"/>
              <a:pathLst>
                <a:path w="1822" h="5126" extrusionOk="0">
                  <a:moveTo>
                    <a:pt x="607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113"/>
                  </a:lnTo>
                  <a:lnTo>
                    <a:pt x="203" y="180"/>
                  </a:lnTo>
                  <a:lnTo>
                    <a:pt x="113" y="270"/>
                  </a:lnTo>
                  <a:lnTo>
                    <a:pt x="45" y="382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0" y="764"/>
                  </a:lnTo>
                  <a:lnTo>
                    <a:pt x="338" y="2720"/>
                  </a:lnTo>
                  <a:lnTo>
                    <a:pt x="630" y="4698"/>
                  </a:lnTo>
                  <a:lnTo>
                    <a:pt x="652" y="4833"/>
                  </a:lnTo>
                  <a:lnTo>
                    <a:pt x="720" y="4923"/>
                  </a:lnTo>
                  <a:lnTo>
                    <a:pt x="787" y="5013"/>
                  </a:lnTo>
                  <a:lnTo>
                    <a:pt x="877" y="5080"/>
                  </a:lnTo>
                  <a:lnTo>
                    <a:pt x="967" y="5125"/>
                  </a:lnTo>
                  <a:lnTo>
                    <a:pt x="1192" y="5125"/>
                  </a:lnTo>
                  <a:lnTo>
                    <a:pt x="1304" y="5103"/>
                  </a:lnTo>
                  <a:lnTo>
                    <a:pt x="1417" y="5080"/>
                  </a:lnTo>
                  <a:lnTo>
                    <a:pt x="1507" y="5013"/>
                  </a:lnTo>
                  <a:lnTo>
                    <a:pt x="1619" y="4946"/>
                  </a:lnTo>
                  <a:lnTo>
                    <a:pt x="1686" y="4856"/>
                  </a:lnTo>
                  <a:lnTo>
                    <a:pt x="1754" y="4743"/>
                  </a:lnTo>
                  <a:lnTo>
                    <a:pt x="1799" y="4631"/>
                  </a:lnTo>
                  <a:lnTo>
                    <a:pt x="1821" y="4496"/>
                  </a:lnTo>
                  <a:lnTo>
                    <a:pt x="1821" y="4361"/>
                  </a:lnTo>
                  <a:lnTo>
                    <a:pt x="1529" y="2405"/>
                  </a:lnTo>
                  <a:lnTo>
                    <a:pt x="1192" y="427"/>
                  </a:lnTo>
                  <a:lnTo>
                    <a:pt x="1169" y="315"/>
                  </a:lnTo>
                  <a:lnTo>
                    <a:pt x="1102" y="202"/>
                  </a:lnTo>
                  <a:lnTo>
                    <a:pt x="1035" y="113"/>
                  </a:lnTo>
                  <a:lnTo>
                    <a:pt x="945" y="45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3149650" y="3907825"/>
              <a:ext cx="50050" cy="148375"/>
            </a:xfrm>
            <a:custGeom>
              <a:avLst/>
              <a:gdLst/>
              <a:ahLst/>
              <a:cxnLst/>
              <a:rect l="l" t="t" r="r" b="b"/>
              <a:pathLst>
                <a:path w="2002" h="5935" extrusionOk="0">
                  <a:moveTo>
                    <a:pt x="698" y="0"/>
                  </a:moveTo>
                  <a:lnTo>
                    <a:pt x="585" y="23"/>
                  </a:lnTo>
                  <a:lnTo>
                    <a:pt x="473" y="45"/>
                  </a:lnTo>
                  <a:lnTo>
                    <a:pt x="383" y="113"/>
                  </a:lnTo>
                  <a:lnTo>
                    <a:pt x="293" y="203"/>
                  </a:lnTo>
                  <a:lnTo>
                    <a:pt x="225" y="293"/>
                  </a:lnTo>
                  <a:lnTo>
                    <a:pt x="158" y="428"/>
                  </a:lnTo>
                  <a:lnTo>
                    <a:pt x="91" y="742"/>
                  </a:lnTo>
                  <a:lnTo>
                    <a:pt x="23" y="1057"/>
                  </a:lnTo>
                  <a:lnTo>
                    <a:pt x="1" y="1372"/>
                  </a:lnTo>
                  <a:lnTo>
                    <a:pt x="1" y="1709"/>
                  </a:lnTo>
                  <a:lnTo>
                    <a:pt x="1" y="2024"/>
                  </a:lnTo>
                  <a:lnTo>
                    <a:pt x="23" y="2338"/>
                  </a:lnTo>
                  <a:lnTo>
                    <a:pt x="68" y="2675"/>
                  </a:lnTo>
                  <a:lnTo>
                    <a:pt x="136" y="2990"/>
                  </a:lnTo>
                  <a:lnTo>
                    <a:pt x="270" y="3620"/>
                  </a:lnTo>
                  <a:lnTo>
                    <a:pt x="450" y="4271"/>
                  </a:lnTo>
                  <a:lnTo>
                    <a:pt x="787" y="5508"/>
                  </a:lnTo>
                  <a:lnTo>
                    <a:pt x="832" y="5643"/>
                  </a:lnTo>
                  <a:lnTo>
                    <a:pt x="900" y="5733"/>
                  </a:lnTo>
                  <a:lnTo>
                    <a:pt x="990" y="5822"/>
                  </a:lnTo>
                  <a:lnTo>
                    <a:pt x="1080" y="5890"/>
                  </a:lnTo>
                  <a:lnTo>
                    <a:pt x="1192" y="5935"/>
                  </a:lnTo>
                  <a:lnTo>
                    <a:pt x="1417" y="5935"/>
                  </a:lnTo>
                  <a:lnTo>
                    <a:pt x="1529" y="5912"/>
                  </a:lnTo>
                  <a:lnTo>
                    <a:pt x="1642" y="5867"/>
                  </a:lnTo>
                  <a:lnTo>
                    <a:pt x="1732" y="5822"/>
                  </a:lnTo>
                  <a:lnTo>
                    <a:pt x="1821" y="5755"/>
                  </a:lnTo>
                  <a:lnTo>
                    <a:pt x="1911" y="5665"/>
                  </a:lnTo>
                  <a:lnTo>
                    <a:pt x="1956" y="5553"/>
                  </a:lnTo>
                  <a:lnTo>
                    <a:pt x="2001" y="5440"/>
                  </a:lnTo>
                  <a:lnTo>
                    <a:pt x="2001" y="5305"/>
                  </a:lnTo>
                  <a:lnTo>
                    <a:pt x="1979" y="5171"/>
                  </a:lnTo>
                  <a:lnTo>
                    <a:pt x="1821" y="4654"/>
                  </a:lnTo>
                  <a:lnTo>
                    <a:pt x="1664" y="4092"/>
                  </a:lnTo>
                  <a:lnTo>
                    <a:pt x="1507" y="3552"/>
                  </a:lnTo>
                  <a:lnTo>
                    <a:pt x="1372" y="2990"/>
                  </a:lnTo>
                  <a:lnTo>
                    <a:pt x="1282" y="2428"/>
                  </a:lnTo>
                  <a:lnTo>
                    <a:pt x="1237" y="2136"/>
                  </a:lnTo>
                  <a:lnTo>
                    <a:pt x="1215" y="1866"/>
                  </a:lnTo>
                  <a:lnTo>
                    <a:pt x="1215" y="1574"/>
                  </a:lnTo>
                  <a:lnTo>
                    <a:pt x="1237" y="1304"/>
                  </a:lnTo>
                  <a:lnTo>
                    <a:pt x="1282" y="1034"/>
                  </a:lnTo>
                  <a:lnTo>
                    <a:pt x="1349" y="765"/>
                  </a:lnTo>
                  <a:lnTo>
                    <a:pt x="1394" y="630"/>
                  </a:lnTo>
                  <a:lnTo>
                    <a:pt x="1394" y="495"/>
                  </a:lnTo>
                  <a:lnTo>
                    <a:pt x="1349" y="383"/>
                  </a:lnTo>
                  <a:lnTo>
                    <a:pt x="1304" y="270"/>
                  </a:lnTo>
                  <a:lnTo>
                    <a:pt x="1237" y="180"/>
                  </a:lnTo>
                  <a:lnTo>
                    <a:pt x="1147" y="113"/>
                  </a:lnTo>
                  <a:lnTo>
                    <a:pt x="1035" y="68"/>
                  </a:lnTo>
                  <a:lnTo>
                    <a:pt x="945" y="23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3259250" y="4490025"/>
              <a:ext cx="141625" cy="100625"/>
            </a:xfrm>
            <a:custGeom>
              <a:avLst/>
              <a:gdLst/>
              <a:ahLst/>
              <a:cxnLst/>
              <a:rect l="l" t="t" r="r" b="b"/>
              <a:pathLst>
                <a:path w="5665" h="4025" extrusionOk="0">
                  <a:moveTo>
                    <a:pt x="607" y="1"/>
                  </a:moveTo>
                  <a:lnTo>
                    <a:pt x="495" y="23"/>
                  </a:lnTo>
                  <a:lnTo>
                    <a:pt x="382" y="46"/>
                  </a:lnTo>
                  <a:lnTo>
                    <a:pt x="292" y="113"/>
                  </a:lnTo>
                  <a:lnTo>
                    <a:pt x="202" y="181"/>
                  </a:lnTo>
                  <a:lnTo>
                    <a:pt x="112" y="270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90" y="945"/>
                  </a:lnTo>
                  <a:lnTo>
                    <a:pt x="180" y="1057"/>
                  </a:lnTo>
                  <a:lnTo>
                    <a:pt x="405" y="1305"/>
                  </a:lnTo>
                  <a:lnTo>
                    <a:pt x="674" y="1529"/>
                  </a:lnTo>
                  <a:lnTo>
                    <a:pt x="922" y="1754"/>
                  </a:lnTo>
                  <a:lnTo>
                    <a:pt x="1191" y="1956"/>
                  </a:lnTo>
                  <a:lnTo>
                    <a:pt x="1753" y="2339"/>
                  </a:lnTo>
                  <a:lnTo>
                    <a:pt x="2315" y="2698"/>
                  </a:lnTo>
                  <a:lnTo>
                    <a:pt x="2922" y="3013"/>
                  </a:lnTo>
                  <a:lnTo>
                    <a:pt x="3507" y="3328"/>
                  </a:lnTo>
                  <a:lnTo>
                    <a:pt x="4743" y="3935"/>
                  </a:lnTo>
                  <a:lnTo>
                    <a:pt x="4856" y="4002"/>
                  </a:lnTo>
                  <a:lnTo>
                    <a:pt x="4990" y="4024"/>
                  </a:lnTo>
                  <a:lnTo>
                    <a:pt x="5125" y="4002"/>
                  </a:lnTo>
                  <a:lnTo>
                    <a:pt x="5238" y="3980"/>
                  </a:lnTo>
                  <a:lnTo>
                    <a:pt x="5328" y="3935"/>
                  </a:lnTo>
                  <a:lnTo>
                    <a:pt x="5440" y="3867"/>
                  </a:lnTo>
                  <a:lnTo>
                    <a:pt x="5507" y="3777"/>
                  </a:lnTo>
                  <a:lnTo>
                    <a:pt x="5575" y="3687"/>
                  </a:lnTo>
                  <a:lnTo>
                    <a:pt x="5620" y="3575"/>
                  </a:lnTo>
                  <a:lnTo>
                    <a:pt x="5665" y="3463"/>
                  </a:lnTo>
                  <a:lnTo>
                    <a:pt x="5665" y="3350"/>
                  </a:lnTo>
                  <a:lnTo>
                    <a:pt x="5665" y="3238"/>
                  </a:lnTo>
                  <a:lnTo>
                    <a:pt x="5620" y="3148"/>
                  </a:lnTo>
                  <a:lnTo>
                    <a:pt x="5575" y="3035"/>
                  </a:lnTo>
                  <a:lnTo>
                    <a:pt x="5485" y="2945"/>
                  </a:lnTo>
                  <a:lnTo>
                    <a:pt x="5350" y="2878"/>
                  </a:lnTo>
                  <a:lnTo>
                    <a:pt x="4204" y="2316"/>
                  </a:lnTo>
                  <a:lnTo>
                    <a:pt x="3642" y="2024"/>
                  </a:lnTo>
                  <a:lnTo>
                    <a:pt x="3080" y="1709"/>
                  </a:lnTo>
                  <a:lnTo>
                    <a:pt x="2540" y="1394"/>
                  </a:lnTo>
                  <a:lnTo>
                    <a:pt x="2001" y="1035"/>
                  </a:lnTo>
                  <a:lnTo>
                    <a:pt x="1753" y="832"/>
                  </a:lnTo>
                  <a:lnTo>
                    <a:pt x="1506" y="630"/>
                  </a:lnTo>
                  <a:lnTo>
                    <a:pt x="1281" y="405"/>
                  </a:lnTo>
                  <a:lnTo>
                    <a:pt x="1057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4554025" y="4431575"/>
              <a:ext cx="217525" cy="148400"/>
            </a:xfrm>
            <a:custGeom>
              <a:avLst/>
              <a:gdLst/>
              <a:ahLst/>
              <a:cxnLst/>
              <a:rect l="l" t="t" r="r" b="b"/>
              <a:pathLst>
                <a:path w="8701" h="5936" extrusionOk="0">
                  <a:moveTo>
                    <a:pt x="7958" y="1"/>
                  </a:moveTo>
                  <a:lnTo>
                    <a:pt x="7846" y="23"/>
                  </a:lnTo>
                  <a:lnTo>
                    <a:pt x="7711" y="68"/>
                  </a:lnTo>
                  <a:lnTo>
                    <a:pt x="7599" y="158"/>
                  </a:lnTo>
                  <a:lnTo>
                    <a:pt x="6767" y="833"/>
                  </a:lnTo>
                  <a:lnTo>
                    <a:pt x="5958" y="1529"/>
                  </a:lnTo>
                  <a:lnTo>
                    <a:pt x="5126" y="2204"/>
                  </a:lnTo>
                  <a:lnTo>
                    <a:pt x="4272" y="2878"/>
                  </a:lnTo>
                  <a:lnTo>
                    <a:pt x="3845" y="3193"/>
                  </a:lnTo>
                  <a:lnTo>
                    <a:pt x="3395" y="3485"/>
                  </a:lnTo>
                  <a:lnTo>
                    <a:pt x="2923" y="3755"/>
                  </a:lnTo>
                  <a:lnTo>
                    <a:pt x="2473" y="4002"/>
                  </a:lnTo>
                  <a:lnTo>
                    <a:pt x="1979" y="4249"/>
                  </a:lnTo>
                  <a:lnTo>
                    <a:pt x="1484" y="4429"/>
                  </a:lnTo>
                  <a:lnTo>
                    <a:pt x="967" y="4609"/>
                  </a:lnTo>
                  <a:lnTo>
                    <a:pt x="450" y="4744"/>
                  </a:lnTo>
                  <a:lnTo>
                    <a:pt x="315" y="4789"/>
                  </a:lnTo>
                  <a:lnTo>
                    <a:pt x="203" y="4834"/>
                  </a:lnTo>
                  <a:lnTo>
                    <a:pt x="113" y="4924"/>
                  </a:lnTo>
                  <a:lnTo>
                    <a:pt x="68" y="5014"/>
                  </a:lnTo>
                  <a:lnTo>
                    <a:pt x="23" y="5126"/>
                  </a:lnTo>
                  <a:lnTo>
                    <a:pt x="1" y="5239"/>
                  </a:lnTo>
                  <a:lnTo>
                    <a:pt x="1" y="5351"/>
                  </a:lnTo>
                  <a:lnTo>
                    <a:pt x="23" y="5463"/>
                  </a:lnTo>
                  <a:lnTo>
                    <a:pt x="68" y="5576"/>
                  </a:lnTo>
                  <a:lnTo>
                    <a:pt x="136" y="5666"/>
                  </a:lnTo>
                  <a:lnTo>
                    <a:pt x="203" y="5756"/>
                  </a:lnTo>
                  <a:lnTo>
                    <a:pt x="293" y="5845"/>
                  </a:lnTo>
                  <a:lnTo>
                    <a:pt x="383" y="5890"/>
                  </a:lnTo>
                  <a:lnTo>
                    <a:pt x="518" y="5935"/>
                  </a:lnTo>
                  <a:lnTo>
                    <a:pt x="787" y="5935"/>
                  </a:lnTo>
                  <a:lnTo>
                    <a:pt x="1349" y="5778"/>
                  </a:lnTo>
                  <a:lnTo>
                    <a:pt x="1889" y="5621"/>
                  </a:lnTo>
                  <a:lnTo>
                    <a:pt x="2428" y="5396"/>
                  </a:lnTo>
                  <a:lnTo>
                    <a:pt x="2945" y="5149"/>
                  </a:lnTo>
                  <a:lnTo>
                    <a:pt x="3440" y="4879"/>
                  </a:lnTo>
                  <a:lnTo>
                    <a:pt x="3935" y="4587"/>
                  </a:lnTo>
                  <a:lnTo>
                    <a:pt x="4429" y="4272"/>
                  </a:lnTo>
                  <a:lnTo>
                    <a:pt x="4901" y="3935"/>
                  </a:lnTo>
                  <a:lnTo>
                    <a:pt x="5351" y="3598"/>
                  </a:lnTo>
                  <a:lnTo>
                    <a:pt x="5800" y="3238"/>
                  </a:lnTo>
                  <a:lnTo>
                    <a:pt x="6699" y="2496"/>
                  </a:lnTo>
                  <a:lnTo>
                    <a:pt x="7599" y="1754"/>
                  </a:lnTo>
                  <a:lnTo>
                    <a:pt x="8475" y="1035"/>
                  </a:lnTo>
                  <a:lnTo>
                    <a:pt x="8588" y="923"/>
                  </a:lnTo>
                  <a:lnTo>
                    <a:pt x="8655" y="833"/>
                  </a:lnTo>
                  <a:lnTo>
                    <a:pt x="8678" y="720"/>
                  </a:lnTo>
                  <a:lnTo>
                    <a:pt x="8700" y="608"/>
                  </a:lnTo>
                  <a:lnTo>
                    <a:pt x="8678" y="495"/>
                  </a:lnTo>
                  <a:lnTo>
                    <a:pt x="8633" y="406"/>
                  </a:lnTo>
                  <a:lnTo>
                    <a:pt x="8588" y="316"/>
                  </a:lnTo>
                  <a:lnTo>
                    <a:pt x="8498" y="226"/>
                  </a:lnTo>
                  <a:lnTo>
                    <a:pt x="8408" y="136"/>
                  </a:lnTo>
                  <a:lnTo>
                    <a:pt x="8318" y="91"/>
                  </a:lnTo>
                  <a:lnTo>
                    <a:pt x="8206" y="46"/>
                  </a:lnTo>
                  <a:lnTo>
                    <a:pt x="8093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4778250" y="4103400"/>
              <a:ext cx="115800" cy="159625"/>
            </a:xfrm>
            <a:custGeom>
              <a:avLst/>
              <a:gdLst/>
              <a:ahLst/>
              <a:cxnLst/>
              <a:rect l="l" t="t" r="r" b="b"/>
              <a:pathLst>
                <a:path w="4632" h="6385" extrusionOk="0">
                  <a:moveTo>
                    <a:pt x="3867" y="0"/>
                  </a:moveTo>
                  <a:lnTo>
                    <a:pt x="3755" y="45"/>
                  </a:lnTo>
                  <a:lnTo>
                    <a:pt x="3665" y="90"/>
                  </a:lnTo>
                  <a:lnTo>
                    <a:pt x="3575" y="180"/>
                  </a:lnTo>
                  <a:lnTo>
                    <a:pt x="3485" y="292"/>
                  </a:lnTo>
                  <a:lnTo>
                    <a:pt x="2766" y="1641"/>
                  </a:lnTo>
                  <a:lnTo>
                    <a:pt x="2406" y="2293"/>
                  </a:lnTo>
                  <a:lnTo>
                    <a:pt x="2024" y="2945"/>
                  </a:lnTo>
                  <a:lnTo>
                    <a:pt x="1619" y="3574"/>
                  </a:lnTo>
                  <a:lnTo>
                    <a:pt x="1170" y="4181"/>
                  </a:lnTo>
                  <a:lnTo>
                    <a:pt x="698" y="4766"/>
                  </a:lnTo>
                  <a:lnTo>
                    <a:pt x="450" y="5058"/>
                  </a:lnTo>
                  <a:lnTo>
                    <a:pt x="181" y="5328"/>
                  </a:lnTo>
                  <a:lnTo>
                    <a:pt x="91" y="5440"/>
                  </a:lnTo>
                  <a:lnTo>
                    <a:pt x="23" y="5552"/>
                  </a:lnTo>
                  <a:lnTo>
                    <a:pt x="1" y="5665"/>
                  </a:lnTo>
                  <a:lnTo>
                    <a:pt x="1" y="5777"/>
                  </a:lnTo>
                  <a:lnTo>
                    <a:pt x="23" y="5890"/>
                  </a:lnTo>
                  <a:lnTo>
                    <a:pt x="68" y="6002"/>
                  </a:lnTo>
                  <a:lnTo>
                    <a:pt x="113" y="6092"/>
                  </a:lnTo>
                  <a:lnTo>
                    <a:pt x="203" y="6182"/>
                  </a:lnTo>
                  <a:lnTo>
                    <a:pt x="293" y="6272"/>
                  </a:lnTo>
                  <a:lnTo>
                    <a:pt x="383" y="6317"/>
                  </a:lnTo>
                  <a:lnTo>
                    <a:pt x="495" y="6362"/>
                  </a:lnTo>
                  <a:lnTo>
                    <a:pt x="608" y="6384"/>
                  </a:lnTo>
                  <a:lnTo>
                    <a:pt x="720" y="6384"/>
                  </a:lnTo>
                  <a:lnTo>
                    <a:pt x="833" y="6362"/>
                  </a:lnTo>
                  <a:lnTo>
                    <a:pt x="945" y="6294"/>
                  </a:lnTo>
                  <a:lnTo>
                    <a:pt x="1057" y="6204"/>
                  </a:lnTo>
                  <a:lnTo>
                    <a:pt x="1327" y="5912"/>
                  </a:lnTo>
                  <a:lnTo>
                    <a:pt x="1597" y="5620"/>
                  </a:lnTo>
                  <a:lnTo>
                    <a:pt x="2114" y="5013"/>
                  </a:lnTo>
                  <a:lnTo>
                    <a:pt x="2563" y="4361"/>
                  </a:lnTo>
                  <a:lnTo>
                    <a:pt x="2991" y="3687"/>
                  </a:lnTo>
                  <a:lnTo>
                    <a:pt x="3418" y="3012"/>
                  </a:lnTo>
                  <a:lnTo>
                    <a:pt x="3800" y="2315"/>
                  </a:lnTo>
                  <a:lnTo>
                    <a:pt x="4564" y="922"/>
                  </a:lnTo>
                  <a:lnTo>
                    <a:pt x="4609" y="787"/>
                  </a:lnTo>
                  <a:lnTo>
                    <a:pt x="4632" y="675"/>
                  </a:lnTo>
                  <a:lnTo>
                    <a:pt x="4632" y="540"/>
                  </a:lnTo>
                  <a:lnTo>
                    <a:pt x="4609" y="427"/>
                  </a:lnTo>
                  <a:lnTo>
                    <a:pt x="4564" y="337"/>
                  </a:lnTo>
                  <a:lnTo>
                    <a:pt x="4497" y="225"/>
                  </a:lnTo>
                  <a:lnTo>
                    <a:pt x="4407" y="157"/>
                  </a:lnTo>
                  <a:lnTo>
                    <a:pt x="4317" y="90"/>
                  </a:lnTo>
                  <a:lnTo>
                    <a:pt x="4204" y="45"/>
                  </a:lnTo>
                  <a:lnTo>
                    <a:pt x="409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5139600" y="3721250"/>
              <a:ext cx="113000" cy="100625"/>
            </a:xfrm>
            <a:custGeom>
              <a:avLst/>
              <a:gdLst/>
              <a:ahLst/>
              <a:cxnLst/>
              <a:rect l="l" t="t" r="r" b="b"/>
              <a:pathLst>
                <a:path w="4520" h="4025" extrusionOk="0">
                  <a:moveTo>
                    <a:pt x="3845" y="0"/>
                  </a:moveTo>
                  <a:lnTo>
                    <a:pt x="3732" y="23"/>
                  </a:lnTo>
                  <a:lnTo>
                    <a:pt x="3597" y="90"/>
                  </a:lnTo>
                  <a:lnTo>
                    <a:pt x="3125" y="405"/>
                  </a:lnTo>
                  <a:lnTo>
                    <a:pt x="2676" y="720"/>
                  </a:lnTo>
                  <a:lnTo>
                    <a:pt x="2226" y="1057"/>
                  </a:lnTo>
                  <a:lnTo>
                    <a:pt x="1799" y="1417"/>
                  </a:lnTo>
                  <a:lnTo>
                    <a:pt x="1372" y="1799"/>
                  </a:lnTo>
                  <a:lnTo>
                    <a:pt x="967" y="2181"/>
                  </a:lnTo>
                  <a:lnTo>
                    <a:pt x="181" y="2968"/>
                  </a:lnTo>
                  <a:lnTo>
                    <a:pt x="91" y="3080"/>
                  </a:lnTo>
                  <a:lnTo>
                    <a:pt x="23" y="3192"/>
                  </a:lnTo>
                  <a:lnTo>
                    <a:pt x="1" y="3305"/>
                  </a:lnTo>
                  <a:lnTo>
                    <a:pt x="1" y="3440"/>
                  </a:lnTo>
                  <a:lnTo>
                    <a:pt x="23" y="3552"/>
                  </a:lnTo>
                  <a:lnTo>
                    <a:pt x="46" y="3642"/>
                  </a:lnTo>
                  <a:lnTo>
                    <a:pt x="113" y="3754"/>
                  </a:lnTo>
                  <a:lnTo>
                    <a:pt x="181" y="3844"/>
                  </a:lnTo>
                  <a:lnTo>
                    <a:pt x="271" y="3912"/>
                  </a:lnTo>
                  <a:lnTo>
                    <a:pt x="383" y="3979"/>
                  </a:lnTo>
                  <a:lnTo>
                    <a:pt x="473" y="4024"/>
                  </a:lnTo>
                  <a:lnTo>
                    <a:pt x="720" y="4024"/>
                  </a:lnTo>
                  <a:lnTo>
                    <a:pt x="833" y="4002"/>
                  </a:lnTo>
                  <a:lnTo>
                    <a:pt x="945" y="3934"/>
                  </a:lnTo>
                  <a:lnTo>
                    <a:pt x="1057" y="3844"/>
                  </a:lnTo>
                  <a:lnTo>
                    <a:pt x="1799" y="3102"/>
                  </a:lnTo>
                  <a:lnTo>
                    <a:pt x="2159" y="2743"/>
                  </a:lnTo>
                  <a:lnTo>
                    <a:pt x="2563" y="2406"/>
                  </a:lnTo>
                  <a:lnTo>
                    <a:pt x="2946" y="2068"/>
                  </a:lnTo>
                  <a:lnTo>
                    <a:pt x="3350" y="1754"/>
                  </a:lnTo>
                  <a:lnTo>
                    <a:pt x="3777" y="1439"/>
                  </a:lnTo>
                  <a:lnTo>
                    <a:pt x="4227" y="1169"/>
                  </a:lnTo>
                  <a:lnTo>
                    <a:pt x="4339" y="1079"/>
                  </a:lnTo>
                  <a:lnTo>
                    <a:pt x="4429" y="989"/>
                  </a:lnTo>
                  <a:lnTo>
                    <a:pt x="4474" y="877"/>
                  </a:lnTo>
                  <a:lnTo>
                    <a:pt x="4519" y="765"/>
                  </a:lnTo>
                  <a:lnTo>
                    <a:pt x="4519" y="652"/>
                  </a:lnTo>
                  <a:lnTo>
                    <a:pt x="4497" y="540"/>
                  </a:lnTo>
                  <a:lnTo>
                    <a:pt x="4474" y="427"/>
                  </a:lnTo>
                  <a:lnTo>
                    <a:pt x="4429" y="315"/>
                  </a:lnTo>
                  <a:lnTo>
                    <a:pt x="4362" y="225"/>
                  </a:lnTo>
                  <a:lnTo>
                    <a:pt x="4272" y="135"/>
                  </a:lnTo>
                  <a:lnTo>
                    <a:pt x="4182" y="68"/>
                  </a:lnTo>
                  <a:lnTo>
                    <a:pt x="4092" y="23"/>
                  </a:lnTo>
                  <a:lnTo>
                    <a:pt x="398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5173325" y="3908950"/>
              <a:ext cx="220325" cy="212450"/>
            </a:xfrm>
            <a:custGeom>
              <a:avLst/>
              <a:gdLst/>
              <a:ahLst/>
              <a:cxnLst/>
              <a:rect l="l" t="t" r="r" b="b"/>
              <a:pathLst>
                <a:path w="8813" h="8498" extrusionOk="0">
                  <a:moveTo>
                    <a:pt x="8116" y="0"/>
                  </a:moveTo>
                  <a:lnTo>
                    <a:pt x="8003" y="45"/>
                  </a:lnTo>
                  <a:lnTo>
                    <a:pt x="7891" y="113"/>
                  </a:lnTo>
                  <a:lnTo>
                    <a:pt x="7801" y="203"/>
                  </a:lnTo>
                  <a:lnTo>
                    <a:pt x="6969" y="1214"/>
                  </a:lnTo>
                  <a:lnTo>
                    <a:pt x="6137" y="2226"/>
                  </a:lnTo>
                  <a:lnTo>
                    <a:pt x="5261" y="3192"/>
                  </a:lnTo>
                  <a:lnTo>
                    <a:pt x="4811" y="3664"/>
                  </a:lnTo>
                  <a:lnTo>
                    <a:pt x="4362" y="4114"/>
                  </a:lnTo>
                  <a:lnTo>
                    <a:pt x="3889" y="4586"/>
                  </a:lnTo>
                  <a:lnTo>
                    <a:pt x="3417" y="5013"/>
                  </a:lnTo>
                  <a:lnTo>
                    <a:pt x="2923" y="5440"/>
                  </a:lnTo>
                  <a:lnTo>
                    <a:pt x="2428" y="5845"/>
                  </a:lnTo>
                  <a:lnTo>
                    <a:pt x="1911" y="6250"/>
                  </a:lnTo>
                  <a:lnTo>
                    <a:pt x="1394" y="6632"/>
                  </a:lnTo>
                  <a:lnTo>
                    <a:pt x="855" y="6991"/>
                  </a:lnTo>
                  <a:lnTo>
                    <a:pt x="293" y="7329"/>
                  </a:lnTo>
                  <a:lnTo>
                    <a:pt x="180" y="7418"/>
                  </a:lnTo>
                  <a:lnTo>
                    <a:pt x="90" y="7508"/>
                  </a:lnTo>
                  <a:lnTo>
                    <a:pt x="23" y="7621"/>
                  </a:lnTo>
                  <a:lnTo>
                    <a:pt x="1" y="7733"/>
                  </a:lnTo>
                  <a:lnTo>
                    <a:pt x="1" y="7846"/>
                  </a:lnTo>
                  <a:lnTo>
                    <a:pt x="1" y="7958"/>
                  </a:lnTo>
                  <a:lnTo>
                    <a:pt x="46" y="8070"/>
                  </a:lnTo>
                  <a:lnTo>
                    <a:pt x="90" y="8183"/>
                  </a:lnTo>
                  <a:lnTo>
                    <a:pt x="158" y="8273"/>
                  </a:lnTo>
                  <a:lnTo>
                    <a:pt x="225" y="8363"/>
                  </a:lnTo>
                  <a:lnTo>
                    <a:pt x="338" y="8430"/>
                  </a:lnTo>
                  <a:lnTo>
                    <a:pt x="428" y="8475"/>
                  </a:lnTo>
                  <a:lnTo>
                    <a:pt x="540" y="8497"/>
                  </a:lnTo>
                  <a:lnTo>
                    <a:pt x="652" y="8497"/>
                  </a:lnTo>
                  <a:lnTo>
                    <a:pt x="787" y="8475"/>
                  </a:lnTo>
                  <a:lnTo>
                    <a:pt x="922" y="8408"/>
                  </a:lnTo>
                  <a:lnTo>
                    <a:pt x="1484" y="8048"/>
                  </a:lnTo>
                  <a:lnTo>
                    <a:pt x="2046" y="7688"/>
                  </a:lnTo>
                  <a:lnTo>
                    <a:pt x="2586" y="7284"/>
                  </a:lnTo>
                  <a:lnTo>
                    <a:pt x="3125" y="6879"/>
                  </a:lnTo>
                  <a:lnTo>
                    <a:pt x="3642" y="6452"/>
                  </a:lnTo>
                  <a:lnTo>
                    <a:pt x="4159" y="6025"/>
                  </a:lnTo>
                  <a:lnTo>
                    <a:pt x="4631" y="5575"/>
                  </a:lnTo>
                  <a:lnTo>
                    <a:pt x="5126" y="5103"/>
                  </a:lnTo>
                  <a:lnTo>
                    <a:pt x="5598" y="4631"/>
                  </a:lnTo>
                  <a:lnTo>
                    <a:pt x="6047" y="4137"/>
                  </a:lnTo>
                  <a:lnTo>
                    <a:pt x="6947" y="3147"/>
                  </a:lnTo>
                  <a:lnTo>
                    <a:pt x="7823" y="2136"/>
                  </a:lnTo>
                  <a:lnTo>
                    <a:pt x="8677" y="1079"/>
                  </a:lnTo>
                  <a:lnTo>
                    <a:pt x="8745" y="967"/>
                  </a:lnTo>
                  <a:lnTo>
                    <a:pt x="8790" y="855"/>
                  </a:lnTo>
                  <a:lnTo>
                    <a:pt x="8812" y="720"/>
                  </a:lnTo>
                  <a:lnTo>
                    <a:pt x="8812" y="607"/>
                  </a:lnTo>
                  <a:lnTo>
                    <a:pt x="8790" y="495"/>
                  </a:lnTo>
                  <a:lnTo>
                    <a:pt x="8745" y="383"/>
                  </a:lnTo>
                  <a:lnTo>
                    <a:pt x="8677" y="270"/>
                  </a:lnTo>
                  <a:lnTo>
                    <a:pt x="8610" y="180"/>
                  </a:lnTo>
                  <a:lnTo>
                    <a:pt x="8520" y="113"/>
                  </a:lnTo>
                  <a:lnTo>
                    <a:pt x="8430" y="45"/>
                  </a:lnTo>
                  <a:lnTo>
                    <a:pt x="8318" y="23"/>
                  </a:lnTo>
                  <a:lnTo>
                    <a:pt x="8228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5271100" y="4113500"/>
              <a:ext cx="64100" cy="64650"/>
            </a:xfrm>
            <a:custGeom>
              <a:avLst/>
              <a:gdLst/>
              <a:ahLst/>
              <a:cxnLst/>
              <a:rect l="l" t="t" r="r" b="b"/>
              <a:pathLst>
                <a:path w="2564" h="2586" extrusionOk="0">
                  <a:moveTo>
                    <a:pt x="1844" y="1"/>
                  </a:moveTo>
                  <a:lnTo>
                    <a:pt x="1732" y="23"/>
                  </a:lnTo>
                  <a:lnTo>
                    <a:pt x="1619" y="91"/>
                  </a:lnTo>
                  <a:lnTo>
                    <a:pt x="1507" y="181"/>
                  </a:lnTo>
                  <a:lnTo>
                    <a:pt x="181" y="1529"/>
                  </a:lnTo>
                  <a:lnTo>
                    <a:pt x="91" y="1642"/>
                  </a:lnTo>
                  <a:lnTo>
                    <a:pt x="23" y="1754"/>
                  </a:lnTo>
                  <a:lnTo>
                    <a:pt x="1" y="1867"/>
                  </a:lnTo>
                  <a:lnTo>
                    <a:pt x="1" y="1979"/>
                  </a:lnTo>
                  <a:lnTo>
                    <a:pt x="23" y="2091"/>
                  </a:lnTo>
                  <a:lnTo>
                    <a:pt x="46" y="2204"/>
                  </a:lnTo>
                  <a:lnTo>
                    <a:pt x="113" y="2294"/>
                  </a:lnTo>
                  <a:lnTo>
                    <a:pt x="181" y="2384"/>
                  </a:lnTo>
                  <a:lnTo>
                    <a:pt x="271" y="2451"/>
                  </a:lnTo>
                  <a:lnTo>
                    <a:pt x="383" y="2518"/>
                  </a:lnTo>
                  <a:lnTo>
                    <a:pt x="473" y="2563"/>
                  </a:lnTo>
                  <a:lnTo>
                    <a:pt x="585" y="2586"/>
                  </a:lnTo>
                  <a:lnTo>
                    <a:pt x="720" y="2586"/>
                  </a:lnTo>
                  <a:lnTo>
                    <a:pt x="833" y="2541"/>
                  </a:lnTo>
                  <a:lnTo>
                    <a:pt x="945" y="2496"/>
                  </a:lnTo>
                  <a:lnTo>
                    <a:pt x="1057" y="2406"/>
                  </a:lnTo>
                  <a:lnTo>
                    <a:pt x="2384" y="1057"/>
                  </a:lnTo>
                  <a:lnTo>
                    <a:pt x="2474" y="945"/>
                  </a:lnTo>
                  <a:lnTo>
                    <a:pt x="2541" y="832"/>
                  </a:lnTo>
                  <a:lnTo>
                    <a:pt x="2564" y="720"/>
                  </a:lnTo>
                  <a:lnTo>
                    <a:pt x="2564" y="608"/>
                  </a:lnTo>
                  <a:lnTo>
                    <a:pt x="2541" y="495"/>
                  </a:lnTo>
                  <a:lnTo>
                    <a:pt x="2519" y="383"/>
                  </a:lnTo>
                  <a:lnTo>
                    <a:pt x="2451" y="293"/>
                  </a:lnTo>
                  <a:lnTo>
                    <a:pt x="2384" y="203"/>
                  </a:lnTo>
                  <a:lnTo>
                    <a:pt x="2294" y="113"/>
                  </a:lnTo>
                  <a:lnTo>
                    <a:pt x="2181" y="68"/>
                  </a:lnTo>
                  <a:lnTo>
                    <a:pt x="2091" y="23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3300275" y="3453750"/>
              <a:ext cx="62400" cy="547950"/>
            </a:xfrm>
            <a:custGeom>
              <a:avLst/>
              <a:gdLst/>
              <a:ahLst/>
              <a:cxnLst/>
              <a:rect l="l" t="t" r="r" b="b"/>
              <a:pathLst>
                <a:path w="2496" h="21918" extrusionOk="0">
                  <a:moveTo>
                    <a:pt x="562" y="0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360" y="2023"/>
                  </a:lnTo>
                  <a:lnTo>
                    <a:pt x="629" y="3305"/>
                  </a:lnTo>
                  <a:lnTo>
                    <a:pt x="877" y="4586"/>
                  </a:lnTo>
                  <a:lnTo>
                    <a:pt x="967" y="5215"/>
                  </a:lnTo>
                  <a:lnTo>
                    <a:pt x="1034" y="5867"/>
                  </a:lnTo>
                  <a:lnTo>
                    <a:pt x="1124" y="6497"/>
                  </a:lnTo>
                  <a:lnTo>
                    <a:pt x="1169" y="7149"/>
                  </a:lnTo>
                  <a:lnTo>
                    <a:pt x="1214" y="7778"/>
                  </a:lnTo>
                  <a:lnTo>
                    <a:pt x="1236" y="8430"/>
                  </a:lnTo>
                  <a:lnTo>
                    <a:pt x="1236" y="9082"/>
                  </a:lnTo>
                  <a:lnTo>
                    <a:pt x="1236" y="9734"/>
                  </a:lnTo>
                  <a:lnTo>
                    <a:pt x="1236" y="10386"/>
                  </a:lnTo>
                  <a:lnTo>
                    <a:pt x="1191" y="11060"/>
                  </a:lnTo>
                  <a:lnTo>
                    <a:pt x="1102" y="12341"/>
                  </a:lnTo>
                  <a:lnTo>
                    <a:pt x="1012" y="13623"/>
                  </a:lnTo>
                  <a:lnTo>
                    <a:pt x="899" y="14904"/>
                  </a:lnTo>
                  <a:lnTo>
                    <a:pt x="809" y="16185"/>
                  </a:lnTo>
                  <a:lnTo>
                    <a:pt x="764" y="17467"/>
                  </a:lnTo>
                  <a:lnTo>
                    <a:pt x="742" y="18118"/>
                  </a:lnTo>
                  <a:lnTo>
                    <a:pt x="742" y="18748"/>
                  </a:lnTo>
                  <a:lnTo>
                    <a:pt x="764" y="19400"/>
                  </a:lnTo>
                  <a:lnTo>
                    <a:pt x="809" y="20052"/>
                  </a:lnTo>
                  <a:lnTo>
                    <a:pt x="854" y="20681"/>
                  </a:lnTo>
                  <a:lnTo>
                    <a:pt x="922" y="21333"/>
                  </a:lnTo>
                  <a:lnTo>
                    <a:pt x="967" y="21468"/>
                  </a:lnTo>
                  <a:lnTo>
                    <a:pt x="1012" y="21580"/>
                  </a:lnTo>
                  <a:lnTo>
                    <a:pt x="1079" y="21693"/>
                  </a:lnTo>
                  <a:lnTo>
                    <a:pt x="1169" y="21783"/>
                  </a:lnTo>
                  <a:lnTo>
                    <a:pt x="1281" y="21828"/>
                  </a:lnTo>
                  <a:lnTo>
                    <a:pt x="1394" y="21895"/>
                  </a:lnTo>
                  <a:lnTo>
                    <a:pt x="1506" y="21917"/>
                  </a:lnTo>
                  <a:lnTo>
                    <a:pt x="1731" y="21917"/>
                  </a:lnTo>
                  <a:lnTo>
                    <a:pt x="1843" y="21895"/>
                  </a:lnTo>
                  <a:lnTo>
                    <a:pt x="1956" y="21850"/>
                  </a:lnTo>
                  <a:lnTo>
                    <a:pt x="2023" y="21783"/>
                  </a:lnTo>
                  <a:lnTo>
                    <a:pt x="2091" y="21693"/>
                  </a:lnTo>
                  <a:lnTo>
                    <a:pt x="2136" y="21603"/>
                  </a:lnTo>
                  <a:lnTo>
                    <a:pt x="2181" y="21468"/>
                  </a:lnTo>
                  <a:lnTo>
                    <a:pt x="2158" y="21333"/>
                  </a:lnTo>
                  <a:lnTo>
                    <a:pt x="2091" y="20614"/>
                  </a:lnTo>
                  <a:lnTo>
                    <a:pt x="2023" y="19894"/>
                  </a:lnTo>
                  <a:lnTo>
                    <a:pt x="2001" y="19197"/>
                  </a:lnTo>
                  <a:lnTo>
                    <a:pt x="1978" y="18478"/>
                  </a:lnTo>
                  <a:lnTo>
                    <a:pt x="2001" y="17759"/>
                  </a:lnTo>
                  <a:lnTo>
                    <a:pt x="2023" y="17062"/>
                  </a:lnTo>
                  <a:lnTo>
                    <a:pt x="2091" y="15646"/>
                  </a:lnTo>
                  <a:lnTo>
                    <a:pt x="2203" y="14230"/>
                  </a:lnTo>
                  <a:lnTo>
                    <a:pt x="2315" y="12813"/>
                  </a:lnTo>
                  <a:lnTo>
                    <a:pt x="2428" y="11375"/>
                  </a:lnTo>
                  <a:lnTo>
                    <a:pt x="2495" y="9959"/>
                  </a:lnTo>
                  <a:lnTo>
                    <a:pt x="2495" y="8745"/>
                  </a:lnTo>
                  <a:lnTo>
                    <a:pt x="2450" y="7531"/>
                  </a:lnTo>
                  <a:lnTo>
                    <a:pt x="2360" y="6339"/>
                  </a:lnTo>
                  <a:lnTo>
                    <a:pt x="2225" y="5148"/>
                  </a:lnTo>
                  <a:lnTo>
                    <a:pt x="2023" y="3957"/>
                  </a:lnTo>
                  <a:lnTo>
                    <a:pt x="1798" y="2788"/>
                  </a:lnTo>
                  <a:lnTo>
                    <a:pt x="1529" y="1596"/>
                  </a:lnTo>
                  <a:lnTo>
                    <a:pt x="1214" y="427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899" y="45"/>
                  </a:lnTo>
                  <a:lnTo>
                    <a:pt x="809" y="2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3354225" y="4119700"/>
              <a:ext cx="114100" cy="173675"/>
            </a:xfrm>
            <a:custGeom>
              <a:avLst/>
              <a:gdLst/>
              <a:ahLst/>
              <a:cxnLst/>
              <a:rect l="l" t="t" r="r" b="b"/>
              <a:pathLst>
                <a:path w="4564" h="6947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45"/>
                  </a:lnTo>
                  <a:lnTo>
                    <a:pt x="225" y="112"/>
                  </a:lnTo>
                  <a:lnTo>
                    <a:pt x="135" y="180"/>
                  </a:lnTo>
                  <a:lnTo>
                    <a:pt x="67" y="270"/>
                  </a:lnTo>
                  <a:lnTo>
                    <a:pt x="23" y="360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337" y="1574"/>
                  </a:lnTo>
                  <a:lnTo>
                    <a:pt x="652" y="2405"/>
                  </a:lnTo>
                  <a:lnTo>
                    <a:pt x="989" y="3215"/>
                  </a:lnTo>
                  <a:lnTo>
                    <a:pt x="1371" y="4001"/>
                  </a:lnTo>
                  <a:lnTo>
                    <a:pt x="1574" y="4383"/>
                  </a:lnTo>
                  <a:lnTo>
                    <a:pt x="1798" y="4766"/>
                  </a:lnTo>
                  <a:lnTo>
                    <a:pt x="2023" y="5125"/>
                  </a:lnTo>
                  <a:lnTo>
                    <a:pt x="2293" y="5485"/>
                  </a:lnTo>
                  <a:lnTo>
                    <a:pt x="2563" y="5822"/>
                  </a:lnTo>
                  <a:lnTo>
                    <a:pt x="2855" y="6159"/>
                  </a:lnTo>
                  <a:lnTo>
                    <a:pt x="3147" y="6474"/>
                  </a:lnTo>
                  <a:lnTo>
                    <a:pt x="3484" y="6789"/>
                  </a:lnTo>
                  <a:lnTo>
                    <a:pt x="3597" y="6879"/>
                  </a:lnTo>
                  <a:lnTo>
                    <a:pt x="3732" y="6924"/>
                  </a:lnTo>
                  <a:lnTo>
                    <a:pt x="3844" y="6946"/>
                  </a:lnTo>
                  <a:lnTo>
                    <a:pt x="3956" y="6946"/>
                  </a:lnTo>
                  <a:lnTo>
                    <a:pt x="4091" y="6924"/>
                  </a:lnTo>
                  <a:lnTo>
                    <a:pt x="4181" y="6879"/>
                  </a:lnTo>
                  <a:lnTo>
                    <a:pt x="4294" y="6834"/>
                  </a:lnTo>
                  <a:lnTo>
                    <a:pt x="4383" y="6744"/>
                  </a:lnTo>
                  <a:lnTo>
                    <a:pt x="4451" y="6654"/>
                  </a:lnTo>
                  <a:lnTo>
                    <a:pt x="4518" y="6564"/>
                  </a:lnTo>
                  <a:lnTo>
                    <a:pt x="4541" y="6452"/>
                  </a:lnTo>
                  <a:lnTo>
                    <a:pt x="4563" y="6339"/>
                  </a:lnTo>
                  <a:lnTo>
                    <a:pt x="4563" y="6249"/>
                  </a:lnTo>
                  <a:lnTo>
                    <a:pt x="4518" y="6137"/>
                  </a:lnTo>
                  <a:lnTo>
                    <a:pt x="4473" y="6024"/>
                  </a:lnTo>
                  <a:lnTo>
                    <a:pt x="4361" y="5912"/>
                  </a:lnTo>
                  <a:lnTo>
                    <a:pt x="4069" y="5642"/>
                  </a:lnTo>
                  <a:lnTo>
                    <a:pt x="3777" y="5350"/>
                  </a:lnTo>
                  <a:lnTo>
                    <a:pt x="3507" y="5035"/>
                  </a:lnTo>
                  <a:lnTo>
                    <a:pt x="3259" y="4721"/>
                  </a:lnTo>
                  <a:lnTo>
                    <a:pt x="3035" y="4406"/>
                  </a:lnTo>
                  <a:lnTo>
                    <a:pt x="2832" y="4069"/>
                  </a:lnTo>
                  <a:lnTo>
                    <a:pt x="2630" y="3732"/>
                  </a:lnTo>
                  <a:lnTo>
                    <a:pt x="2428" y="3394"/>
                  </a:lnTo>
                  <a:lnTo>
                    <a:pt x="2091" y="2675"/>
                  </a:lnTo>
                  <a:lnTo>
                    <a:pt x="1776" y="1933"/>
                  </a:lnTo>
                  <a:lnTo>
                    <a:pt x="1506" y="1169"/>
                  </a:lnTo>
                  <a:lnTo>
                    <a:pt x="1214" y="405"/>
                  </a:lnTo>
                  <a:lnTo>
                    <a:pt x="1169" y="292"/>
                  </a:lnTo>
                  <a:lnTo>
                    <a:pt x="1079" y="180"/>
                  </a:lnTo>
                  <a:lnTo>
                    <a:pt x="989" y="112"/>
                  </a:lnTo>
                  <a:lnTo>
                    <a:pt x="899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3393550" y="3912325"/>
              <a:ext cx="87125" cy="250100"/>
            </a:xfrm>
            <a:custGeom>
              <a:avLst/>
              <a:gdLst/>
              <a:ahLst/>
              <a:cxnLst/>
              <a:rect l="l" t="t" r="r" b="b"/>
              <a:pathLst>
                <a:path w="3485" h="10004" extrusionOk="0">
                  <a:moveTo>
                    <a:pt x="630" y="0"/>
                  </a:moveTo>
                  <a:lnTo>
                    <a:pt x="518" y="23"/>
                  </a:lnTo>
                  <a:lnTo>
                    <a:pt x="405" y="68"/>
                  </a:lnTo>
                  <a:lnTo>
                    <a:pt x="315" y="135"/>
                  </a:lnTo>
                  <a:lnTo>
                    <a:pt x="203" y="203"/>
                  </a:lnTo>
                  <a:lnTo>
                    <a:pt x="135" y="292"/>
                  </a:lnTo>
                  <a:lnTo>
                    <a:pt x="68" y="405"/>
                  </a:lnTo>
                  <a:lnTo>
                    <a:pt x="23" y="517"/>
                  </a:lnTo>
                  <a:lnTo>
                    <a:pt x="1" y="652"/>
                  </a:lnTo>
                  <a:lnTo>
                    <a:pt x="1" y="787"/>
                  </a:lnTo>
                  <a:lnTo>
                    <a:pt x="158" y="1933"/>
                  </a:lnTo>
                  <a:lnTo>
                    <a:pt x="338" y="3080"/>
                  </a:lnTo>
                  <a:lnTo>
                    <a:pt x="540" y="4226"/>
                  </a:lnTo>
                  <a:lnTo>
                    <a:pt x="787" y="5350"/>
                  </a:lnTo>
                  <a:lnTo>
                    <a:pt x="922" y="5912"/>
                  </a:lnTo>
                  <a:lnTo>
                    <a:pt x="1080" y="6452"/>
                  </a:lnTo>
                  <a:lnTo>
                    <a:pt x="1237" y="7014"/>
                  </a:lnTo>
                  <a:lnTo>
                    <a:pt x="1417" y="7553"/>
                  </a:lnTo>
                  <a:lnTo>
                    <a:pt x="1619" y="8093"/>
                  </a:lnTo>
                  <a:lnTo>
                    <a:pt x="1844" y="8632"/>
                  </a:lnTo>
                  <a:lnTo>
                    <a:pt x="2069" y="9172"/>
                  </a:lnTo>
                  <a:lnTo>
                    <a:pt x="2338" y="9711"/>
                  </a:lnTo>
                  <a:lnTo>
                    <a:pt x="2406" y="9824"/>
                  </a:lnTo>
                  <a:lnTo>
                    <a:pt x="2496" y="9914"/>
                  </a:lnTo>
                  <a:lnTo>
                    <a:pt x="2608" y="9958"/>
                  </a:lnTo>
                  <a:lnTo>
                    <a:pt x="2721" y="10003"/>
                  </a:lnTo>
                  <a:lnTo>
                    <a:pt x="2923" y="10003"/>
                  </a:lnTo>
                  <a:lnTo>
                    <a:pt x="3035" y="9958"/>
                  </a:lnTo>
                  <a:lnTo>
                    <a:pt x="3148" y="9914"/>
                  </a:lnTo>
                  <a:lnTo>
                    <a:pt x="3238" y="9846"/>
                  </a:lnTo>
                  <a:lnTo>
                    <a:pt x="3327" y="9779"/>
                  </a:lnTo>
                  <a:lnTo>
                    <a:pt x="3395" y="9666"/>
                  </a:lnTo>
                  <a:lnTo>
                    <a:pt x="3440" y="9576"/>
                  </a:lnTo>
                  <a:lnTo>
                    <a:pt x="3485" y="9464"/>
                  </a:lnTo>
                  <a:lnTo>
                    <a:pt x="3485" y="9329"/>
                  </a:lnTo>
                  <a:lnTo>
                    <a:pt x="3462" y="9217"/>
                  </a:lnTo>
                  <a:lnTo>
                    <a:pt x="3417" y="9082"/>
                  </a:lnTo>
                  <a:lnTo>
                    <a:pt x="3148" y="8565"/>
                  </a:lnTo>
                  <a:lnTo>
                    <a:pt x="2923" y="8048"/>
                  </a:lnTo>
                  <a:lnTo>
                    <a:pt x="2721" y="7531"/>
                  </a:lnTo>
                  <a:lnTo>
                    <a:pt x="2518" y="7014"/>
                  </a:lnTo>
                  <a:lnTo>
                    <a:pt x="2361" y="6474"/>
                  </a:lnTo>
                  <a:lnTo>
                    <a:pt x="2204" y="5935"/>
                  </a:lnTo>
                  <a:lnTo>
                    <a:pt x="2046" y="5418"/>
                  </a:lnTo>
                  <a:lnTo>
                    <a:pt x="1934" y="4878"/>
                  </a:lnTo>
                  <a:lnTo>
                    <a:pt x="1709" y="3777"/>
                  </a:lnTo>
                  <a:lnTo>
                    <a:pt x="1507" y="2675"/>
                  </a:lnTo>
                  <a:lnTo>
                    <a:pt x="1349" y="1574"/>
                  </a:lnTo>
                  <a:lnTo>
                    <a:pt x="1192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5" y="135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4260125" y="4324250"/>
              <a:ext cx="310800" cy="150625"/>
            </a:xfrm>
            <a:custGeom>
              <a:avLst/>
              <a:gdLst/>
              <a:ahLst/>
              <a:cxnLst/>
              <a:rect l="l" t="t" r="r" b="b"/>
              <a:pathLst>
                <a:path w="12432" h="6025" extrusionOk="0">
                  <a:moveTo>
                    <a:pt x="11779" y="0"/>
                  </a:moveTo>
                  <a:lnTo>
                    <a:pt x="11667" y="45"/>
                  </a:lnTo>
                  <a:lnTo>
                    <a:pt x="11532" y="113"/>
                  </a:lnTo>
                  <a:lnTo>
                    <a:pt x="10453" y="900"/>
                  </a:lnTo>
                  <a:lnTo>
                    <a:pt x="9217" y="1754"/>
                  </a:lnTo>
                  <a:lnTo>
                    <a:pt x="8565" y="2181"/>
                  </a:lnTo>
                  <a:lnTo>
                    <a:pt x="7890" y="2608"/>
                  </a:lnTo>
                  <a:lnTo>
                    <a:pt x="7193" y="3035"/>
                  </a:lnTo>
                  <a:lnTo>
                    <a:pt x="6474" y="3417"/>
                  </a:lnTo>
                  <a:lnTo>
                    <a:pt x="5755" y="3777"/>
                  </a:lnTo>
                  <a:lnTo>
                    <a:pt x="5013" y="4092"/>
                  </a:lnTo>
                  <a:lnTo>
                    <a:pt x="4294" y="4361"/>
                  </a:lnTo>
                  <a:lnTo>
                    <a:pt x="3934" y="4474"/>
                  </a:lnTo>
                  <a:lnTo>
                    <a:pt x="3574" y="4564"/>
                  </a:lnTo>
                  <a:lnTo>
                    <a:pt x="3215" y="4654"/>
                  </a:lnTo>
                  <a:lnTo>
                    <a:pt x="2855" y="4721"/>
                  </a:lnTo>
                  <a:lnTo>
                    <a:pt x="2495" y="4766"/>
                  </a:lnTo>
                  <a:lnTo>
                    <a:pt x="2136" y="4788"/>
                  </a:lnTo>
                  <a:lnTo>
                    <a:pt x="1439" y="4788"/>
                  </a:lnTo>
                  <a:lnTo>
                    <a:pt x="1102" y="4743"/>
                  </a:lnTo>
                  <a:lnTo>
                    <a:pt x="764" y="4699"/>
                  </a:lnTo>
                  <a:lnTo>
                    <a:pt x="630" y="4676"/>
                  </a:lnTo>
                  <a:lnTo>
                    <a:pt x="495" y="4699"/>
                  </a:lnTo>
                  <a:lnTo>
                    <a:pt x="382" y="4743"/>
                  </a:lnTo>
                  <a:lnTo>
                    <a:pt x="292" y="4788"/>
                  </a:lnTo>
                  <a:lnTo>
                    <a:pt x="203" y="4878"/>
                  </a:lnTo>
                  <a:lnTo>
                    <a:pt x="113" y="4968"/>
                  </a:lnTo>
                  <a:lnTo>
                    <a:pt x="68" y="5058"/>
                  </a:lnTo>
                  <a:lnTo>
                    <a:pt x="23" y="5171"/>
                  </a:lnTo>
                  <a:lnTo>
                    <a:pt x="0" y="5283"/>
                  </a:lnTo>
                  <a:lnTo>
                    <a:pt x="0" y="5395"/>
                  </a:lnTo>
                  <a:lnTo>
                    <a:pt x="23" y="5508"/>
                  </a:lnTo>
                  <a:lnTo>
                    <a:pt x="45" y="5620"/>
                  </a:lnTo>
                  <a:lnTo>
                    <a:pt x="113" y="5710"/>
                  </a:lnTo>
                  <a:lnTo>
                    <a:pt x="203" y="5778"/>
                  </a:lnTo>
                  <a:lnTo>
                    <a:pt x="315" y="5845"/>
                  </a:lnTo>
                  <a:lnTo>
                    <a:pt x="450" y="5890"/>
                  </a:lnTo>
                  <a:lnTo>
                    <a:pt x="809" y="5957"/>
                  </a:lnTo>
                  <a:lnTo>
                    <a:pt x="1192" y="6002"/>
                  </a:lnTo>
                  <a:lnTo>
                    <a:pt x="1574" y="6025"/>
                  </a:lnTo>
                  <a:lnTo>
                    <a:pt x="1956" y="6002"/>
                  </a:lnTo>
                  <a:lnTo>
                    <a:pt x="2360" y="5980"/>
                  </a:lnTo>
                  <a:lnTo>
                    <a:pt x="2743" y="5957"/>
                  </a:lnTo>
                  <a:lnTo>
                    <a:pt x="3125" y="5890"/>
                  </a:lnTo>
                  <a:lnTo>
                    <a:pt x="3529" y="5800"/>
                  </a:lnTo>
                  <a:lnTo>
                    <a:pt x="3912" y="5710"/>
                  </a:lnTo>
                  <a:lnTo>
                    <a:pt x="4316" y="5598"/>
                  </a:lnTo>
                  <a:lnTo>
                    <a:pt x="5103" y="5328"/>
                  </a:lnTo>
                  <a:lnTo>
                    <a:pt x="5890" y="5013"/>
                  </a:lnTo>
                  <a:lnTo>
                    <a:pt x="6654" y="4654"/>
                  </a:lnTo>
                  <a:lnTo>
                    <a:pt x="7418" y="4271"/>
                  </a:lnTo>
                  <a:lnTo>
                    <a:pt x="8183" y="3844"/>
                  </a:lnTo>
                  <a:lnTo>
                    <a:pt x="8902" y="3417"/>
                  </a:lnTo>
                  <a:lnTo>
                    <a:pt x="9621" y="2945"/>
                  </a:lnTo>
                  <a:lnTo>
                    <a:pt x="10296" y="2496"/>
                  </a:lnTo>
                  <a:lnTo>
                    <a:pt x="10947" y="2046"/>
                  </a:lnTo>
                  <a:lnTo>
                    <a:pt x="12161" y="1192"/>
                  </a:lnTo>
                  <a:lnTo>
                    <a:pt x="12274" y="1102"/>
                  </a:lnTo>
                  <a:lnTo>
                    <a:pt x="12341" y="989"/>
                  </a:lnTo>
                  <a:lnTo>
                    <a:pt x="12409" y="877"/>
                  </a:lnTo>
                  <a:lnTo>
                    <a:pt x="12431" y="765"/>
                  </a:lnTo>
                  <a:lnTo>
                    <a:pt x="12431" y="630"/>
                  </a:lnTo>
                  <a:lnTo>
                    <a:pt x="12409" y="517"/>
                  </a:lnTo>
                  <a:lnTo>
                    <a:pt x="12386" y="405"/>
                  </a:lnTo>
                  <a:lnTo>
                    <a:pt x="12341" y="293"/>
                  </a:lnTo>
                  <a:lnTo>
                    <a:pt x="12274" y="203"/>
                  </a:lnTo>
                  <a:lnTo>
                    <a:pt x="12184" y="135"/>
                  </a:lnTo>
                  <a:lnTo>
                    <a:pt x="12094" y="68"/>
                  </a:lnTo>
                  <a:lnTo>
                    <a:pt x="12004" y="23"/>
                  </a:lnTo>
                  <a:lnTo>
                    <a:pt x="1189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4607975" y="3992125"/>
              <a:ext cx="188300" cy="257975"/>
            </a:xfrm>
            <a:custGeom>
              <a:avLst/>
              <a:gdLst/>
              <a:ahLst/>
              <a:cxnLst/>
              <a:rect l="l" t="t" r="r" b="b"/>
              <a:pathLst>
                <a:path w="7532" h="10319" extrusionOk="0">
                  <a:moveTo>
                    <a:pt x="6744" y="0"/>
                  </a:moveTo>
                  <a:lnTo>
                    <a:pt x="6654" y="45"/>
                  </a:lnTo>
                  <a:lnTo>
                    <a:pt x="6542" y="113"/>
                  </a:lnTo>
                  <a:lnTo>
                    <a:pt x="6452" y="203"/>
                  </a:lnTo>
                  <a:lnTo>
                    <a:pt x="6385" y="315"/>
                  </a:lnTo>
                  <a:lnTo>
                    <a:pt x="5778" y="1551"/>
                  </a:lnTo>
                  <a:lnTo>
                    <a:pt x="5171" y="2788"/>
                  </a:lnTo>
                  <a:lnTo>
                    <a:pt x="4541" y="4002"/>
                  </a:lnTo>
                  <a:lnTo>
                    <a:pt x="4204" y="4608"/>
                  </a:lnTo>
                  <a:lnTo>
                    <a:pt x="3845" y="5193"/>
                  </a:lnTo>
                  <a:lnTo>
                    <a:pt x="3507" y="5755"/>
                  </a:lnTo>
                  <a:lnTo>
                    <a:pt x="3148" y="6317"/>
                  </a:lnTo>
                  <a:lnTo>
                    <a:pt x="2743" y="6879"/>
                  </a:lnTo>
                  <a:lnTo>
                    <a:pt x="2316" y="7441"/>
                  </a:lnTo>
                  <a:lnTo>
                    <a:pt x="1866" y="7958"/>
                  </a:lnTo>
                  <a:lnTo>
                    <a:pt x="1642" y="8205"/>
                  </a:lnTo>
                  <a:lnTo>
                    <a:pt x="1394" y="8430"/>
                  </a:lnTo>
                  <a:lnTo>
                    <a:pt x="1125" y="8655"/>
                  </a:lnTo>
                  <a:lnTo>
                    <a:pt x="855" y="8835"/>
                  </a:lnTo>
                  <a:lnTo>
                    <a:pt x="585" y="9014"/>
                  </a:lnTo>
                  <a:lnTo>
                    <a:pt x="315" y="9172"/>
                  </a:lnTo>
                  <a:lnTo>
                    <a:pt x="181" y="9239"/>
                  </a:lnTo>
                  <a:lnTo>
                    <a:pt x="91" y="9329"/>
                  </a:lnTo>
                  <a:lnTo>
                    <a:pt x="46" y="9419"/>
                  </a:lnTo>
                  <a:lnTo>
                    <a:pt x="1" y="9531"/>
                  </a:lnTo>
                  <a:lnTo>
                    <a:pt x="1" y="9644"/>
                  </a:lnTo>
                  <a:lnTo>
                    <a:pt x="1" y="9756"/>
                  </a:lnTo>
                  <a:lnTo>
                    <a:pt x="23" y="9869"/>
                  </a:lnTo>
                  <a:lnTo>
                    <a:pt x="91" y="9959"/>
                  </a:lnTo>
                  <a:lnTo>
                    <a:pt x="158" y="10071"/>
                  </a:lnTo>
                  <a:lnTo>
                    <a:pt x="225" y="10138"/>
                  </a:lnTo>
                  <a:lnTo>
                    <a:pt x="338" y="10206"/>
                  </a:lnTo>
                  <a:lnTo>
                    <a:pt x="428" y="10273"/>
                  </a:lnTo>
                  <a:lnTo>
                    <a:pt x="540" y="10296"/>
                  </a:lnTo>
                  <a:lnTo>
                    <a:pt x="675" y="10318"/>
                  </a:lnTo>
                  <a:lnTo>
                    <a:pt x="810" y="10296"/>
                  </a:lnTo>
                  <a:lnTo>
                    <a:pt x="922" y="10228"/>
                  </a:lnTo>
                  <a:lnTo>
                    <a:pt x="1192" y="10093"/>
                  </a:lnTo>
                  <a:lnTo>
                    <a:pt x="1439" y="9936"/>
                  </a:lnTo>
                  <a:lnTo>
                    <a:pt x="1687" y="9779"/>
                  </a:lnTo>
                  <a:lnTo>
                    <a:pt x="1934" y="9599"/>
                  </a:lnTo>
                  <a:lnTo>
                    <a:pt x="2159" y="9397"/>
                  </a:lnTo>
                  <a:lnTo>
                    <a:pt x="2361" y="9194"/>
                  </a:lnTo>
                  <a:lnTo>
                    <a:pt x="2766" y="8767"/>
                  </a:lnTo>
                  <a:lnTo>
                    <a:pt x="3170" y="8295"/>
                  </a:lnTo>
                  <a:lnTo>
                    <a:pt x="3530" y="7823"/>
                  </a:lnTo>
                  <a:lnTo>
                    <a:pt x="4227" y="6856"/>
                  </a:lnTo>
                  <a:lnTo>
                    <a:pt x="4699" y="6160"/>
                  </a:lnTo>
                  <a:lnTo>
                    <a:pt x="5148" y="5440"/>
                  </a:lnTo>
                  <a:lnTo>
                    <a:pt x="5553" y="4698"/>
                  </a:lnTo>
                  <a:lnTo>
                    <a:pt x="5958" y="3957"/>
                  </a:lnTo>
                  <a:lnTo>
                    <a:pt x="6699" y="2450"/>
                  </a:lnTo>
                  <a:lnTo>
                    <a:pt x="7441" y="944"/>
                  </a:lnTo>
                  <a:lnTo>
                    <a:pt x="7509" y="810"/>
                  </a:lnTo>
                  <a:lnTo>
                    <a:pt x="7531" y="675"/>
                  </a:lnTo>
                  <a:lnTo>
                    <a:pt x="7509" y="562"/>
                  </a:lnTo>
                  <a:lnTo>
                    <a:pt x="7486" y="450"/>
                  </a:lnTo>
                  <a:lnTo>
                    <a:pt x="7441" y="337"/>
                  </a:lnTo>
                  <a:lnTo>
                    <a:pt x="7374" y="248"/>
                  </a:lnTo>
                  <a:lnTo>
                    <a:pt x="7284" y="158"/>
                  </a:lnTo>
                  <a:lnTo>
                    <a:pt x="7194" y="90"/>
                  </a:lnTo>
                  <a:lnTo>
                    <a:pt x="7082" y="45"/>
                  </a:lnTo>
                  <a:lnTo>
                    <a:pt x="6969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4618100" y="3745400"/>
              <a:ext cx="230425" cy="338900"/>
            </a:xfrm>
            <a:custGeom>
              <a:avLst/>
              <a:gdLst/>
              <a:ahLst/>
              <a:cxnLst/>
              <a:rect l="l" t="t" r="r" b="b"/>
              <a:pathLst>
                <a:path w="9217" h="13556" extrusionOk="0">
                  <a:moveTo>
                    <a:pt x="8452" y="1"/>
                  </a:moveTo>
                  <a:lnTo>
                    <a:pt x="8340" y="23"/>
                  </a:lnTo>
                  <a:lnTo>
                    <a:pt x="8228" y="91"/>
                  </a:lnTo>
                  <a:lnTo>
                    <a:pt x="8138" y="158"/>
                  </a:lnTo>
                  <a:lnTo>
                    <a:pt x="8048" y="271"/>
                  </a:lnTo>
                  <a:lnTo>
                    <a:pt x="7014" y="1799"/>
                  </a:lnTo>
                  <a:lnTo>
                    <a:pt x="6002" y="3350"/>
                  </a:lnTo>
                  <a:lnTo>
                    <a:pt x="4047" y="6452"/>
                  </a:lnTo>
                  <a:lnTo>
                    <a:pt x="2091" y="9555"/>
                  </a:lnTo>
                  <a:lnTo>
                    <a:pt x="1102" y="11106"/>
                  </a:lnTo>
                  <a:lnTo>
                    <a:pt x="90" y="12657"/>
                  </a:lnTo>
                  <a:lnTo>
                    <a:pt x="23" y="12792"/>
                  </a:lnTo>
                  <a:lnTo>
                    <a:pt x="0" y="12904"/>
                  </a:lnTo>
                  <a:lnTo>
                    <a:pt x="0" y="13016"/>
                  </a:lnTo>
                  <a:lnTo>
                    <a:pt x="23" y="13129"/>
                  </a:lnTo>
                  <a:lnTo>
                    <a:pt x="68" y="13241"/>
                  </a:lnTo>
                  <a:lnTo>
                    <a:pt x="135" y="13331"/>
                  </a:lnTo>
                  <a:lnTo>
                    <a:pt x="203" y="13398"/>
                  </a:lnTo>
                  <a:lnTo>
                    <a:pt x="293" y="13466"/>
                  </a:lnTo>
                  <a:lnTo>
                    <a:pt x="405" y="13511"/>
                  </a:lnTo>
                  <a:lnTo>
                    <a:pt x="517" y="13556"/>
                  </a:lnTo>
                  <a:lnTo>
                    <a:pt x="742" y="13556"/>
                  </a:lnTo>
                  <a:lnTo>
                    <a:pt x="855" y="13533"/>
                  </a:lnTo>
                  <a:lnTo>
                    <a:pt x="967" y="13466"/>
                  </a:lnTo>
                  <a:lnTo>
                    <a:pt x="1079" y="13398"/>
                  </a:lnTo>
                  <a:lnTo>
                    <a:pt x="1169" y="13286"/>
                  </a:lnTo>
                  <a:lnTo>
                    <a:pt x="2158" y="11735"/>
                  </a:lnTo>
                  <a:lnTo>
                    <a:pt x="3147" y="10184"/>
                  </a:lnTo>
                  <a:lnTo>
                    <a:pt x="5103" y="7082"/>
                  </a:lnTo>
                  <a:lnTo>
                    <a:pt x="7081" y="3980"/>
                  </a:lnTo>
                  <a:lnTo>
                    <a:pt x="8093" y="2429"/>
                  </a:lnTo>
                  <a:lnTo>
                    <a:pt x="9104" y="900"/>
                  </a:lnTo>
                  <a:lnTo>
                    <a:pt x="9172" y="788"/>
                  </a:lnTo>
                  <a:lnTo>
                    <a:pt x="9217" y="653"/>
                  </a:lnTo>
                  <a:lnTo>
                    <a:pt x="9217" y="540"/>
                  </a:lnTo>
                  <a:lnTo>
                    <a:pt x="9194" y="428"/>
                  </a:lnTo>
                  <a:lnTo>
                    <a:pt x="9149" y="338"/>
                  </a:lnTo>
                  <a:lnTo>
                    <a:pt x="9082" y="248"/>
                  </a:lnTo>
                  <a:lnTo>
                    <a:pt x="9014" y="158"/>
                  </a:lnTo>
                  <a:lnTo>
                    <a:pt x="8902" y="91"/>
                  </a:lnTo>
                  <a:lnTo>
                    <a:pt x="8812" y="46"/>
                  </a:lnTo>
                  <a:lnTo>
                    <a:pt x="8700" y="23"/>
                  </a:lnTo>
                  <a:lnTo>
                    <a:pt x="8565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4914825" y="3558275"/>
              <a:ext cx="359675" cy="150075"/>
            </a:xfrm>
            <a:custGeom>
              <a:avLst/>
              <a:gdLst/>
              <a:ahLst/>
              <a:cxnLst/>
              <a:rect l="l" t="t" r="r" b="b"/>
              <a:pathLst>
                <a:path w="14387" h="6003" extrusionOk="0">
                  <a:moveTo>
                    <a:pt x="13600" y="0"/>
                  </a:moveTo>
                  <a:lnTo>
                    <a:pt x="11824" y="315"/>
                  </a:lnTo>
                  <a:lnTo>
                    <a:pt x="10948" y="495"/>
                  </a:lnTo>
                  <a:lnTo>
                    <a:pt x="10071" y="675"/>
                  </a:lnTo>
                  <a:lnTo>
                    <a:pt x="9194" y="877"/>
                  </a:lnTo>
                  <a:lnTo>
                    <a:pt x="8317" y="1102"/>
                  </a:lnTo>
                  <a:lnTo>
                    <a:pt x="7463" y="1349"/>
                  </a:lnTo>
                  <a:lnTo>
                    <a:pt x="6609" y="1596"/>
                  </a:lnTo>
                  <a:lnTo>
                    <a:pt x="5777" y="1889"/>
                  </a:lnTo>
                  <a:lnTo>
                    <a:pt x="4946" y="2203"/>
                  </a:lnTo>
                  <a:lnTo>
                    <a:pt x="4114" y="2563"/>
                  </a:lnTo>
                  <a:lnTo>
                    <a:pt x="3305" y="2923"/>
                  </a:lnTo>
                  <a:lnTo>
                    <a:pt x="2518" y="3350"/>
                  </a:lnTo>
                  <a:lnTo>
                    <a:pt x="1754" y="3799"/>
                  </a:lnTo>
                  <a:lnTo>
                    <a:pt x="989" y="4294"/>
                  </a:lnTo>
                  <a:lnTo>
                    <a:pt x="248" y="4811"/>
                  </a:lnTo>
                  <a:lnTo>
                    <a:pt x="158" y="4901"/>
                  </a:lnTo>
                  <a:lnTo>
                    <a:pt x="68" y="5013"/>
                  </a:lnTo>
                  <a:lnTo>
                    <a:pt x="23" y="5126"/>
                  </a:lnTo>
                  <a:lnTo>
                    <a:pt x="0" y="5261"/>
                  </a:lnTo>
                  <a:lnTo>
                    <a:pt x="0" y="5373"/>
                  </a:lnTo>
                  <a:lnTo>
                    <a:pt x="0" y="5485"/>
                  </a:lnTo>
                  <a:lnTo>
                    <a:pt x="45" y="5598"/>
                  </a:lnTo>
                  <a:lnTo>
                    <a:pt x="90" y="5710"/>
                  </a:lnTo>
                  <a:lnTo>
                    <a:pt x="158" y="5800"/>
                  </a:lnTo>
                  <a:lnTo>
                    <a:pt x="225" y="5890"/>
                  </a:lnTo>
                  <a:lnTo>
                    <a:pt x="315" y="5957"/>
                  </a:lnTo>
                  <a:lnTo>
                    <a:pt x="427" y="5980"/>
                  </a:lnTo>
                  <a:lnTo>
                    <a:pt x="540" y="6002"/>
                  </a:lnTo>
                  <a:lnTo>
                    <a:pt x="630" y="6002"/>
                  </a:lnTo>
                  <a:lnTo>
                    <a:pt x="765" y="5957"/>
                  </a:lnTo>
                  <a:lnTo>
                    <a:pt x="877" y="5890"/>
                  </a:lnTo>
                  <a:lnTo>
                    <a:pt x="1596" y="5373"/>
                  </a:lnTo>
                  <a:lnTo>
                    <a:pt x="2338" y="4878"/>
                  </a:lnTo>
                  <a:lnTo>
                    <a:pt x="3102" y="4451"/>
                  </a:lnTo>
                  <a:lnTo>
                    <a:pt x="3867" y="4047"/>
                  </a:lnTo>
                  <a:lnTo>
                    <a:pt x="4653" y="3665"/>
                  </a:lnTo>
                  <a:lnTo>
                    <a:pt x="5463" y="3327"/>
                  </a:lnTo>
                  <a:lnTo>
                    <a:pt x="6272" y="3035"/>
                  </a:lnTo>
                  <a:lnTo>
                    <a:pt x="7104" y="2743"/>
                  </a:lnTo>
                  <a:lnTo>
                    <a:pt x="7935" y="2496"/>
                  </a:lnTo>
                  <a:lnTo>
                    <a:pt x="8767" y="2271"/>
                  </a:lnTo>
                  <a:lnTo>
                    <a:pt x="9621" y="2046"/>
                  </a:lnTo>
                  <a:lnTo>
                    <a:pt x="10475" y="1866"/>
                  </a:lnTo>
                  <a:lnTo>
                    <a:pt x="11330" y="1686"/>
                  </a:lnTo>
                  <a:lnTo>
                    <a:pt x="12206" y="1507"/>
                  </a:lnTo>
                  <a:lnTo>
                    <a:pt x="13937" y="1192"/>
                  </a:lnTo>
                  <a:lnTo>
                    <a:pt x="14072" y="1169"/>
                  </a:lnTo>
                  <a:lnTo>
                    <a:pt x="14184" y="1102"/>
                  </a:lnTo>
                  <a:lnTo>
                    <a:pt x="14252" y="1034"/>
                  </a:lnTo>
                  <a:lnTo>
                    <a:pt x="14319" y="945"/>
                  </a:lnTo>
                  <a:lnTo>
                    <a:pt x="14364" y="832"/>
                  </a:lnTo>
                  <a:lnTo>
                    <a:pt x="14387" y="720"/>
                  </a:lnTo>
                  <a:lnTo>
                    <a:pt x="14387" y="607"/>
                  </a:lnTo>
                  <a:lnTo>
                    <a:pt x="14364" y="495"/>
                  </a:lnTo>
                  <a:lnTo>
                    <a:pt x="14319" y="405"/>
                  </a:lnTo>
                  <a:lnTo>
                    <a:pt x="14252" y="293"/>
                  </a:lnTo>
                  <a:lnTo>
                    <a:pt x="14184" y="203"/>
                  </a:lnTo>
                  <a:lnTo>
                    <a:pt x="14095" y="113"/>
                  </a:lnTo>
                  <a:lnTo>
                    <a:pt x="13982" y="45"/>
                  </a:lnTo>
                  <a:lnTo>
                    <a:pt x="13870" y="23"/>
                  </a:lnTo>
                  <a:lnTo>
                    <a:pt x="1375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2915875" y="3032825"/>
              <a:ext cx="332700" cy="250100"/>
            </a:xfrm>
            <a:custGeom>
              <a:avLst/>
              <a:gdLst/>
              <a:ahLst/>
              <a:cxnLst/>
              <a:rect l="l" t="t" r="r" b="b"/>
              <a:pathLst>
                <a:path w="13308" h="10004" extrusionOk="0">
                  <a:moveTo>
                    <a:pt x="675" y="0"/>
                  </a:moveTo>
                  <a:lnTo>
                    <a:pt x="562" y="23"/>
                  </a:lnTo>
                  <a:lnTo>
                    <a:pt x="428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0" y="338"/>
                  </a:lnTo>
                  <a:lnTo>
                    <a:pt x="45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45" y="877"/>
                  </a:lnTo>
                  <a:lnTo>
                    <a:pt x="113" y="990"/>
                  </a:lnTo>
                  <a:lnTo>
                    <a:pt x="180" y="1079"/>
                  </a:lnTo>
                  <a:lnTo>
                    <a:pt x="315" y="1147"/>
                  </a:lnTo>
                  <a:lnTo>
                    <a:pt x="1147" y="1574"/>
                  </a:lnTo>
                  <a:lnTo>
                    <a:pt x="1956" y="2024"/>
                  </a:lnTo>
                  <a:lnTo>
                    <a:pt x="2765" y="2473"/>
                  </a:lnTo>
                  <a:lnTo>
                    <a:pt x="3575" y="2945"/>
                  </a:lnTo>
                  <a:lnTo>
                    <a:pt x="4361" y="3440"/>
                  </a:lnTo>
                  <a:lnTo>
                    <a:pt x="5126" y="3934"/>
                  </a:lnTo>
                  <a:lnTo>
                    <a:pt x="5890" y="4451"/>
                  </a:lnTo>
                  <a:lnTo>
                    <a:pt x="6654" y="4968"/>
                  </a:lnTo>
                  <a:lnTo>
                    <a:pt x="7396" y="5530"/>
                  </a:lnTo>
                  <a:lnTo>
                    <a:pt x="8138" y="6092"/>
                  </a:lnTo>
                  <a:lnTo>
                    <a:pt x="8857" y="6654"/>
                  </a:lnTo>
                  <a:lnTo>
                    <a:pt x="9554" y="7261"/>
                  </a:lnTo>
                  <a:lnTo>
                    <a:pt x="10251" y="7868"/>
                  </a:lnTo>
                  <a:lnTo>
                    <a:pt x="10925" y="8498"/>
                  </a:lnTo>
                  <a:lnTo>
                    <a:pt x="11600" y="9149"/>
                  </a:lnTo>
                  <a:lnTo>
                    <a:pt x="12251" y="9824"/>
                  </a:lnTo>
                  <a:lnTo>
                    <a:pt x="12364" y="9914"/>
                  </a:lnTo>
                  <a:lnTo>
                    <a:pt x="12476" y="9981"/>
                  </a:lnTo>
                  <a:lnTo>
                    <a:pt x="12589" y="10004"/>
                  </a:lnTo>
                  <a:lnTo>
                    <a:pt x="12813" y="10004"/>
                  </a:lnTo>
                  <a:lnTo>
                    <a:pt x="12926" y="9959"/>
                  </a:lnTo>
                  <a:lnTo>
                    <a:pt x="13016" y="9891"/>
                  </a:lnTo>
                  <a:lnTo>
                    <a:pt x="13106" y="9824"/>
                  </a:lnTo>
                  <a:lnTo>
                    <a:pt x="13173" y="9734"/>
                  </a:lnTo>
                  <a:lnTo>
                    <a:pt x="13241" y="9622"/>
                  </a:lnTo>
                  <a:lnTo>
                    <a:pt x="13285" y="9532"/>
                  </a:lnTo>
                  <a:lnTo>
                    <a:pt x="13308" y="9419"/>
                  </a:lnTo>
                  <a:lnTo>
                    <a:pt x="13308" y="9284"/>
                  </a:lnTo>
                  <a:lnTo>
                    <a:pt x="13263" y="9172"/>
                  </a:lnTo>
                  <a:lnTo>
                    <a:pt x="13218" y="9060"/>
                  </a:lnTo>
                  <a:lnTo>
                    <a:pt x="13128" y="8947"/>
                  </a:lnTo>
                  <a:lnTo>
                    <a:pt x="12454" y="8273"/>
                  </a:lnTo>
                  <a:lnTo>
                    <a:pt x="11779" y="7598"/>
                  </a:lnTo>
                  <a:lnTo>
                    <a:pt x="11083" y="6947"/>
                  </a:lnTo>
                  <a:lnTo>
                    <a:pt x="10386" y="6317"/>
                  </a:lnTo>
                  <a:lnTo>
                    <a:pt x="9644" y="5710"/>
                  </a:lnTo>
                  <a:lnTo>
                    <a:pt x="8925" y="5126"/>
                  </a:lnTo>
                  <a:lnTo>
                    <a:pt x="8183" y="4564"/>
                  </a:lnTo>
                  <a:lnTo>
                    <a:pt x="7418" y="4002"/>
                  </a:lnTo>
                  <a:lnTo>
                    <a:pt x="6632" y="3462"/>
                  </a:lnTo>
                  <a:lnTo>
                    <a:pt x="5867" y="2923"/>
                  </a:lnTo>
                  <a:lnTo>
                    <a:pt x="5058" y="2428"/>
                  </a:lnTo>
                  <a:lnTo>
                    <a:pt x="4249" y="1934"/>
                  </a:lnTo>
                  <a:lnTo>
                    <a:pt x="3440" y="1439"/>
                  </a:lnTo>
                  <a:lnTo>
                    <a:pt x="2608" y="967"/>
                  </a:lnTo>
                  <a:lnTo>
                    <a:pt x="1776" y="517"/>
                  </a:lnTo>
                  <a:lnTo>
                    <a:pt x="945" y="90"/>
                  </a:lnTo>
                  <a:lnTo>
                    <a:pt x="810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4749600" y="3463850"/>
              <a:ext cx="51725" cy="114675"/>
            </a:xfrm>
            <a:custGeom>
              <a:avLst/>
              <a:gdLst/>
              <a:ahLst/>
              <a:cxnLst/>
              <a:rect l="l" t="t" r="r" b="b"/>
              <a:pathLst>
                <a:path w="2069" h="4587" extrusionOk="0">
                  <a:moveTo>
                    <a:pt x="1327" y="1"/>
                  </a:moveTo>
                  <a:lnTo>
                    <a:pt x="1237" y="23"/>
                  </a:lnTo>
                  <a:lnTo>
                    <a:pt x="1124" y="46"/>
                  </a:lnTo>
                  <a:lnTo>
                    <a:pt x="1034" y="113"/>
                  </a:lnTo>
                  <a:lnTo>
                    <a:pt x="967" y="203"/>
                  </a:lnTo>
                  <a:lnTo>
                    <a:pt x="900" y="316"/>
                  </a:lnTo>
                  <a:lnTo>
                    <a:pt x="855" y="451"/>
                  </a:lnTo>
                  <a:lnTo>
                    <a:pt x="697" y="1305"/>
                  </a:lnTo>
                  <a:lnTo>
                    <a:pt x="517" y="2159"/>
                  </a:lnTo>
                  <a:lnTo>
                    <a:pt x="428" y="2586"/>
                  </a:lnTo>
                  <a:lnTo>
                    <a:pt x="315" y="3013"/>
                  </a:lnTo>
                  <a:lnTo>
                    <a:pt x="180" y="3440"/>
                  </a:lnTo>
                  <a:lnTo>
                    <a:pt x="23" y="3845"/>
                  </a:lnTo>
                  <a:lnTo>
                    <a:pt x="0" y="3980"/>
                  </a:lnTo>
                  <a:lnTo>
                    <a:pt x="0" y="4115"/>
                  </a:lnTo>
                  <a:lnTo>
                    <a:pt x="23" y="4205"/>
                  </a:lnTo>
                  <a:lnTo>
                    <a:pt x="68" y="4317"/>
                  </a:lnTo>
                  <a:lnTo>
                    <a:pt x="135" y="4407"/>
                  </a:lnTo>
                  <a:lnTo>
                    <a:pt x="203" y="4474"/>
                  </a:lnTo>
                  <a:lnTo>
                    <a:pt x="315" y="4519"/>
                  </a:lnTo>
                  <a:lnTo>
                    <a:pt x="428" y="4564"/>
                  </a:lnTo>
                  <a:lnTo>
                    <a:pt x="540" y="4587"/>
                  </a:lnTo>
                  <a:lnTo>
                    <a:pt x="652" y="4587"/>
                  </a:lnTo>
                  <a:lnTo>
                    <a:pt x="765" y="4564"/>
                  </a:lnTo>
                  <a:lnTo>
                    <a:pt x="877" y="4542"/>
                  </a:lnTo>
                  <a:lnTo>
                    <a:pt x="989" y="4474"/>
                  </a:lnTo>
                  <a:lnTo>
                    <a:pt x="1079" y="4407"/>
                  </a:lnTo>
                  <a:lnTo>
                    <a:pt x="1169" y="4294"/>
                  </a:lnTo>
                  <a:lnTo>
                    <a:pt x="1237" y="4182"/>
                  </a:lnTo>
                  <a:lnTo>
                    <a:pt x="1372" y="3755"/>
                  </a:lnTo>
                  <a:lnTo>
                    <a:pt x="1507" y="3350"/>
                  </a:lnTo>
                  <a:lnTo>
                    <a:pt x="1619" y="2923"/>
                  </a:lnTo>
                  <a:lnTo>
                    <a:pt x="1709" y="2496"/>
                  </a:lnTo>
                  <a:lnTo>
                    <a:pt x="1889" y="1642"/>
                  </a:lnTo>
                  <a:lnTo>
                    <a:pt x="2046" y="765"/>
                  </a:lnTo>
                  <a:lnTo>
                    <a:pt x="2068" y="630"/>
                  </a:lnTo>
                  <a:lnTo>
                    <a:pt x="2046" y="495"/>
                  </a:lnTo>
                  <a:lnTo>
                    <a:pt x="2001" y="383"/>
                  </a:lnTo>
                  <a:lnTo>
                    <a:pt x="1956" y="271"/>
                  </a:lnTo>
                  <a:lnTo>
                    <a:pt x="1866" y="181"/>
                  </a:lnTo>
                  <a:lnTo>
                    <a:pt x="1776" y="113"/>
                  </a:lnTo>
                  <a:lnTo>
                    <a:pt x="1664" y="68"/>
                  </a:lnTo>
                  <a:lnTo>
                    <a:pt x="1551" y="23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5567825" y="3169950"/>
              <a:ext cx="136600" cy="273150"/>
            </a:xfrm>
            <a:custGeom>
              <a:avLst/>
              <a:gdLst/>
              <a:ahLst/>
              <a:cxnLst/>
              <a:rect l="l" t="t" r="r" b="b"/>
              <a:pathLst>
                <a:path w="5464" h="10926" extrusionOk="0">
                  <a:moveTo>
                    <a:pt x="4744" y="0"/>
                  </a:moveTo>
                  <a:lnTo>
                    <a:pt x="4632" y="45"/>
                  </a:lnTo>
                  <a:lnTo>
                    <a:pt x="4519" y="90"/>
                  </a:lnTo>
                  <a:lnTo>
                    <a:pt x="4429" y="158"/>
                  </a:lnTo>
                  <a:lnTo>
                    <a:pt x="4339" y="225"/>
                  </a:lnTo>
                  <a:lnTo>
                    <a:pt x="4272" y="338"/>
                  </a:lnTo>
                  <a:lnTo>
                    <a:pt x="4227" y="450"/>
                  </a:lnTo>
                  <a:lnTo>
                    <a:pt x="4227" y="607"/>
                  </a:lnTo>
                  <a:lnTo>
                    <a:pt x="4182" y="1282"/>
                  </a:lnTo>
                  <a:lnTo>
                    <a:pt x="4115" y="1956"/>
                  </a:lnTo>
                  <a:lnTo>
                    <a:pt x="4025" y="2608"/>
                  </a:lnTo>
                  <a:lnTo>
                    <a:pt x="3912" y="3237"/>
                  </a:lnTo>
                  <a:lnTo>
                    <a:pt x="3755" y="3867"/>
                  </a:lnTo>
                  <a:lnTo>
                    <a:pt x="3575" y="4474"/>
                  </a:lnTo>
                  <a:lnTo>
                    <a:pt x="3373" y="5058"/>
                  </a:lnTo>
                  <a:lnTo>
                    <a:pt x="3125" y="5643"/>
                  </a:lnTo>
                  <a:lnTo>
                    <a:pt x="2856" y="6205"/>
                  </a:lnTo>
                  <a:lnTo>
                    <a:pt x="2563" y="6767"/>
                  </a:lnTo>
                  <a:lnTo>
                    <a:pt x="2249" y="7306"/>
                  </a:lnTo>
                  <a:lnTo>
                    <a:pt x="1889" y="7846"/>
                  </a:lnTo>
                  <a:lnTo>
                    <a:pt x="1507" y="8363"/>
                  </a:lnTo>
                  <a:lnTo>
                    <a:pt x="1080" y="8857"/>
                  </a:lnTo>
                  <a:lnTo>
                    <a:pt x="653" y="9374"/>
                  </a:lnTo>
                  <a:lnTo>
                    <a:pt x="181" y="9869"/>
                  </a:lnTo>
                  <a:lnTo>
                    <a:pt x="91" y="9959"/>
                  </a:lnTo>
                  <a:lnTo>
                    <a:pt x="23" y="10071"/>
                  </a:lnTo>
                  <a:lnTo>
                    <a:pt x="1" y="10206"/>
                  </a:lnTo>
                  <a:lnTo>
                    <a:pt x="1" y="10318"/>
                  </a:lnTo>
                  <a:lnTo>
                    <a:pt x="1" y="10431"/>
                  </a:lnTo>
                  <a:lnTo>
                    <a:pt x="46" y="10543"/>
                  </a:lnTo>
                  <a:lnTo>
                    <a:pt x="113" y="10633"/>
                  </a:lnTo>
                  <a:lnTo>
                    <a:pt x="181" y="10723"/>
                  </a:lnTo>
                  <a:lnTo>
                    <a:pt x="271" y="10790"/>
                  </a:lnTo>
                  <a:lnTo>
                    <a:pt x="383" y="10858"/>
                  </a:lnTo>
                  <a:lnTo>
                    <a:pt x="473" y="10903"/>
                  </a:lnTo>
                  <a:lnTo>
                    <a:pt x="585" y="10925"/>
                  </a:lnTo>
                  <a:lnTo>
                    <a:pt x="698" y="10903"/>
                  </a:lnTo>
                  <a:lnTo>
                    <a:pt x="833" y="10880"/>
                  </a:lnTo>
                  <a:lnTo>
                    <a:pt x="945" y="10835"/>
                  </a:lnTo>
                  <a:lnTo>
                    <a:pt x="1057" y="10745"/>
                  </a:lnTo>
                  <a:lnTo>
                    <a:pt x="1552" y="10206"/>
                  </a:lnTo>
                  <a:lnTo>
                    <a:pt x="2046" y="9644"/>
                  </a:lnTo>
                  <a:lnTo>
                    <a:pt x="2496" y="9104"/>
                  </a:lnTo>
                  <a:lnTo>
                    <a:pt x="2923" y="8520"/>
                  </a:lnTo>
                  <a:lnTo>
                    <a:pt x="3305" y="7935"/>
                  </a:lnTo>
                  <a:lnTo>
                    <a:pt x="3665" y="7351"/>
                  </a:lnTo>
                  <a:lnTo>
                    <a:pt x="3980" y="6744"/>
                  </a:lnTo>
                  <a:lnTo>
                    <a:pt x="4272" y="6115"/>
                  </a:lnTo>
                  <a:lnTo>
                    <a:pt x="4542" y="5463"/>
                  </a:lnTo>
                  <a:lnTo>
                    <a:pt x="4766" y="4811"/>
                  </a:lnTo>
                  <a:lnTo>
                    <a:pt x="4946" y="4159"/>
                  </a:lnTo>
                  <a:lnTo>
                    <a:pt x="5126" y="3485"/>
                  </a:lnTo>
                  <a:lnTo>
                    <a:pt x="5261" y="2788"/>
                  </a:lnTo>
                  <a:lnTo>
                    <a:pt x="5351" y="2068"/>
                  </a:lnTo>
                  <a:lnTo>
                    <a:pt x="5418" y="1349"/>
                  </a:lnTo>
                  <a:lnTo>
                    <a:pt x="5463" y="607"/>
                  </a:lnTo>
                  <a:lnTo>
                    <a:pt x="5441" y="450"/>
                  </a:lnTo>
                  <a:lnTo>
                    <a:pt x="5418" y="338"/>
                  </a:lnTo>
                  <a:lnTo>
                    <a:pt x="5351" y="225"/>
                  </a:lnTo>
                  <a:lnTo>
                    <a:pt x="5283" y="158"/>
                  </a:lnTo>
                  <a:lnTo>
                    <a:pt x="5193" y="90"/>
                  </a:lnTo>
                  <a:lnTo>
                    <a:pt x="5081" y="45"/>
                  </a:lnTo>
                  <a:lnTo>
                    <a:pt x="4969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4272475" y="3574575"/>
              <a:ext cx="64650" cy="64075"/>
            </a:xfrm>
            <a:custGeom>
              <a:avLst/>
              <a:gdLst/>
              <a:ahLst/>
              <a:cxnLst/>
              <a:rect l="l" t="t" r="r" b="b"/>
              <a:pathLst>
                <a:path w="2586" h="2563" extrusionOk="0">
                  <a:moveTo>
                    <a:pt x="1911" y="0"/>
                  </a:moveTo>
                  <a:lnTo>
                    <a:pt x="1799" y="23"/>
                  </a:lnTo>
                  <a:lnTo>
                    <a:pt x="1664" y="68"/>
                  </a:lnTo>
                  <a:lnTo>
                    <a:pt x="1417" y="225"/>
                  </a:lnTo>
                  <a:lnTo>
                    <a:pt x="1192" y="382"/>
                  </a:lnTo>
                  <a:lnTo>
                    <a:pt x="967" y="562"/>
                  </a:lnTo>
                  <a:lnTo>
                    <a:pt x="765" y="742"/>
                  </a:lnTo>
                  <a:lnTo>
                    <a:pt x="585" y="967"/>
                  </a:lnTo>
                  <a:lnTo>
                    <a:pt x="405" y="1169"/>
                  </a:lnTo>
                  <a:lnTo>
                    <a:pt x="248" y="1394"/>
                  </a:lnTo>
                  <a:lnTo>
                    <a:pt x="91" y="1641"/>
                  </a:lnTo>
                  <a:lnTo>
                    <a:pt x="23" y="1776"/>
                  </a:lnTo>
                  <a:lnTo>
                    <a:pt x="1" y="1889"/>
                  </a:lnTo>
                  <a:lnTo>
                    <a:pt x="1" y="2001"/>
                  </a:lnTo>
                  <a:lnTo>
                    <a:pt x="23" y="2113"/>
                  </a:lnTo>
                  <a:lnTo>
                    <a:pt x="68" y="2226"/>
                  </a:lnTo>
                  <a:lnTo>
                    <a:pt x="136" y="2316"/>
                  </a:lnTo>
                  <a:lnTo>
                    <a:pt x="226" y="2406"/>
                  </a:lnTo>
                  <a:lnTo>
                    <a:pt x="315" y="2473"/>
                  </a:lnTo>
                  <a:lnTo>
                    <a:pt x="428" y="2518"/>
                  </a:lnTo>
                  <a:lnTo>
                    <a:pt x="540" y="2540"/>
                  </a:lnTo>
                  <a:lnTo>
                    <a:pt x="653" y="2563"/>
                  </a:lnTo>
                  <a:lnTo>
                    <a:pt x="765" y="2563"/>
                  </a:lnTo>
                  <a:lnTo>
                    <a:pt x="877" y="2518"/>
                  </a:lnTo>
                  <a:lnTo>
                    <a:pt x="990" y="2473"/>
                  </a:lnTo>
                  <a:lnTo>
                    <a:pt x="1080" y="2383"/>
                  </a:lnTo>
                  <a:lnTo>
                    <a:pt x="1170" y="2271"/>
                  </a:lnTo>
                  <a:lnTo>
                    <a:pt x="1394" y="1934"/>
                  </a:lnTo>
                  <a:lnTo>
                    <a:pt x="1642" y="1619"/>
                  </a:lnTo>
                  <a:lnTo>
                    <a:pt x="1777" y="1484"/>
                  </a:lnTo>
                  <a:lnTo>
                    <a:pt x="1934" y="1372"/>
                  </a:lnTo>
                  <a:lnTo>
                    <a:pt x="2114" y="1259"/>
                  </a:lnTo>
                  <a:lnTo>
                    <a:pt x="2271" y="1147"/>
                  </a:lnTo>
                  <a:lnTo>
                    <a:pt x="2406" y="1079"/>
                  </a:lnTo>
                  <a:lnTo>
                    <a:pt x="2496" y="989"/>
                  </a:lnTo>
                  <a:lnTo>
                    <a:pt x="2541" y="877"/>
                  </a:lnTo>
                  <a:lnTo>
                    <a:pt x="2586" y="787"/>
                  </a:lnTo>
                  <a:lnTo>
                    <a:pt x="2586" y="675"/>
                  </a:lnTo>
                  <a:lnTo>
                    <a:pt x="2586" y="562"/>
                  </a:lnTo>
                  <a:lnTo>
                    <a:pt x="2541" y="450"/>
                  </a:lnTo>
                  <a:lnTo>
                    <a:pt x="2496" y="338"/>
                  </a:lnTo>
                  <a:lnTo>
                    <a:pt x="2428" y="248"/>
                  </a:lnTo>
                  <a:lnTo>
                    <a:pt x="2361" y="158"/>
                  </a:lnTo>
                  <a:lnTo>
                    <a:pt x="2249" y="90"/>
                  </a:lnTo>
                  <a:lnTo>
                    <a:pt x="2159" y="45"/>
                  </a:lnTo>
                  <a:lnTo>
                    <a:pt x="2046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4102200" y="3789250"/>
              <a:ext cx="42175" cy="44975"/>
            </a:xfrm>
            <a:custGeom>
              <a:avLst/>
              <a:gdLst/>
              <a:ahLst/>
              <a:cxnLst/>
              <a:rect l="l" t="t" r="r" b="b"/>
              <a:pathLst>
                <a:path w="1687" h="1799" extrusionOk="0">
                  <a:moveTo>
                    <a:pt x="922" y="0"/>
                  </a:moveTo>
                  <a:lnTo>
                    <a:pt x="810" y="23"/>
                  </a:lnTo>
                  <a:lnTo>
                    <a:pt x="697" y="90"/>
                  </a:lnTo>
                  <a:lnTo>
                    <a:pt x="608" y="158"/>
                  </a:lnTo>
                  <a:lnTo>
                    <a:pt x="518" y="270"/>
                  </a:lnTo>
                  <a:lnTo>
                    <a:pt x="91" y="899"/>
                  </a:lnTo>
                  <a:lnTo>
                    <a:pt x="23" y="1012"/>
                  </a:lnTo>
                  <a:lnTo>
                    <a:pt x="1" y="1147"/>
                  </a:lnTo>
                  <a:lnTo>
                    <a:pt x="1" y="1259"/>
                  </a:lnTo>
                  <a:lnTo>
                    <a:pt x="23" y="1372"/>
                  </a:lnTo>
                  <a:lnTo>
                    <a:pt x="68" y="1461"/>
                  </a:lnTo>
                  <a:lnTo>
                    <a:pt x="113" y="1551"/>
                  </a:lnTo>
                  <a:lnTo>
                    <a:pt x="203" y="1641"/>
                  </a:lnTo>
                  <a:lnTo>
                    <a:pt x="293" y="1709"/>
                  </a:lnTo>
                  <a:lnTo>
                    <a:pt x="405" y="1754"/>
                  </a:lnTo>
                  <a:lnTo>
                    <a:pt x="518" y="1799"/>
                  </a:lnTo>
                  <a:lnTo>
                    <a:pt x="742" y="1799"/>
                  </a:lnTo>
                  <a:lnTo>
                    <a:pt x="855" y="1776"/>
                  </a:lnTo>
                  <a:lnTo>
                    <a:pt x="967" y="1709"/>
                  </a:lnTo>
                  <a:lnTo>
                    <a:pt x="1080" y="1619"/>
                  </a:lnTo>
                  <a:lnTo>
                    <a:pt x="1170" y="1529"/>
                  </a:lnTo>
                  <a:lnTo>
                    <a:pt x="1574" y="899"/>
                  </a:lnTo>
                  <a:lnTo>
                    <a:pt x="1642" y="787"/>
                  </a:lnTo>
                  <a:lnTo>
                    <a:pt x="1687" y="652"/>
                  </a:lnTo>
                  <a:lnTo>
                    <a:pt x="1687" y="540"/>
                  </a:lnTo>
                  <a:lnTo>
                    <a:pt x="1664" y="427"/>
                  </a:lnTo>
                  <a:lnTo>
                    <a:pt x="1619" y="338"/>
                  </a:lnTo>
                  <a:lnTo>
                    <a:pt x="1552" y="248"/>
                  </a:lnTo>
                  <a:lnTo>
                    <a:pt x="1462" y="158"/>
                  </a:lnTo>
                  <a:lnTo>
                    <a:pt x="1372" y="90"/>
                  </a:lnTo>
                  <a:lnTo>
                    <a:pt x="1259" y="45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3996550" y="3753275"/>
              <a:ext cx="33750" cy="37125"/>
            </a:xfrm>
            <a:custGeom>
              <a:avLst/>
              <a:gdLst/>
              <a:ahLst/>
              <a:cxnLst/>
              <a:rect l="l" t="t" r="r" b="b"/>
              <a:pathLst>
                <a:path w="1350" h="1485" extrusionOk="0">
                  <a:moveTo>
                    <a:pt x="563" y="1"/>
                  </a:moveTo>
                  <a:lnTo>
                    <a:pt x="450" y="46"/>
                  </a:lnTo>
                  <a:lnTo>
                    <a:pt x="360" y="113"/>
                  </a:lnTo>
                  <a:lnTo>
                    <a:pt x="270" y="180"/>
                  </a:lnTo>
                  <a:lnTo>
                    <a:pt x="180" y="293"/>
                  </a:lnTo>
                  <a:lnTo>
                    <a:pt x="135" y="428"/>
                  </a:lnTo>
                  <a:lnTo>
                    <a:pt x="23" y="720"/>
                  </a:lnTo>
                  <a:lnTo>
                    <a:pt x="1" y="855"/>
                  </a:lnTo>
                  <a:lnTo>
                    <a:pt x="1" y="990"/>
                  </a:lnTo>
                  <a:lnTo>
                    <a:pt x="23" y="1102"/>
                  </a:lnTo>
                  <a:lnTo>
                    <a:pt x="68" y="1215"/>
                  </a:lnTo>
                  <a:lnTo>
                    <a:pt x="135" y="1282"/>
                  </a:lnTo>
                  <a:lnTo>
                    <a:pt x="225" y="1372"/>
                  </a:lnTo>
                  <a:lnTo>
                    <a:pt x="338" y="1417"/>
                  </a:lnTo>
                  <a:lnTo>
                    <a:pt x="428" y="1462"/>
                  </a:lnTo>
                  <a:lnTo>
                    <a:pt x="540" y="1484"/>
                  </a:lnTo>
                  <a:lnTo>
                    <a:pt x="675" y="1484"/>
                  </a:lnTo>
                  <a:lnTo>
                    <a:pt x="787" y="1462"/>
                  </a:lnTo>
                  <a:lnTo>
                    <a:pt x="900" y="1439"/>
                  </a:lnTo>
                  <a:lnTo>
                    <a:pt x="990" y="1372"/>
                  </a:lnTo>
                  <a:lnTo>
                    <a:pt x="1080" y="1282"/>
                  </a:lnTo>
                  <a:lnTo>
                    <a:pt x="1169" y="1192"/>
                  </a:lnTo>
                  <a:lnTo>
                    <a:pt x="1214" y="1057"/>
                  </a:lnTo>
                  <a:lnTo>
                    <a:pt x="1327" y="742"/>
                  </a:lnTo>
                  <a:lnTo>
                    <a:pt x="1349" y="608"/>
                  </a:lnTo>
                  <a:lnTo>
                    <a:pt x="1349" y="495"/>
                  </a:lnTo>
                  <a:lnTo>
                    <a:pt x="1327" y="383"/>
                  </a:lnTo>
                  <a:lnTo>
                    <a:pt x="1282" y="270"/>
                  </a:lnTo>
                  <a:lnTo>
                    <a:pt x="1214" y="180"/>
                  </a:lnTo>
                  <a:lnTo>
                    <a:pt x="1124" y="113"/>
                  </a:lnTo>
                  <a:lnTo>
                    <a:pt x="1035" y="46"/>
                  </a:lnTo>
                  <a:lnTo>
                    <a:pt x="922" y="23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3885850" y="3430150"/>
              <a:ext cx="41050" cy="79250"/>
            </a:xfrm>
            <a:custGeom>
              <a:avLst/>
              <a:gdLst/>
              <a:ahLst/>
              <a:cxnLst/>
              <a:rect l="l" t="t" r="r" b="b"/>
              <a:pathLst>
                <a:path w="1642" h="3170" extrusionOk="0">
                  <a:moveTo>
                    <a:pt x="607" y="0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70" y="135"/>
                  </a:lnTo>
                  <a:lnTo>
                    <a:pt x="180" y="203"/>
                  </a:lnTo>
                  <a:lnTo>
                    <a:pt x="113" y="292"/>
                  </a:lnTo>
                  <a:lnTo>
                    <a:pt x="45" y="382"/>
                  </a:lnTo>
                  <a:lnTo>
                    <a:pt x="23" y="517"/>
                  </a:lnTo>
                  <a:lnTo>
                    <a:pt x="0" y="630"/>
                  </a:lnTo>
                  <a:lnTo>
                    <a:pt x="23" y="787"/>
                  </a:lnTo>
                  <a:lnTo>
                    <a:pt x="225" y="1754"/>
                  </a:lnTo>
                  <a:lnTo>
                    <a:pt x="427" y="2743"/>
                  </a:lnTo>
                  <a:lnTo>
                    <a:pt x="472" y="2878"/>
                  </a:lnTo>
                  <a:lnTo>
                    <a:pt x="540" y="2967"/>
                  </a:lnTo>
                  <a:lnTo>
                    <a:pt x="630" y="3057"/>
                  </a:lnTo>
                  <a:lnTo>
                    <a:pt x="720" y="3125"/>
                  </a:lnTo>
                  <a:lnTo>
                    <a:pt x="832" y="3170"/>
                  </a:lnTo>
                  <a:lnTo>
                    <a:pt x="1057" y="3170"/>
                  </a:lnTo>
                  <a:lnTo>
                    <a:pt x="1169" y="3147"/>
                  </a:lnTo>
                  <a:lnTo>
                    <a:pt x="1281" y="3125"/>
                  </a:lnTo>
                  <a:lnTo>
                    <a:pt x="1371" y="3057"/>
                  </a:lnTo>
                  <a:lnTo>
                    <a:pt x="1461" y="2990"/>
                  </a:lnTo>
                  <a:lnTo>
                    <a:pt x="1529" y="2900"/>
                  </a:lnTo>
                  <a:lnTo>
                    <a:pt x="1596" y="2788"/>
                  </a:lnTo>
                  <a:lnTo>
                    <a:pt x="1641" y="2675"/>
                  </a:lnTo>
                  <a:lnTo>
                    <a:pt x="1641" y="2540"/>
                  </a:lnTo>
                  <a:lnTo>
                    <a:pt x="1619" y="2405"/>
                  </a:lnTo>
                  <a:lnTo>
                    <a:pt x="1416" y="1416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4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3783000" y="4078100"/>
              <a:ext cx="36000" cy="86575"/>
            </a:xfrm>
            <a:custGeom>
              <a:avLst/>
              <a:gdLst/>
              <a:ahLst/>
              <a:cxnLst/>
              <a:rect l="l" t="t" r="r" b="b"/>
              <a:pathLst>
                <a:path w="1440" h="3463" extrusionOk="0">
                  <a:moveTo>
                    <a:pt x="697" y="1"/>
                  </a:moveTo>
                  <a:lnTo>
                    <a:pt x="585" y="23"/>
                  </a:lnTo>
                  <a:lnTo>
                    <a:pt x="495" y="68"/>
                  </a:lnTo>
                  <a:lnTo>
                    <a:pt x="405" y="135"/>
                  </a:lnTo>
                  <a:lnTo>
                    <a:pt x="315" y="225"/>
                  </a:lnTo>
                  <a:lnTo>
                    <a:pt x="248" y="338"/>
                  </a:lnTo>
                  <a:lnTo>
                    <a:pt x="203" y="450"/>
                  </a:lnTo>
                  <a:lnTo>
                    <a:pt x="180" y="585"/>
                  </a:lnTo>
                  <a:lnTo>
                    <a:pt x="180" y="1125"/>
                  </a:lnTo>
                  <a:lnTo>
                    <a:pt x="135" y="1642"/>
                  </a:lnTo>
                  <a:lnTo>
                    <a:pt x="90" y="2181"/>
                  </a:lnTo>
                  <a:lnTo>
                    <a:pt x="1" y="2698"/>
                  </a:lnTo>
                  <a:lnTo>
                    <a:pt x="1" y="2833"/>
                  </a:lnTo>
                  <a:lnTo>
                    <a:pt x="1" y="2968"/>
                  </a:lnTo>
                  <a:lnTo>
                    <a:pt x="45" y="3080"/>
                  </a:lnTo>
                  <a:lnTo>
                    <a:pt x="113" y="3193"/>
                  </a:lnTo>
                  <a:lnTo>
                    <a:pt x="180" y="3283"/>
                  </a:lnTo>
                  <a:lnTo>
                    <a:pt x="270" y="3350"/>
                  </a:lnTo>
                  <a:lnTo>
                    <a:pt x="383" y="3417"/>
                  </a:lnTo>
                  <a:lnTo>
                    <a:pt x="495" y="3440"/>
                  </a:lnTo>
                  <a:lnTo>
                    <a:pt x="607" y="3462"/>
                  </a:lnTo>
                  <a:lnTo>
                    <a:pt x="832" y="3462"/>
                  </a:lnTo>
                  <a:lnTo>
                    <a:pt x="922" y="3417"/>
                  </a:lnTo>
                  <a:lnTo>
                    <a:pt x="1012" y="3350"/>
                  </a:lnTo>
                  <a:lnTo>
                    <a:pt x="1102" y="3260"/>
                  </a:lnTo>
                  <a:lnTo>
                    <a:pt x="1169" y="3170"/>
                  </a:lnTo>
                  <a:lnTo>
                    <a:pt x="1192" y="3035"/>
                  </a:lnTo>
                  <a:lnTo>
                    <a:pt x="1304" y="2428"/>
                  </a:lnTo>
                  <a:lnTo>
                    <a:pt x="1372" y="1821"/>
                  </a:lnTo>
                  <a:lnTo>
                    <a:pt x="1417" y="1192"/>
                  </a:lnTo>
                  <a:lnTo>
                    <a:pt x="1439" y="585"/>
                  </a:lnTo>
                  <a:lnTo>
                    <a:pt x="1417" y="450"/>
                  </a:lnTo>
                  <a:lnTo>
                    <a:pt x="1372" y="338"/>
                  </a:lnTo>
                  <a:lnTo>
                    <a:pt x="1327" y="225"/>
                  </a:lnTo>
                  <a:lnTo>
                    <a:pt x="1237" y="135"/>
                  </a:lnTo>
                  <a:lnTo>
                    <a:pt x="1147" y="68"/>
                  </a:lnTo>
                  <a:lnTo>
                    <a:pt x="1057" y="23"/>
                  </a:lnTo>
                  <a:lnTo>
                    <a:pt x="945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5433525" y="3264350"/>
              <a:ext cx="136025" cy="191675"/>
            </a:xfrm>
            <a:custGeom>
              <a:avLst/>
              <a:gdLst/>
              <a:ahLst/>
              <a:cxnLst/>
              <a:rect l="l" t="t" r="r" b="b"/>
              <a:pathLst>
                <a:path w="5441" h="7667" extrusionOk="0">
                  <a:moveTo>
                    <a:pt x="4766" y="1"/>
                  </a:moveTo>
                  <a:lnTo>
                    <a:pt x="4654" y="23"/>
                  </a:lnTo>
                  <a:lnTo>
                    <a:pt x="4564" y="46"/>
                  </a:lnTo>
                  <a:lnTo>
                    <a:pt x="4474" y="113"/>
                  </a:lnTo>
                  <a:lnTo>
                    <a:pt x="4384" y="203"/>
                  </a:lnTo>
                  <a:lnTo>
                    <a:pt x="4316" y="338"/>
                  </a:lnTo>
                  <a:lnTo>
                    <a:pt x="3912" y="1192"/>
                  </a:lnTo>
                  <a:lnTo>
                    <a:pt x="3485" y="2046"/>
                  </a:lnTo>
                  <a:lnTo>
                    <a:pt x="3035" y="2856"/>
                  </a:lnTo>
                  <a:lnTo>
                    <a:pt x="2540" y="3665"/>
                  </a:lnTo>
                  <a:lnTo>
                    <a:pt x="2001" y="4429"/>
                  </a:lnTo>
                  <a:lnTo>
                    <a:pt x="1439" y="5171"/>
                  </a:lnTo>
                  <a:lnTo>
                    <a:pt x="832" y="5890"/>
                  </a:lnTo>
                  <a:lnTo>
                    <a:pt x="180" y="6610"/>
                  </a:lnTo>
                  <a:lnTo>
                    <a:pt x="90" y="6700"/>
                  </a:lnTo>
                  <a:lnTo>
                    <a:pt x="23" y="6812"/>
                  </a:lnTo>
                  <a:lnTo>
                    <a:pt x="0" y="6947"/>
                  </a:lnTo>
                  <a:lnTo>
                    <a:pt x="0" y="7059"/>
                  </a:lnTo>
                  <a:lnTo>
                    <a:pt x="23" y="7172"/>
                  </a:lnTo>
                  <a:lnTo>
                    <a:pt x="68" y="7284"/>
                  </a:lnTo>
                  <a:lnTo>
                    <a:pt x="113" y="7374"/>
                  </a:lnTo>
                  <a:lnTo>
                    <a:pt x="203" y="7464"/>
                  </a:lnTo>
                  <a:lnTo>
                    <a:pt x="293" y="7531"/>
                  </a:lnTo>
                  <a:lnTo>
                    <a:pt x="383" y="7599"/>
                  </a:lnTo>
                  <a:lnTo>
                    <a:pt x="495" y="7644"/>
                  </a:lnTo>
                  <a:lnTo>
                    <a:pt x="607" y="7666"/>
                  </a:lnTo>
                  <a:lnTo>
                    <a:pt x="720" y="7644"/>
                  </a:lnTo>
                  <a:lnTo>
                    <a:pt x="832" y="7621"/>
                  </a:lnTo>
                  <a:lnTo>
                    <a:pt x="944" y="7554"/>
                  </a:lnTo>
                  <a:lnTo>
                    <a:pt x="1057" y="7464"/>
                  </a:lnTo>
                  <a:lnTo>
                    <a:pt x="1731" y="6745"/>
                  </a:lnTo>
                  <a:lnTo>
                    <a:pt x="2383" y="6003"/>
                  </a:lnTo>
                  <a:lnTo>
                    <a:pt x="2968" y="5216"/>
                  </a:lnTo>
                  <a:lnTo>
                    <a:pt x="3507" y="4407"/>
                  </a:lnTo>
                  <a:lnTo>
                    <a:pt x="4024" y="3598"/>
                  </a:lnTo>
                  <a:lnTo>
                    <a:pt x="4519" y="2743"/>
                  </a:lnTo>
                  <a:lnTo>
                    <a:pt x="4968" y="1867"/>
                  </a:lnTo>
                  <a:lnTo>
                    <a:pt x="5373" y="945"/>
                  </a:lnTo>
                  <a:lnTo>
                    <a:pt x="5418" y="810"/>
                  </a:lnTo>
                  <a:lnTo>
                    <a:pt x="5440" y="698"/>
                  </a:lnTo>
                  <a:lnTo>
                    <a:pt x="5418" y="563"/>
                  </a:lnTo>
                  <a:lnTo>
                    <a:pt x="5395" y="450"/>
                  </a:lnTo>
                  <a:lnTo>
                    <a:pt x="5328" y="338"/>
                  </a:lnTo>
                  <a:lnTo>
                    <a:pt x="5260" y="248"/>
                  </a:lnTo>
                  <a:lnTo>
                    <a:pt x="5193" y="158"/>
                  </a:lnTo>
                  <a:lnTo>
                    <a:pt x="5081" y="91"/>
                  </a:lnTo>
                  <a:lnTo>
                    <a:pt x="4991" y="46"/>
                  </a:lnTo>
                  <a:lnTo>
                    <a:pt x="4878" y="23"/>
                  </a:lnTo>
                  <a:lnTo>
                    <a:pt x="4766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5765650" y="3260425"/>
              <a:ext cx="54525" cy="132100"/>
            </a:xfrm>
            <a:custGeom>
              <a:avLst/>
              <a:gdLst/>
              <a:ahLst/>
              <a:cxnLst/>
              <a:rect l="l" t="t" r="r" b="b"/>
              <a:pathLst>
                <a:path w="2181" h="5284" extrusionOk="0">
                  <a:moveTo>
                    <a:pt x="1462" y="1"/>
                  </a:moveTo>
                  <a:lnTo>
                    <a:pt x="1349" y="23"/>
                  </a:lnTo>
                  <a:lnTo>
                    <a:pt x="1237" y="68"/>
                  </a:lnTo>
                  <a:lnTo>
                    <a:pt x="1147" y="135"/>
                  </a:lnTo>
                  <a:lnTo>
                    <a:pt x="1057" y="225"/>
                  </a:lnTo>
                  <a:lnTo>
                    <a:pt x="1012" y="338"/>
                  </a:lnTo>
                  <a:lnTo>
                    <a:pt x="967" y="450"/>
                  </a:lnTo>
                  <a:lnTo>
                    <a:pt x="945" y="585"/>
                  </a:lnTo>
                  <a:lnTo>
                    <a:pt x="922" y="1102"/>
                  </a:lnTo>
                  <a:lnTo>
                    <a:pt x="877" y="1619"/>
                  </a:lnTo>
                  <a:lnTo>
                    <a:pt x="810" y="2114"/>
                  </a:lnTo>
                  <a:lnTo>
                    <a:pt x="697" y="2608"/>
                  </a:lnTo>
                  <a:lnTo>
                    <a:pt x="562" y="3103"/>
                  </a:lnTo>
                  <a:lnTo>
                    <a:pt x="405" y="3597"/>
                  </a:lnTo>
                  <a:lnTo>
                    <a:pt x="225" y="4069"/>
                  </a:lnTo>
                  <a:lnTo>
                    <a:pt x="45" y="4564"/>
                  </a:lnTo>
                  <a:lnTo>
                    <a:pt x="0" y="4676"/>
                  </a:lnTo>
                  <a:lnTo>
                    <a:pt x="0" y="4811"/>
                  </a:lnTo>
                  <a:lnTo>
                    <a:pt x="23" y="4923"/>
                  </a:lnTo>
                  <a:lnTo>
                    <a:pt x="68" y="5013"/>
                  </a:lnTo>
                  <a:lnTo>
                    <a:pt x="135" y="5103"/>
                  </a:lnTo>
                  <a:lnTo>
                    <a:pt x="203" y="5171"/>
                  </a:lnTo>
                  <a:lnTo>
                    <a:pt x="315" y="5238"/>
                  </a:lnTo>
                  <a:lnTo>
                    <a:pt x="405" y="5261"/>
                  </a:lnTo>
                  <a:lnTo>
                    <a:pt x="540" y="5283"/>
                  </a:lnTo>
                  <a:lnTo>
                    <a:pt x="765" y="5283"/>
                  </a:lnTo>
                  <a:lnTo>
                    <a:pt x="877" y="5238"/>
                  </a:lnTo>
                  <a:lnTo>
                    <a:pt x="990" y="5193"/>
                  </a:lnTo>
                  <a:lnTo>
                    <a:pt x="1079" y="5103"/>
                  </a:lnTo>
                  <a:lnTo>
                    <a:pt x="1169" y="5013"/>
                  </a:lnTo>
                  <a:lnTo>
                    <a:pt x="1237" y="4878"/>
                  </a:lnTo>
                  <a:lnTo>
                    <a:pt x="1439" y="4361"/>
                  </a:lnTo>
                  <a:lnTo>
                    <a:pt x="1619" y="3844"/>
                  </a:lnTo>
                  <a:lnTo>
                    <a:pt x="1776" y="3305"/>
                  </a:lnTo>
                  <a:lnTo>
                    <a:pt x="1934" y="2788"/>
                  </a:lnTo>
                  <a:lnTo>
                    <a:pt x="2046" y="2248"/>
                  </a:lnTo>
                  <a:lnTo>
                    <a:pt x="2113" y="1709"/>
                  </a:lnTo>
                  <a:lnTo>
                    <a:pt x="2181" y="1147"/>
                  </a:lnTo>
                  <a:lnTo>
                    <a:pt x="2181" y="585"/>
                  </a:lnTo>
                  <a:lnTo>
                    <a:pt x="2181" y="450"/>
                  </a:lnTo>
                  <a:lnTo>
                    <a:pt x="2136" y="338"/>
                  </a:lnTo>
                  <a:lnTo>
                    <a:pt x="2069" y="225"/>
                  </a:lnTo>
                  <a:lnTo>
                    <a:pt x="2001" y="135"/>
                  </a:lnTo>
                  <a:lnTo>
                    <a:pt x="1911" y="68"/>
                  </a:lnTo>
                  <a:lnTo>
                    <a:pt x="1799" y="2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4749600" y="3046300"/>
              <a:ext cx="31500" cy="47800"/>
            </a:xfrm>
            <a:custGeom>
              <a:avLst/>
              <a:gdLst/>
              <a:ahLst/>
              <a:cxnLst/>
              <a:rect l="l" t="t" r="r" b="b"/>
              <a:pathLst>
                <a:path w="1260" h="1912" extrusionOk="0">
                  <a:moveTo>
                    <a:pt x="517" y="1"/>
                  </a:moveTo>
                  <a:lnTo>
                    <a:pt x="405" y="23"/>
                  </a:lnTo>
                  <a:lnTo>
                    <a:pt x="293" y="68"/>
                  </a:lnTo>
                  <a:lnTo>
                    <a:pt x="203" y="136"/>
                  </a:lnTo>
                  <a:lnTo>
                    <a:pt x="135" y="226"/>
                  </a:lnTo>
                  <a:lnTo>
                    <a:pt x="68" y="338"/>
                  </a:lnTo>
                  <a:lnTo>
                    <a:pt x="23" y="451"/>
                  </a:lnTo>
                  <a:lnTo>
                    <a:pt x="0" y="585"/>
                  </a:lnTo>
                  <a:lnTo>
                    <a:pt x="0" y="1305"/>
                  </a:lnTo>
                  <a:lnTo>
                    <a:pt x="23" y="1462"/>
                  </a:lnTo>
                  <a:lnTo>
                    <a:pt x="68" y="1575"/>
                  </a:lnTo>
                  <a:lnTo>
                    <a:pt x="135" y="1687"/>
                  </a:lnTo>
                  <a:lnTo>
                    <a:pt x="203" y="1754"/>
                  </a:lnTo>
                  <a:lnTo>
                    <a:pt x="293" y="1822"/>
                  </a:lnTo>
                  <a:lnTo>
                    <a:pt x="405" y="1867"/>
                  </a:lnTo>
                  <a:lnTo>
                    <a:pt x="517" y="1912"/>
                  </a:lnTo>
                  <a:lnTo>
                    <a:pt x="742" y="1912"/>
                  </a:lnTo>
                  <a:lnTo>
                    <a:pt x="855" y="1867"/>
                  </a:lnTo>
                  <a:lnTo>
                    <a:pt x="967" y="1822"/>
                  </a:lnTo>
                  <a:lnTo>
                    <a:pt x="1057" y="1754"/>
                  </a:lnTo>
                  <a:lnTo>
                    <a:pt x="1124" y="1687"/>
                  </a:lnTo>
                  <a:lnTo>
                    <a:pt x="1192" y="1575"/>
                  </a:lnTo>
                  <a:lnTo>
                    <a:pt x="1237" y="1462"/>
                  </a:lnTo>
                  <a:lnTo>
                    <a:pt x="1259" y="1305"/>
                  </a:lnTo>
                  <a:lnTo>
                    <a:pt x="1259" y="585"/>
                  </a:lnTo>
                  <a:lnTo>
                    <a:pt x="1237" y="451"/>
                  </a:lnTo>
                  <a:lnTo>
                    <a:pt x="1192" y="338"/>
                  </a:lnTo>
                  <a:lnTo>
                    <a:pt x="1124" y="226"/>
                  </a:lnTo>
                  <a:lnTo>
                    <a:pt x="1057" y="136"/>
                  </a:lnTo>
                  <a:lnTo>
                    <a:pt x="967" y="68"/>
                  </a:lnTo>
                  <a:lnTo>
                    <a:pt x="855" y="23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4564700" y="2963150"/>
              <a:ext cx="37675" cy="46650"/>
            </a:xfrm>
            <a:custGeom>
              <a:avLst/>
              <a:gdLst/>
              <a:ahLst/>
              <a:cxnLst/>
              <a:rect l="l" t="t" r="r" b="b"/>
              <a:pathLst>
                <a:path w="1507" h="1866" extrusionOk="0">
                  <a:moveTo>
                    <a:pt x="540" y="0"/>
                  </a:moveTo>
                  <a:lnTo>
                    <a:pt x="428" y="23"/>
                  </a:lnTo>
                  <a:lnTo>
                    <a:pt x="338" y="90"/>
                  </a:lnTo>
                  <a:lnTo>
                    <a:pt x="226" y="157"/>
                  </a:lnTo>
                  <a:lnTo>
                    <a:pt x="158" y="225"/>
                  </a:lnTo>
                  <a:lnTo>
                    <a:pt x="91" y="315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74"/>
                  </a:lnTo>
                  <a:lnTo>
                    <a:pt x="23" y="787"/>
                  </a:lnTo>
                  <a:lnTo>
                    <a:pt x="68" y="922"/>
                  </a:lnTo>
                  <a:lnTo>
                    <a:pt x="383" y="1551"/>
                  </a:lnTo>
                  <a:lnTo>
                    <a:pt x="450" y="1664"/>
                  </a:lnTo>
                  <a:lnTo>
                    <a:pt x="540" y="1753"/>
                  </a:lnTo>
                  <a:lnTo>
                    <a:pt x="630" y="1821"/>
                  </a:lnTo>
                  <a:lnTo>
                    <a:pt x="743" y="1843"/>
                  </a:lnTo>
                  <a:lnTo>
                    <a:pt x="855" y="1866"/>
                  </a:lnTo>
                  <a:lnTo>
                    <a:pt x="967" y="1843"/>
                  </a:lnTo>
                  <a:lnTo>
                    <a:pt x="1080" y="1821"/>
                  </a:lnTo>
                  <a:lnTo>
                    <a:pt x="1170" y="1776"/>
                  </a:lnTo>
                  <a:lnTo>
                    <a:pt x="1260" y="1708"/>
                  </a:lnTo>
                  <a:lnTo>
                    <a:pt x="1350" y="1619"/>
                  </a:lnTo>
                  <a:lnTo>
                    <a:pt x="1417" y="1529"/>
                  </a:lnTo>
                  <a:lnTo>
                    <a:pt x="1484" y="1416"/>
                  </a:lnTo>
                  <a:lnTo>
                    <a:pt x="1507" y="1304"/>
                  </a:lnTo>
                  <a:lnTo>
                    <a:pt x="1507" y="1191"/>
                  </a:lnTo>
                  <a:lnTo>
                    <a:pt x="1484" y="1057"/>
                  </a:lnTo>
                  <a:lnTo>
                    <a:pt x="1439" y="922"/>
                  </a:lnTo>
                  <a:lnTo>
                    <a:pt x="1125" y="315"/>
                  </a:lnTo>
                  <a:lnTo>
                    <a:pt x="1057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5074975" y="3028325"/>
              <a:ext cx="38800" cy="55675"/>
            </a:xfrm>
            <a:custGeom>
              <a:avLst/>
              <a:gdLst/>
              <a:ahLst/>
              <a:cxnLst/>
              <a:rect l="l" t="t" r="r" b="b"/>
              <a:pathLst>
                <a:path w="1552" h="2227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46"/>
                  </a:lnTo>
                  <a:lnTo>
                    <a:pt x="226" y="113"/>
                  </a:lnTo>
                  <a:lnTo>
                    <a:pt x="158" y="180"/>
                  </a:lnTo>
                  <a:lnTo>
                    <a:pt x="68" y="270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23" y="742"/>
                  </a:lnTo>
                  <a:lnTo>
                    <a:pt x="338" y="1776"/>
                  </a:lnTo>
                  <a:lnTo>
                    <a:pt x="383" y="1911"/>
                  </a:lnTo>
                  <a:lnTo>
                    <a:pt x="450" y="2024"/>
                  </a:lnTo>
                  <a:lnTo>
                    <a:pt x="540" y="2114"/>
                  </a:lnTo>
                  <a:lnTo>
                    <a:pt x="653" y="2159"/>
                  </a:lnTo>
                  <a:lnTo>
                    <a:pt x="743" y="2204"/>
                  </a:lnTo>
                  <a:lnTo>
                    <a:pt x="877" y="2226"/>
                  </a:lnTo>
                  <a:lnTo>
                    <a:pt x="990" y="2226"/>
                  </a:lnTo>
                  <a:lnTo>
                    <a:pt x="1102" y="2204"/>
                  </a:lnTo>
                  <a:lnTo>
                    <a:pt x="1215" y="2159"/>
                  </a:lnTo>
                  <a:lnTo>
                    <a:pt x="1305" y="2091"/>
                  </a:lnTo>
                  <a:lnTo>
                    <a:pt x="1394" y="2024"/>
                  </a:lnTo>
                  <a:lnTo>
                    <a:pt x="1462" y="1934"/>
                  </a:lnTo>
                  <a:lnTo>
                    <a:pt x="1507" y="1844"/>
                  </a:lnTo>
                  <a:lnTo>
                    <a:pt x="1552" y="1732"/>
                  </a:lnTo>
                  <a:lnTo>
                    <a:pt x="1552" y="1597"/>
                  </a:lnTo>
                  <a:lnTo>
                    <a:pt x="1529" y="1462"/>
                  </a:lnTo>
                  <a:lnTo>
                    <a:pt x="1215" y="428"/>
                  </a:lnTo>
                  <a:lnTo>
                    <a:pt x="1170" y="293"/>
                  </a:lnTo>
                  <a:lnTo>
                    <a:pt x="1080" y="180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5307075" y="3009775"/>
              <a:ext cx="33750" cy="51175"/>
            </a:xfrm>
            <a:custGeom>
              <a:avLst/>
              <a:gdLst/>
              <a:ahLst/>
              <a:cxnLst/>
              <a:rect l="l" t="t" r="r" b="b"/>
              <a:pathLst>
                <a:path w="1350" h="2047" extrusionOk="0">
                  <a:moveTo>
                    <a:pt x="495" y="1"/>
                  </a:moveTo>
                  <a:lnTo>
                    <a:pt x="383" y="46"/>
                  </a:lnTo>
                  <a:lnTo>
                    <a:pt x="270" y="91"/>
                  </a:lnTo>
                  <a:lnTo>
                    <a:pt x="180" y="181"/>
                  </a:lnTo>
                  <a:lnTo>
                    <a:pt x="91" y="271"/>
                  </a:lnTo>
                  <a:lnTo>
                    <a:pt x="46" y="361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113" y="1439"/>
                  </a:lnTo>
                  <a:lnTo>
                    <a:pt x="135" y="1552"/>
                  </a:lnTo>
                  <a:lnTo>
                    <a:pt x="158" y="1664"/>
                  </a:lnTo>
                  <a:lnTo>
                    <a:pt x="225" y="1777"/>
                  </a:lnTo>
                  <a:lnTo>
                    <a:pt x="293" y="1867"/>
                  </a:lnTo>
                  <a:lnTo>
                    <a:pt x="383" y="1934"/>
                  </a:lnTo>
                  <a:lnTo>
                    <a:pt x="473" y="2001"/>
                  </a:lnTo>
                  <a:lnTo>
                    <a:pt x="585" y="2046"/>
                  </a:lnTo>
                  <a:lnTo>
                    <a:pt x="832" y="2046"/>
                  </a:lnTo>
                  <a:lnTo>
                    <a:pt x="945" y="2001"/>
                  </a:lnTo>
                  <a:lnTo>
                    <a:pt x="1057" y="1957"/>
                  </a:lnTo>
                  <a:lnTo>
                    <a:pt x="1169" y="1867"/>
                  </a:lnTo>
                  <a:lnTo>
                    <a:pt x="1237" y="1777"/>
                  </a:lnTo>
                  <a:lnTo>
                    <a:pt x="1304" y="1664"/>
                  </a:lnTo>
                  <a:lnTo>
                    <a:pt x="1327" y="1552"/>
                  </a:lnTo>
                  <a:lnTo>
                    <a:pt x="1349" y="1439"/>
                  </a:lnTo>
                  <a:lnTo>
                    <a:pt x="1237" y="608"/>
                  </a:lnTo>
                  <a:lnTo>
                    <a:pt x="1214" y="495"/>
                  </a:lnTo>
                  <a:lnTo>
                    <a:pt x="1169" y="383"/>
                  </a:lnTo>
                  <a:lnTo>
                    <a:pt x="1125" y="271"/>
                  </a:lnTo>
                  <a:lnTo>
                    <a:pt x="1057" y="181"/>
                  </a:lnTo>
                  <a:lnTo>
                    <a:pt x="967" y="91"/>
                  </a:lnTo>
                  <a:lnTo>
                    <a:pt x="855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5036200" y="3283475"/>
              <a:ext cx="46675" cy="77000"/>
            </a:xfrm>
            <a:custGeom>
              <a:avLst/>
              <a:gdLst/>
              <a:ahLst/>
              <a:cxnLst/>
              <a:rect l="l" t="t" r="r" b="b"/>
              <a:pathLst>
                <a:path w="1867" h="3080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113"/>
                  </a:lnTo>
                  <a:lnTo>
                    <a:pt x="181" y="180"/>
                  </a:lnTo>
                  <a:lnTo>
                    <a:pt x="113" y="270"/>
                  </a:lnTo>
                  <a:lnTo>
                    <a:pt x="46" y="382"/>
                  </a:lnTo>
                  <a:lnTo>
                    <a:pt x="23" y="495"/>
                  </a:lnTo>
                  <a:lnTo>
                    <a:pt x="1" y="630"/>
                  </a:lnTo>
                  <a:lnTo>
                    <a:pt x="23" y="764"/>
                  </a:lnTo>
                  <a:lnTo>
                    <a:pt x="136" y="1237"/>
                  </a:lnTo>
                  <a:lnTo>
                    <a:pt x="293" y="1709"/>
                  </a:lnTo>
                  <a:lnTo>
                    <a:pt x="653" y="2630"/>
                  </a:lnTo>
                  <a:lnTo>
                    <a:pt x="698" y="2720"/>
                  </a:lnTo>
                  <a:lnTo>
                    <a:pt x="765" y="2833"/>
                  </a:lnTo>
                  <a:lnTo>
                    <a:pt x="855" y="2922"/>
                  </a:lnTo>
                  <a:lnTo>
                    <a:pt x="945" y="2990"/>
                  </a:lnTo>
                  <a:lnTo>
                    <a:pt x="1035" y="3035"/>
                  </a:lnTo>
                  <a:lnTo>
                    <a:pt x="1147" y="3057"/>
                  </a:lnTo>
                  <a:lnTo>
                    <a:pt x="1282" y="3080"/>
                  </a:lnTo>
                  <a:lnTo>
                    <a:pt x="1394" y="3057"/>
                  </a:lnTo>
                  <a:lnTo>
                    <a:pt x="1507" y="3012"/>
                  </a:lnTo>
                  <a:lnTo>
                    <a:pt x="1619" y="2945"/>
                  </a:lnTo>
                  <a:lnTo>
                    <a:pt x="1709" y="2855"/>
                  </a:lnTo>
                  <a:lnTo>
                    <a:pt x="1777" y="2765"/>
                  </a:lnTo>
                  <a:lnTo>
                    <a:pt x="1822" y="2653"/>
                  </a:lnTo>
                  <a:lnTo>
                    <a:pt x="1866" y="2540"/>
                  </a:lnTo>
                  <a:lnTo>
                    <a:pt x="1866" y="2405"/>
                  </a:lnTo>
                  <a:lnTo>
                    <a:pt x="1844" y="2293"/>
                  </a:lnTo>
                  <a:lnTo>
                    <a:pt x="1484" y="1371"/>
                  </a:lnTo>
                  <a:lnTo>
                    <a:pt x="1349" y="899"/>
                  </a:lnTo>
                  <a:lnTo>
                    <a:pt x="1215" y="427"/>
                  </a:lnTo>
                  <a:lnTo>
                    <a:pt x="1170" y="292"/>
                  </a:lnTo>
                  <a:lnTo>
                    <a:pt x="1102" y="202"/>
                  </a:lnTo>
                  <a:lnTo>
                    <a:pt x="1035" y="113"/>
                  </a:lnTo>
                  <a:lnTo>
                    <a:pt x="945" y="45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3611600" y="3056425"/>
              <a:ext cx="42725" cy="45550"/>
            </a:xfrm>
            <a:custGeom>
              <a:avLst/>
              <a:gdLst/>
              <a:ahLst/>
              <a:cxnLst/>
              <a:rect l="l" t="t" r="r" b="b"/>
              <a:pathLst>
                <a:path w="1709" h="1822" extrusionOk="0">
                  <a:moveTo>
                    <a:pt x="652" y="1"/>
                  </a:moveTo>
                  <a:lnTo>
                    <a:pt x="540" y="23"/>
                  </a:lnTo>
                  <a:lnTo>
                    <a:pt x="428" y="46"/>
                  </a:lnTo>
                  <a:lnTo>
                    <a:pt x="315" y="113"/>
                  </a:lnTo>
                  <a:lnTo>
                    <a:pt x="225" y="158"/>
                  </a:lnTo>
                  <a:lnTo>
                    <a:pt x="135" y="248"/>
                  </a:lnTo>
                  <a:lnTo>
                    <a:pt x="68" y="338"/>
                  </a:lnTo>
                  <a:lnTo>
                    <a:pt x="23" y="450"/>
                  </a:lnTo>
                  <a:lnTo>
                    <a:pt x="0" y="540"/>
                  </a:lnTo>
                  <a:lnTo>
                    <a:pt x="23" y="675"/>
                  </a:lnTo>
                  <a:lnTo>
                    <a:pt x="45" y="787"/>
                  </a:lnTo>
                  <a:lnTo>
                    <a:pt x="113" y="922"/>
                  </a:lnTo>
                  <a:lnTo>
                    <a:pt x="517" y="1529"/>
                  </a:lnTo>
                  <a:lnTo>
                    <a:pt x="607" y="1642"/>
                  </a:lnTo>
                  <a:lnTo>
                    <a:pt x="720" y="1731"/>
                  </a:lnTo>
                  <a:lnTo>
                    <a:pt x="832" y="1776"/>
                  </a:lnTo>
                  <a:lnTo>
                    <a:pt x="945" y="1799"/>
                  </a:lnTo>
                  <a:lnTo>
                    <a:pt x="1057" y="1821"/>
                  </a:lnTo>
                  <a:lnTo>
                    <a:pt x="1169" y="1799"/>
                  </a:lnTo>
                  <a:lnTo>
                    <a:pt x="1282" y="1776"/>
                  </a:lnTo>
                  <a:lnTo>
                    <a:pt x="1394" y="1709"/>
                  </a:lnTo>
                  <a:lnTo>
                    <a:pt x="1484" y="1642"/>
                  </a:lnTo>
                  <a:lnTo>
                    <a:pt x="1574" y="1574"/>
                  </a:lnTo>
                  <a:lnTo>
                    <a:pt x="1641" y="1484"/>
                  </a:lnTo>
                  <a:lnTo>
                    <a:pt x="1686" y="1372"/>
                  </a:lnTo>
                  <a:lnTo>
                    <a:pt x="1709" y="1259"/>
                  </a:lnTo>
                  <a:lnTo>
                    <a:pt x="1686" y="1147"/>
                  </a:lnTo>
                  <a:lnTo>
                    <a:pt x="1664" y="1035"/>
                  </a:lnTo>
                  <a:lnTo>
                    <a:pt x="1596" y="900"/>
                  </a:lnTo>
                  <a:lnTo>
                    <a:pt x="1192" y="293"/>
                  </a:lnTo>
                  <a:lnTo>
                    <a:pt x="1102" y="180"/>
                  </a:lnTo>
                  <a:lnTo>
                    <a:pt x="989" y="91"/>
                  </a:lnTo>
                  <a:lnTo>
                    <a:pt x="877" y="46"/>
                  </a:lnTo>
                  <a:lnTo>
                    <a:pt x="765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3806600" y="3055875"/>
              <a:ext cx="29825" cy="30925"/>
            </a:xfrm>
            <a:custGeom>
              <a:avLst/>
              <a:gdLst/>
              <a:ahLst/>
              <a:cxnLst/>
              <a:rect l="l" t="t" r="r" b="b"/>
              <a:pathLst>
                <a:path w="1193" h="1237" extrusionOk="0">
                  <a:moveTo>
                    <a:pt x="585" y="0"/>
                  </a:moveTo>
                  <a:lnTo>
                    <a:pt x="450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6" y="202"/>
                  </a:lnTo>
                  <a:lnTo>
                    <a:pt x="68" y="292"/>
                  </a:lnTo>
                  <a:lnTo>
                    <a:pt x="23" y="405"/>
                  </a:lnTo>
                  <a:lnTo>
                    <a:pt x="1" y="517"/>
                  </a:lnTo>
                  <a:lnTo>
                    <a:pt x="1" y="630"/>
                  </a:lnTo>
                  <a:lnTo>
                    <a:pt x="1" y="742"/>
                  </a:lnTo>
                  <a:lnTo>
                    <a:pt x="23" y="854"/>
                  </a:lnTo>
                  <a:lnTo>
                    <a:pt x="68" y="944"/>
                  </a:lnTo>
                  <a:lnTo>
                    <a:pt x="136" y="1057"/>
                  </a:lnTo>
                  <a:lnTo>
                    <a:pt x="225" y="1124"/>
                  </a:lnTo>
                  <a:lnTo>
                    <a:pt x="315" y="1192"/>
                  </a:lnTo>
                  <a:lnTo>
                    <a:pt x="450" y="1236"/>
                  </a:lnTo>
                  <a:lnTo>
                    <a:pt x="720" y="1236"/>
                  </a:lnTo>
                  <a:lnTo>
                    <a:pt x="855" y="1192"/>
                  </a:lnTo>
                  <a:lnTo>
                    <a:pt x="945" y="1124"/>
                  </a:lnTo>
                  <a:lnTo>
                    <a:pt x="1035" y="1057"/>
                  </a:lnTo>
                  <a:lnTo>
                    <a:pt x="1102" y="944"/>
                  </a:lnTo>
                  <a:lnTo>
                    <a:pt x="1147" y="854"/>
                  </a:lnTo>
                  <a:lnTo>
                    <a:pt x="1170" y="742"/>
                  </a:lnTo>
                  <a:lnTo>
                    <a:pt x="1192" y="630"/>
                  </a:lnTo>
                  <a:lnTo>
                    <a:pt x="1170" y="517"/>
                  </a:lnTo>
                  <a:lnTo>
                    <a:pt x="1147" y="405"/>
                  </a:lnTo>
                  <a:lnTo>
                    <a:pt x="1102" y="292"/>
                  </a:lnTo>
                  <a:lnTo>
                    <a:pt x="1035" y="202"/>
                  </a:lnTo>
                  <a:lnTo>
                    <a:pt x="945" y="113"/>
                  </a:lnTo>
                  <a:lnTo>
                    <a:pt x="855" y="45"/>
                  </a:lnTo>
                  <a:lnTo>
                    <a:pt x="720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2299375" y="3337425"/>
              <a:ext cx="36000" cy="105100"/>
            </a:xfrm>
            <a:custGeom>
              <a:avLst/>
              <a:gdLst/>
              <a:ahLst/>
              <a:cxnLst/>
              <a:rect l="l" t="t" r="r" b="b"/>
              <a:pathLst>
                <a:path w="1440" h="4204" extrusionOk="0">
                  <a:moveTo>
                    <a:pt x="630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90"/>
                  </a:lnTo>
                  <a:lnTo>
                    <a:pt x="203" y="157"/>
                  </a:lnTo>
                  <a:lnTo>
                    <a:pt x="113" y="247"/>
                  </a:lnTo>
                  <a:lnTo>
                    <a:pt x="46" y="337"/>
                  </a:lnTo>
                  <a:lnTo>
                    <a:pt x="23" y="472"/>
                  </a:lnTo>
                  <a:lnTo>
                    <a:pt x="1" y="607"/>
                  </a:lnTo>
                  <a:lnTo>
                    <a:pt x="1" y="1394"/>
                  </a:lnTo>
                  <a:lnTo>
                    <a:pt x="23" y="2203"/>
                  </a:lnTo>
                  <a:lnTo>
                    <a:pt x="46" y="2585"/>
                  </a:lnTo>
                  <a:lnTo>
                    <a:pt x="91" y="2990"/>
                  </a:lnTo>
                  <a:lnTo>
                    <a:pt x="158" y="3372"/>
                  </a:lnTo>
                  <a:lnTo>
                    <a:pt x="226" y="3754"/>
                  </a:lnTo>
                  <a:lnTo>
                    <a:pt x="271" y="3889"/>
                  </a:lnTo>
                  <a:lnTo>
                    <a:pt x="338" y="4001"/>
                  </a:lnTo>
                  <a:lnTo>
                    <a:pt x="428" y="4091"/>
                  </a:lnTo>
                  <a:lnTo>
                    <a:pt x="518" y="4136"/>
                  </a:lnTo>
                  <a:lnTo>
                    <a:pt x="630" y="4181"/>
                  </a:lnTo>
                  <a:lnTo>
                    <a:pt x="743" y="4204"/>
                  </a:lnTo>
                  <a:lnTo>
                    <a:pt x="855" y="4204"/>
                  </a:lnTo>
                  <a:lnTo>
                    <a:pt x="968" y="4181"/>
                  </a:lnTo>
                  <a:lnTo>
                    <a:pt x="1080" y="4136"/>
                  </a:lnTo>
                  <a:lnTo>
                    <a:pt x="1170" y="4091"/>
                  </a:lnTo>
                  <a:lnTo>
                    <a:pt x="1260" y="4001"/>
                  </a:lnTo>
                  <a:lnTo>
                    <a:pt x="1350" y="3912"/>
                  </a:lnTo>
                  <a:lnTo>
                    <a:pt x="1395" y="3822"/>
                  </a:lnTo>
                  <a:lnTo>
                    <a:pt x="1440" y="3709"/>
                  </a:lnTo>
                  <a:lnTo>
                    <a:pt x="1440" y="3574"/>
                  </a:lnTo>
                  <a:lnTo>
                    <a:pt x="1417" y="3439"/>
                  </a:lnTo>
                  <a:lnTo>
                    <a:pt x="1350" y="3080"/>
                  </a:lnTo>
                  <a:lnTo>
                    <a:pt x="1305" y="2743"/>
                  </a:lnTo>
                  <a:lnTo>
                    <a:pt x="1260" y="2383"/>
                  </a:lnTo>
                  <a:lnTo>
                    <a:pt x="1260" y="2023"/>
                  </a:lnTo>
                  <a:lnTo>
                    <a:pt x="1237" y="1326"/>
                  </a:lnTo>
                  <a:lnTo>
                    <a:pt x="1237" y="607"/>
                  </a:lnTo>
                  <a:lnTo>
                    <a:pt x="1237" y="472"/>
                  </a:lnTo>
                  <a:lnTo>
                    <a:pt x="1192" y="337"/>
                  </a:lnTo>
                  <a:lnTo>
                    <a:pt x="1125" y="247"/>
                  </a:lnTo>
                  <a:lnTo>
                    <a:pt x="1057" y="157"/>
                  </a:lnTo>
                  <a:lnTo>
                    <a:pt x="945" y="90"/>
                  </a:lnTo>
                  <a:lnTo>
                    <a:pt x="855" y="45"/>
                  </a:lnTo>
                  <a:lnTo>
                    <a:pt x="743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2235325" y="3677975"/>
              <a:ext cx="43300" cy="120850"/>
            </a:xfrm>
            <a:custGeom>
              <a:avLst/>
              <a:gdLst/>
              <a:ahLst/>
              <a:cxnLst/>
              <a:rect l="l" t="t" r="r" b="b"/>
              <a:pathLst>
                <a:path w="1732" h="4834" extrusionOk="0">
                  <a:moveTo>
                    <a:pt x="877" y="0"/>
                  </a:moveTo>
                  <a:lnTo>
                    <a:pt x="765" y="45"/>
                  </a:lnTo>
                  <a:lnTo>
                    <a:pt x="675" y="113"/>
                  </a:lnTo>
                  <a:lnTo>
                    <a:pt x="607" y="203"/>
                  </a:lnTo>
                  <a:lnTo>
                    <a:pt x="562" y="315"/>
                  </a:lnTo>
                  <a:lnTo>
                    <a:pt x="517" y="450"/>
                  </a:lnTo>
                  <a:lnTo>
                    <a:pt x="293" y="2248"/>
                  </a:lnTo>
                  <a:lnTo>
                    <a:pt x="158" y="3148"/>
                  </a:lnTo>
                  <a:lnTo>
                    <a:pt x="0" y="4047"/>
                  </a:lnTo>
                  <a:lnTo>
                    <a:pt x="0" y="4182"/>
                  </a:lnTo>
                  <a:lnTo>
                    <a:pt x="0" y="4316"/>
                  </a:lnTo>
                  <a:lnTo>
                    <a:pt x="45" y="4429"/>
                  </a:lnTo>
                  <a:lnTo>
                    <a:pt x="113" y="4541"/>
                  </a:lnTo>
                  <a:lnTo>
                    <a:pt x="180" y="4631"/>
                  </a:lnTo>
                  <a:lnTo>
                    <a:pt x="270" y="4699"/>
                  </a:lnTo>
                  <a:lnTo>
                    <a:pt x="382" y="4766"/>
                  </a:lnTo>
                  <a:lnTo>
                    <a:pt x="495" y="4811"/>
                  </a:lnTo>
                  <a:lnTo>
                    <a:pt x="607" y="4811"/>
                  </a:lnTo>
                  <a:lnTo>
                    <a:pt x="720" y="4833"/>
                  </a:lnTo>
                  <a:lnTo>
                    <a:pt x="832" y="4811"/>
                  </a:lnTo>
                  <a:lnTo>
                    <a:pt x="922" y="4766"/>
                  </a:lnTo>
                  <a:lnTo>
                    <a:pt x="1012" y="4699"/>
                  </a:lnTo>
                  <a:lnTo>
                    <a:pt x="1102" y="4631"/>
                  </a:lnTo>
                  <a:lnTo>
                    <a:pt x="1169" y="4519"/>
                  </a:lnTo>
                  <a:lnTo>
                    <a:pt x="1192" y="4384"/>
                  </a:lnTo>
                  <a:lnTo>
                    <a:pt x="1349" y="3485"/>
                  </a:lnTo>
                  <a:lnTo>
                    <a:pt x="1484" y="2586"/>
                  </a:lnTo>
                  <a:lnTo>
                    <a:pt x="1709" y="765"/>
                  </a:lnTo>
                  <a:lnTo>
                    <a:pt x="1731" y="630"/>
                  </a:lnTo>
                  <a:lnTo>
                    <a:pt x="1709" y="495"/>
                  </a:lnTo>
                  <a:lnTo>
                    <a:pt x="1664" y="383"/>
                  </a:lnTo>
                  <a:lnTo>
                    <a:pt x="1596" y="270"/>
                  </a:lnTo>
                  <a:lnTo>
                    <a:pt x="1506" y="180"/>
                  </a:lnTo>
                  <a:lnTo>
                    <a:pt x="1417" y="113"/>
                  </a:lnTo>
                  <a:lnTo>
                    <a:pt x="1304" y="45"/>
                  </a:lnTo>
                  <a:lnTo>
                    <a:pt x="1192" y="23"/>
                  </a:lnTo>
                  <a:lnTo>
                    <a:pt x="1079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1644125" y="859650"/>
              <a:ext cx="102875" cy="157400"/>
            </a:xfrm>
            <a:custGeom>
              <a:avLst/>
              <a:gdLst/>
              <a:ahLst/>
              <a:cxnLst/>
              <a:rect l="l" t="t" r="r" b="b"/>
              <a:pathLst>
                <a:path w="4115" h="6296" extrusionOk="0">
                  <a:moveTo>
                    <a:pt x="2900" y="1"/>
                  </a:moveTo>
                  <a:lnTo>
                    <a:pt x="2698" y="23"/>
                  </a:lnTo>
                  <a:lnTo>
                    <a:pt x="2496" y="46"/>
                  </a:lnTo>
                  <a:lnTo>
                    <a:pt x="2293" y="91"/>
                  </a:lnTo>
                  <a:lnTo>
                    <a:pt x="2068" y="136"/>
                  </a:lnTo>
                  <a:lnTo>
                    <a:pt x="1866" y="203"/>
                  </a:lnTo>
                  <a:lnTo>
                    <a:pt x="1664" y="293"/>
                  </a:lnTo>
                  <a:lnTo>
                    <a:pt x="1484" y="383"/>
                  </a:lnTo>
                  <a:lnTo>
                    <a:pt x="1282" y="495"/>
                  </a:lnTo>
                  <a:lnTo>
                    <a:pt x="1102" y="608"/>
                  </a:lnTo>
                  <a:lnTo>
                    <a:pt x="922" y="743"/>
                  </a:lnTo>
                  <a:lnTo>
                    <a:pt x="765" y="900"/>
                  </a:lnTo>
                  <a:lnTo>
                    <a:pt x="630" y="1057"/>
                  </a:lnTo>
                  <a:lnTo>
                    <a:pt x="495" y="1237"/>
                  </a:lnTo>
                  <a:lnTo>
                    <a:pt x="360" y="1417"/>
                  </a:lnTo>
                  <a:lnTo>
                    <a:pt x="248" y="1619"/>
                  </a:lnTo>
                  <a:lnTo>
                    <a:pt x="158" y="1822"/>
                  </a:lnTo>
                  <a:lnTo>
                    <a:pt x="90" y="2046"/>
                  </a:lnTo>
                  <a:lnTo>
                    <a:pt x="45" y="2271"/>
                  </a:lnTo>
                  <a:lnTo>
                    <a:pt x="23" y="2519"/>
                  </a:lnTo>
                  <a:lnTo>
                    <a:pt x="0" y="2766"/>
                  </a:lnTo>
                  <a:lnTo>
                    <a:pt x="23" y="3036"/>
                  </a:lnTo>
                  <a:lnTo>
                    <a:pt x="68" y="3305"/>
                  </a:lnTo>
                  <a:lnTo>
                    <a:pt x="135" y="3598"/>
                  </a:lnTo>
                  <a:lnTo>
                    <a:pt x="225" y="3912"/>
                  </a:lnTo>
                  <a:lnTo>
                    <a:pt x="338" y="4204"/>
                  </a:lnTo>
                  <a:lnTo>
                    <a:pt x="495" y="4542"/>
                  </a:lnTo>
                  <a:lnTo>
                    <a:pt x="697" y="4879"/>
                  </a:lnTo>
                  <a:lnTo>
                    <a:pt x="900" y="5216"/>
                  </a:lnTo>
                  <a:lnTo>
                    <a:pt x="1169" y="5553"/>
                  </a:lnTo>
                  <a:lnTo>
                    <a:pt x="1439" y="5935"/>
                  </a:lnTo>
                  <a:lnTo>
                    <a:pt x="1776" y="6295"/>
                  </a:lnTo>
                  <a:lnTo>
                    <a:pt x="3597" y="4272"/>
                  </a:lnTo>
                  <a:lnTo>
                    <a:pt x="3642" y="4092"/>
                  </a:lnTo>
                  <a:lnTo>
                    <a:pt x="3799" y="3620"/>
                  </a:lnTo>
                  <a:lnTo>
                    <a:pt x="3957" y="2946"/>
                  </a:lnTo>
                  <a:lnTo>
                    <a:pt x="4024" y="2563"/>
                  </a:lnTo>
                  <a:lnTo>
                    <a:pt x="4069" y="2159"/>
                  </a:lnTo>
                  <a:lnTo>
                    <a:pt x="4114" y="1754"/>
                  </a:lnTo>
                  <a:lnTo>
                    <a:pt x="4114" y="1372"/>
                  </a:lnTo>
                  <a:lnTo>
                    <a:pt x="4069" y="1012"/>
                  </a:lnTo>
                  <a:lnTo>
                    <a:pt x="4047" y="855"/>
                  </a:lnTo>
                  <a:lnTo>
                    <a:pt x="4002" y="698"/>
                  </a:lnTo>
                  <a:lnTo>
                    <a:pt x="3934" y="563"/>
                  </a:lnTo>
                  <a:lnTo>
                    <a:pt x="3867" y="428"/>
                  </a:lnTo>
                  <a:lnTo>
                    <a:pt x="3777" y="293"/>
                  </a:lnTo>
                  <a:lnTo>
                    <a:pt x="3687" y="203"/>
                  </a:lnTo>
                  <a:lnTo>
                    <a:pt x="3575" y="113"/>
                  </a:lnTo>
                  <a:lnTo>
                    <a:pt x="3440" y="68"/>
                  </a:lnTo>
                  <a:lnTo>
                    <a:pt x="3282" y="23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1601425" y="989475"/>
              <a:ext cx="90500" cy="68575"/>
            </a:xfrm>
            <a:custGeom>
              <a:avLst/>
              <a:gdLst/>
              <a:ahLst/>
              <a:cxnLst/>
              <a:rect l="l" t="t" r="r" b="b"/>
              <a:pathLst>
                <a:path w="3620" h="2743" extrusionOk="0">
                  <a:moveTo>
                    <a:pt x="922" y="1"/>
                  </a:moveTo>
                  <a:lnTo>
                    <a:pt x="764" y="23"/>
                  </a:lnTo>
                  <a:lnTo>
                    <a:pt x="629" y="68"/>
                  </a:lnTo>
                  <a:lnTo>
                    <a:pt x="495" y="113"/>
                  </a:lnTo>
                  <a:lnTo>
                    <a:pt x="382" y="180"/>
                  </a:lnTo>
                  <a:lnTo>
                    <a:pt x="270" y="270"/>
                  </a:lnTo>
                  <a:lnTo>
                    <a:pt x="180" y="383"/>
                  </a:lnTo>
                  <a:lnTo>
                    <a:pt x="112" y="518"/>
                  </a:lnTo>
                  <a:lnTo>
                    <a:pt x="45" y="675"/>
                  </a:lnTo>
                  <a:lnTo>
                    <a:pt x="22" y="877"/>
                  </a:lnTo>
                  <a:lnTo>
                    <a:pt x="0" y="1080"/>
                  </a:lnTo>
                  <a:lnTo>
                    <a:pt x="0" y="1327"/>
                  </a:lnTo>
                  <a:lnTo>
                    <a:pt x="22" y="1574"/>
                  </a:lnTo>
                  <a:lnTo>
                    <a:pt x="45" y="1776"/>
                  </a:lnTo>
                  <a:lnTo>
                    <a:pt x="90" y="1979"/>
                  </a:lnTo>
                  <a:lnTo>
                    <a:pt x="157" y="2136"/>
                  </a:lnTo>
                  <a:lnTo>
                    <a:pt x="225" y="2271"/>
                  </a:lnTo>
                  <a:lnTo>
                    <a:pt x="292" y="2406"/>
                  </a:lnTo>
                  <a:lnTo>
                    <a:pt x="382" y="2496"/>
                  </a:lnTo>
                  <a:lnTo>
                    <a:pt x="472" y="2586"/>
                  </a:lnTo>
                  <a:lnTo>
                    <a:pt x="584" y="2631"/>
                  </a:lnTo>
                  <a:lnTo>
                    <a:pt x="697" y="2698"/>
                  </a:lnTo>
                  <a:lnTo>
                    <a:pt x="809" y="2721"/>
                  </a:lnTo>
                  <a:lnTo>
                    <a:pt x="922" y="2743"/>
                  </a:lnTo>
                  <a:lnTo>
                    <a:pt x="1146" y="2721"/>
                  </a:lnTo>
                  <a:lnTo>
                    <a:pt x="1394" y="2676"/>
                  </a:lnTo>
                  <a:lnTo>
                    <a:pt x="1641" y="2608"/>
                  </a:lnTo>
                  <a:lnTo>
                    <a:pt x="1866" y="2496"/>
                  </a:lnTo>
                  <a:lnTo>
                    <a:pt x="2091" y="2383"/>
                  </a:lnTo>
                  <a:lnTo>
                    <a:pt x="2293" y="2271"/>
                  </a:lnTo>
                  <a:lnTo>
                    <a:pt x="2585" y="2069"/>
                  </a:lnTo>
                  <a:lnTo>
                    <a:pt x="2697" y="2001"/>
                  </a:lnTo>
                  <a:lnTo>
                    <a:pt x="3619" y="945"/>
                  </a:lnTo>
                  <a:lnTo>
                    <a:pt x="3462" y="855"/>
                  </a:lnTo>
                  <a:lnTo>
                    <a:pt x="3035" y="630"/>
                  </a:lnTo>
                  <a:lnTo>
                    <a:pt x="2742" y="495"/>
                  </a:lnTo>
                  <a:lnTo>
                    <a:pt x="2428" y="360"/>
                  </a:lnTo>
                  <a:lnTo>
                    <a:pt x="2091" y="225"/>
                  </a:lnTo>
                  <a:lnTo>
                    <a:pt x="1753" y="113"/>
                  </a:lnTo>
                  <a:lnTo>
                    <a:pt x="1416" y="45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1691900" y="873150"/>
              <a:ext cx="44400" cy="44975"/>
            </a:xfrm>
            <a:custGeom>
              <a:avLst/>
              <a:gdLst/>
              <a:ahLst/>
              <a:cxnLst/>
              <a:rect l="l" t="t" r="r" b="b"/>
              <a:pathLst>
                <a:path w="1776" h="1799" extrusionOk="0">
                  <a:moveTo>
                    <a:pt x="832" y="0"/>
                  </a:moveTo>
                  <a:lnTo>
                    <a:pt x="674" y="45"/>
                  </a:lnTo>
                  <a:lnTo>
                    <a:pt x="495" y="90"/>
                  </a:lnTo>
                  <a:lnTo>
                    <a:pt x="360" y="180"/>
                  </a:lnTo>
                  <a:lnTo>
                    <a:pt x="225" y="315"/>
                  </a:lnTo>
                  <a:lnTo>
                    <a:pt x="113" y="450"/>
                  </a:lnTo>
                  <a:lnTo>
                    <a:pt x="45" y="607"/>
                  </a:lnTo>
                  <a:lnTo>
                    <a:pt x="0" y="787"/>
                  </a:lnTo>
                  <a:lnTo>
                    <a:pt x="0" y="944"/>
                  </a:lnTo>
                  <a:lnTo>
                    <a:pt x="23" y="1124"/>
                  </a:lnTo>
                  <a:lnTo>
                    <a:pt x="68" y="1282"/>
                  </a:lnTo>
                  <a:lnTo>
                    <a:pt x="157" y="1439"/>
                  </a:lnTo>
                  <a:lnTo>
                    <a:pt x="292" y="1574"/>
                  </a:lnTo>
                  <a:lnTo>
                    <a:pt x="427" y="1664"/>
                  </a:lnTo>
                  <a:lnTo>
                    <a:pt x="585" y="1754"/>
                  </a:lnTo>
                  <a:lnTo>
                    <a:pt x="764" y="1776"/>
                  </a:lnTo>
                  <a:lnTo>
                    <a:pt x="922" y="1799"/>
                  </a:lnTo>
                  <a:lnTo>
                    <a:pt x="1102" y="1754"/>
                  </a:lnTo>
                  <a:lnTo>
                    <a:pt x="1259" y="1709"/>
                  </a:lnTo>
                  <a:lnTo>
                    <a:pt x="1416" y="1619"/>
                  </a:lnTo>
                  <a:lnTo>
                    <a:pt x="1551" y="1484"/>
                  </a:lnTo>
                  <a:lnTo>
                    <a:pt x="1641" y="1349"/>
                  </a:lnTo>
                  <a:lnTo>
                    <a:pt x="1731" y="1192"/>
                  </a:lnTo>
                  <a:lnTo>
                    <a:pt x="1776" y="1012"/>
                  </a:lnTo>
                  <a:lnTo>
                    <a:pt x="1776" y="855"/>
                  </a:lnTo>
                  <a:lnTo>
                    <a:pt x="1753" y="675"/>
                  </a:lnTo>
                  <a:lnTo>
                    <a:pt x="1686" y="517"/>
                  </a:lnTo>
                  <a:lnTo>
                    <a:pt x="1596" y="360"/>
                  </a:lnTo>
                  <a:lnTo>
                    <a:pt x="1484" y="248"/>
                  </a:lnTo>
                  <a:lnTo>
                    <a:pt x="1326" y="135"/>
                  </a:lnTo>
                  <a:lnTo>
                    <a:pt x="1169" y="68"/>
                  </a:lnTo>
                  <a:lnTo>
                    <a:pt x="1012" y="23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1617150" y="1008575"/>
              <a:ext cx="22500" cy="22500"/>
            </a:xfrm>
            <a:custGeom>
              <a:avLst/>
              <a:gdLst/>
              <a:ahLst/>
              <a:cxnLst/>
              <a:rect l="l" t="t" r="r" b="b"/>
              <a:pathLst>
                <a:path w="900" h="900" extrusionOk="0">
                  <a:moveTo>
                    <a:pt x="338" y="1"/>
                  </a:moveTo>
                  <a:lnTo>
                    <a:pt x="248" y="46"/>
                  </a:lnTo>
                  <a:lnTo>
                    <a:pt x="180" y="91"/>
                  </a:lnTo>
                  <a:lnTo>
                    <a:pt x="113" y="158"/>
                  </a:lnTo>
                  <a:lnTo>
                    <a:pt x="68" y="226"/>
                  </a:lnTo>
                  <a:lnTo>
                    <a:pt x="23" y="293"/>
                  </a:lnTo>
                  <a:lnTo>
                    <a:pt x="0" y="383"/>
                  </a:lnTo>
                  <a:lnTo>
                    <a:pt x="0" y="473"/>
                  </a:lnTo>
                  <a:lnTo>
                    <a:pt x="0" y="563"/>
                  </a:lnTo>
                  <a:lnTo>
                    <a:pt x="45" y="653"/>
                  </a:lnTo>
                  <a:lnTo>
                    <a:pt x="90" y="720"/>
                  </a:lnTo>
                  <a:lnTo>
                    <a:pt x="158" y="788"/>
                  </a:lnTo>
                  <a:lnTo>
                    <a:pt x="225" y="833"/>
                  </a:lnTo>
                  <a:lnTo>
                    <a:pt x="293" y="878"/>
                  </a:lnTo>
                  <a:lnTo>
                    <a:pt x="383" y="900"/>
                  </a:lnTo>
                  <a:lnTo>
                    <a:pt x="562" y="900"/>
                  </a:lnTo>
                  <a:lnTo>
                    <a:pt x="652" y="855"/>
                  </a:lnTo>
                  <a:lnTo>
                    <a:pt x="720" y="810"/>
                  </a:lnTo>
                  <a:lnTo>
                    <a:pt x="787" y="743"/>
                  </a:lnTo>
                  <a:lnTo>
                    <a:pt x="832" y="675"/>
                  </a:lnTo>
                  <a:lnTo>
                    <a:pt x="877" y="608"/>
                  </a:lnTo>
                  <a:lnTo>
                    <a:pt x="900" y="518"/>
                  </a:lnTo>
                  <a:lnTo>
                    <a:pt x="900" y="428"/>
                  </a:lnTo>
                  <a:lnTo>
                    <a:pt x="900" y="338"/>
                  </a:lnTo>
                  <a:lnTo>
                    <a:pt x="855" y="248"/>
                  </a:lnTo>
                  <a:lnTo>
                    <a:pt x="810" y="181"/>
                  </a:lnTo>
                  <a:lnTo>
                    <a:pt x="742" y="113"/>
                  </a:lnTo>
                  <a:lnTo>
                    <a:pt x="675" y="68"/>
                  </a:lnTo>
                  <a:lnTo>
                    <a:pt x="607" y="23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1699200" y="954625"/>
              <a:ext cx="153450" cy="106250"/>
            </a:xfrm>
            <a:custGeom>
              <a:avLst/>
              <a:gdLst/>
              <a:ahLst/>
              <a:cxnLst/>
              <a:rect l="l" t="t" r="r" b="b"/>
              <a:pathLst>
                <a:path w="6138" h="4250" extrusionOk="0">
                  <a:moveTo>
                    <a:pt x="4609" y="1"/>
                  </a:moveTo>
                  <a:lnTo>
                    <a:pt x="4249" y="46"/>
                  </a:lnTo>
                  <a:lnTo>
                    <a:pt x="3844" y="136"/>
                  </a:lnTo>
                  <a:lnTo>
                    <a:pt x="3462" y="226"/>
                  </a:lnTo>
                  <a:lnTo>
                    <a:pt x="3102" y="338"/>
                  </a:lnTo>
                  <a:lnTo>
                    <a:pt x="2451" y="585"/>
                  </a:lnTo>
                  <a:lnTo>
                    <a:pt x="1979" y="765"/>
                  </a:lnTo>
                  <a:lnTo>
                    <a:pt x="1799" y="833"/>
                  </a:lnTo>
                  <a:lnTo>
                    <a:pt x="0" y="2878"/>
                  </a:lnTo>
                  <a:lnTo>
                    <a:pt x="405" y="3148"/>
                  </a:lnTo>
                  <a:lnTo>
                    <a:pt x="787" y="3395"/>
                  </a:lnTo>
                  <a:lnTo>
                    <a:pt x="1169" y="3620"/>
                  </a:lnTo>
                  <a:lnTo>
                    <a:pt x="1529" y="3800"/>
                  </a:lnTo>
                  <a:lnTo>
                    <a:pt x="1889" y="3935"/>
                  </a:lnTo>
                  <a:lnTo>
                    <a:pt x="2226" y="4070"/>
                  </a:lnTo>
                  <a:lnTo>
                    <a:pt x="2540" y="4159"/>
                  </a:lnTo>
                  <a:lnTo>
                    <a:pt x="2855" y="4204"/>
                  </a:lnTo>
                  <a:lnTo>
                    <a:pt x="3147" y="4249"/>
                  </a:lnTo>
                  <a:lnTo>
                    <a:pt x="3687" y="4249"/>
                  </a:lnTo>
                  <a:lnTo>
                    <a:pt x="3957" y="4204"/>
                  </a:lnTo>
                  <a:lnTo>
                    <a:pt x="4181" y="4159"/>
                  </a:lnTo>
                  <a:lnTo>
                    <a:pt x="4406" y="4070"/>
                  </a:lnTo>
                  <a:lnTo>
                    <a:pt x="4631" y="3980"/>
                  </a:lnTo>
                  <a:lnTo>
                    <a:pt x="4811" y="3867"/>
                  </a:lnTo>
                  <a:lnTo>
                    <a:pt x="5013" y="3732"/>
                  </a:lnTo>
                  <a:lnTo>
                    <a:pt x="5171" y="3597"/>
                  </a:lnTo>
                  <a:lnTo>
                    <a:pt x="5328" y="3440"/>
                  </a:lnTo>
                  <a:lnTo>
                    <a:pt x="5463" y="3283"/>
                  </a:lnTo>
                  <a:lnTo>
                    <a:pt x="5598" y="3103"/>
                  </a:lnTo>
                  <a:lnTo>
                    <a:pt x="5710" y="2901"/>
                  </a:lnTo>
                  <a:lnTo>
                    <a:pt x="5822" y="2721"/>
                  </a:lnTo>
                  <a:lnTo>
                    <a:pt x="5912" y="2518"/>
                  </a:lnTo>
                  <a:lnTo>
                    <a:pt x="5980" y="2316"/>
                  </a:lnTo>
                  <a:lnTo>
                    <a:pt x="6025" y="2114"/>
                  </a:lnTo>
                  <a:lnTo>
                    <a:pt x="6070" y="1889"/>
                  </a:lnTo>
                  <a:lnTo>
                    <a:pt x="6115" y="1687"/>
                  </a:lnTo>
                  <a:lnTo>
                    <a:pt x="6137" y="1462"/>
                  </a:lnTo>
                  <a:lnTo>
                    <a:pt x="6137" y="1260"/>
                  </a:lnTo>
                  <a:lnTo>
                    <a:pt x="6115" y="1057"/>
                  </a:lnTo>
                  <a:lnTo>
                    <a:pt x="6092" y="855"/>
                  </a:lnTo>
                  <a:lnTo>
                    <a:pt x="6070" y="675"/>
                  </a:lnTo>
                  <a:lnTo>
                    <a:pt x="6002" y="540"/>
                  </a:lnTo>
                  <a:lnTo>
                    <a:pt x="5935" y="405"/>
                  </a:lnTo>
                  <a:lnTo>
                    <a:pt x="5845" y="293"/>
                  </a:lnTo>
                  <a:lnTo>
                    <a:pt x="5732" y="203"/>
                  </a:lnTo>
                  <a:lnTo>
                    <a:pt x="5598" y="136"/>
                  </a:lnTo>
                  <a:lnTo>
                    <a:pt x="5463" y="91"/>
                  </a:lnTo>
                  <a:lnTo>
                    <a:pt x="5305" y="46"/>
                  </a:lnTo>
                  <a:lnTo>
                    <a:pt x="5148" y="23"/>
                  </a:lnTo>
                  <a:lnTo>
                    <a:pt x="4991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1664925" y="1022625"/>
              <a:ext cx="68575" cy="91075"/>
            </a:xfrm>
            <a:custGeom>
              <a:avLst/>
              <a:gdLst/>
              <a:ahLst/>
              <a:cxnLst/>
              <a:rect l="l" t="t" r="r" b="b"/>
              <a:pathLst>
                <a:path w="2743" h="3643" extrusionOk="0">
                  <a:moveTo>
                    <a:pt x="1506" y="1"/>
                  </a:moveTo>
                  <a:lnTo>
                    <a:pt x="562" y="1035"/>
                  </a:lnTo>
                  <a:lnTo>
                    <a:pt x="495" y="1170"/>
                  </a:lnTo>
                  <a:lnTo>
                    <a:pt x="337" y="1462"/>
                  </a:lnTo>
                  <a:lnTo>
                    <a:pt x="247" y="1687"/>
                  </a:lnTo>
                  <a:lnTo>
                    <a:pt x="157" y="1912"/>
                  </a:lnTo>
                  <a:lnTo>
                    <a:pt x="68" y="2159"/>
                  </a:lnTo>
                  <a:lnTo>
                    <a:pt x="23" y="2406"/>
                  </a:lnTo>
                  <a:lnTo>
                    <a:pt x="0" y="2653"/>
                  </a:lnTo>
                  <a:lnTo>
                    <a:pt x="23" y="2878"/>
                  </a:lnTo>
                  <a:lnTo>
                    <a:pt x="68" y="2991"/>
                  </a:lnTo>
                  <a:lnTo>
                    <a:pt x="90" y="3103"/>
                  </a:lnTo>
                  <a:lnTo>
                    <a:pt x="157" y="3215"/>
                  </a:lnTo>
                  <a:lnTo>
                    <a:pt x="225" y="3305"/>
                  </a:lnTo>
                  <a:lnTo>
                    <a:pt x="315" y="3395"/>
                  </a:lnTo>
                  <a:lnTo>
                    <a:pt x="427" y="3463"/>
                  </a:lnTo>
                  <a:lnTo>
                    <a:pt x="562" y="3530"/>
                  </a:lnTo>
                  <a:lnTo>
                    <a:pt x="697" y="3575"/>
                  </a:lnTo>
                  <a:lnTo>
                    <a:pt x="877" y="3620"/>
                  </a:lnTo>
                  <a:lnTo>
                    <a:pt x="1079" y="3642"/>
                  </a:lnTo>
                  <a:lnTo>
                    <a:pt x="1529" y="3642"/>
                  </a:lnTo>
                  <a:lnTo>
                    <a:pt x="1776" y="3620"/>
                  </a:lnTo>
                  <a:lnTo>
                    <a:pt x="1978" y="3575"/>
                  </a:lnTo>
                  <a:lnTo>
                    <a:pt x="2158" y="3508"/>
                  </a:lnTo>
                  <a:lnTo>
                    <a:pt x="2315" y="3440"/>
                  </a:lnTo>
                  <a:lnTo>
                    <a:pt x="2450" y="3350"/>
                  </a:lnTo>
                  <a:lnTo>
                    <a:pt x="2540" y="3260"/>
                  </a:lnTo>
                  <a:lnTo>
                    <a:pt x="2630" y="3125"/>
                  </a:lnTo>
                  <a:lnTo>
                    <a:pt x="2675" y="3013"/>
                  </a:lnTo>
                  <a:lnTo>
                    <a:pt x="2720" y="2878"/>
                  </a:lnTo>
                  <a:lnTo>
                    <a:pt x="2743" y="2721"/>
                  </a:lnTo>
                  <a:lnTo>
                    <a:pt x="2743" y="2586"/>
                  </a:lnTo>
                  <a:lnTo>
                    <a:pt x="2720" y="2429"/>
                  </a:lnTo>
                  <a:lnTo>
                    <a:pt x="2653" y="2091"/>
                  </a:lnTo>
                  <a:lnTo>
                    <a:pt x="2540" y="1777"/>
                  </a:lnTo>
                  <a:lnTo>
                    <a:pt x="2383" y="1439"/>
                  </a:lnTo>
                  <a:lnTo>
                    <a:pt x="2226" y="1125"/>
                  </a:lnTo>
                  <a:lnTo>
                    <a:pt x="2046" y="810"/>
                  </a:lnTo>
                  <a:lnTo>
                    <a:pt x="1888" y="540"/>
                  </a:lnTo>
                  <a:lnTo>
                    <a:pt x="1619" y="158"/>
                  </a:lnTo>
                  <a:lnTo>
                    <a:pt x="1506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1794725" y="965300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33" y="1"/>
                  </a:moveTo>
                  <a:lnTo>
                    <a:pt x="675" y="23"/>
                  </a:lnTo>
                  <a:lnTo>
                    <a:pt x="495" y="91"/>
                  </a:lnTo>
                  <a:lnTo>
                    <a:pt x="360" y="181"/>
                  </a:lnTo>
                  <a:lnTo>
                    <a:pt x="226" y="293"/>
                  </a:lnTo>
                  <a:lnTo>
                    <a:pt x="113" y="451"/>
                  </a:lnTo>
                  <a:lnTo>
                    <a:pt x="46" y="608"/>
                  </a:lnTo>
                  <a:lnTo>
                    <a:pt x="1" y="765"/>
                  </a:lnTo>
                  <a:lnTo>
                    <a:pt x="1" y="945"/>
                  </a:lnTo>
                  <a:lnTo>
                    <a:pt x="23" y="1125"/>
                  </a:lnTo>
                  <a:lnTo>
                    <a:pt x="91" y="1282"/>
                  </a:lnTo>
                  <a:lnTo>
                    <a:pt x="181" y="1417"/>
                  </a:lnTo>
                  <a:lnTo>
                    <a:pt x="293" y="1552"/>
                  </a:lnTo>
                  <a:lnTo>
                    <a:pt x="428" y="1664"/>
                  </a:lnTo>
                  <a:lnTo>
                    <a:pt x="585" y="1732"/>
                  </a:lnTo>
                  <a:lnTo>
                    <a:pt x="765" y="1777"/>
                  </a:lnTo>
                  <a:lnTo>
                    <a:pt x="945" y="1777"/>
                  </a:lnTo>
                  <a:lnTo>
                    <a:pt x="1102" y="1754"/>
                  </a:lnTo>
                  <a:lnTo>
                    <a:pt x="1260" y="1709"/>
                  </a:lnTo>
                  <a:lnTo>
                    <a:pt x="1417" y="1619"/>
                  </a:lnTo>
                  <a:lnTo>
                    <a:pt x="1552" y="1485"/>
                  </a:lnTo>
                  <a:lnTo>
                    <a:pt x="1664" y="1350"/>
                  </a:lnTo>
                  <a:lnTo>
                    <a:pt x="1732" y="1192"/>
                  </a:lnTo>
                  <a:lnTo>
                    <a:pt x="1777" y="1012"/>
                  </a:lnTo>
                  <a:lnTo>
                    <a:pt x="1777" y="855"/>
                  </a:lnTo>
                  <a:lnTo>
                    <a:pt x="1754" y="675"/>
                  </a:lnTo>
                  <a:lnTo>
                    <a:pt x="1687" y="518"/>
                  </a:lnTo>
                  <a:lnTo>
                    <a:pt x="1597" y="361"/>
                  </a:lnTo>
                  <a:lnTo>
                    <a:pt x="1484" y="226"/>
                  </a:lnTo>
                  <a:lnTo>
                    <a:pt x="1327" y="136"/>
                  </a:lnTo>
                  <a:lnTo>
                    <a:pt x="1170" y="46"/>
                  </a:lnTo>
                  <a:lnTo>
                    <a:pt x="1012" y="23"/>
                  </a:lnTo>
                  <a:lnTo>
                    <a:pt x="8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1691325" y="1074900"/>
              <a:ext cx="23075" cy="23050"/>
            </a:xfrm>
            <a:custGeom>
              <a:avLst/>
              <a:gdLst/>
              <a:ahLst/>
              <a:cxnLst/>
              <a:rect l="l" t="t" r="r" b="b"/>
              <a:pathLst>
                <a:path w="923" h="922" extrusionOk="0">
                  <a:moveTo>
                    <a:pt x="428" y="0"/>
                  </a:moveTo>
                  <a:lnTo>
                    <a:pt x="360" y="23"/>
                  </a:lnTo>
                  <a:lnTo>
                    <a:pt x="270" y="45"/>
                  </a:lnTo>
                  <a:lnTo>
                    <a:pt x="203" y="90"/>
                  </a:lnTo>
                  <a:lnTo>
                    <a:pt x="136" y="158"/>
                  </a:lnTo>
                  <a:lnTo>
                    <a:pt x="68" y="225"/>
                  </a:lnTo>
                  <a:lnTo>
                    <a:pt x="46" y="315"/>
                  </a:lnTo>
                  <a:lnTo>
                    <a:pt x="23" y="405"/>
                  </a:lnTo>
                  <a:lnTo>
                    <a:pt x="1" y="495"/>
                  </a:lnTo>
                  <a:lnTo>
                    <a:pt x="23" y="585"/>
                  </a:lnTo>
                  <a:lnTo>
                    <a:pt x="46" y="652"/>
                  </a:lnTo>
                  <a:lnTo>
                    <a:pt x="91" y="742"/>
                  </a:lnTo>
                  <a:lnTo>
                    <a:pt x="158" y="810"/>
                  </a:lnTo>
                  <a:lnTo>
                    <a:pt x="225" y="855"/>
                  </a:lnTo>
                  <a:lnTo>
                    <a:pt x="315" y="900"/>
                  </a:lnTo>
                  <a:lnTo>
                    <a:pt x="405" y="922"/>
                  </a:lnTo>
                  <a:lnTo>
                    <a:pt x="495" y="922"/>
                  </a:lnTo>
                  <a:lnTo>
                    <a:pt x="585" y="900"/>
                  </a:lnTo>
                  <a:lnTo>
                    <a:pt x="653" y="877"/>
                  </a:lnTo>
                  <a:lnTo>
                    <a:pt x="742" y="832"/>
                  </a:lnTo>
                  <a:lnTo>
                    <a:pt x="810" y="765"/>
                  </a:lnTo>
                  <a:lnTo>
                    <a:pt x="855" y="697"/>
                  </a:lnTo>
                  <a:lnTo>
                    <a:pt x="900" y="607"/>
                  </a:lnTo>
                  <a:lnTo>
                    <a:pt x="922" y="517"/>
                  </a:lnTo>
                  <a:lnTo>
                    <a:pt x="922" y="427"/>
                  </a:lnTo>
                  <a:lnTo>
                    <a:pt x="900" y="360"/>
                  </a:lnTo>
                  <a:lnTo>
                    <a:pt x="877" y="270"/>
                  </a:lnTo>
                  <a:lnTo>
                    <a:pt x="832" y="203"/>
                  </a:lnTo>
                  <a:lnTo>
                    <a:pt x="765" y="135"/>
                  </a:lnTo>
                  <a:lnTo>
                    <a:pt x="697" y="68"/>
                  </a:lnTo>
                  <a:lnTo>
                    <a:pt x="608" y="45"/>
                  </a:lnTo>
                  <a:lnTo>
                    <a:pt x="518" y="23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1655925" y="904625"/>
              <a:ext cx="148375" cy="160750"/>
            </a:xfrm>
            <a:custGeom>
              <a:avLst/>
              <a:gdLst/>
              <a:ahLst/>
              <a:cxnLst/>
              <a:rect l="l" t="t" r="r" b="b"/>
              <a:pathLst>
                <a:path w="5935" h="6430" extrusionOk="0">
                  <a:moveTo>
                    <a:pt x="4384" y="0"/>
                  </a:moveTo>
                  <a:lnTo>
                    <a:pt x="4361" y="23"/>
                  </a:lnTo>
                  <a:lnTo>
                    <a:pt x="4316" y="45"/>
                  </a:lnTo>
                  <a:lnTo>
                    <a:pt x="4294" y="68"/>
                  </a:lnTo>
                  <a:lnTo>
                    <a:pt x="4294" y="113"/>
                  </a:lnTo>
                  <a:lnTo>
                    <a:pt x="4316" y="158"/>
                  </a:lnTo>
                  <a:lnTo>
                    <a:pt x="4384" y="270"/>
                  </a:lnTo>
                  <a:lnTo>
                    <a:pt x="4406" y="405"/>
                  </a:lnTo>
                  <a:lnTo>
                    <a:pt x="4406" y="517"/>
                  </a:lnTo>
                  <a:lnTo>
                    <a:pt x="4406" y="652"/>
                  </a:lnTo>
                  <a:lnTo>
                    <a:pt x="4339" y="922"/>
                  </a:lnTo>
                  <a:lnTo>
                    <a:pt x="4271" y="1169"/>
                  </a:lnTo>
                  <a:lnTo>
                    <a:pt x="4182" y="1506"/>
                  </a:lnTo>
                  <a:lnTo>
                    <a:pt x="3979" y="1596"/>
                  </a:lnTo>
                  <a:lnTo>
                    <a:pt x="3754" y="1754"/>
                  </a:lnTo>
                  <a:lnTo>
                    <a:pt x="3485" y="1933"/>
                  </a:lnTo>
                  <a:lnTo>
                    <a:pt x="3192" y="2181"/>
                  </a:lnTo>
                  <a:lnTo>
                    <a:pt x="2855" y="2473"/>
                  </a:lnTo>
                  <a:lnTo>
                    <a:pt x="2518" y="2810"/>
                  </a:lnTo>
                  <a:lnTo>
                    <a:pt x="2158" y="3170"/>
                  </a:lnTo>
                  <a:lnTo>
                    <a:pt x="1799" y="3574"/>
                  </a:lnTo>
                  <a:lnTo>
                    <a:pt x="1349" y="4069"/>
                  </a:lnTo>
                  <a:lnTo>
                    <a:pt x="967" y="4541"/>
                  </a:lnTo>
                  <a:lnTo>
                    <a:pt x="652" y="4991"/>
                  </a:lnTo>
                  <a:lnTo>
                    <a:pt x="383" y="5418"/>
                  </a:lnTo>
                  <a:lnTo>
                    <a:pt x="180" y="5777"/>
                  </a:lnTo>
                  <a:lnTo>
                    <a:pt x="45" y="6070"/>
                  </a:lnTo>
                  <a:lnTo>
                    <a:pt x="0" y="6182"/>
                  </a:lnTo>
                  <a:lnTo>
                    <a:pt x="0" y="6272"/>
                  </a:lnTo>
                  <a:lnTo>
                    <a:pt x="0" y="6362"/>
                  </a:lnTo>
                  <a:lnTo>
                    <a:pt x="45" y="6407"/>
                  </a:lnTo>
                  <a:lnTo>
                    <a:pt x="90" y="6429"/>
                  </a:lnTo>
                  <a:lnTo>
                    <a:pt x="180" y="6429"/>
                  </a:lnTo>
                  <a:lnTo>
                    <a:pt x="270" y="6407"/>
                  </a:lnTo>
                  <a:lnTo>
                    <a:pt x="383" y="6362"/>
                  </a:lnTo>
                  <a:lnTo>
                    <a:pt x="675" y="6204"/>
                  </a:lnTo>
                  <a:lnTo>
                    <a:pt x="990" y="5980"/>
                  </a:lnTo>
                  <a:lnTo>
                    <a:pt x="1372" y="5665"/>
                  </a:lnTo>
                  <a:lnTo>
                    <a:pt x="1776" y="5283"/>
                  </a:lnTo>
                  <a:lnTo>
                    <a:pt x="2226" y="4833"/>
                  </a:lnTo>
                  <a:lnTo>
                    <a:pt x="2675" y="4361"/>
                  </a:lnTo>
                  <a:lnTo>
                    <a:pt x="3035" y="3934"/>
                  </a:lnTo>
                  <a:lnTo>
                    <a:pt x="3372" y="3507"/>
                  </a:lnTo>
                  <a:lnTo>
                    <a:pt x="3687" y="3125"/>
                  </a:lnTo>
                  <a:lnTo>
                    <a:pt x="3934" y="2743"/>
                  </a:lnTo>
                  <a:lnTo>
                    <a:pt x="4137" y="2428"/>
                  </a:lnTo>
                  <a:lnTo>
                    <a:pt x="4316" y="2113"/>
                  </a:lnTo>
                  <a:lnTo>
                    <a:pt x="4406" y="1888"/>
                  </a:lnTo>
                  <a:lnTo>
                    <a:pt x="4451" y="1686"/>
                  </a:lnTo>
                  <a:lnTo>
                    <a:pt x="4788" y="1529"/>
                  </a:lnTo>
                  <a:lnTo>
                    <a:pt x="5126" y="1416"/>
                  </a:lnTo>
                  <a:lnTo>
                    <a:pt x="5485" y="1349"/>
                  </a:lnTo>
                  <a:lnTo>
                    <a:pt x="5890" y="1349"/>
                  </a:lnTo>
                  <a:lnTo>
                    <a:pt x="5912" y="1326"/>
                  </a:lnTo>
                  <a:lnTo>
                    <a:pt x="5935" y="1282"/>
                  </a:lnTo>
                  <a:lnTo>
                    <a:pt x="5935" y="1259"/>
                  </a:lnTo>
                  <a:lnTo>
                    <a:pt x="5912" y="1169"/>
                  </a:lnTo>
                  <a:lnTo>
                    <a:pt x="5867" y="1147"/>
                  </a:lnTo>
                  <a:lnTo>
                    <a:pt x="5463" y="1147"/>
                  </a:lnTo>
                  <a:lnTo>
                    <a:pt x="5103" y="1214"/>
                  </a:lnTo>
                  <a:lnTo>
                    <a:pt x="4744" y="1326"/>
                  </a:lnTo>
                  <a:lnTo>
                    <a:pt x="4406" y="1484"/>
                  </a:lnTo>
                  <a:lnTo>
                    <a:pt x="4519" y="1079"/>
                  </a:lnTo>
                  <a:lnTo>
                    <a:pt x="4586" y="809"/>
                  </a:lnTo>
                  <a:lnTo>
                    <a:pt x="4609" y="540"/>
                  </a:lnTo>
                  <a:lnTo>
                    <a:pt x="4609" y="427"/>
                  </a:lnTo>
                  <a:lnTo>
                    <a:pt x="4586" y="292"/>
                  </a:lnTo>
                  <a:lnTo>
                    <a:pt x="4564" y="158"/>
                  </a:lnTo>
                  <a:lnTo>
                    <a:pt x="4496" y="45"/>
                  </a:lnTo>
                  <a:lnTo>
                    <a:pt x="4451" y="23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5685850" y="1699825"/>
              <a:ext cx="149500" cy="110150"/>
            </a:xfrm>
            <a:custGeom>
              <a:avLst/>
              <a:gdLst/>
              <a:ahLst/>
              <a:cxnLst/>
              <a:rect l="l" t="t" r="r" b="b"/>
              <a:pathLst>
                <a:path w="5980" h="4406" extrusionOk="0">
                  <a:moveTo>
                    <a:pt x="967" y="0"/>
                  </a:moveTo>
                  <a:lnTo>
                    <a:pt x="810" y="23"/>
                  </a:lnTo>
                  <a:lnTo>
                    <a:pt x="675" y="68"/>
                  </a:lnTo>
                  <a:lnTo>
                    <a:pt x="540" y="135"/>
                  </a:lnTo>
                  <a:lnTo>
                    <a:pt x="428" y="202"/>
                  </a:lnTo>
                  <a:lnTo>
                    <a:pt x="315" y="292"/>
                  </a:lnTo>
                  <a:lnTo>
                    <a:pt x="225" y="427"/>
                  </a:lnTo>
                  <a:lnTo>
                    <a:pt x="158" y="562"/>
                  </a:lnTo>
                  <a:lnTo>
                    <a:pt x="90" y="719"/>
                  </a:lnTo>
                  <a:lnTo>
                    <a:pt x="68" y="922"/>
                  </a:lnTo>
                  <a:lnTo>
                    <a:pt x="23" y="1124"/>
                  </a:lnTo>
                  <a:lnTo>
                    <a:pt x="0" y="1326"/>
                  </a:lnTo>
                  <a:lnTo>
                    <a:pt x="0" y="1551"/>
                  </a:lnTo>
                  <a:lnTo>
                    <a:pt x="23" y="1776"/>
                  </a:lnTo>
                  <a:lnTo>
                    <a:pt x="45" y="1978"/>
                  </a:lnTo>
                  <a:lnTo>
                    <a:pt x="68" y="2203"/>
                  </a:lnTo>
                  <a:lnTo>
                    <a:pt x="135" y="2405"/>
                  </a:lnTo>
                  <a:lnTo>
                    <a:pt x="203" y="2608"/>
                  </a:lnTo>
                  <a:lnTo>
                    <a:pt x="270" y="2810"/>
                  </a:lnTo>
                  <a:lnTo>
                    <a:pt x="360" y="3012"/>
                  </a:lnTo>
                  <a:lnTo>
                    <a:pt x="472" y="3192"/>
                  </a:lnTo>
                  <a:lnTo>
                    <a:pt x="607" y="3372"/>
                  </a:lnTo>
                  <a:lnTo>
                    <a:pt x="742" y="3552"/>
                  </a:lnTo>
                  <a:lnTo>
                    <a:pt x="900" y="3709"/>
                  </a:lnTo>
                  <a:lnTo>
                    <a:pt x="1057" y="3866"/>
                  </a:lnTo>
                  <a:lnTo>
                    <a:pt x="1259" y="3979"/>
                  </a:lnTo>
                  <a:lnTo>
                    <a:pt x="1462" y="4114"/>
                  </a:lnTo>
                  <a:lnTo>
                    <a:pt x="1664" y="4204"/>
                  </a:lnTo>
                  <a:lnTo>
                    <a:pt x="1889" y="4294"/>
                  </a:lnTo>
                  <a:lnTo>
                    <a:pt x="2158" y="4339"/>
                  </a:lnTo>
                  <a:lnTo>
                    <a:pt x="2406" y="4384"/>
                  </a:lnTo>
                  <a:lnTo>
                    <a:pt x="2698" y="4406"/>
                  </a:lnTo>
                  <a:lnTo>
                    <a:pt x="2990" y="4406"/>
                  </a:lnTo>
                  <a:lnTo>
                    <a:pt x="3305" y="4384"/>
                  </a:lnTo>
                  <a:lnTo>
                    <a:pt x="3642" y="4316"/>
                  </a:lnTo>
                  <a:lnTo>
                    <a:pt x="3979" y="4249"/>
                  </a:lnTo>
                  <a:lnTo>
                    <a:pt x="4339" y="4136"/>
                  </a:lnTo>
                  <a:lnTo>
                    <a:pt x="4721" y="3979"/>
                  </a:lnTo>
                  <a:lnTo>
                    <a:pt x="5126" y="3822"/>
                  </a:lnTo>
                  <a:lnTo>
                    <a:pt x="5530" y="3619"/>
                  </a:lnTo>
                  <a:lnTo>
                    <a:pt x="5980" y="3372"/>
                  </a:lnTo>
                  <a:lnTo>
                    <a:pt x="4361" y="1169"/>
                  </a:lnTo>
                  <a:lnTo>
                    <a:pt x="4204" y="1057"/>
                  </a:lnTo>
                  <a:lnTo>
                    <a:pt x="3777" y="832"/>
                  </a:lnTo>
                  <a:lnTo>
                    <a:pt x="3147" y="540"/>
                  </a:lnTo>
                  <a:lnTo>
                    <a:pt x="2788" y="382"/>
                  </a:lnTo>
                  <a:lnTo>
                    <a:pt x="2406" y="247"/>
                  </a:lnTo>
                  <a:lnTo>
                    <a:pt x="2046" y="135"/>
                  </a:lnTo>
                  <a:lnTo>
                    <a:pt x="1664" y="45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5794300" y="1780175"/>
              <a:ext cx="68025" cy="91075"/>
            </a:xfrm>
            <a:custGeom>
              <a:avLst/>
              <a:gdLst/>
              <a:ahLst/>
              <a:cxnLst/>
              <a:rect l="l" t="t" r="r" b="b"/>
              <a:pathLst>
                <a:path w="2721" h="3643" extrusionOk="0">
                  <a:moveTo>
                    <a:pt x="1507" y="1"/>
                  </a:moveTo>
                  <a:lnTo>
                    <a:pt x="1395" y="135"/>
                  </a:lnTo>
                  <a:lnTo>
                    <a:pt x="1080" y="495"/>
                  </a:lnTo>
                  <a:lnTo>
                    <a:pt x="878" y="742"/>
                  </a:lnTo>
                  <a:lnTo>
                    <a:pt x="675" y="1012"/>
                  </a:lnTo>
                  <a:lnTo>
                    <a:pt x="473" y="1327"/>
                  </a:lnTo>
                  <a:lnTo>
                    <a:pt x="293" y="1642"/>
                  </a:lnTo>
                  <a:lnTo>
                    <a:pt x="158" y="1956"/>
                  </a:lnTo>
                  <a:lnTo>
                    <a:pt x="46" y="2271"/>
                  </a:lnTo>
                  <a:lnTo>
                    <a:pt x="23" y="2428"/>
                  </a:lnTo>
                  <a:lnTo>
                    <a:pt x="1" y="2586"/>
                  </a:lnTo>
                  <a:lnTo>
                    <a:pt x="1" y="2721"/>
                  </a:lnTo>
                  <a:lnTo>
                    <a:pt x="23" y="2855"/>
                  </a:lnTo>
                  <a:lnTo>
                    <a:pt x="68" y="2990"/>
                  </a:lnTo>
                  <a:lnTo>
                    <a:pt x="136" y="3125"/>
                  </a:lnTo>
                  <a:lnTo>
                    <a:pt x="226" y="3238"/>
                  </a:lnTo>
                  <a:lnTo>
                    <a:pt x="338" y="3328"/>
                  </a:lnTo>
                  <a:lnTo>
                    <a:pt x="495" y="3417"/>
                  </a:lnTo>
                  <a:lnTo>
                    <a:pt x="653" y="3507"/>
                  </a:lnTo>
                  <a:lnTo>
                    <a:pt x="878" y="3552"/>
                  </a:lnTo>
                  <a:lnTo>
                    <a:pt x="1102" y="3597"/>
                  </a:lnTo>
                  <a:lnTo>
                    <a:pt x="1350" y="3642"/>
                  </a:lnTo>
                  <a:lnTo>
                    <a:pt x="1754" y="3642"/>
                  </a:lnTo>
                  <a:lnTo>
                    <a:pt x="1934" y="3620"/>
                  </a:lnTo>
                  <a:lnTo>
                    <a:pt x="2091" y="3597"/>
                  </a:lnTo>
                  <a:lnTo>
                    <a:pt x="2226" y="3530"/>
                  </a:lnTo>
                  <a:lnTo>
                    <a:pt x="2339" y="3485"/>
                  </a:lnTo>
                  <a:lnTo>
                    <a:pt x="2429" y="3395"/>
                  </a:lnTo>
                  <a:lnTo>
                    <a:pt x="2519" y="3328"/>
                  </a:lnTo>
                  <a:lnTo>
                    <a:pt x="2586" y="3215"/>
                  </a:lnTo>
                  <a:lnTo>
                    <a:pt x="2631" y="3125"/>
                  </a:lnTo>
                  <a:lnTo>
                    <a:pt x="2676" y="3013"/>
                  </a:lnTo>
                  <a:lnTo>
                    <a:pt x="2721" y="2766"/>
                  </a:lnTo>
                  <a:lnTo>
                    <a:pt x="2721" y="2518"/>
                  </a:lnTo>
                  <a:lnTo>
                    <a:pt x="2698" y="2271"/>
                  </a:lnTo>
                  <a:lnTo>
                    <a:pt x="2653" y="2024"/>
                  </a:lnTo>
                  <a:lnTo>
                    <a:pt x="2586" y="1776"/>
                  </a:lnTo>
                  <a:lnTo>
                    <a:pt x="2519" y="1574"/>
                  </a:lnTo>
                  <a:lnTo>
                    <a:pt x="2384" y="1237"/>
                  </a:lnTo>
                  <a:lnTo>
                    <a:pt x="2339" y="1125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5699325" y="1711050"/>
              <a:ext cx="45000" cy="44425"/>
            </a:xfrm>
            <a:custGeom>
              <a:avLst/>
              <a:gdLst/>
              <a:ahLst/>
              <a:cxnLst/>
              <a:rect l="l" t="t" r="r" b="b"/>
              <a:pathLst>
                <a:path w="1800" h="1777" extrusionOk="0">
                  <a:moveTo>
                    <a:pt x="878" y="1"/>
                  </a:moveTo>
                  <a:lnTo>
                    <a:pt x="698" y="23"/>
                  </a:lnTo>
                  <a:lnTo>
                    <a:pt x="540" y="91"/>
                  </a:lnTo>
                  <a:lnTo>
                    <a:pt x="383" y="181"/>
                  </a:lnTo>
                  <a:lnTo>
                    <a:pt x="248" y="293"/>
                  </a:lnTo>
                  <a:lnTo>
                    <a:pt x="136" y="428"/>
                  </a:lnTo>
                  <a:lnTo>
                    <a:pt x="68" y="585"/>
                  </a:lnTo>
                  <a:lnTo>
                    <a:pt x="23" y="742"/>
                  </a:lnTo>
                  <a:lnTo>
                    <a:pt x="1" y="922"/>
                  </a:lnTo>
                  <a:lnTo>
                    <a:pt x="23" y="1102"/>
                  </a:lnTo>
                  <a:lnTo>
                    <a:pt x="91" y="1260"/>
                  </a:lnTo>
                  <a:lnTo>
                    <a:pt x="181" y="1417"/>
                  </a:lnTo>
                  <a:lnTo>
                    <a:pt x="293" y="1552"/>
                  </a:lnTo>
                  <a:lnTo>
                    <a:pt x="451" y="1664"/>
                  </a:lnTo>
                  <a:lnTo>
                    <a:pt x="585" y="1732"/>
                  </a:lnTo>
                  <a:lnTo>
                    <a:pt x="765" y="1777"/>
                  </a:lnTo>
                  <a:lnTo>
                    <a:pt x="923" y="1777"/>
                  </a:lnTo>
                  <a:lnTo>
                    <a:pt x="1102" y="1754"/>
                  </a:lnTo>
                  <a:lnTo>
                    <a:pt x="1260" y="1709"/>
                  </a:lnTo>
                  <a:lnTo>
                    <a:pt x="1417" y="1619"/>
                  </a:lnTo>
                  <a:lnTo>
                    <a:pt x="1552" y="1484"/>
                  </a:lnTo>
                  <a:lnTo>
                    <a:pt x="1664" y="1349"/>
                  </a:lnTo>
                  <a:lnTo>
                    <a:pt x="1732" y="1192"/>
                  </a:lnTo>
                  <a:lnTo>
                    <a:pt x="1777" y="1035"/>
                  </a:lnTo>
                  <a:lnTo>
                    <a:pt x="1799" y="855"/>
                  </a:lnTo>
                  <a:lnTo>
                    <a:pt x="1777" y="698"/>
                  </a:lnTo>
                  <a:lnTo>
                    <a:pt x="1709" y="518"/>
                  </a:lnTo>
                  <a:lnTo>
                    <a:pt x="1619" y="360"/>
                  </a:lnTo>
                  <a:lnTo>
                    <a:pt x="1507" y="225"/>
                  </a:lnTo>
                  <a:lnTo>
                    <a:pt x="1372" y="136"/>
                  </a:lnTo>
                  <a:lnTo>
                    <a:pt x="1215" y="46"/>
                  </a:lnTo>
                  <a:lnTo>
                    <a:pt x="1035" y="23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5813425" y="1831875"/>
              <a:ext cx="23050" cy="23075"/>
            </a:xfrm>
            <a:custGeom>
              <a:avLst/>
              <a:gdLst/>
              <a:ahLst/>
              <a:cxnLst/>
              <a:rect l="l" t="t" r="r" b="b"/>
              <a:pathLst>
                <a:path w="922" h="923" extrusionOk="0">
                  <a:moveTo>
                    <a:pt x="450" y="1"/>
                  </a:moveTo>
                  <a:lnTo>
                    <a:pt x="360" y="23"/>
                  </a:lnTo>
                  <a:lnTo>
                    <a:pt x="270" y="46"/>
                  </a:lnTo>
                  <a:lnTo>
                    <a:pt x="202" y="91"/>
                  </a:lnTo>
                  <a:lnTo>
                    <a:pt x="135" y="158"/>
                  </a:lnTo>
                  <a:lnTo>
                    <a:pt x="68" y="225"/>
                  </a:lnTo>
                  <a:lnTo>
                    <a:pt x="45" y="293"/>
                  </a:lnTo>
                  <a:lnTo>
                    <a:pt x="23" y="383"/>
                  </a:lnTo>
                  <a:lnTo>
                    <a:pt x="0" y="473"/>
                  </a:lnTo>
                  <a:lnTo>
                    <a:pt x="23" y="563"/>
                  </a:lnTo>
                  <a:lnTo>
                    <a:pt x="45" y="653"/>
                  </a:lnTo>
                  <a:lnTo>
                    <a:pt x="90" y="720"/>
                  </a:lnTo>
                  <a:lnTo>
                    <a:pt x="158" y="787"/>
                  </a:lnTo>
                  <a:lnTo>
                    <a:pt x="225" y="855"/>
                  </a:lnTo>
                  <a:lnTo>
                    <a:pt x="315" y="877"/>
                  </a:lnTo>
                  <a:lnTo>
                    <a:pt x="382" y="900"/>
                  </a:lnTo>
                  <a:lnTo>
                    <a:pt x="472" y="922"/>
                  </a:lnTo>
                  <a:lnTo>
                    <a:pt x="562" y="900"/>
                  </a:lnTo>
                  <a:lnTo>
                    <a:pt x="652" y="877"/>
                  </a:lnTo>
                  <a:lnTo>
                    <a:pt x="719" y="832"/>
                  </a:lnTo>
                  <a:lnTo>
                    <a:pt x="787" y="765"/>
                  </a:lnTo>
                  <a:lnTo>
                    <a:pt x="854" y="698"/>
                  </a:lnTo>
                  <a:lnTo>
                    <a:pt x="899" y="608"/>
                  </a:lnTo>
                  <a:lnTo>
                    <a:pt x="899" y="540"/>
                  </a:lnTo>
                  <a:lnTo>
                    <a:pt x="922" y="450"/>
                  </a:lnTo>
                  <a:lnTo>
                    <a:pt x="899" y="360"/>
                  </a:lnTo>
                  <a:lnTo>
                    <a:pt x="877" y="270"/>
                  </a:lnTo>
                  <a:lnTo>
                    <a:pt x="832" y="203"/>
                  </a:lnTo>
                  <a:lnTo>
                    <a:pt x="764" y="136"/>
                  </a:lnTo>
                  <a:lnTo>
                    <a:pt x="697" y="68"/>
                  </a:lnTo>
                  <a:lnTo>
                    <a:pt x="630" y="46"/>
                  </a:lnTo>
                  <a:lnTo>
                    <a:pt x="540" y="23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5799925" y="1615525"/>
              <a:ext cx="100050" cy="160175"/>
            </a:xfrm>
            <a:custGeom>
              <a:avLst/>
              <a:gdLst/>
              <a:ahLst/>
              <a:cxnLst/>
              <a:rect l="l" t="t" r="r" b="b"/>
              <a:pathLst>
                <a:path w="4002" h="6407" extrusionOk="0">
                  <a:moveTo>
                    <a:pt x="1012" y="0"/>
                  </a:moveTo>
                  <a:lnTo>
                    <a:pt x="855" y="45"/>
                  </a:lnTo>
                  <a:lnTo>
                    <a:pt x="720" y="90"/>
                  </a:lnTo>
                  <a:lnTo>
                    <a:pt x="585" y="158"/>
                  </a:lnTo>
                  <a:lnTo>
                    <a:pt x="473" y="248"/>
                  </a:lnTo>
                  <a:lnTo>
                    <a:pt x="383" y="360"/>
                  </a:lnTo>
                  <a:lnTo>
                    <a:pt x="293" y="472"/>
                  </a:lnTo>
                  <a:lnTo>
                    <a:pt x="225" y="607"/>
                  </a:lnTo>
                  <a:lnTo>
                    <a:pt x="158" y="765"/>
                  </a:lnTo>
                  <a:lnTo>
                    <a:pt x="113" y="922"/>
                  </a:lnTo>
                  <a:lnTo>
                    <a:pt x="46" y="1282"/>
                  </a:lnTo>
                  <a:lnTo>
                    <a:pt x="1" y="1664"/>
                  </a:lnTo>
                  <a:lnTo>
                    <a:pt x="1" y="2068"/>
                  </a:lnTo>
                  <a:lnTo>
                    <a:pt x="23" y="2450"/>
                  </a:lnTo>
                  <a:lnTo>
                    <a:pt x="46" y="2833"/>
                  </a:lnTo>
                  <a:lnTo>
                    <a:pt x="136" y="3529"/>
                  </a:lnTo>
                  <a:lnTo>
                    <a:pt x="225" y="4024"/>
                  </a:lnTo>
                  <a:lnTo>
                    <a:pt x="270" y="4204"/>
                  </a:lnTo>
                  <a:lnTo>
                    <a:pt x="1866" y="6407"/>
                  </a:lnTo>
                  <a:lnTo>
                    <a:pt x="2226" y="6070"/>
                  </a:lnTo>
                  <a:lnTo>
                    <a:pt x="2541" y="5755"/>
                  </a:lnTo>
                  <a:lnTo>
                    <a:pt x="2833" y="5418"/>
                  </a:lnTo>
                  <a:lnTo>
                    <a:pt x="3103" y="5103"/>
                  </a:lnTo>
                  <a:lnTo>
                    <a:pt x="3305" y="4788"/>
                  </a:lnTo>
                  <a:lnTo>
                    <a:pt x="3507" y="4496"/>
                  </a:lnTo>
                  <a:lnTo>
                    <a:pt x="3642" y="4181"/>
                  </a:lnTo>
                  <a:lnTo>
                    <a:pt x="3777" y="3912"/>
                  </a:lnTo>
                  <a:lnTo>
                    <a:pt x="3867" y="3619"/>
                  </a:lnTo>
                  <a:lnTo>
                    <a:pt x="3935" y="3350"/>
                  </a:lnTo>
                  <a:lnTo>
                    <a:pt x="3979" y="3080"/>
                  </a:lnTo>
                  <a:lnTo>
                    <a:pt x="4002" y="2833"/>
                  </a:lnTo>
                  <a:lnTo>
                    <a:pt x="4002" y="2585"/>
                  </a:lnTo>
                  <a:lnTo>
                    <a:pt x="3979" y="2361"/>
                  </a:lnTo>
                  <a:lnTo>
                    <a:pt x="3935" y="2113"/>
                  </a:lnTo>
                  <a:lnTo>
                    <a:pt x="3867" y="1911"/>
                  </a:lnTo>
                  <a:lnTo>
                    <a:pt x="3777" y="1709"/>
                  </a:lnTo>
                  <a:lnTo>
                    <a:pt x="3665" y="1506"/>
                  </a:lnTo>
                  <a:lnTo>
                    <a:pt x="3552" y="1326"/>
                  </a:lnTo>
                  <a:lnTo>
                    <a:pt x="3417" y="1147"/>
                  </a:lnTo>
                  <a:lnTo>
                    <a:pt x="3283" y="989"/>
                  </a:lnTo>
                  <a:lnTo>
                    <a:pt x="3125" y="832"/>
                  </a:lnTo>
                  <a:lnTo>
                    <a:pt x="2945" y="697"/>
                  </a:lnTo>
                  <a:lnTo>
                    <a:pt x="2766" y="562"/>
                  </a:lnTo>
                  <a:lnTo>
                    <a:pt x="2586" y="450"/>
                  </a:lnTo>
                  <a:lnTo>
                    <a:pt x="2406" y="337"/>
                  </a:lnTo>
                  <a:lnTo>
                    <a:pt x="2204" y="248"/>
                  </a:lnTo>
                  <a:lnTo>
                    <a:pt x="2001" y="180"/>
                  </a:lnTo>
                  <a:lnTo>
                    <a:pt x="1799" y="113"/>
                  </a:lnTo>
                  <a:lnTo>
                    <a:pt x="1597" y="68"/>
                  </a:lnTo>
                  <a:lnTo>
                    <a:pt x="1394" y="23"/>
                  </a:lnTo>
                  <a:lnTo>
                    <a:pt x="119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5843775" y="1754900"/>
              <a:ext cx="89375" cy="68025"/>
            </a:xfrm>
            <a:custGeom>
              <a:avLst/>
              <a:gdLst/>
              <a:ahLst/>
              <a:cxnLst/>
              <a:rect l="l" t="t" r="r" b="b"/>
              <a:pathLst>
                <a:path w="3575" h="2721" extrusionOk="0">
                  <a:moveTo>
                    <a:pt x="2293" y="0"/>
                  </a:moveTo>
                  <a:lnTo>
                    <a:pt x="1933" y="23"/>
                  </a:lnTo>
                  <a:lnTo>
                    <a:pt x="1574" y="112"/>
                  </a:lnTo>
                  <a:lnTo>
                    <a:pt x="1236" y="202"/>
                  </a:lnTo>
                  <a:lnTo>
                    <a:pt x="899" y="292"/>
                  </a:lnTo>
                  <a:lnTo>
                    <a:pt x="607" y="405"/>
                  </a:lnTo>
                  <a:lnTo>
                    <a:pt x="157" y="585"/>
                  </a:lnTo>
                  <a:lnTo>
                    <a:pt x="0" y="674"/>
                  </a:lnTo>
                  <a:lnTo>
                    <a:pt x="809" y="1798"/>
                  </a:lnTo>
                  <a:lnTo>
                    <a:pt x="899" y="1888"/>
                  </a:lnTo>
                  <a:lnTo>
                    <a:pt x="1169" y="2113"/>
                  </a:lnTo>
                  <a:lnTo>
                    <a:pt x="1349" y="2248"/>
                  </a:lnTo>
                  <a:lnTo>
                    <a:pt x="1574" y="2383"/>
                  </a:lnTo>
                  <a:lnTo>
                    <a:pt x="1776" y="2518"/>
                  </a:lnTo>
                  <a:lnTo>
                    <a:pt x="2023" y="2630"/>
                  </a:lnTo>
                  <a:lnTo>
                    <a:pt x="2248" y="2698"/>
                  </a:lnTo>
                  <a:lnTo>
                    <a:pt x="2495" y="2720"/>
                  </a:lnTo>
                  <a:lnTo>
                    <a:pt x="2608" y="2720"/>
                  </a:lnTo>
                  <a:lnTo>
                    <a:pt x="2720" y="2698"/>
                  </a:lnTo>
                  <a:lnTo>
                    <a:pt x="2832" y="2675"/>
                  </a:lnTo>
                  <a:lnTo>
                    <a:pt x="2945" y="2608"/>
                  </a:lnTo>
                  <a:lnTo>
                    <a:pt x="3035" y="2540"/>
                  </a:lnTo>
                  <a:lnTo>
                    <a:pt x="3147" y="2450"/>
                  </a:lnTo>
                  <a:lnTo>
                    <a:pt x="3237" y="2338"/>
                  </a:lnTo>
                  <a:lnTo>
                    <a:pt x="3304" y="2203"/>
                  </a:lnTo>
                  <a:lnTo>
                    <a:pt x="3394" y="2046"/>
                  </a:lnTo>
                  <a:lnTo>
                    <a:pt x="3462" y="1866"/>
                  </a:lnTo>
                  <a:lnTo>
                    <a:pt x="3507" y="1641"/>
                  </a:lnTo>
                  <a:lnTo>
                    <a:pt x="3552" y="1416"/>
                  </a:lnTo>
                  <a:lnTo>
                    <a:pt x="3574" y="1169"/>
                  </a:lnTo>
                  <a:lnTo>
                    <a:pt x="3574" y="967"/>
                  </a:lnTo>
                  <a:lnTo>
                    <a:pt x="3574" y="764"/>
                  </a:lnTo>
                  <a:lnTo>
                    <a:pt x="3529" y="607"/>
                  </a:lnTo>
                  <a:lnTo>
                    <a:pt x="3462" y="472"/>
                  </a:lnTo>
                  <a:lnTo>
                    <a:pt x="3394" y="337"/>
                  </a:lnTo>
                  <a:lnTo>
                    <a:pt x="3282" y="247"/>
                  </a:lnTo>
                  <a:lnTo>
                    <a:pt x="3170" y="157"/>
                  </a:lnTo>
                  <a:lnTo>
                    <a:pt x="3057" y="90"/>
                  </a:lnTo>
                  <a:lnTo>
                    <a:pt x="2922" y="45"/>
                  </a:lnTo>
                  <a:lnTo>
                    <a:pt x="2765" y="23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5811725" y="1630125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55" y="1"/>
                  </a:moveTo>
                  <a:lnTo>
                    <a:pt x="675" y="23"/>
                  </a:lnTo>
                  <a:lnTo>
                    <a:pt x="518" y="91"/>
                  </a:lnTo>
                  <a:lnTo>
                    <a:pt x="360" y="181"/>
                  </a:lnTo>
                  <a:lnTo>
                    <a:pt x="226" y="293"/>
                  </a:lnTo>
                  <a:lnTo>
                    <a:pt x="113" y="428"/>
                  </a:lnTo>
                  <a:lnTo>
                    <a:pt x="46" y="585"/>
                  </a:lnTo>
                  <a:lnTo>
                    <a:pt x="1" y="742"/>
                  </a:lnTo>
                  <a:lnTo>
                    <a:pt x="1" y="922"/>
                  </a:lnTo>
                  <a:lnTo>
                    <a:pt x="1" y="1102"/>
                  </a:lnTo>
                  <a:lnTo>
                    <a:pt x="68" y="1260"/>
                  </a:lnTo>
                  <a:lnTo>
                    <a:pt x="158" y="1417"/>
                  </a:lnTo>
                  <a:lnTo>
                    <a:pt x="270" y="1552"/>
                  </a:lnTo>
                  <a:lnTo>
                    <a:pt x="428" y="1664"/>
                  </a:lnTo>
                  <a:lnTo>
                    <a:pt x="563" y="1732"/>
                  </a:lnTo>
                  <a:lnTo>
                    <a:pt x="743" y="1777"/>
                  </a:lnTo>
                  <a:lnTo>
                    <a:pt x="900" y="1777"/>
                  </a:lnTo>
                  <a:lnTo>
                    <a:pt x="1080" y="1754"/>
                  </a:lnTo>
                  <a:lnTo>
                    <a:pt x="1237" y="1709"/>
                  </a:lnTo>
                  <a:lnTo>
                    <a:pt x="1394" y="1619"/>
                  </a:lnTo>
                  <a:lnTo>
                    <a:pt x="1529" y="1484"/>
                  </a:lnTo>
                  <a:lnTo>
                    <a:pt x="1642" y="1349"/>
                  </a:lnTo>
                  <a:lnTo>
                    <a:pt x="1709" y="1192"/>
                  </a:lnTo>
                  <a:lnTo>
                    <a:pt x="1754" y="1035"/>
                  </a:lnTo>
                  <a:lnTo>
                    <a:pt x="1777" y="855"/>
                  </a:lnTo>
                  <a:lnTo>
                    <a:pt x="1754" y="698"/>
                  </a:lnTo>
                  <a:lnTo>
                    <a:pt x="1687" y="518"/>
                  </a:lnTo>
                  <a:lnTo>
                    <a:pt x="1597" y="360"/>
                  </a:lnTo>
                  <a:lnTo>
                    <a:pt x="1484" y="225"/>
                  </a:lnTo>
                  <a:lnTo>
                    <a:pt x="1349" y="136"/>
                  </a:lnTo>
                  <a:lnTo>
                    <a:pt x="1192" y="46"/>
                  </a:lnTo>
                  <a:lnTo>
                    <a:pt x="1012" y="23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5894900" y="1773425"/>
              <a:ext cx="22500" cy="22525"/>
            </a:xfrm>
            <a:custGeom>
              <a:avLst/>
              <a:gdLst/>
              <a:ahLst/>
              <a:cxnLst/>
              <a:rect l="l" t="t" r="r" b="b"/>
              <a:pathLst>
                <a:path w="900" h="901" extrusionOk="0">
                  <a:moveTo>
                    <a:pt x="338" y="1"/>
                  </a:moveTo>
                  <a:lnTo>
                    <a:pt x="248" y="46"/>
                  </a:lnTo>
                  <a:lnTo>
                    <a:pt x="180" y="91"/>
                  </a:lnTo>
                  <a:lnTo>
                    <a:pt x="113" y="158"/>
                  </a:lnTo>
                  <a:lnTo>
                    <a:pt x="46" y="226"/>
                  </a:lnTo>
                  <a:lnTo>
                    <a:pt x="23" y="293"/>
                  </a:lnTo>
                  <a:lnTo>
                    <a:pt x="1" y="383"/>
                  </a:lnTo>
                  <a:lnTo>
                    <a:pt x="1" y="473"/>
                  </a:lnTo>
                  <a:lnTo>
                    <a:pt x="1" y="563"/>
                  </a:lnTo>
                  <a:lnTo>
                    <a:pt x="23" y="630"/>
                  </a:lnTo>
                  <a:lnTo>
                    <a:pt x="68" y="720"/>
                  </a:lnTo>
                  <a:lnTo>
                    <a:pt x="136" y="788"/>
                  </a:lnTo>
                  <a:lnTo>
                    <a:pt x="203" y="833"/>
                  </a:lnTo>
                  <a:lnTo>
                    <a:pt x="293" y="878"/>
                  </a:lnTo>
                  <a:lnTo>
                    <a:pt x="383" y="900"/>
                  </a:lnTo>
                  <a:lnTo>
                    <a:pt x="540" y="900"/>
                  </a:lnTo>
                  <a:lnTo>
                    <a:pt x="630" y="878"/>
                  </a:lnTo>
                  <a:lnTo>
                    <a:pt x="720" y="810"/>
                  </a:lnTo>
                  <a:lnTo>
                    <a:pt x="787" y="765"/>
                  </a:lnTo>
                  <a:lnTo>
                    <a:pt x="832" y="698"/>
                  </a:lnTo>
                  <a:lnTo>
                    <a:pt x="877" y="608"/>
                  </a:lnTo>
                  <a:lnTo>
                    <a:pt x="900" y="518"/>
                  </a:lnTo>
                  <a:lnTo>
                    <a:pt x="900" y="428"/>
                  </a:lnTo>
                  <a:lnTo>
                    <a:pt x="877" y="361"/>
                  </a:lnTo>
                  <a:lnTo>
                    <a:pt x="855" y="271"/>
                  </a:lnTo>
                  <a:lnTo>
                    <a:pt x="810" y="181"/>
                  </a:lnTo>
                  <a:lnTo>
                    <a:pt x="742" y="113"/>
                  </a:lnTo>
                  <a:lnTo>
                    <a:pt x="675" y="68"/>
                  </a:lnTo>
                  <a:lnTo>
                    <a:pt x="608" y="23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5741475" y="1653725"/>
              <a:ext cx="134900" cy="172000"/>
            </a:xfrm>
            <a:custGeom>
              <a:avLst/>
              <a:gdLst/>
              <a:ahLst/>
              <a:cxnLst/>
              <a:rect l="l" t="t" r="r" b="b"/>
              <a:pathLst>
                <a:path w="5396" h="6880" extrusionOk="0">
                  <a:moveTo>
                    <a:pt x="1484" y="1"/>
                  </a:moveTo>
                  <a:lnTo>
                    <a:pt x="1440" y="23"/>
                  </a:lnTo>
                  <a:lnTo>
                    <a:pt x="1440" y="68"/>
                  </a:lnTo>
                  <a:lnTo>
                    <a:pt x="1350" y="450"/>
                  </a:lnTo>
                  <a:lnTo>
                    <a:pt x="1350" y="810"/>
                  </a:lnTo>
                  <a:lnTo>
                    <a:pt x="1372" y="1170"/>
                  </a:lnTo>
                  <a:lnTo>
                    <a:pt x="1462" y="1529"/>
                  </a:lnTo>
                  <a:lnTo>
                    <a:pt x="1080" y="1350"/>
                  </a:lnTo>
                  <a:lnTo>
                    <a:pt x="833" y="1237"/>
                  </a:lnTo>
                  <a:lnTo>
                    <a:pt x="585" y="1147"/>
                  </a:lnTo>
                  <a:lnTo>
                    <a:pt x="473" y="1125"/>
                  </a:lnTo>
                  <a:lnTo>
                    <a:pt x="338" y="1102"/>
                  </a:lnTo>
                  <a:lnTo>
                    <a:pt x="203" y="1125"/>
                  </a:lnTo>
                  <a:lnTo>
                    <a:pt x="68" y="1147"/>
                  </a:lnTo>
                  <a:lnTo>
                    <a:pt x="23" y="1170"/>
                  </a:lnTo>
                  <a:lnTo>
                    <a:pt x="23" y="1215"/>
                  </a:lnTo>
                  <a:lnTo>
                    <a:pt x="1" y="1237"/>
                  </a:lnTo>
                  <a:lnTo>
                    <a:pt x="23" y="1282"/>
                  </a:lnTo>
                  <a:lnTo>
                    <a:pt x="23" y="1327"/>
                  </a:lnTo>
                  <a:lnTo>
                    <a:pt x="68" y="1350"/>
                  </a:lnTo>
                  <a:lnTo>
                    <a:pt x="136" y="1350"/>
                  </a:lnTo>
                  <a:lnTo>
                    <a:pt x="271" y="1305"/>
                  </a:lnTo>
                  <a:lnTo>
                    <a:pt x="405" y="1305"/>
                  </a:lnTo>
                  <a:lnTo>
                    <a:pt x="518" y="1327"/>
                  </a:lnTo>
                  <a:lnTo>
                    <a:pt x="653" y="1372"/>
                  </a:lnTo>
                  <a:lnTo>
                    <a:pt x="900" y="1484"/>
                  </a:lnTo>
                  <a:lnTo>
                    <a:pt x="1125" y="1597"/>
                  </a:lnTo>
                  <a:lnTo>
                    <a:pt x="1440" y="1754"/>
                  </a:lnTo>
                  <a:lnTo>
                    <a:pt x="1484" y="1979"/>
                  </a:lnTo>
                  <a:lnTo>
                    <a:pt x="1574" y="2226"/>
                  </a:lnTo>
                  <a:lnTo>
                    <a:pt x="1709" y="2541"/>
                  </a:lnTo>
                  <a:lnTo>
                    <a:pt x="1889" y="2878"/>
                  </a:lnTo>
                  <a:lnTo>
                    <a:pt x="2091" y="3260"/>
                  </a:lnTo>
                  <a:lnTo>
                    <a:pt x="2339" y="3665"/>
                  </a:lnTo>
                  <a:lnTo>
                    <a:pt x="2631" y="4092"/>
                  </a:lnTo>
                  <a:lnTo>
                    <a:pt x="2946" y="4542"/>
                  </a:lnTo>
                  <a:lnTo>
                    <a:pt x="3328" y="5081"/>
                  </a:lnTo>
                  <a:lnTo>
                    <a:pt x="3732" y="5553"/>
                  </a:lnTo>
                  <a:lnTo>
                    <a:pt x="4092" y="5958"/>
                  </a:lnTo>
                  <a:lnTo>
                    <a:pt x="4429" y="6317"/>
                  </a:lnTo>
                  <a:lnTo>
                    <a:pt x="4744" y="6587"/>
                  </a:lnTo>
                  <a:lnTo>
                    <a:pt x="5014" y="6767"/>
                  </a:lnTo>
                  <a:lnTo>
                    <a:pt x="5104" y="6834"/>
                  </a:lnTo>
                  <a:lnTo>
                    <a:pt x="5216" y="6857"/>
                  </a:lnTo>
                  <a:lnTo>
                    <a:pt x="5283" y="6879"/>
                  </a:lnTo>
                  <a:lnTo>
                    <a:pt x="5351" y="6857"/>
                  </a:lnTo>
                  <a:lnTo>
                    <a:pt x="5373" y="6812"/>
                  </a:lnTo>
                  <a:lnTo>
                    <a:pt x="5396" y="6722"/>
                  </a:lnTo>
                  <a:lnTo>
                    <a:pt x="5396" y="6632"/>
                  </a:lnTo>
                  <a:lnTo>
                    <a:pt x="5373" y="6497"/>
                  </a:lnTo>
                  <a:lnTo>
                    <a:pt x="5283" y="6205"/>
                  </a:lnTo>
                  <a:lnTo>
                    <a:pt x="5126" y="5823"/>
                  </a:lnTo>
                  <a:lnTo>
                    <a:pt x="4901" y="5396"/>
                  </a:lnTo>
                  <a:lnTo>
                    <a:pt x="4609" y="4901"/>
                  </a:lnTo>
                  <a:lnTo>
                    <a:pt x="4272" y="4384"/>
                  </a:lnTo>
                  <a:lnTo>
                    <a:pt x="3890" y="3845"/>
                  </a:lnTo>
                  <a:lnTo>
                    <a:pt x="3553" y="3395"/>
                  </a:lnTo>
                  <a:lnTo>
                    <a:pt x="3238" y="2968"/>
                  </a:lnTo>
                  <a:lnTo>
                    <a:pt x="2901" y="2608"/>
                  </a:lnTo>
                  <a:lnTo>
                    <a:pt x="2608" y="2271"/>
                  </a:lnTo>
                  <a:lnTo>
                    <a:pt x="2316" y="2001"/>
                  </a:lnTo>
                  <a:lnTo>
                    <a:pt x="2069" y="1777"/>
                  </a:lnTo>
                  <a:lnTo>
                    <a:pt x="1844" y="1619"/>
                  </a:lnTo>
                  <a:lnTo>
                    <a:pt x="1664" y="1529"/>
                  </a:lnTo>
                  <a:lnTo>
                    <a:pt x="1574" y="1192"/>
                  </a:lnTo>
                  <a:lnTo>
                    <a:pt x="1552" y="833"/>
                  </a:lnTo>
                  <a:lnTo>
                    <a:pt x="1574" y="473"/>
                  </a:lnTo>
                  <a:lnTo>
                    <a:pt x="1642" y="113"/>
                  </a:lnTo>
                  <a:lnTo>
                    <a:pt x="1642" y="68"/>
                  </a:lnTo>
                  <a:lnTo>
                    <a:pt x="1619" y="23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4498400" y="1242375"/>
              <a:ext cx="100050" cy="73625"/>
            </a:xfrm>
            <a:custGeom>
              <a:avLst/>
              <a:gdLst/>
              <a:ahLst/>
              <a:cxnLst/>
              <a:rect l="l" t="t" r="r" b="b"/>
              <a:pathLst>
                <a:path w="4002" h="2945" extrusionOk="0">
                  <a:moveTo>
                    <a:pt x="652" y="0"/>
                  </a:moveTo>
                  <a:lnTo>
                    <a:pt x="450" y="45"/>
                  </a:lnTo>
                  <a:lnTo>
                    <a:pt x="360" y="90"/>
                  </a:lnTo>
                  <a:lnTo>
                    <a:pt x="270" y="135"/>
                  </a:lnTo>
                  <a:lnTo>
                    <a:pt x="203" y="202"/>
                  </a:lnTo>
                  <a:lnTo>
                    <a:pt x="158" y="270"/>
                  </a:lnTo>
                  <a:lnTo>
                    <a:pt x="113" y="382"/>
                  </a:lnTo>
                  <a:lnTo>
                    <a:pt x="68" y="472"/>
                  </a:lnTo>
                  <a:lnTo>
                    <a:pt x="23" y="742"/>
                  </a:lnTo>
                  <a:lnTo>
                    <a:pt x="0" y="1034"/>
                  </a:lnTo>
                  <a:lnTo>
                    <a:pt x="23" y="1326"/>
                  </a:lnTo>
                  <a:lnTo>
                    <a:pt x="90" y="1619"/>
                  </a:lnTo>
                  <a:lnTo>
                    <a:pt x="180" y="1888"/>
                  </a:lnTo>
                  <a:lnTo>
                    <a:pt x="315" y="2136"/>
                  </a:lnTo>
                  <a:lnTo>
                    <a:pt x="495" y="2383"/>
                  </a:lnTo>
                  <a:lnTo>
                    <a:pt x="607" y="2473"/>
                  </a:lnTo>
                  <a:lnTo>
                    <a:pt x="720" y="2585"/>
                  </a:lnTo>
                  <a:lnTo>
                    <a:pt x="832" y="2675"/>
                  </a:lnTo>
                  <a:lnTo>
                    <a:pt x="967" y="2743"/>
                  </a:lnTo>
                  <a:lnTo>
                    <a:pt x="1124" y="2810"/>
                  </a:lnTo>
                  <a:lnTo>
                    <a:pt x="1259" y="2877"/>
                  </a:lnTo>
                  <a:lnTo>
                    <a:pt x="1439" y="2900"/>
                  </a:lnTo>
                  <a:lnTo>
                    <a:pt x="1619" y="2945"/>
                  </a:lnTo>
                  <a:lnTo>
                    <a:pt x="2001" y="2945"/>
                  </a:lnTo>
                  <a:lnTo>
                    <a:pt x="2203" y="2922"/>
                  </a:lnTo>
                  <a:lnTo>
                    <a:pt x="2428" y="2900"/>
                  </a:lnTo>
                  <a:lnTo>
                    <a:pt x="2653" y="2832"/>
                  </a:lnTo>
                  <a:lnTo>
                    <a:pt x="2900" y="2765"/>
                  </a:lnTo>
                  <a:lnTo>
                    <a:pt x="3170" y="2675"/>
                  </a:lnTo>
                  <a:lnTo>
                    <a:pt x="3417" y="2563"/>
                  </a:lnTo>
                  <a:lnTo>
                    <a:pt x="3709" y="2405"/>
                  </a:lnTo>
                  <a:lnTo>
                    <a:pt x="4002" y="2248"/>
                  </a:lnTo>
                  <a:lnTo>
                    <a:pt x="2923" y="764"/>
                  </a:lnTo>
                  <a:lnTo>
                    <a:pt x="2518" y="562"/>
                  </a:lnTo>
                  <a:lnTo>
                    <a:pt x="2113" y="360"/>
                  </a:lnTo>
                  <a:lnTo>
                    <a:pt x="1619" y="157"/>
                  </a:lnTo>
                  <a:lnTo>
                    <a:pt x="1372" y="90"/>
                  </a:lnTo>
                  <a:lnTo>
                    <a:pt x="1102" y="23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4570900" y="1295750"/>
              <a:ext cx="45525" cy="61275"/>
            </a:xfrm>
            <a:custGeom>
              <a:avLst/>
              <a:gdLst/>
              <a:ahLst/>
              <a:cxnLst/>
              <a:rect l="l" t="t" r="r" b="b"/>
              <a:pathLst>
                <a:path w="1821" h="2451" extrusionOk="0">
                  <a:moveTo>
                    <a:pt x="1012" y="1"/>
                  </a:moveTo>
                  <a:lnTo>
                    <a:pt x="922" y="113"/>
                  </a:lnTo>
                  <a:lnTo>
                    <a:pt x="719" y="338"/>
                  </a:lnTo>
                  <a:lnTo>
                    <a:pt x="450" y="697"/>
                  </a:lnTo>
                  <a:lnTo>
                    <a:pt x="315" y="900"/>
                  </a:lnTo>
                  <a:lnTo>
                    <a:pt x="202" y="1102"/>
                  </a:lnTo>
                  <a:lnTo>
                    <a:pt x="112" y="1327"/>
                  </a:lnTo>
                  <a:lnTo>
                    <a:pt x="45" y="1529"/>
                  </a:lnTo>
                  <a:lnTo>
                    <a:pt x="0" y="1732"/>
                  </a:lnTo>
                  <a:lnTo>
                    <a:pt x="0" y="1844"/>
                  </a:lnTo>
                  <a:lnTo>
                    <a:pt x="23" y="1934"/>
                  </a:lnTo>
                  <a:lnTo>
                    <a:pt x="45" y="2024"/>
                  </a:lnTo>
                  <a:lnTo>
                    <a:pt x="90" y="2091"/>
                  </a:lnTo>
                  <a:lnTo>
                    <a:pt x="157" y="2181"/>
                  </a:lnTo>
                  <a:lnTo>
                    <a:pt x="225" y="2249"/>
                  </a:lnTo>
                  <a:lnTo>
                    <a:pt x="337" y="2316"/>
                  </a:lnTo>
                  <a:lnTo>
                    <a:pt x="450" y="2361"/>
                  </a:lnTo>
                  <a:lnTo>
                    <a:pt x="585" y="2406"/>
                  </a:lnTo>
                  <a:lnTo>
                    <a:pt x="742" y="2428"/>
                  </a:lnTo>
                  <a:lnTo>
                    <a:pt x="1057" y="2451"/>
                  </a:lnTo>
                  <a:lnTo>
                    <a:pt x="1304" y="2451"/>
                  </a:lnTo>
                  <a:lnTo>
                    <a:pt x="1484" y="2383"/>
                  </a:lnTo>
                  <a:lnTo>
                    <a:pt x="1641" y="2294"/>
                  </a:lnTo>
                  <a:lnTo>
                    <a:pt x="1731" y="2181"/>
                  </a:lnTo>
                  <a:lnTo>
                    <a:pt x="1798" y="2024"/>
                  </a:lnTo>
                  <a:lnTo>
                    <a:pt x="1821" y="1866"/>
                  </a:lnTo>
                  <a:lnTo>
                    <a:pt x="1821" y="1709"/>
                  </a:lnTo>
                  <a:lnTo>
                    <a:pt x="1821" y="1529"/>
                  </a:lnTo>
                  <a:lnTo>
                    <a:pt x="1776" y="1372"/>
                  </a:lnTo>
                  <a:lnTo>
                    <a:pt x="1686" y="1057"/>
                  </a:lnTo>
                  <a:lnTo>
                    <a:pt x="1596" y="855"/>
                  </a:lnTo>
                  <a:lnTo>
                    <a:pt x="1574" y="765"/>
                  </a:lnTo>
                  <a:lnTo>
                    <a:pt x="1012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4507375" y="1249675"/>
              <a:ext cx="29825" cy="29800"/>
            </a:xfrm>
            <a:custGeom>
              <a:avLst/>
              <a:gdLst/>
              <a:ahLst/>
              <a:cxnLst/>
              <a:rect l="l" t="t" r="r" b="b"/>
              <a:pathLst>
                <a:path w="1193" h="1192" extrusionOk="0">
                  <a:moveTo>
                    <a:pt x="585" y="0"/>
                  </a:moveTo>
                  <a:lnTo>
                    <a:pt x="473" y="23"/>
                  </a:lnTo>
                  <a:lnTo>
                    <a:pt x="361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1" y="293"/>
                  </a:lnTo>
                  <a:lnTo>
                    <a:pt x="46" y="405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68" y="855"/>
                  </a:lnTo>
                  <a:lnTo>
                    <a:pt x="113" y="944"/>
                  </a:lnTo>
                  <a:lnTo>
                    <a:pt x="203" y="1034"/>
                  </a:lnTo>
                  <a:lnTo>
                    <a:pt x="293" y="1124"/>
                  </a:lnTo>
                  <a:lnTo>
                    <a:pt x="406" y="1169"/>
                  </a:lnTo>
                  <a:lnTo>
                    <a:pt x="518" y="1192"/>
                  </a:lnTo>
                  <a:lnTo>
                    <a:pt x="743" y="1192"/>
                  </a:lnTo>
                  <a:lnTo>
                    <a:pt x="855" y="1147"/>
                  </a:lnTo>
                  <a:lnTo>
                    <a:pt x="945" y="1079"/>
                  </a:lnTo>
                  <a:lnTo>
                    <a:pt x="1035" y="1012"/>
                  </a:lnTo>
                  <a:lnTo>
                    <a:pt x="1125" y="922"/>
                  </a:lnTo>
                  <a:lnTo>
                    <a:pt x="1170" y="810"/>
                  </a:lnTo>
                  <a:lnTo>
                    <a:pt x="1192" y="697"/>
                  </a:lnTo>
                  <a:lnTo>
                    <a:pt x="1192" y="585"/>
                  </a:lnTo>
                  <a:lnTo>
                    <a:pt x="1192" y="472"/>
                  </a:lnTo>
                  <a:lnTo>
                    <a:pt x="1147" y="360"/>
                  </a:lnTo>
                  <a:lnTo>
                    <a:pt x="1080" y="248"/>
                  </a:lnTo>
                  <a:lnTo>
                    <a:pt x="1013" y="158"/>
                  </a:lnTo>
                  <a:lnTo>
                    <a:pt x="923" y="90"/>
                  </a:lnTo>
                  <a:lnTo>
                    <a:pt x="810" y="45"/>
                  </a:lnTo>
                  <a:lnTo>
                    <a:pt x="698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4583825" y="1331150"/>
              <a:ext cx="15200" cy="14650"/>
            </a:xfrm>
            <a:custGeom>
              <a:avLst/>
              <a:gdLst/>
              <a:ahLst/>
              <a:cxnLst/>
              <a:rect l="l" t="t" r="r" b="b"/>
              <a:pathLst>
                <a:path w="608" h="586" extrusionOk="0">
                  <a:moveTo>
                    <a:pt x="247" y="1"/>
                  </a:moveTo>
                  <a:lnTo>
                    <a:pt x="135" y="46"/>
                  </a:lnTo>
                  <a:lnTo>
                    <a:pt x="45" y="136"/>
                  </a:lnTo>
                  <a:lnTo>
                    <a:pt x="0" y="248"/>
                  </a:lnTo>
                  <a:lnTo>
                    <a:pt x="23" y="360"/>
                  </a:lnTo>
                  <a:lnTo>
                    <a:pt x="68" y="473"/>
                  </a:lnTo>
                  <a:lnTo>
                    <a:pt x="157" y="540"/>
                  </a:lnTo>
                  <a:lnTo>
                    <a:pt x="270" y="585"/>
                  </a:lnTo>
                  <a:lnTo>
                    <a:pt x="382" y="585"/>
                  </a:lnTo>
                  <a:lnTo>
                    <a:pt x="495" y="540"/>
                  </a:lnTo>
                  <a:lnTo>
                    <a:pt x="562" y="450"/>
                  </a:lnTo>
                  <a:lnTo>
                    <a:pt x="607" y="338"/>
                  </a:lnTo>
                  <a:lnTo>
                    <a:pt x="607" y="226"/>
                  </a:lnTo>
                  <a:lnTo>
                    <a:pt x="562" y="113"/>
                  </a:lnTo>
                  <a:lnTo>
                    <a:pt x="472" y="23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4574825" y="1186175"/>
              <a:ext cx="66900" cy="106800"/>
            </a:xfrm>
            <a:custGeom>
              <a:avLst/>
              <a:gdLst/>
              <a:ahLst/>
              <a:cxnLst/>
              <a:rect l="l" t="t" r="r" b="b"/>
              <a:pathLst>
                <a:path w="2676" h="4272" extrusionOk="0">
                  <a:moveTo>
                    <a:pt x="562" y="0"/>
                  </a:moveTo>
                  <a:lnTo>
                    <a:pt x="472" y="45"/>
                  </a:lnTo>
                  <a:lnTo>
                    <a:pt x="383" y="90"/>
                  </a:lnTo>
                  <a:lnTo>
                    <a:pt x="315" y="158"/>
                  </a:lnTo>
                  <a:lnTo>
                    <a:pt x="248" y="225"/>
                  </a:lnTo>
                  <a:lnTo>
                    <a:pt x="158" y="405"/>
                  </a:lnTo>
                  <a:lnTo>
                    <a:pt x="68" y="607"/>
                  </a:lnTo>
                  <a:lnTo>
                    <a:pt x="23" y="854"/>
                  </a:lnTo>
                  <a:lnTo>
                    <a:pt x="0" y="1102"/>
                  </a:lnTo>
                  <a:lnTo>
                    <a:pt x="0" y="1371"/>
                  </a:lnTo>
                  <a:lnTo>
                    <a:pt x="23" y="1888"/>
                  </a:lnTo>
                  <a:lnTo>
                    <a:pt x="90" y="2361"/>
                  </a:lnTo>
                  <a:lnTo>
                    <a:pt x="180" y="2810"/>
                  </a:lnTo>
                  <a:lnTo>
                    <a:pt x="1237" y="4271"/>
                  </a:lnTo>
                  <a:lnTo>
                    <a:pt x="1484" y="4046"/>
                  </a:lnTo>
                  <a:lnTo>
                    <a:pt x="1709" y="3844"/>
                  </a:lnTo>
                  <a:lnTo>
                    <a:pt x="1889" y="3619"/>
                  </a:lnTo>
                  <a:lnTo>
                    <a:pt x="2069" y="3395"/>
                  </a:lnTo>
                  <a:lnTo>
                    <a:pt x="2226" y="3192"/>
                  </a:lnTo>
                  <a:lnTo>
                    <a:pt x="2338" y="2990"/>
                  </a:lnTo>
                  <a:lnTo>
                    <a:pt x="2451" y="2788"/>
                  </a:lnTo>
                  <a:lnTo>
                    <a:pt x="2518" y="2608"/>
                  </a:lnTo>
                  <a:lnTo>
                    <a:pt x="2586" y="2405"/>
                  </a:lnTo>
                  <a:lnTo>
                    <a:pt x="2630" y="2226"/>
                  </a:lnTo>
                  <a:lnTo>
                    <a:pt x="2675" y="2046"/>
                  </a:lnTo>
                  <a:lnTo>
                    <a:pt x="2675" y="1888"/>
                  </a:lnTo>
                  <a:lnTo>
                    <a:pt x="2675" y="1709"/>
                  </a:lnTo>
                  <a:lnTo>
                    <a:pt x="2653" y="1551"/>
                  </a:lnTo>
                  <a:lnTo>
                    <a:pt x="2630" y="1416"/>
                  </a:lnTo>
                  <a:lnTo>
                    <a:pt x="2586" y="1259"/>
                  </a:lnTo>
                  <a:lnTo>
                    <a:pt x="2451" y="989"/>
                  </a:lnTo>
                  <a:lnTo>
                    <a:pt x="2293" y="742"/>
                  </a:lnTo>
                  <a:lnTo>
                    <a:pt x="2091" y="540"/>
                  </a:lnTo>
                  <a:lnTo>
                    <a:pt x="1844" y="360"/>
                  </a:lnTo>
                  <a:lnTo>
                    <a:pt x="1596" y="225"/>
                  </a:lnTo>
                  <a:lnTo>
                    <a:pt x="1327" y="113"/>
                  </a:lnTo>
                  <a:lnTo>
                    <a:pt x="1057" y="23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4604050" y="1278900"/>
              <a:ext cx="60150" cy="46100"/>
            </a:xfrm>
            <a:custGeom>
              <a:avLst/>
              <a:gdLst/>
              <a:ahLst/>
              <a:cxnLst/>
              <a:rect l="l" t="t" r="r" b="b"/>
              <a:pathLst>
                <a:path w="2406" h="1844" extrusionOk="0">
                  <a:moveTo>
                    <a:pt x="1529" y="0"/>
                  </a:moveTo>
                  <a:lnTo>
                    <a:pt x="1304" y="23"/>
                  </a:lnTo>
                  <a:lnTo>
                    <a:pt x="1057" y="90"/>
                  </a:lnTo>
                  <a:lnTo>
                    <a:pt x="832" y="135"/>
                  </a:lnTo>
                  <a:lnTo>
                    <a:pt x="405" y="292"/>
                  </a:lnTo>
                  <a:lnTo>
                    <a:pt x="113" y="405"/>
                  </a:lnTo>
                  <a:lnTo>
                    <a:pt x="0" y="472"/>
                  </a:lnTo>
                  <a:lnTo>
                    <a:pt x="540" y="1214"/>
                  </a:lnTo>
                  <a:lnTo>
                    <a:pt x="607" y="1282"/>
                  </a:lnTo>
                  <a:lnTo>
                    <a:pt x="787" y="1439"/>
                  </a:lnTo>
                  <a:lnTo>
                    <a:pt x="1057" y="1619"/>
                  </a:lnTo>
                  <a:lnTo>
                    <a:pt x="1192" y="1686"/>
                  </a:lnTo>
                  <a:lnTo>
                    <a:pt x="1349" y="1776"/>
                  </a:lnTo>
                  <a:lnTo>
                    <a:pt x="1506" y="1821"/>
                  </a:lnTo>
                  <a:lnTo>
                    <a:pt x="1664" y="1844"/>
                  </a:lnTo>
                  <a:lnTo>
                    <a:pt x="1821" y="1821"/>
                  </a:lnTo>
                  <a:lnTo>
                    <a:pt x="1978" y="1754"/>
                  </a:lnTo>
                  <a:lnTo>
                    <a:pt x="2113" y="1664"/>
                  </a:lnTo>
                  <a:lnTo>
                    <a:pt x="2226" y="1484"/>
                  </a:lnTo>
                  <a:lnTo>
                    <a:pt x="2316" y="1259"/>
                  </a:lnTo>
                  <a:lnTo>
                    <a:pt x="2383" y="967"/>
                  </a:lnTo>
                  <a:lnTo>
                    <a:pt x="2406" y="787"/>
                  </a:lnTo>
                  <a:lnTo>
                    <a:pt x="2406" y="652"/>
                  </a:lnTo>
                  <a:lnTo>
                    <a:pt x="2383" y="517"/>
                  </a:lnTo>
                  <a:lnTo>
                    <a:pt x="2361" y="427"/>
                  </a:lnTo>
                  <a:lnTo>
                    <a:pt x="2316" y="315"/>
                  </a:lnTo>
                  <a:lnTo>
                    <a:pt x="2271" y="248"/>
                  </a:lnTo>
                  <a:lnTo>
                    <a:pt x="2203" y="180"/>
                  </a:lnTo>
                  <a:lnTo>
                    <a:pt x="2136" y="113"/>
                  </a:lnTo>
                  <a:lnTo>
                    <a:pt x="2046" y="68"/>
                  </a:lnTo>
                  <a:lnTo>
                    <a:pt x="1956" y="45"/>
                  </a:lnTo>
                  <a:lnTo>
                    <a:pt x="1754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4582700" y="1195725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450" y="0"/>
                  </a:moveTo>
                  <a:lnTo>
                    <a:pt x="337" y="45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68" y="293"/>
                  </a:lnTo>
                  <a:lnTo>
                    <a:pt x="23" y="383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0" y="720"/>
                  </a:lnTo>
                  <a:lnTo>
                    <a:pt x="45" y="832"/>
                  </a:lnTo>
                  <a:lnTo>
                    <a:pt x="113" y="944"/>
                  </a:lnTo>
                  <a:lnTo>
                    <a:pt x="180" y="1034"/>
                  </a:lnTo>
                  <a:lnTo>
                    <a:pt x="270" y="1102"/>
                  </a:lnTo>
                  <a:lnTo>
                    <a:pt x="382" y="1147"/>
                  </a:lnTo>
                  <a:lnTo>
                    <a:pt x="495" y="1192"/>
                  </a:lnTo>
                  <a:lnTo>
                    <a:pt x="607" y="1192"/>
                  </a:lnTo>
                  <a:lnTo>
                    <a:pt x="719" y="1169"/>
                  </a:lnTo>
                  <a:lnTo>
                    <a:pt x="832" y="1147"/>
                  </a:lnTo>
                  <a:lnTo>
                    <a:pt x="944" y="1079"/>
                  </a:lnTo>
                  <a:lnTo>
                    <a:pt x="1034" y="989"/>
                  </a:lnTo>
                  <a:lnTo>
                    <a:pt x="1102" y="900"/>
                  </a:lnTo>
                  <a:lnTo>
                    <a:pt x="1147" y="787"/>
                  </a:lnTo>
                  <a:lnTo>
                    <a:pt x="1169" y="697"/>
                  </a:lnTo>
                  <a:lnTo>
                    <a:pt x="1192" y="562"/>
                  </a:lnTo>
                  <a:lnTo>
                    <a:pt x="1169" y="450"/>
                  </a:lnTo>
                  <a:lnTo>
                    <a:pt x="1124" y="338"/>
                  </a:lnTo>
                  <a:lnTo>
                    <a:pt x="1079" y="248"/>
                  </a:lnTo>
                  <a:lnTo>
                    <a:pt x="989" y="158"/>
                  </a:lnTo>
                  <a:lnTo>
                    <a:pt x="899" y="90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4638325" y="1291825"/>
              <a:ext cx="15200" cy="14625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225" y="0"/>
                  </a:moveTo>
                  <a:lnTo>
                    <a:pt x="113" y="45"/>
                  </a:lnTo>
                  <a:lnTo>
                    <a:pt x="46" y="135"/>
                  </a:lnTo>
                  <a:lnTo>
                    <a:pt x="1" y="248"/>
                  </a:lnTo>
                  <a:lnTo>
                    <a:pt x="1" y="360"/>
                  </a:lnTo>
                  <a:lnTo>
                    <a:pt x="46" y="472"/>
                  </a:lnTo>
                  <a:lnTo>
                    <a:pt x="135" y="562"/>
                  </a:lnTo>
                  <a:lnTo>
                    <a:pt x="248" y="585"/>
                  </a:lnTo>
                  <a:lnTo>
                    <a:pt x="360" y="585"/>
                  </a:lnTo>
                  <a:lnTo>
                    <a:pt x="473" y="540"/>
                  </a:lnTo>
                  <a:lnTo>
                    <a:pt x="563" y="450"/>
                  </a:lnTo>
                  <a:lnTo>
                    <a:pt x="607" y="337"/>
                  </a:lnTo>
                  <a:lnTo>
                    <a:pt x="585" y="225"/>
                  </a:lnTo>
                  <a:lnTo>
                    <a:pt x="540" y="113"/>
                  </a:lnTo>
                  <a:lnTo>
                    <a:pt x="450" y="45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4536050" y="1211450"/>
              <a:ext cx="89950" cy="115225"/>
            </a:xfrm>
            <a:custGeom>
              <a:avLst/>
              <a:gdLst/>
              <a:ahLst/>
              <a:cxnLst/>
              <a:rect l="l" t="t" r="r" b="b"/>
              <a:pathLst>
                <a:path w="3598" h="4609" extrusionOk="0">
                  <a:moveTo>
                    <a:pt x="967" y="1"/>
                  </a:moveTo>
                  <a:lnTo>
                    <a:pt x="945" y="46"/>
                  </a:lnTo>
                  <a:lnTo>
                    <a:pt x="900" y="293"/>
                  </a:lnTo>
                  <a:lnTo>
                    <a:pt x="877" y="540"/>
                  </a:lnTo>
                  <a:lnTo>
                    <a:pt x="900" y="788"/>
                  </a:lnTo>
                  <a:lnTo>
                    <a:pt x="945" y="1035"/>
                  </a:lnTo>
                  <a:lnTo>
                    <a:pt x="697" y="900"/>
                  </a:lnTo>
                  <a:lnTo>
                    <a:pt x="540" y="832"/>
                  </a:lnTo>
                  <a:lnTo>
                    <a:pt x="383" y="765"/>
                  </a:lnTo>
                  <a:lnTo>
                    <a:pt x="203" y="743"/>
                  </a:lnTo>
                  <a:lnTo>
                    <a:pt x="113" y="743"/>
                  </a:lnTo>
                  <a:lnTo>
                    <a:pt x="23" y="765"/>
                  </a:lnTo>
                  <a:lnTo>
                    <a:pt x="0" y="810"/>
                  </a:lnTo>
                  <a:lnTo>
                    <a:pt x="0" y="855"/>
                  </a:lnTo>
                  <a:lnTo>
                    <a:pt x="23" y="900"/>
                  </a:lnTo>
                  <a:lnTo>
                    <a:pt x="68" y="900"/>
                  </a:lnTo>
                  <a:lnTo>
                    <a:pt x="158" y="877"/>
                  </a:lnTo>
                  <a:lnTo>
                    <a:pt x="248" y="877"/>
                  </a:lnTo>
                  <a:lnTo>
                    <a:pt x="427" y="922"/>
                  </a:lnTo>
                  <a:lnTo>
                    <a:pt x="585" y="990"/>
                  </a:lnTo>
                  <a:lnTo>
                    <a:pt x="742" y="1057"/>
                  </a:lnTo>
                  <a:lnTo>
                    <a:pt x="945" y="1170"/>
                  </a:lnTo>
                  <a:lnTo>
                    <a:pt x="967" y="1327"/>
                  </a:lnTo>
                  <a:lnTo>
                    <a:pt x="1034" y="1484"/>
                  </a:lnTo>
                  <a:lnTo>
                    <a:pt x="1237" y="1934"/>
                  </a:lnTo>
                  <a:lnTo>
                    <a:pt x="1551" y="2451"/>
                  </a:lnTo>
                  <a:lnTo>
                    <a:pt x="1956" y="3035"/>
                  </a:lnTo>
                  <a:lnTo>
                    <a:pt x="2226" y="3395"/>
                  </a:lnTo>
                  <a:lnTo>
                    <a:pt x="2473" y="3710"/>
                  </a:lnTo>
                  <a:lnTo>
                    <a:pt x="2720" y="4002"/>
                  </a:lnTo>
                  <a:lnTo>
                    <a:pt x="2945" y="4227"/>
                  </a:lnTo>
                  <a:lnTo>
                    <a:pt x="3170" y="4407"/>
                  </a:lnTo>
                  <a:lnTo>
                    <a:pt x="3327" y="4542"/>
                  </a:lnTo>
                  <a:lnTo>
                    <a:pt x="3462" y="4609"/>
                  </a:lnTo>
                  <a:lnTo>
                    <a:pt x="3530" y="4609"/>
                  </a:lnTo>
                  <a:lnTo>
                    <a:pt x="3552" y="4587"/>
                  </a:lnTo>
                  <a:lnTo>
                    <a:pt x="3597" y="4564"/>
                  </a:lnTo>
                  <a:lnTo>
                    <a:pt x="3597" y="4497"/>
                  </a:lnTo>
                  <a:lnTo>
                    <a:pt x="3575" y="4362"/>
                  </a:lnTo>
                  <a:lnTo>
                    <a:pt x="3530" y="4159"/>
                  </a:lnTo>
                  <a:lnTo>
                    <a:pt x="3417" y="3912"/>
                  </a:lnTo>
                  <a:lnTo>
                    <a:pt x="3260" y="3620"/>
                  </a:lnTo>
                  <a:lnTo>
                    <a:pt x="3080" y="3283"/>
                  </a:lnTo>
                  <a:lnTo>
                    <a:pt x="2855" y="2946"/>
                  </a:lnTo>
                  <a:lnTo>
                    <a:pt x="2585" y="2563"/>
                  </a:lnTo>
                  <a:lnTo>
                    <a:pt x="2136" y="2001"/>
                  </a:lnTo>
                  <a:lnTo>
                    <a:pt x="1731" y="1529"/>
                  </a:lnTo>
                  <a:lnTo>
                    <a:pt x="1529" y="1327"/>
                  </a:lnTo>
                  <a:lnTo>
                    <a:pt x="1372" y="1192"/>
                  </a:lnTo>
                  <a:lnTo>
                    <a:pt x="1214" y="1080"/>
                  </a:lnTo>
                  <a:lnTo>
                    <a:pt x="1102" y="1035"/>
                  </a:lnTo>
                  <a:lnTo>
                    <a:pt x="1034" y="788"/>
                  </a:lnTo>
                  <a:lnTo>
                    <a:pt x="1012" y="540"/>
                  </a:lnTo>
                  <a:lnTo>
                    <a:pt x="1034" y="315"/>
                  </a:lnTo>
                  <a:lnTo>
                    <a:pt x="1079" y="68"/>
                  </a:lnTo>
                  <a:lnTo>
                    <a:pt x="1079" y="46"/>
                  </a:lnTo>
                  <a:lnTo>
                    <a:pt x="1079" y="2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2887200" y="1794225"/>
              <a:ext cx="74225" cy="99500"/>
            </a:xfrm>
            <a:custGeom>
              <a:avLst/>
              <a:gdLst/>
              <a:ahLst/>
              <a:cxnLst/>
              <a:rect l="l" t="t" r="r" b="b"/>
              <a:pathLst>
                <a:path w="2969" h="3980" extrusionOk="0">
                  <a:moveTo>
                    <a:pt x="1912" y="1"/>
                  </a:moveTo>
                  <a:lnTo>
                    <a:pt x="1642" y="23"/>
                  </a:lnTo>
                  <a:lnTo>
                    <a:pt x="1350" y="68"/>
                  </a:lnTo>
                  <a:lnTo>
                    <a:pt x="1080" y="180"/>
                  </a:lnTo>
                  <a:lnTo>
                    <a:pt x="810" y="315"/>
                  </a:lnTo>
                  <a:lnTo>
                    <a:pt x="585" y="495"/>
                  </a:lnTo>
                  <a:lnTo>
                    <a:pt x="473" y="585"/>
                  </a:lnTo>
                  <a:lnTo>
                    <a:pt x="383" y="697"/>
                  </a:lnTo>
                  <a:lnTo>
                    <a:pt x="293" y="832"/>
                  </a:lnTo>
                  <a:lnTo>
                    <a:pt x="203" y="967"/>
                  </a:lnTo>
                  <a:lnTo>
                    <a:pt x="136" y="1102"/>
                  </a:lnTo>
                  <a:lnTo>
                    <a:pt x="91" y="1259"/>
                  </a:lnTo>
                  <a:lnTo>
                    <a:pt x="46" y="1417"/>
                  </a:lnTo>
                  <a:lnTo>
                    <a:pt x="23" y="1597"/>
                  </a:lnTo>
                  <a:lnTo>
                    <a:pt x="1" y="1799"/>
                  </a:lnTo>
                  <a:lnTo>
                    <a:pt x="1" y="2001"/>
                  </a:lnTo>
                  <a:lnTo>
                    <a:pt x="23" y="2204"/>
                  </a:lnTo>
                  <a:lnTo>
                    <a:pt x="68" y="2428"/>
                  </a:lnTo>
                  <a:lnTo>
                    <a:pt x="113" y="2653"/>
                  </a:lnTo>
                  <a:lnTo>
                    <a:pt x="203" y="2900"/>
                  </a:lnTo>
                  <a:lnTo>
                    <a:pt x="293" y="3148"/>
                  </a:lnTo>
                  <a:lnTo>
                    <a:pt x="406" y="3417"/>
                  </a:lnTo>
                  <a:lnTo>
                    <a:pt x="540" y="3687"/>
                  </a:lnTo>
                  <a:lnTo>
                    <a:pt x="698" y="3979"/>
                  </a:lnTo>
                  <a:lnTo>
                    <a:pt x="2181" y="2923"/>
                  </a:lnTo>
                  <a:lnTo>
                    <a:pt x="2406" y="2518"/>
                  </a:lnTo>
                  <a:lnTo>
                    <a:pt x="2609" y="2091"/>
                  </a:lnTo>
                  <a:lnTo>
                    <a:pt x="2788" y="1597"/>
                  </a:lnTo>
                  <a:lnTo>
                    <a:pt x="2878" y="1349"/>
                  </a:lnTo>
                  <a:lnTo>
                    <a:pt x="2923" y="1102"/>
                  </a:lnTo>
                  <a:lnTo>
                    <a:pt x="2968" y="855"/>
                  </a:lnTo>
                  <a:lnTo>
                    <a:pt x="2946" y="630"/>
                  </a:lnTo>
                  <a:lnTo>
                    <a:pt x="2901" y="450"/>
                  </a:lnTo>
                  <a:lnTo>
                    <a:pt x="2878" y="360"/>
                  </a:lnTo>
                  <a:lnTo>
                    <a:pt x="2811" y="270"/>
                  </a:lnTo>
                  <a:lnTo>
                    <a:pt x="2766" y="203"/>
                  </a:lnTo>
                  <a:lnTo>
                    <a:pt x="2676" y="135"/>
                  </a:lnTo>
                  <a:lnTo>
                    <a:pt x="2586" y="90"/>
                  </a:lnTo>
                  <a:lnTo>
                    <a:pt x="2474" y="46"/>
                  </a:lnTo>
                  <a:lnTo>
                    <a:pt x="2204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2846200" y="1866725"/>
              <a:ext cx="61275" cy="45550"/>
            </a:xfrm>
            <a:custGeom>
              <a:avLst/>
              <a:gdLst/>
              <a:ahLst/>
              <a:cxnLst/>
              <a:rect l="l" t="t" r="r" b="b"/>
              <a:pathLst>
                <a:path w="2451" h="1822" extrusionOk="0">
                  <a:moveTo>
                    <a:pt x="629" y="0"/>
                  </a:moveTo>
                  <a:lnTo>
                    <a:pt x="517" y="23"/>
                  </a:lnTo>
                  <a:lnTo>
                    <a:pt x="450" y="45"/>
                  </a:lnTo>
                  <a:lnTo>
                    <a:pt x="360" y="90"/>
                  </a:lnTo>
                  <a:lnTo>
                    <a:pt x="292" y="158"/>
                  </a:lnTo>
                  <a:lnTo>
                    <a:pt x="225" y="225"/>
                  </a:lnTo>
                  <a:lnTo>
                    <a:pt x="157" y="315"/>
                  </a:lnTo>
                  <a:lnTo>
                    <a:pt x="112" y="450"/>
                  </a:lnTo>
                  <a:lnTo>
                    <a:pt x="67" y="585"/>
                  </a:lnTo>
                  <a:lnTo>
                    <a:pt x="22" y="742"/>
                  </a:lnTo>
                  <a:lnTo>
                    <a:pt x="0" y="1034"/>
                  </a:lnTo>
                  <a:lnTo>
                    <a:pt x="22" y="1282"/>
                  </a:lnTo>
                  <a:lnTo>
                    <a:pt x="67" y="1484"/>
                  </a:lnTo>
                  <a:lnTo>
                    <a:pt x="157" y="1619"/>
                  </a:lnTo>
                  <a:lnTo>
                    <a:pt x="292" y="1731"/>
                  </a:lnTo>
                  <a:lnTo>
                    <a:pt x="427" y="1799"/>
                  </a:lnTo>
                  <a:lnTo>
                    <a:pt x="584" y="1821"/>
                  </a:lnTo>
                  <a:lnTo>
                    <a:pt x="742" y="1821"/>
                  </a:lnTo>
                  <a:lnTo>
                    <a:pt x="922" y="1799"/>
                  </a:lnTo>
                  <a:lnTo>
                    <a:pt x="1079" y="1776"/>
                  </a:lnTo>
                  <a:lnTo>
                    <a:pt x="1394" y="1686"/>
                  </a:lnTo>
                  <a:lnTo>
                    <a:pt x="1618" y="1596"/>
                  </a:lnTo>
                  <a:lnTo>
                    <a:pt x="1686" y="1551"/>
                  </a:lnTo>
                  <a:lnTo>
                    <a:pt x="2450" y="1012"/>
                  </a:lnTo>
                  <a:lnTo>
                    <a:pt x="2360" y="922"/>
                  </a:lnTo>
                  <a:lnTo>
                    <a:pt x="2113" y="720"/>
                  </a:lnTo>
                  <a:lnTo>
                    <a:pt x="1753" y="450"/>
                  </a:lnTo>
                  <a:lnTo>
                    <a:pt x="1551" y="315"/>
                  </a:lnTo>
                  <a:lnTo>
                    <a:pt x="1349" y="203"/>
                  </a:lnTo>
                  <a:lnTo>
                    <a:pt x="1124" y="90"/>
                  </a:lnTo>
                  <a:lnTo>
                    <a:pt x="92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2923750" y="1803225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23" y="720"/>
                  </a:lnTo>
                  <a:lnTo>
                    <a:pt x="45" y="832"/>
                  </a:lnTo>
                  <a:lnTo>
                    <a:pt x="113" y="944"/>
                  </a:lnTo>
                  <a:lnTo>
                    <a:pt x="202" y="1034"/>
                  </a:lnTo>
                  <a:lnTo>
                    <a:pt x="292" y="1102"/>
                  </a:lnTo>
                  <a:lnTo>
                    <a:pt x="382" y="1147"/>
                  </a:lnTo>
                  <a:lnTo>
                    <a:pt x="495" y="1192"/>
                  </a:lnTo>
                  <a:lnTo>
                    <a:pt x="607" y="1192"/>
                  </a:lnTo>
                  <a:lnTo>
                    <a:pt x="742" y="1169"/>
                  </a:lnTo>
                  <a:lnTo>
                    <a:pt x="832" y="1147"/>
                  </a:lnTo>
                  <a:lnTo>
                    <a:pt x="944" y="1079"/>
                  </a:lnTo>
                  <a:lnTo>
                    <a:pt x="1034" y="989"/>
                  </a:lnTo>
                  <a:lnTo>
                    <a:pt x="1102" y="899"/>
                  </a:lnTo>
                  <a:lnTo>
                    <a:pt x="1147" y="809"/>
                  </a:lnTo>
                  <a:lnTo>
                    <a:pt x="1191" y="697"/>
                  </a:lnTo>
                  <a:lnTo>
                    <a:pt x="1191" y="585"/>
                  </a:lnTo>
                  <a:lnTo>
                    <a:pt x="1169" y="450"/>
                  </a:lnTo>
                  <a:lnTo>
                    <a:pt x="1147" y="337"/>
                  </a:lnTo>
                  <a:lnTo>
                    <a:pt x="1079" y="248"/>
                  </a:lnTo>
                  <a:lnTo>
                    <a:pt x="989" y="158"/>
                  </a:lnTo>
                  <a:lnTo>
                    <a:pt x="899" y="90"/>
                  </a:lnTo>
                  <a:lnTo>
                    <a:pt x="809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2857425" y="1879650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225" y="0"/>
                  </a:moveTo>
                  <a:lnTo>
                    <a:pt x="135" y="45"/>
                  </a:lnTo>
                  <a:lnTo>
                    <a:pt x="46" y="135"/>
                  </a:lnTo>
                  <a:lnTo>
                    <a:pt x="1" y="248"/>
                  </a:lnTo>
                  <a:lnTo>
                    <a:pt x="1" y="360"/>
                  </a:lnTo>
                  <a:lnTo>
                    <a:pt x="46" y="472"/>
                  </a:lnTo>
                  <a:lnTo>
                    <a:pt x="135" y="562"/>
                  </a:lnTo>
                  <a:lnTo>
                    <a:pt x="248" y="607"/>
                  </a:lnTo>
                  <a:lnTo>
                    <a:pt x="360" y="607"/>
                  </a:lnTo>
                  <a:lnTo>
                    <a:pt x="473" y="540"/>
                  </a:lnTo>
                  <a:lnTo>
                    <a:pt x="563" y="450"/>
                  </a:lnTo>
                  <a:lnTo>
                    <a:pt x="608" y="338"/>
                  </a:lnTo>
                  <a:lnTo>
                    <a:pt x="608" y="225"/>
                  </a:lnTo>
                  <a:lnTo>
                    <a:pt x="540" y="113"/>
                  </a:lnTo>
                  <a:lnTo>
                    <a:pt x="450" y="45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2910250" y="1870100"/>
              <a:ext cx="107375" cy="67450"/>
            </a:xfrm>
            <a:custGeom>
              <a:avLst/>
              <a:gdLst/>
              <a:ahLst/>
              <a:cxnLst/>
              <a:rect l="l" t="t" r="r" b="b"/>
              <a:pathLst>
                <a:path w="4295" h="2698" extrusionOk="0">
                  <a:moveTo>
                    <a:pt x="2923" y="0"/>
                  </a:moveTo>
                  <a:lnTo>
                    <a:pt x="2383" y="45"/>
                  </a:lnTo>
                  <a:lnTo>
                    <a:pt x="1934" y="113"/>
                  </a:lnTo>
                  <a:lnTo>
                    <a:pt x="1484" y="180"/>
                  </a:lnTo>
                  <a:lnTo>
                    <a:pt x="1" y="1259"/>
                  </a:lnTo>
                  <a:lnTo>
                    <a:pt x="225" y="1506"/>
                  </a:lnTo>
                  <a:lnTo>
                    <a:pt x="450" y="1709"/>
                  </a:lnTo>
                  <a:lnTo>
                    <a:pt x="675" y="1911"/>
                  </a:lnTo>
                  <a:lnTo>
                    <a:pt x="877" y="2091"/>
                  </a:lnTo>
                  <a:lnTo>
                    <a:pt x="1080" y="2226"/>
                  </a:lnTo>
                  <a:lnTo>
                    <a:pt x="1282" y="2361"/>
                  </a:lnTo>
                  <a:lnTo>
                    <a:pt x="1484" y="2450"/>
                  </a:lnTo>
                  <a:lnTo>
                    <a:pt x="1687" y="2540"/>
                  </a:lnTo>
                  <a:lnTo>
                    <a:pt x="1866" y="2608"/>
                  </a:lnTo>
                  <a:lnTo>
                    <a:pt x="2046" y="2653"/>
                  </a:lnTo>
                  <a:lnTo>
                    <a:pt x="2226" y="2675"/>
                  </a:lnTo>
                  <a:lnTo>
                    <a:pt x="2406" y="2698"/>
                  </a:lnTo>
                  <a:lnTo>
                    <a:pt x="2563" y="2698"/>
                  </a:lnTo>
                  <a:lnTo>
                    <a:pt x="2721" y="2675"/>
                  </a:lnTo>
                  <a:lnTo>
                    <a:pt x="2878" y="2630"/>
                  </a:lnTo>
                  <a:lnTo>
                    <a:pt x="3013" y="2585"/>
                  </a:lnTo>
                  <a:lnTo>
                    <a:pt x="3148" y="2540"/>
                  </a:lnTo>
                  <a:lnTo>
                    <a:pt x="3283" y="2473"/>
                  </a:lnTo>
                  <a:lnTo>
                    <a:pt x="3530" y="2293"/>
                  </a:lnTo>
                  <a:lnTo>
                    <a:pt x="3732" y="2091"/>
                  </a:lnTo>
                  <a:lnTo>
                    <a:pt x="3912" y="1866"/>
                  </a:lnTo>
                  <a:lnTo>
                    <a:pt x="4069" y="1619"/>
                  </a:lnTo>
                  <a:lnTo>
                    <a:pt x="4182" y="1349"/>
                  </a:lnTo>
                  <a:lnTo>
                    <a:pt x="4249" y="1079"/>
                  </a:lnTo>
                  <a:lnTo>
                    <a:pt x="4294" y="810"/>
                  </a:lnTo>
                  <a:lnTo>
                    <a:pt x="4294" y="697"/>
                  </a:lnTo>
                  <a:lnTo>
                    <a:pt x="4272" y="585"/>
                  </a:lnTo>
                  <a:lnTo>
                    <a:pt x="4249" y="495"/>
                  </a:lnTo>
                  <a:lnTo>
                    <a:pt x="4182" y="405"/>
                  </a:lnTo>
                  <a:lnTo>
                    <a:pt x="4137" y="337"/>
                  </a:lnTo>
                  <a:lnTo>
                    <a:pt x="4069" y="270"/>
                  </a:lnTo>
                  <a:lnTo>
                    <a:pt x="3889" y="158"/>
                  </a:lnTo>
                  <a:lnTo>
                    <a:pt x="3665" y="90"/>
                  </a:lnTo>
                  <a:lnTo>
                    <a:pt x="3440" y="45"/>
                  </a:lnTo>
                  <a:lnTo>
                    <a:pt x="3170" y="23"/>
                  </a:lnTo>
                  <a:lnTo>
                    <a:pt x="2923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2878775" y="1899325"/>
              <a:ext cx="45550" cy="60700"/>
            </a:xfrm>
            <a:custGeom>
              <a:avLst/>
              <a:gdLst/>
              <a:ahLst/>
              <a:cxnLst/>
              <a:rect l="l" t="t" r="r" b="b"/>
              <a:pathLst>
                <a:path w="1822" h="2428" extrusionOk="0">
                  <a:moveTo>
                    <a:pt x="1372" y="0"/>
                  </a:moveTo>
                  <a:lnTo>
                    <a:pt x="608" y="562"/>
                  </a:lnTo>
                  <a:lnTo>
                    <a:pt x="540" y="630"/>
                  </a:lnTo>
                  <a:lnTo>
                    <a:pt x="405" y="809"/>
                  </a:lnTo>
                  <a:lnTo>
                    <a:pt x="226" y="1057"/>
                  </a:lnTo>
                  <a:lnTo>
                    <a:pt x="136" y="1214"/>
                  </a:lnTo>
                  <a:lnTo>
                    <a:pt x="68" y="1371"/>
                  </a:lnTo>
                  <a:lnTo>
                    <a:pt x="23" y="1529"/>
                  </a:lnTo>
                  <a:lnTo>
                    <a:pt x="1" y="1686"/>
                  </a:lnTo>
                  <a:lnTo>
                    <a:pt x="1" y="1843"/>
                  </a:lnTo>
                  <a:lnTo>
                    <a:pt x="68" y="1978"/>
                  </a:lnTo>
                  <a:lnTo>
                    <a:pt x="181" y="2113"/>
                  </a:lnTo>
                  <a:lnTo>
                    <a:pt x="338" y="2226"/>
                  </a:lnTo>
                  <a:lnTo>
                    <a:pt x="563" y="2338"/>
                  </a:lnTo>
                  <a:lnTo>
                    <a:pt x="877" y="2405"/>
                  </a:lnTo>
                  <a:lnTo>
                    <a:pt x="1035" y="2405"/>
                  </a:lnTo>
                  <a:lnTo>
                    <a:pt x="1170" y="2428"/>
                  </a:lnTo>
                  <a:lnTo>
                    <a:pt x="1305" y="2405"/>
                  </a:lnTo>
                  <a:lnTo>
                    <a:pt x="1417" y="2383"/>
                  </a:lnTo>
                  <a:lnTo>
                    <a:pt x="1507" y="2338"/>
                  </a:lnTo>
                  <a:lnTo>
                    <a:pt x="1597" y="2293"/>
                  </a:lnTo>
                  <a:lnTo>
                    <a:pt x="1664" y="2226"/>
                  </a:lnTo>
                  <a:lnTo>
                    <a:pt x="1709" y="2136"/>
                  </a:lnTo>
                  <a:lnTo>
                    <a:pt x="1754" y="2068"/>
                  </a:lnTo>
                  <a:lnTo>
                    <a:pt x="1799" y="1978"/>
                  </a:lnTo>
                  <a:lnTo>
                    <a:pt x="1822" y="1776"/>
                  </a:lnTo>
                  <a:lnTo>
                    <a:pt x="1822" y="1551"/>
                  </a:lnTo>
                  <a:lnTo>
                    <a:pt x="1799" y="1304"/>
                  </a:lnTo>
                  <a:lnTo>
                    <a:pt x="1754" y="1079"/>
                  </a:lnTo>
                  <a:lnTo>
                    <a:pt x="1687" y="832"/>
                  </a:lnTo>
                  <a:lnTo>
                    <a:pt x="1552" y="427"/>
                  </a:lnTo>
                  <a:lnTo>
                    <a:pt x="1417" y="135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2978250" y="1877950"/>
              <a:ext cx="29800" cy="29825"/>
            </a:xfrm>
            <a:custGeom>
              <a:avLst/>
              <a:gdLst/>
              <a:ahLst/>
              <a:cxnLst/>
              <a:rect l="l" t="t" r="r" b="b"/>
              <a:pathLst>
                <a:path w="1192" h="1193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6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43"/>
                  </a:lnTo>
                  <a:lnTo>
                    <a:pt x="46" y="855"/>
                  </a:lnTo>
                  <a:lnTo>
                    <a:pt x="113" y="945"/>
                  </a:lnTo>
                  <a:lnTo>
                    <a:pt x="180" y="1035"/>
                  </a:lnTo>
                  <a:lnTo>
                    <a:pt x="270" y="1102"/>
                  </a:lnTo>
                  <a:lnTo>
                    <a:pt x="383" y="1170"/>
                  </a:lnTo>
                  <a:lnTo>
                    <a:pt x="495" y="1192"/>
                  </a:lnTo>
                  <a:lnTo>
                    <a:pt x="720" y="1192"/>
                  </a:lnTo>
                  <a:lnTo>
                    <a:pt x="832" y="1147"/>
                  </a:lnTo>
                  <a:lnTo>
                    <a:pt x="945" y="1080"/>
                  </a:lnTo>
                  <a:lnTo>
                    <a:pt x="1035" y="1013"/>
                  </a:lnTo>
                  <a:lnTo>
                    <a:pt x="1102" y="900"/>
                  </a:lnTo>
                  <a:lnTo>
                    <a:pt x="1147" y="810"/>
                  </a:lnTo>
                  <a:lnTo>
                    <a:pt x="1169" y="698"/>
                  </a:lnTo>
                  <a:lnTo>
                    <a:pt x="1192" y="585"/>
                  </a:lnTo>
                  <a:lnTo>
                    <a:pt x="1169" y="473"/>
                  </a:lnTo>
                  <a:lnTo>
                    <a:pt x="1125" y="361"/>
                  </a:lnTo>
                  <a:lnTo>
                    <a:pt x="1080" y="248"/>
                  </a:lnTo>
                  <a:lnTo>
                    <a:pt x="990" y="158"/>
                  </a:lnTo>
                  <a:lnTo>
                    <a:pt x="900" y="91"/>
                  </a:lnTo>
                  <a:lnTo>
                    <a:pt x="787" y="46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2896775" y="1934150"/>
              <a:ext cx="15200" cy="14650"/>
            </a:xfrm>
            <a:custGeom>
              <a:avLst/>
              <a:gdLst/>
              <a:ahLst/>
              <a:cxnLst/>
              <a:rect l="l" t="t" r="r" b="b"/>
              <a:pathLst>
                <a:path w="608" h="586" extrusionOk="0">
                  <a:moveTo>
                    <a:pt x="225" y="1"/>
                  </a:moveTo>
                  <a:lnTo>
                    <a:pt x="113" y="46"/>
                  </a:lnTo>
                  <a:lnTo>
                    <a:pt x="45" y="136"/>
                  </a:lnTo>
                  <a:lnTo>
                    <a:pt x="0" y="248"/>
                  </a:lnTo>
                  <a:lnTo>
                    <a:pt x="0" y="361"/>
                  </a:lnTo>
                  <a:lnTo>
                    <a:pt x="45" y="473"/>
                  </a:lnTo>
                  <a:lnTo>
                    <a:pt x="135" y="540"/>
                  </a:lnTo>
                  <a:lnTo>
                    <a:pt x="247" y="585"/>
                  </a:lnTo>
                  <a:lnTo>
                    <a:pt x="360" y="585"/>
                  </a:lnTo>
                  <a:lnTo>
                    <a:pt x="472" y="540"/>
                  </a:lnTo>
                  <a:lnTo>
                    <a:pt x="562" y="450"/>
                  </a:lnTo>
                  <a:lnTo>
                    <a:pt x="607" y="338"/>
                  </a:lnTo>
                  <a:lnTo>
                    <a:pt x="585" y="226"/>
                  </a:lnTo>
                  <a:lnTo>
                    <a:pt x="540" y="113"/>
                  </a:lnTo>
                  <a:lnTo>
                    <a:pt x="450" y="23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2877100" y="1831325"/>
              <a:ext cx="115225" cy="90500"/>
            </a:xfrm>
            <a:custGeom>
              <a:avLst/>
              <a:gdLst/>
              <a:ahLst/>
              <a:cxnLst/>
              <a:rect l="l" t="t" r="r" b="b"/>
              <a:pathLst>
                <a:path w="4609" h="3620" extrusionOk="0">
                  <a:moveTo>
                    <a:pt x="3732" y="0"/>
                  </a:moveTo>
                  <a:lnTo>
                    <a:pt x="3709" y="45"/>
                  </a:lnTo>
                  <a:lnTo>
                    <a:pt x="3687" y="90"/>
                  </a:lnTo>
                  <a:lnTo>
                    <a:pt x="3709" y="180"/>
                  </a:lnTo>
                  <a:lnTo>
                    <a:pt x="3709" y="270"/>
                  </a:lnTo>
                  <a:lnTo>
                    <a:pt x="3687" y="427"/>
                  </a:lnTo>
                  <a:lnTo>
                    <a:pt x="3597" y="607"/>
                  </a:lnTo>
                  <a:lnTo>
                    <a:pt x="3530" y="742"/>
                  </a:lnTo>
                  <a:lnTo>
                    <a:pt x="3417" y="967"/>
                  </a:lnTo>
                  <a:lnTo>
                    <a:pt x="3282" y="989"/>
                  </a:lnTo>
                  <a:lnTo>
                    <a:pt x="3102" y="1057"/>
                  </a:lnTo>
                  <a:lnTo>
                    <a:pt x="2653" y="1259"/>
                  </a:lnTo>
                  <a:lnTo>
                    <a:pt x="2136" y="1574"/>
                  </a:lnTo>
                  <a:lnTo>
                    <a:pt x="1551" y="1956"/>
                  </a:lnTo>
                  <a:lnTo>
                    <a:pt x="1192" y="2226"/>
                  </a:lnTo>
                  <a:lnTo>
                    <a:pt x="877" y="2495"/>
                  </a:lnTo>
                  <a:lnTo>
                    <a:pt x="607" y="2743"/>
                  </a:lnTo>
                  <a:lnTo>
                    <a:pt x="360" y="2967"/>
                  </a:lnTo>
                  <a:lnTo>
                    <a:pt x="180" y="3170"/>
                  </a:lnTo>
                  <a:lnTo>
                    <a:pt x="68" y="3350"/>
                  </a:lnTo>
                  <a:lnTo>
                    <a:pt x="0" y="3484"/>
                  </a:lnTo>
                  <a:lnTo>
                    <a:pt x="0" y="3529"/>
                  </a:lnTo>
                  <a:lnTo>
                    <a:pt x="0" y="3574"/>
                  </a:lnTo>
                  <a:lnTo>
                    <a:pt x="45" y="3597"/>
                  </a:lnTo>
                  <a:lnTo>
                    <a:pt x="90" y="3619"/>
                  </a:lnTo>
                  <a:lnTo>
                    <a:pt x="248" y="3597"/>
                  </a:lnTo>
                  <a:lnTo>
                    <a:pt x="450" y="3529"/>
                  </a:lnTo>
                  <a:lnTo>
                    <a:pt x="697" y="3417"/>
                  </a:lnTo>
                  <a:lnTo>
                    <a:pt x="989" y="3282"/>
                  </a:lnTo>
                  <a:lnTo>
                    <a:pt x="1304" y="3080"/>
                  </a:lnTo>
                  <a:lnTo>
                    <a:pt x="1664" y="2855"/>
                  </a:lnTo>
                  <a:lnTo>
                    <a:pt x="2023" y="2608"/>
                  </a:lnTo>
                  <a:lnTo>
                    <a:pt x="2608" y="2158"/>
                  </a:lnTo>
                  <a:lnTo>
                    <a:pt x="3080" y="1731"/>
                  </a:lnTo>
                  <a:lnTo>
                    <a:pt x="3260" y="1551"/>
                  </a:lnTo>
                  <a:lnTo>
                    <a:pt x="3417" y="1371"/>
                  </a:lnTo>
                  <a:lnTo>
                    <a:pt x="3507" y="1237"/>
                  </a:lnTo>
                  <a:lnTo>
                    <a:pt x="3575" y="1102"/>
                  </a:lnTo>
                  <a:lnTo>
                    <a:pt x="3799" y="1057"/>
                  </a:lnTo>
                  <a:lnTo>
                    <a:pt x="4047" y="1034"/>
                  </a:lnTo>
                  <a:lnTo>
                    <a:pt x="4294" y="1034"/>
                  </a:lnTo>
                  <a:lnTo>
                    <a:pt x="4519" y="1079"/>
                  </a:lnTo>
                  <a:lnTo>
                    <a:pt x="4564" y="1102"/>
                  </a:lnTo>
                  <a:lnTo>
                    <a:pt x="4586" y="1079"/>
                  </a:lnTo>
                  <a:lnTo>
                    <a:pt x="4609" y="1034"/>
                  </a:lnTo>
                  <a:lnTo>
                    <a:pt x="4586" y="989"/>
                  </a:lnTo>
                  <a:lnTo>
                    <a:pt x="4541" y="944"/>
                  </a:lnTo>
                  <a:lnTo>
                    <a:pt x="4294" y="899"/>
                  </a:lnTo>
                  <a:lnTo>
                    <a:pt x="4047" y="899"/>
                  </a:lnTo>
                  <a:lnTo>
                    <a:pt x="3799" y="922"/>
                  </a:lnTo>
                  <a:lnTo>
                    <a:pt x="3575" y="967"/>
                  </a:lnTo>
                  <a:lnTo>
                    <a:pt x="3687" y="720"/>
                  </a:lnTo>
                  <a:lnTo>
                    <a:pt x="3777" y="562"/>
                  </a:lnTo>
                  <a:lnTo>
                    <a:pt x="3822" y="382"/>
                  </a:lnTo>
                  <a:lnTo>
                    <a:pt x="3867" y="225"/>
                  </a:lnTo>
                  <a:lnTo>
                    <a:pt x="3844" y="135"/>
                  </a:lnTo>
                  <a:lnTo>
                    <a:pt x="3822" y="45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1125975" y="1399725"/>
              <a:ext cx="837925" cy="346750"/>
            </a:xfrm>
            <a:custGeom>
              <a:avLst/>
              <a:gdLst/>
              <a:ahLst/>
              <a:cxnLst/>
              <a:rect l="l" t="t" r="r" b="b"/>
              <a:pathLst>
                <a:path w="33517" h="13870" extrusionOk="0">
                  <a:moveTo>
                    <a:pt x="16680" y="0"/>
                  </a:moveTo>
                  <a:lnTo>
                    <a:pt x="16523" y="23"/>
                  </a:lnTo>
                  <a:lnTo>
                    <a:pt x="16388" y="68"/>
                  </a:lnTo>
                  <a:lnTo>
                    <a:pt x="16253" y="135"/>
                  </a:lnTo>
                  <a:lnTo>
                    <a:pt x="16118" y="203"/>
                  </a:lnTo>
                  <a:lnTo>
                    <a:pt x="15983" y="292"/>
                  </a:lnTo>
                  <a:lnTo>
                    <a:pt x="15759" y="495"/>
                  </a:lnTo>
                  <a:lnTo>
                    <a:pt x="15534" y="742"/>
                  </a:lnTo>
                  <a:lnTo>
                    <a:pt x="15331" y="1057"/>
                  </a:lnTo>
                  <a:lnTo>
                    <a:pt x="15129" y="1394"/>
                  </a:lnTo>
                  <a:lnTo>
                    <a:pt x="14972" y="1754"/>
                  </a:lnTo>
                  <a:lnTo>
                    <a:pt x="14814" y="2136"/>
                  </a:lnTo>
                  <a:lnTo>
                    <a:pt x="14657" y="2563"/>
                  </a:lnTo>
                  <a:lnTo>
                    <a:pt x="14545" y="3012"/>
                  </a:lnTo>
                  <a:lnTo>
                    <a:pt x="14432" y="3462"/>
                  </a:lnTo>
                  <a:lnTo>
                    <a:pt x="14230" y="4384"/>
                  </a:lnTo>
                  <a:lnTo>
                    <a:pt x="14073" y="5305"/>
                  </a:lnTo>
                  <a:lnTo>
                    <a:pt x="13960" y="6204"/>
                  </a:lnTo>
                  <a:lnTo>
                    <a:pt x="13870" y="7014"/>
                  </a:lnTo>
                  <a:lnTo>
                    <a:pt x="13825" y="7711"/>
                  </a:lnTo>
                  <a:lnTo>
                    <a:pt x="13803" y="8250"/>
                  </a:lnTo>
                  <a:lnTo>
                    <a:pt x="13780" y="8722"/>
                  </a:lnTo>
                  <a:lnTo>
                    <a:pt x="13758" y="8542"/>
                  </a:lnTo>
                  <a:lnTo>
                    <a:pt x="13668" y="8070"/>
                  </a:lnTo>
                  <a:lnTo>
                    <a:pt x="13601" y="7733"/>
                  </a:lnTo>
                  <a:lnTo>
                    <a:pt x="13488" y="7328"/>
                  </a:lnTo>
                  <a:lnTo>
                    <a:pt x="13353" y="6901"/>
                  </a:lnTo>
                  <a:lnTo>
                    <a:pt x="13196" y="6452"/>
                  </a:lnTo>
                  <a:lnTo>
                    <a:pt x="12994" y="5980"/>
                  </a:lnTo>
                  <a:lnTo>
                    <a:pt x="12746" y="5485"/>
                  </a:lnTo>
                  <a:lnTo>
                    <a:pt x="12454" y="4991"/>
                  </a:lnTo>
                  <a:lnTo>
                    <a:pt x="12094" y="4496"/>
                  </a:lnTo>
                  <a:lnTo>
                    <a:pt x="11915" y="4249"/>
                  </a:lnTo>
                  <a:lnTo>
                    <a:pt x="11712" y="4024"/>
                  </a:lnTo>
                  <a:lnTo>
                    <a:pt x="11488" y="3777"/>
                  </a:lnTo>
                  <a:lnTo>
                    <a:pt x="11240" y="3552"/>
                  </a:lnTo>
                  <a:lnTo>
                    <a:pt x="10993" y="3350"/>
                  </a:lnTo>
                  <a:lnTo>
                    <a:pt x="10746" y="3147"/>
                  </a:lnTo>
                  <a:lnTo>
                    <a:pt x="10453" y="2945"/>
                  </a:lnTo>
                  <a:lnTo>
                    <a:pt x="10161" y="2765"/>
                  </a:lnTo>
                  <a:lnTo>
                    <a:pt x="9847" y="2630"/>
                  </a:lnTo>
                  <a:lnTo>
                    <a:pt x="9554" y="2540"/>
                  </a:lnTo>
                  <a:lnTo>
                    <a:pt x="9262" y="2495"/>
                  </a:lnTo>
                  <a:lnTo>
                    <a:pt x="8992" y="2518"/>
                  </a:lnTo>
                  <a:lnTo>
                    <a:pt x="8723" y="2585"/>
                  </a:lnTo>
                  <a:lnTo>
                    <a:pt x="8453" y="2698"/>
                  </a:lnTo>
                  <a:lnTo>
                    <a:pt x="8183" y="2855"/>
                  </a:lnTo>
                  <a:lnTo>
                    <a:pt x="7936" y="3035"/>
                  </a:lnTo>
                  <a:lnTo>
                    <a:pt x="7689" y="3260"/>
                  </a:lnTo>
                  <a:lnTo>
                    <a:pt x="7464" y="3507"/>
                  </a:lnTo>
                  <a:lnTo>
                    <a:pt x="7239" y="3799"/>
                  </a:lnTo>
                  <a:lnTo>
                    <a:pt x="7014" y="4091"/>
                  </a:lnTo>
                  <a:lnTo>
                    <a:pt x="6812" y="4406"/>
                  </a:lnTo>
                  <a:lnTo>
                    <a:pt x="6610" y="4743"/>
                  </a:lnTo>
                  <a:lnTo>
                    <a:pt x="6250" y="5463"/>
                  </a:lnTo>
                  <a:lnTo>
                    <a:pt x="5913" y="6182"/>
                  </a:lnTo>
                  <a:lnTo>
                    <a:pt x="5621" y="6901"/>
                  </a:lnTo>
                  <a:lnTo>
                    <a:pt x="5373" y="7598"/>
                  </a:lnTo>
                  <a:lnTo>
                    <a:pt x="5171" y="8228"/>
                  </a:lnTo>
                  <a:lnTo>
                    <a:pt x="4879" y="9172"/>
                  </a:lnTo>
                  <a:lnTo>
                    <a:pt x="4789" y="9554"/>
                  </a:lnTo>
                  <a:lnTo>
                    <a:pt x="4542" y="9352"/>
                  </a:lnTo>
                  <a:lnTo>
                    <a:pt x="4317" y="9194"/>
                  </a:lnTo>
                  <a:lnTo>
                    <a:pt x="4092" y="9082"/>
                  </a:lnTo>
                  <a:lnTo>
                    <a:pt x="3867" y="9037"/>
                  </a:lnTo>
                  <a:lnTo>
                    <a:pt x="3642" y="9014"/>
                  </a:lnTo>
                  <a:lnTo>
                    <a:pt x="3418" y="9037"/>
                  </a:lnTo>
                  <a:lnTo>
                    <a:pt x="3215" y="9104"/>
                  </a:lnTo>
                  <a:lnTo>
                    <a:pt x="2990" y="9194"/>
                  </a:lnTo>
                  <a:lnTo>
                    <a:pt x="2788" y="9307"/>
                  </a:lnTo>
                  <a:lnTo>
                    <a:pt x="2586" y="9464"/>
                  </a:lnTo>
                  <a:lnTo>
                    <a:pt x="2384" y="9644"/>
                  </a:lnTo>
                  <a:lnTo>
                    <a:pt x="2181" y="9846"/>
                  </a:lnTo>
                  <a:lnTo>
                    <a:pt x="2001" y="10048"/>
                  </a:lnTo>
                  <a:lnTo>
                    <a:pt x="1822" y="10296"/>
                  </a:lnTo>
                  <a:lnTo>
                    <a:pt x="1462" y="10790"/>
                  </a:lnTo>
                  <a:lnTo>
                    <a:pt x="1147" y="11330"/>
                  </a:lnTo>
                  <a:lnTo>
                    <a:pt x="855" y="11847"/>
                  </a:lnTo>
                  <a:lnTo>
                    <a:pt x="608" y="12364"/>
                  </a:lnTo>
                  <a:lnTo>
                    <a:pt x="383" y="12858"/>
                  </a:lnTo>
                  <a:lnTo>
                    <a:pt x="91" y="13578"/>
                  </a:lnTo>
                  <a:lnTo>
                    <a:pt x="1" y="13870"/>
                  </a:lnTo>
                  <a:lnTo>
                    <a:pt x="33517" y="13870"/>
                  </a:lnTo>
                  <a:lnTo>
                    <a:pt x="33472" y="13690"/>
                  </a:lnTo>
                  <a:lnTo>
                    <a:pt x="33315" y="13218"/>
                  </a:lnTo>
                  <a:lnTo>
                    <a:pt x="33045" y="12499"/>
                  </a:lnTo>
                  <a:lnTo>
                    <a:pt x="32865" y="12072"/>
                  </a:lnTo>
                  <a:lnTo>
                    <a:pt x="32663" y="11599"/>
                  </a:lnTo>
                  <a:lnTo>
                    <a:pt x="32415" y="11127"/>
                  </a:lnTo>
                  <a:lnTo>
                    <a:pt x="32146" y="10633"/>
                  </a:lnTo>
                  <a:lnTo>
                    <a:pt x="31831" y="10116"/>
                  </a:lnTo>
                  <a:lnTo>
                    <a:pt x="31494" y="9621"/>
                  </a:lnTo>
                  <a:lnTo>
                    <a:pt x="31112" y="9127"/>
                  </a:lnTo>
                  <a:lnTo>
                    <a:pt x="30707" y="8655"/>
                  </a:lnTo>
                  <a:lnTo>
                    <a:pt x="30258" y="8205"/>
                  </a:lnTo>
                  <a:lnTo>
                    <a:pt x="30033" y="8003"/>
                  </a:lnTo>
                  <a:lnTo>
                    <a:pt x="29785" y="7801"/>
                  </a:lnTo>
                  <a:lnTo>
                    <a:pt x="29426" y="7553"/>
                  </a:lnTo>
                  <a:lnTo>
                    <a:pt x="29089" y="7328"/>
                  </a:lnTo>
                  <a:lnTo>
                    <a:pt x="28729" y="7171"/>
                  </a:lnTo>
                  <a:lnTo>
                    <a:pt x="28369" y="7059"/>
                  </a:lnTo>
                  <a:lnTo>
                    <a:pt x="28010" y="6969"/>
                  </a:lnTo>
                  <a:lnTo>
                    <a:pt x="27650" y="6924"/>
                  </a:lnTo>
                  <a:lnTo>
                    <a:pt x="27290" y="6901"/>
                  </a:lnTo>
                  <a:lnTo>
                    <a:pt x="26931" y="6924"/>
                  </a:lnTo>
                  <a:lnTo>
                    <a:pt x="26571" y="6969"/>
                  </a:lnTo>
                  <a:lnTo>
                    <a:pt x="26234" y="7036"/>
                  </a:lnTo>
                  <a:lnTo>
                    <a:pt x="25897" y="7126"/>
                  </a:lnTo>
                  <a:lnTo>
                    <a:pt x="25559" y="7239"/>
                  </a:lnTo>
                  <a:lnTo>
                    <a:pt x="25222" y="7373"/>
                  </a:lnTo>
                  <a:lnTo>
                    <a:pt x="24908" y="7531"/>
                  </a:lnTo>
                  <a:lnTo>
                    <a:pt x="24593" y="7688"/>
                  </a:lnTo>
                  <a:lnTo>
                    <a:pt x="24301" y="7868"/>
                  </a:lnTo>
                  <a:lnTo>
                    <a:pt x="23716" y="8228"/>
                  </a:lnTo>
                  <a:lnTo>
                    <a:pt x="23199" y="8632"/>
                  </a:lnTo>
                  <a:lnTo>
                    <a:pt x="22750" y="8992"/>
                  </a:lnTo>
                  <a:lnTo>
                    <a:pt x="22367" y="9352"/>
                  </a:lnTo>
                  <a:lnTo>
                    <a:pt x="22053" y="9666"/>
                  </a:lnTo>
                  <a:lnTo>
                    <a:pt x="21805" y="9914"/>
                  </a:lnTo>
                  <a:lnTo>
                    <a:pt x="21603" y="10138"/>
                  </a:lnTo>
                  <a:lnTo>
                    <a:pt x="21603" y="10138"/>
                  </a:lnTo>
                  <a:lnTo>
                    <a:pt x="21626" y="9846"/>
                  </a:lnTo>
                  <a:lnTo>
                    <a:pt x="21648" y="9509"/>
                  </a:lnTo>
                  <a:lnTo>
                    <a:pt x="21671" y="9082"/>
                  </a:lnTo>
                  <a:lnTo>
                    <a:pt x="21671" y="8542"/>
                  </a:lnTo>
                  <a:lnTo>
                    <a:pt x="21648" y="7935"/>
                  </a:lnTo>
                  <a:lnTo>
                    <a:pt x="21581" y="7261"/>
                  </a:lnTo>
                  <a:lnTo>
                    <a:pt x="21491" y="6519"/>
                  </a:lnTo>
                  <a:lnTo>
                    <a:pt x="21333" y="5755"/>
                  </a:lnTo>
                  <a:lnTo>
                    <a:pt x="21243" y="5373"/>
                  </a:lnTo>
                  <a:lnTo>
                    <a:pt x="21131" y="4968"/>
                  </a:lnTo>
                  <a:lnTo>
                    <a:pt x="21019" y="4564"/>
                  </a:lnTo>
                  <a:lnTo>
                    <a:pt x="20861" y="4159"/>
                  </a:lnTo>
                  <a:lnTo>
                    <a:pt x="20704" y="3777"/>
                  </a:lnTo>
                  <a:lnTo>
                    <a:pt x="20524" y="3372"/>
                  </a:lnTo>
                  <a:lnTo>
                    <a:pt x="20322" y="2990"/>
                  </a:lnTo>
                  <a:lnTo>
                    <a:pt x="20097" y="2608"/>
                  </a:lnTo>
                  <a:lnTo>
                    <a:pt x="19850" y="2226"/>
                  </a:lnTo>
                  <a:lnTo>
                    <a:pt x="19580" y="1866"/>
                  </a:lnTo>
                  <a:lnTo>
                    <a:pt x="19265" y="1506"/>
                  </a:lnTo>
                  <a:lnTo>
                    <a:pt x="18951" y="1169"/>
                  </a:lnTo>
                  <a:lnTo>
                    <a:pt x="18591" y="854"/>
                  </a:lnTo>
                  <a:lnTo>
                    <a:pt x="18209" y="540"/>
                  </a:lnTo>
                  <a:lnTo>
                    <a:pt x="18029" y="405"/>
                  </a:lnTo>
                  <a:lnTo>
                    <a:pt x="17827" y="292"/>
                  </a:lnTo>
                  <a:lnTo>
                    <a:pt x="17647" y="203"/>
                  </a:lnTo>
                  <a:lnTo>
                    <a:pt x="17467" y="113"/>
                  </a:lnTo>
                  <a:lnTo>
                    <a:pt x="17310" y="68"/>
                  </a:lnTo>
                  <a:lnTo>
                    <a:pt x="17130" y="23"/>
                  </a:lnTo>
                  <a:lnTo>
                    <a:pt x="169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5924700" y="1924050"/>
              <a:ext cx="615925" cy="255150"/>
            </a:xfrm>
            <a:custGeom>
              <a:avLst/>
              <a:gdLst/>
              <a:ahLst/>
              <a:cxnLst/>
              <a:rect l="l" t="t" r="r" b="b"/>
              <a:pathLst>
                <a:path w="24637" h="10206" extrusionOk="0">
                  <a:moveTo>
                    <a:pt x="12274" y="0"/>
                  </a:moveTo>
                  <a:lnTo>
                    <a:pt x="12026" y="23"/>
                  </a:lnTo>
                  <a:lnTo>
                    <a:pt x="11779" y="90"/>
                  </a:lnTo>
                  <a:lnTo>
                    <a:pt x="11532" y="225"/>
                  </a:lnTo>
                  <a:lnTo>
                    <a:pt x="11240" y="405"/>
                  </a:lnTo>
                  <a:lnTo>
                    <a:pt x="10970" y="630"/>
                  </a:lnTo>
                  <a:lnTo>
                    <a:pt x="10700" y="877"/>
                  </a:lnTo>
                  <a:lnTo>
                    <a:pt x="10475" y="1124"/>
                  </a:lnTo>
                  <a:lnTo>
                    <a:pt x="10250" y="1371"/>
                  </a:lnTo>
                  <a:lnTo>
                    <a:pt x="10048" y="1641"/>
                  </a:lnTo>
                  <a:lnTo>
                    <a:pt x="9868" y="1933"/>
                  </a:lnTo>
                  <a:lnTo>
                    <a:pt x="9688" y="2203"/>
                  </a:lnTo>
                  <a:lnTo>
                    <a:pt x="9554" y="2495"/>
                  </a:lnTo>
                  <a:lnTo>
                    <a:pt x="9419" y="2788"/>
                  </a:lnTo>
                  <a:lnTo>
                    <a:pt x="9284" y="3080"/>
                  </a:lnTo>
                  <a:lnTo>
                    <a:pt x="9104" y="3664"/>
                  </a:lnTo>
                  <a:lnTo>
                    <a:pt x="8947" y="4249"/>
                  </a:lnTo>
                  <a:lnTo>
                    <a:pt x="8834" y="4811"/>
                  </a:lnTo>
                  <a:lnTo>
                    <a:pt x="8767" y="5350"/>
                  </a:lnTo>
                  <a:lnTo>
                    <a:pt x="8722" y="5845"/>
                  </a:lnTo>
                  <a:lnTo>
                    <a:pt x="8699" y="6294"/>
                  </a:lnTo>
                  <a:lnTo>
                    <a:pt x="8699" y="6677"/>
                  </a:lnTo>
                  <a:lnTo>
                    <a:pt x="8722" y="7239"/>
                  </a:lnTo>
                  <a:lnTo>
                    <a:pt x="8744" y="7463"/>
                  </a:lnTo>
                  <a:lnTo>
                    <a:pt x="8609" y="7283"/>
                  </a:lnTo>
                  <a:lnTo>
                    <a:pt x="8205" y="6879"/>
                  </a:lnTo>
                  <a:lnTo>
                    <a:pt x="7913" y="6632"/>
                  </a:lnTo>
                  <a:lnTo>
                    <a:pt x="7575" y="6339"/>
                  </a:lnTo>
                  <a:lnTo>
                    <a:pt x="7193" y="6070"/>
                  </a:lnTo>
                  <a:lnTo>
                    <a:pt x="6766" y="5800"/>
                  </a:lnTo>
                  <a:lnTo>
                    <a:pt x="6317" y="5553"/>
                  </a:lnTo>
                  <a:lnTo>
                    <a:pt x="6092" y="5440"/>
                  </a:lnTo>
                  <a:lnTo>
                    <a:pt x="5845" y="5328"/>
                  </a:lnTo>
                  <a:lnTo>
                    <a:pt x="5597" y="5260"/>
                  </a:lnTo>
                  <a:lnTo>
                    <a:pt x="5350" y="5193"/>
                  </a:lnTo>
                  <a:lnTo>
                    <a:pt x="5103" y="5125"/>
                  </a:lnTo>
                  <a:lnTo>
                    <a:pt x="4833" y="5103"/>
                  </a:lnTo>
                  <a:lnTo>
                    <a:pt x="4586" y="5081"/>
                  </a:lnTo>
                  <a:lnTo>
                    <a:pt x="4316" y="5103"/>
                  </a:lnTo>
                  <a:lnTo>
                    <a:pt x="4046" y="5125"/>
                  </a:lnTo>
                  <a:lnTo>
                    <a:pt x="3776" y="5193"/>
                  </a:lnTo>
                  <a:lnTo>
                    <a:pt x="3529" y="5283"/>
                  </a:lnTo>
                  <a:lnTo>
                    <a:pt x="3259" y="5395"/>
                  </a:lnTo>
                  <a:lnTo>
                    <a:pt x="2990" y="5553"/>
                  </a:lnTo>
                  <a:lnTo>
                    <a:pt x="2742" y="5732"/>
                  </a:lnTo>
                  <a:lnTo>
                    <a:pt x="2383" y="6047"/>
                  </a:lnTo>
                  <a:lnTo>
                    <a:pt x="2068" y="6362"/>
                  </a:lnTo>
                  <a:lnTo>
                    <a:pt x="1753" y="6721"/>
                  </a:lnTo>
                  <a:lnTo>
                    <a:pt x="1484" y="7081"/>
                  </a:lnTo>
                  <a:lnTo>
                    <a:pt x="1236" y="7441"/>
                  </a:lnTo>
                  <a:lnTo>
                    <a:pt x="1012" y="7823"/>
                  </a:lnTo>
                  <a:lnTo>
                    <a:pt x="809" y="8183"/>
                  </a:lnTo>
                  <a:lnTo>
                    <a:pt x="629" y="8542"/>
                  </a:lnTo>
                  <a:lnTo>
                    <a:pt x="337" y="9194"/>
                  </a:lnTo>
                  <a:lnTo>
                    <a:pt x="135" y="9711"/>
                  </a:lnTo>
                  <a:lnTo>
                    <a:pt x="0" y="10206"/>
                  </a:lnTo>
                  <a:lnTo>
                    <a:pt x="24637" y="10206"/>
                  </a:lnTo>
                  <a:lnTo>
                    <a:pt x="24570" y="10003"/>
                  </a:lnTo>
                  <a:lnTo>
                    <a:pt x="24345" y="9464"/>
                  </a:lnTo>
                  <a:lnTo>
                    <a:pt x="24187" y="9104"/>
                  </a:lnTo>
                  <a:lnTo>
                    <a:pt x="24008" y="8722"/>
                  </a:lnTo>
                  <a:lnTo>
                    <a:pt x="23783" y="8340"/>
                  </a:lnTo>
                  <a:lnTo>
                    <a:pt x="23558" y="7935"/>
                  </a:lnTo>
                  <a:lnTo>
                    <a:pt x="23288" y="7576"/>
                  </a:lnTo>
                  <a:lnTo>
                    <a:pt x="23019" y="7239"/>
                  </a:lnTo>
                  <a:lnTo>
                    <a:pt x="22884" y="7104"/>
                  </a:lnTo>
                  <a:lnTo>
                    <a:pt x="22726" y="6969"/>
                  </a:lnTo>
                  <a:lnTo>
                    <a:pt x="22591" y="6856"/>
                  </a:lnTo>
                  <a:lnTo>
                    <a:pt x="22434" y="6766"/>
                  </a:lnTo>
                  <a:lnTo>
                    <a:pt x="22277" y="6699"/>
                  </a:lnTo>
                  <a:lnTo>
                    <a:pt x="22119" y="6654"/>
                  </a:lnTo>
                  <a:lnTo>
                    <a:pt x="21940" y="6632"/>
                  </a:lnTo>
                  <a:lnTo>
                    <a:pt x="21782" y="6654"/>
                  </a:lnTo>
                  <a:lnTo>
                    <a:pt x="21625" y="6699"/>
                  </a:lnTo>
                  <a:lnTo>
                    <a:pt x="21445" y="6766"/>
                  </a:lnTo>
                  <a:lnTo>
                    <a:pt x="21288" y="6879"/>
                  </a:lnTo>
                  <a:lnTo>
                    <a:pt x="21108" y="7036"/>
                  </a:lnTo>
                  <a:lnTo>
                    <a:pt x="21040" y="6766"/>
                  </a:lnTo>
                  <a:lnTo>
                    <a:pt x="20838" y="6047"/>
                  </a:lnTo>
                  <a:lnTo>
                    <a:pt x="20681" y="5598"/>
                  </a:lnTo>
                  <a:lnTo>
                    <a:pt x="20501" y="5081"/>
                  </a:lnTo>
                  <a:lnTo>
                    <a:pt x="20276" y="4564"/>
                  </a:lnTo>
                  <a:lnTo>
                    <a:pt x="20051" y="4024"/>
                  </a:lnTo>
                  <a:lnTo>
                    <a:pt x="19782" y="3507"/>
                  </a:lnTo>
                  <a:lnTo>
                    <a:pt x="19467" y="3012"/>
                  </a:lnTo>
                  <a:lnTo>
                    <a:pt x="19309" y="2788"/>
                  </a:lnTo>
                  <a:lnTo>
                    <a:pt x="19152" y="2585"/>
                  </a:lnTo>
                  <a:lnTo>
                    <a:pt x="18972" y="2406"/>
                  </a:lnTo>
                  <a:lnTo>
                    <a:pt x="18792" y="2248"/>
                  </a:lnTo>
                  <a:lnTo>
                    <a:pt x="18613" y="2113"/>
                  </a:lnTo>
                  <a:lnTo>
                    <a:pt x="18433" y="2001"/>
                  </a:lnTo>
                  <a:lnTo>
                    <a:pt x="18230" y="1911"/>
                  </a:lnTo>
                  <a:lnTo>
                    <a:pt x="18028" y="1866"/>
                  </a:lnTo>
                  <a:lnTo>
                    <a:pt x="17826" y="1844"/>
                  </a:lnTo>
                  <a:lnTo>
                    <a:pt x="17601" y="1866"/>
                  </a:lnTo>
                  <a:lnTo>
                    <a:pt x="17399" y="1933"/>
                  </a:lnTo>
                  <a:lnTo>
                    <a:pt x="17174" y="2046"/>
                  </a:lnTo>
                  <a:lnTo>
                    <a:pt x="16949" y="2181"/>
                  </a:lnTo>
                  <a:lnTo>
                    <a:pt x="16747" y="2316"/>
                  </a:lnTo>
                  <a:lnTo>
                    <a:pt x="16365" y="2630"/>
                  </a:lnTo>
                  <a:lnTo>
                    <a:pt x="16028" y="2967"/>
                  </a:lnTo>
                  <a:lnTo>
                    <a:pt x="15735" y="3305"/>
                  </a:lnTo>
                  <a:lnTo>
                    <a:pt x="15488" y="3664"/>
                  </a:lnTo>
                  <a:lnTo>
                    <a:pt x="15263" y="4024"/>
                  </a:lnTo>
                  <a:lnTo>
                    <a:pt x="15083" y="4406"/>
                  </a:lnTo>
                  <a:lnTo>
                    <a:pt x="14926" y="4743"/>
                  </a:lnTo>
                  <a:lnTo>
                    <a:pt x="14814" y="5081"/>
                  </a:lnTo>
                  <a:lnTo>
                    <a:pt x="14701" y="5395"/>
                  </a:lnTo>
                  <a:lnTo>
                    <a:pt x="14589" y="5935"/>
                  </a:lnTo>
                  <a:lnTo>
                    <a:pt x="14521" y="6294"/>
                  </a:lnTo>
                  <a:lnTo>
                    <a:pt x="14499" y="6429"/>
                  </a:lnTo>
                  <a:lnTo>
                    <a:pt x="14499" y="6070"/>
                  </a:lnTo>
                  <a:lnTo>
                    <a:pt x="14432" y="5170"/>
                  </a:lnTo>
                  <a:lnTo>
                    <a:pt x="14364" y="4564"/>
                  </a:lnTo>
                  <a:lnTo>
                    <a:pt x="14297" y="3912"/>
                  </a:lnTo>
                  <a:lnTo>
                    <a:pt x="14184" y="3237"/>
                  </a:lnTo>
                  <a:lnTo>
                    <a:pt x="14027" y="2540"/>
                  </a:lnTo>
                  <a:lnTo>
                    <a:pt x="13847" y="1888"/>
                  </a:lnTo>
                  <a:lnTo>
                    <a:pt x="13757" y="1596"/>
                  </a:lnTo>
                  <a:lnTo>
                    <a:pt x="13622" y="1304"/>
                  </a:lnTo>
                  <a:lnTo>
                    <a:pt x="13510" y="1034"/>
                  </a:lnTo>
                  <a:lnTo>
                    <a:pt x="13375" y="787"/>
                  </a:lnTo>
                  <a:lnTo>
                    <a:pt x="13218" y="562"/>
                  </a:lnTo>
                  <a:lnTo>
                    <a:pt x="13060" y="382"/>
                  </a:lnTo>
                  <a:lnTo>
                    <a:pt x="12880" y="225"/>
                  </a:lnTo>
                  <a:lnTo>
                    <a:pt x="12701" y="113"/>
                  </a:lnTo>
                  <a:lnTo>
                    <a:pt x="12476" y="45"/>
                  </a:lnTo>
                  <a:lnTo>
                    <a:pt x="12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4132550" y="455025"/>
              <a:ext cx="1414525" cy="585625"/>
            </a:xfrm>
            <a:custGeom>
              <a:avLst/>
              <a:gdLst/>
              <a:ahLst/>
              <a:cxnLst/>
              <a:rect l="l" t="t" r="r" b="b"/>
              <a:pathLst>
                <a:path w="56581" h="23425" extrusionOk="0">
                  <a:moveTo>
                    <a:pt x="28189" y="1"/>
                  </a:moveTo>
                  <a:lnTo>
                    <a:pt x="27919" y="23"/>
                  </a:lnTo>
                  <a:lnTo>
                    <a:pt x="27650" y="46"/>
                  </a:lnTo>
                  <a:lnTo>
                    <a:pt x="27357" y="113"/>
                  </a:lnTo>
                  <a:lnTo>
                    <a:pt x="27088" y="226"/>
                  </a:lnTo>
                  <a:lnTo>
                    <a:pt x="26773" y="338"/>
                  </a:lnTo>
                  <a:lnTo>
                    <a:pt x="26458" y="518"/>
                  </a:lnTo>
                  <a:lnTo>
                    <a:pt x="26144" y="698"/>
                  </a:lnTo>
                  <a:lnTo>
                    <a:pt x="25829" y="945"/>
                  </a:lnTo>
                  <a:lnTo>
                    <a:pt x="25492" y="1192"/>
                  </a:lnTo>
                  <a:lnTo>
                    <a:pt x="25177" y="1462"/>
                  </a:lnTo>
                  <a:lnTo>
                    <a:pt x="24592" y="2002"/>
                  </a:lnTo>
                  <a:lnTo>
                    <a:pt x="24031" y="2564"/>
                  </a:lnTo>
                  <a:lnTo>
                    <a:pt x="23536" y="3170"/>
                  </a:lnTo>
                  <a:lnTo>
                    <a:pt x="23086" y="3777"/>
                  </a:lnTo>
                  <a:lnTo>
                    <a:pt x="22659" y="4407"/>
                  </a:lnTo>
                  <a:lnTo>
                    <a:pt x="22277" y="5059"/>
                  </a:lnTo>
                  <a:lnTo>
                    <a:pt x="21940" y="5711"/>
                  </a:lnTo>
                  <a:lnTo>
                    <a:pt x="21625" y="6385"/>
                  </a:lnTo>
                  <a:lnTo>
                    <a:pt x="21356" y="7059"/>
                  </a:lnTo>
                  <a:lnTo>
                    <a:pt x="21108" y="7734"/>
                  </a:lnTo>
                  <a:lnTo>
                    <a:pt x="20883" y="8386"/>
                  </a:lnTo>
                  <a:lnTo>
                    <a:pt x="20704" y="9060"/>
                  </a:lnTo>
                  <a:lnTo>
                    <a:pt x="20546" y="9734"/>
                  </a:lnTo>
                  <a:lnTo>
                    <a:pt x="20411" y="10386"/>
                  </a:lnTo>
                  <a:lnTo>
                    <a:pt x="20299" y="11016"/>
                  </a:lnTo>
                  <a:lnTo>
                    <a:pt x="20209" y="11645"/>
                  </a:lnTo>
                  <a:lnTo>
                    <a:pt x="20142" y="12252"/>
                  </a:lnTo>
                  <a:lnTo>
                    <a:pt x="20074" y="12836"/>
                  </a:lnTo>
                  <a:lnTo>
                    <a:pt x="20052" y="13398"/>
                  </a:lnTo>
                  <a:lnTo>
                    <a:pt x="20007" y="14432"/>
                  </a:lnTo>
                  <a:lnTo>
                    <a:pt x="20007" y="15332"/>
                  </a:lnTo>
                  <a:lnTo>
                    <a:pt x="20029" y="16073"/>
                  </a:lnTo>
                  <a:lnTo>
                    <a:pt x="20052" y="16635"/>
                  </a:lnTo>
                  <a:lnTo>
                    <a:pt x="20097" y="17108"/>
                  </a:lnTo>
                  <a:lnTo>
                    <a:pt x="19760" y="16748"/>
                  </a:lnTo>
                  <a:lnTo>
                    <a:pt x="19377" y="16321"/>
                  </a:lnTo>
                  <a:lnTo>
                    <a:pt x="18838" y="15804"/>
                  </a:lnTo>
                  <a:lnTo>
                    <a:pt x="18163" y="15197"/>
                  </a:lnTo>
                  <a:lnTo>
                    <a:pt x="17399" y="14567"/>
                  </a:lnTo>
                  <a:lnTo>
                    <a:pt x="16972" y="14230"/>
                  </a:lnTo>
                  <a:lnTo>
                    <a:pt x="16523" y="13915"/>
                  </a:lnTo>
                  <a:lnTo>
                    <a:pt x="16050" y="13601"/>
                  </a:lnTo>
                  <a:lnTo>
                    <a:pt x="15578" y="13286"/>
                  </a:lnTo>
                  <a:lnTo>
                    <a:pt x="15061" y="12994"/>
                  </a:lnTo>
                  <a:lnTo>
                    <a:pt x="14544" y="12724"/>
                  </a:lnTo>
                  <a:lnTo>
                    <a:pt x="14005" y="12477"/>
                  </a:lnTo>
                  <a:lnTo>
                    <a:pt x="13443" y="12252"/>
                  </a:lnTo>
                  <a:lnTo>
                    <a:pt x="12881" y="12050"/>
                  </a:lnTo>
                  <a:lnTo>
                    <a:pt x="12296" y="11892"/>
                  </a:lnTo>
                  <a:lnTo>
                    <a:pt x="11712" y="11780"/>
                  </a:lnTo>
                  <a:lnTo>
                    <a:pt x="11128" y="11713"/>
                  </a:lnTo>
                  <a:lnTo>
                    <a:pt x="10521" y="11668"/>
                  </a:lnTo>
                  <a:lnTo>
                    <a:pt x="10228" y="11690"/>
                  </a:lnTo>
                  <a:lnTo>
                    <a:pt x="9914" y="11690"/>
                  </a:lnTo>
                  <a:lnTo>
                    <a:pt x="9621" y="11735"/>
                  </a:lnTo>
                  <a:lnTo>
                    <a:pt x="9307" y="11780"/>
                  </a:lnTo>
                  <a:lnTo>
                    <a:pt x="9015" y="11847"/>
                  </a:lnTo>
                  <a:lnTo>
                    <a:pt x="8700" y="11915"/>
                  </a:lnTo>
                  <a:lnTo>
                    <a:pt x="8408" y="12005"/>
                  </a:lnTo>
                  <a:lnTo>
                    <a:pt x="8093" y="12117"/>
                  </a:lnTo>
                  <a:lnTo>
                    <a:pt x="7801" y="12252"/>
                  </a:lnTo>
                  <a:lnTo>
                    <a:pt x="7486" y="12387"/>
                  </a:lnTo>
                  <a:lnTo>
                    <a:pt x="7194" y="12567"/>
                  </a:lnTo>
                  <a:lnTo>
                    <a:pt x="6902" y="12747"/>
                  </a:lnTo>
                  <a:lnTo>
                    <a:pt x="6587" y="12949"/>
                  </a:lnTo>
                  <a:lnTo>
                    <a:pt x="6295" y="13174"/>
                  </a:lnTo>
                  <a:lnTo>
                    <a:pt x="5890" y="13511"/>
                  </a:lnTo>
                  <a:lnTo>
                    <a:pt x="5485" y="13848"/>
                  </a:lnTo>
                  <a:lnTo>
                    <a:pt x="5103" y="14230"/>
                  </a:lnTo>
                  <a:lnTo>
                    <a:pt x="4744" y="14612"/>
                  </a:lnTo>
                  <a:lnTo>
                    <a:pt x="4384" y="15017"/>
                  </a:lnTo>
                  <a:lnTo>
                    <a:pt x="4047" y="15422"/>
                  </a:lnTo>
                  <a:lnTo>
                    <a:pt x="3732" y="15826"/>
                  </a:lnTo>
                  <a:lnTo>
                    <a:pt x="3417" y="16253"/>
                  </a:lnTo>
                  <a:lnTo>
                    <a:pt x="3125" y="16680"/>
                  </a:lnTo>
                  <a:lnTo>
                    <a:pt x="2855" y="17085"/>
                  </a:lnTo>
                  <a:lnTo>
                    <a:pt x="2338" y="17939"/>
                  </a:lnTo>
                  <a:lnTo>
                    <a:pt x="1866" y="18793"/>
                  </a:lnTo>
                  <a:lnTo>
                    <a:pt x="1462" y="19603"/>
                  </a:lnTo>
                  <a:lnTo>
                    <a:pt x="1102" y="20389"/>
                  </a:lnTo>
                  <a:lnTo>
                    <a:pt x="810" y="21109"/>
                  </a:lnTo>
                  <a:lnTo>
                    <a:pt x="540" y="21738"/>
                  </a:lnTo>
                  <a:lnTo>
                    <a:pt x="338" y="22300"/>
                  </a:lnTo>
                  <a:lnTo>
                    <a:pt x="68" y="23132"/>
                  </a:lnTo>
                  <a:lnTo>
                    <a:pt x="0" y="23424"/>
                  </a:lnTo>
                  <a:lnTo>
                    <a:pt x="56580" y="23424"/>
                  </a:lnTo>
                  <a:lnTo>
                    <a:pt x="56400" y="22930"/>
                  </a:lnTo>
                  <a:lnTo>
                    <a:pt x="56198" y="22390"/>
                  </a:lnTo>
                  <a:lnTo>
                    <a:pt x="55906" y="21693"/>
                  </a:lnTo>
                  <a:lnTo>
                    <a:pt x="55546" y="20884"/>
                  </a:lnTo>
                  <a:lnTo>
                    <a:pt x="55119" y="20030"/>
                  </a:lnTo>
                  <a:lnTo>
                    <a:pt x="54624" y="19108"/>
                  </a:lnTo>
                  <a:lnTo>
                    <a:pt x="54377" y="18659"/>
                  </a:lnTo>
                  <a:lnTo>
                    <a:pt x="54085" y="18209"/>
                  </a:lnTo>
                  <a:lnTo>
                    <a:pt x="53815" y="17782"/>
                  </a:lnTo>
                  <a:lnTo>
                    <a:pt x="53500" y="17377"/>
                  </a:lnTo>
                  <a:lnTo>
                    <a:pt x="53208" y="16973"/>
                  </a:lnTo>
                  <a:lnTo>
                    <a:pt x="52871" y="16613"/>
                  </a:lnTo>
                  <a:lnTo>
                    <a:pt x="52556" y="16276"/>
                  </a:lnTo>
                  <a:lnTo>
                    <a:pt x="52219" y="15984"/>
                  </a:lnTo>
                  <a:lnTo>
                    <a:pt x="51860" y="15736"/>
                  </a:lnTo>
                  <a:lnTo>
                    <a:pt x="51500" y="15511"/>
                  </a:lnTo>
                  <a:lnTo>
                    <a:pt x="51140" y="15354"/>
                  </a:lnTo>
                  <a:lnTo>
                    <a:pt x="50960" y="15309"/>
                  </a:lnTo>
                  <a:lnTo>
                    <a:pt x="50781" y="15264"/>
                  </a:lnTo>
                  <a:lnTo>
                    <a:pt x="50601" y="15242"/>
                  </a:lnTo>
                  <a:lnTo>
                    <a:pt x="50421" y="15219"/>
                  </a:lnTo>
                  <a:lnTo>
                    <a:pt x="50219" y="15219"/>
                  </a:lnTo>
                  <a:lnTo>
                    <a:pt x="50039" y="15242"/>
                  </a:lnTo>
                  <a:lnTo>
                    <a:pt x="49836" y="15287"/>
                  </a:lnTo>
                  <a:lnTo>
                    <a:pt x="49657" y="15354"/>
                  </a:lnTo>
                  <a:lnTo>
                    <a:pt x="49454" y="15422"/>
                  </a:lnTo>
                  <a:lnTo>
                    <a:pt x="49274" y="15534"/>
                  </a:lnTo>
                  <a:lnTo>
                    <a:pt x="49072" y="15646"/>
                  </a:lnTo>
                  <a:lnTo>
                    <a:pt x="48892" y="15781"/>
                  </a:lnTo>
                  <a:lnTo>
                    <a:pt x="48690" y="15939"/>
                  </a:lnTo>
                  <a:lnTo>
                    <a:pt x="48510" y="16118"/>
                  </a:lnTo>
                  <a:lnTo>
                    <a:pt x="48330" y="15511"/>
                  </a:lnTo>
                  <a:lnTo>
                    <a:pt x="48128" y="14792"/>
                  </a:lnTo>
                  <a:lnTo>
                    <a:pt x="47858" y="13893"/>
                  </a:lnTo>
                  <a:lnTo>
                    <a:pt x="47499" y="12836"/>
                  </a:lnTo>
                  <a:lnTo>
                    <a:pt x="47094" y="11668"/>
                  </a:lnTo>
                  <a:lnTo>
                    <a:pt x="46599" y="10454"/>
                  </a:lnTo>
                  <a:lnTo>
                    <a:pt x="46330" y="9847"/>
                  </a:lnTo>
                  <a:lnTo>
                    <a:pt x="46037" y="9217"/>
                  </a:lnTo>
                  <a:lnTo>
                    <a:pt x="45723" y="8610"/>
                  </a:lnTo>
                  <a:lnTo>
                    <a:pt x="45408" y="8026"/>
                  </a:lnTo>
                  <a:lnTo>
                    <a:pt x="45071" y="7464"/>
                  </a:lnTo>
                  <a:lnTo>
                    <a:pt x="44734" y="6924"/>
                  </a:lnTo>
                  <a:lnTo>
                    <a:pt x="44352" y="6407"/>
                  </a:lnTo>
                  <a:lnTo>
                    <a:pt x="43969" y="5935"/>
                  </a:lnTo>
                  <a:lnTo>
                    <a:pt x="43587" y="5508"/>
                  </a:lnTo>
                  <a:lnTo>
                    <a:pt x="43183" y="5149"/>
                  </a:lnTo>
                  <a:lnTo>
                    <a:pt x="42958" y="4969"/>
                  </a:lnTo>
                  <a:lnTo>
                    <a:pt x="42756" y="4834"/>
                  </a:lnTo>
                  <a:lnTo>
                    <a:pt x="42531" y="4699"/>
                  </a:lnTo>
                  <a:lnTo>
                    <a:pt x="42306" y="4564"/>
                  </a:lnTo>
                  <a:lnTo>
                    <a:pt x="42104" y="4474"/>
                  </a:lnTo>
                  <a:lnTo>
                    <a:pt x="41856" y="4384"/>
                  </a:lnTo>
                  <a:lnTo>
                    <a:pt x="41632" y="4317"/>
                  </a:lnTo>
                  <a:lnTo>
                    <a:pt x="41407" y="4272"/>
                  </a:lnTo>
                  <a:lnTo>
                    <a:pt x="41160" y="4249"/>
                  </a:lnTo>
                  <a:lnTo>
                    <a:pt x="40687" y="4249"/>
                  </a:lnTo>
                  <a:lnTo>
                    <a:pt x="40440" y="4294"/>
                  </a:lnTo>
                  <a:lnTo>
                    <a:pt x="40193" y="4362"/>
                  </a:lnTo>
                  <a:lnTo>
                    <a:pt x="39946" y="4452"/>
                  </a:lnTo>
                  <a:lnTo>
                    <a:pt x="39676" y="4542"/>
                  </a:lnTo>
                  <a:lnTo>
                    <a:pt x="39429" y="4677"/>
                  </a:lnTo>
                  <a:lnTo>
                    <a:pt x="38934" y="4991"/>
                  </a:lnTo>
                  <a:lnTo>
                    <a:pt x="38440" y="5328"/>
                  </a:lnTo>
                  <a:lnTo>
                    <a:pt x="38012" y="5666"/>
                  </a:lnTo>
                  <a:lnTo>
                    <a:pt x="37585" y="6025"/>
                  </a:lnTo>
                  <a:lnTo>
                    <a:pt x="37181" y="6407"/>
                  </a:lnTo>
                  <a:lnTo>
                    <a:pt x="36821" y="6790"/>
                  </a:lnTo>
                  <a:lnTo>
                    <a:pt x="36461" y="7194"/>
                  </a:lnTo>
                  <a:lnTo>
                    <a:pt x="36147" y="7599"/>
                  </a:lnTo>
                  <a:lnTo>
                    <a:pt x="35854" y="8003"/>
                  </a:lnTo>
                  <a:lnTo>
                    <a:pt x="35562" y="8408"/>
                  </a:lnTo>
                  <a:lnTo>
                    <a:pt x="35315" y="8835"/>
                  </a:lnTo>
                  <a:lnTo>
                    <a:pt x="35068" y="9262"/>
                  </a:lnTo>
                  <a:lnTo>
                    <a:pt x="34843" y="9667"/>
                  </a:lnTo>
                  <a:lnTo>
                    <a:pt x="34641" y="10094"/>
                  </a:lnTo>
                  <a:lnTo>
                    <a:pt x="34303" y="10903"/>
                  </a:lnTo>
                  <a:lnTo>
                    <a:pt x="34011" y="11668"/>
                  </a:lnTo>
                  <a:lnTo>
                    <a:pt x="33786" y="12387"/>
                  </a:lnTo>
                  <a:lnTo>
                    <a:pt x="33629" y="13039"/>
                  </a:lnTo>
                  <a:lnTo>
                    <a:pt x="33494" y="13623"/>
                  </a:lnTo>
                  <a:lnTo>
                    <a:pt x="33404" y="14095"/>
                  </a:lnTo>
                  <a:lnTo>
                    <a:pt x="33359" y="14432"/>
                  </a:lnTo>
                  <a:lnTo>
                    <a:pt x="33314" y="14747"/>
                  </a:lnTo>
                  <a:lnTo>
                    <a:pt x="33292" y="13938"/>
                  </a:lnTo>
                  <a:lnTo>
                    <a:pt x="33224" y="13016"/>
                  </a:lnTo>
                  <a:lnTo>
                    <a:pt x="33135" y="11847"/>
                  </a:lnTo>
                  <a:lnTo>
                    <a:pt x="33000" y="10476"/>
                  </a:lnTo>
                  <a:lnTo>
                    <a:pt x="32820" y="8970"/>
                  </a:lnTo>
                  <a:lnTo>
                    <a:pt x="32707" y="8206"/>
                  </a:lnTo>
                  <a:lnTo>
                    <a:pt x="32550" y="7419"/>
                  </a:lnTo>
                  <a:lnTo>
                    <a:pt x="32415" y="6632"/>
                  </a:lnTo>
                  <a:lnTo>
                    <a:pt x="32235" y="5845"/>
                  </a:lnTo>
                  <a:lnTo>
                    <a:pt x="32033" y="5081"/>
                  </a:lnTo>
                  <a:lnTo>
                    <a:pt x="31808" y="4339"/>
                  </a:lnTo>
                  <a:lnTo>
                    <a:pt x="31583" y="3643"/>
                  </a:lnTo>
                  <a:lnTo>
                    <a:pt x="31314" y="2968"/>
                  </a:lnTo>
                  <a:lnTo>
                    <a:pt x="31021" y="2339"/>
                  </a:lnTo>
                  <a:lnTo>
                    <a:pt x="30707" y="1777"/>
                  </a:lnTo>
                  <a:lnTo>
                    <a:pt x="30527" y="1530"/>
                  </a:lnTo>
                  <a:lnTo>
                    <a:pt x="30370" y="1282"/>
                  </a:lnTo>
                  <a:lnTo>
                    <a:pt x="30190" y="1057"/>
                  </a:lnTo>
                  <a:lnTo>
                    <a:pt x="29987" y="855"/>
                  </a:lnTo>
                  <a:lnTo>
                    <a:pt x="29785" y="675"/>
                  </a:lnTo>
                  <a:lnTo>
                    <a:pt x="29583" y="495"/>
                  </a:lnTo>
                  <a:lnTo>
                    <a:pt x="29381" y="361"/>
                  </a:lnTo>
                  <a:lnTo>
                    <a:pt x="29156" y="226"/>
                  </a:lnTo>
                  <a:lnTo>
                    <a:pt x="28931" y="136"/>
                  </a:lnTo>
                  <a:lnTo>
                    <a:pt x="28684" y="68"/>
                  </a:lnTo>
                  <a:lnTo>
                    <a:pt x="28436" y="23"/>
                  </a:lnTo>
                  <a:lnTo>
                    <a:pt x="28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2436500" y="800650"/>
              <a:ext cx="1158825" cy="479400"/>
            </a:xfrm>
            <a:custGeom>
              <a:avLst/>
              <a:gdLst/>
              <a:ahLst/>
              <a:cxnLst/>
              <a:rect l="l" t="t" r="r" b="b"/>
              <a:pathLst>
                <a:path w="46353" h="19176" extrusionOk="0">
                  <a:moveTo>
                    <a:pt x="23109" y="1"/>
                  </a:moveTo>
                  <a:lnTo>
                    <a:pt x="22884" y="23"/>
                  </a:lnTo>
                  <a:lnTo>
                    <a:pt x="22660" y="46"/>
                  </a:lnTo>
                  <a:lnTo>
                    <a:pt x="22435" y="90"/>
                  </a:lnTo>
                  <a:lnTo>
                    <a:pt x="22188" y="180"/>
                  </a:lnTo>
                  <a:lnTo>
                    <a:pt x="21940" y="293"/>
                  </a:lnTo>
                  <a:lnTo>
                    <a:pt x="21693" y="428"/>
                  </a:lnTo>
                  <a:lnTo>
                    <a:pt x="21423" y="585"/>
                  </a:lnTo>
                  <a:lnTo>
                    <a:pt x="21176" y="765"/>
                  </a:lnTo>
                  <a:lnTo>
                    <a:pt x="20637" y="1192"/>
                  </a:lnTo>
                  <a:lnTo>
                    <a:pt x="20164" y="1642"/>
                  </a:lnTo>
                  <a:lnTo>
                    <a:pt x="19715" y="2114"/>
                  </a:lnTo>
                  <a:lnTo>
                    <a:pt x="19288" y="2586"/>
                  </a:lnTo>
                  <a:lnTo>
                    <a:pt x="18928" y="3103"/>
                  </a:lnTo>
                  <a:lnTo>
                    <a:pt x="18568" y="3620"/>
                  </a:lnTo>
                  <a:lnTo>
                    <a:pt x="18254" y="4137"/>
                  </a:lnTo>
                  <a:lnTo>
                    <a:pt x="17984" y="4676"/>
                  </a:lnTo>
                  <a:lnTo>
                    <a:pt x="17737" y="5216"/>
                  </a:lnTo>
                  <a:lnTo>
                    <a:pt x="17512" y="5778"/>
                  </a:lnTo>
                  <a:lnTo>
                    <a:pt x="17310" y="6317"/>
                  </a:lnTo>
                  <a:lnTo>
                    <a:pt x="17130" y="6879"/>
                  </a:lnTo>
                  <a:lnTo>
                    <a:pt x="16972" y="7419"/>
                  </a:lnTo>
                  <a:lnTo>
                    <a:pt x="16838" y="7981"/>
                  </a:lnTo>
                  <a:lnTo>
                    <a:pt x="16725" y="8498"/>
                  </a:lnTo>
                  <a:lnTo>
                    <a:pt x="16635" y="9037"/>
                  </a:lnTo>
                  <a:lnTo>
                    <a:pt x="16568" y="9532"/>
                  </a:lnTo>
                  <a:lnTo>
                    <a:pt x="16500" y="10049"/>
                  </a:lnTo>
                  <a:lnTo>
                    <a:pt x="16433" y="10970"/>
                  </a:lnTo>
                  <a:lnTo>
                    <a:pt x="16388" y="11825"/>
                  </a:lnTo>
                  <a:lnTo>
                    <a:pt x="16388" y="12566"/>
                  </a:lnTo>
                  <a:lnTo>
                    <a:pt x="16410" y="13173"/>
                  </a:lnTo>
                  <a:lnTo>
                    <a:pt x="16455" y="13623"/>
                  </a:lnTo>
                  <a:lnTo>
                    <a:pt x="16478" y="14005"/>
                  </a:lnTo>
                  <a:lnTo>
                    <a:pt x="16208" y="13713"/>
                  </a:lnTo>
                  <a:lnTo>
                    <a:pt x="15871" y="13376"/>
                  </a:lnTo>
                  <a:lnTo>
                    <a:pt x="15444" y="12949"/>
                  </a:lnTo>
                  <a:lnTo>
                    <a:pt x="14904" y="12454"/>
                  </a:lnTo>
                  <a:lnTo>
                    <a:pt x="14275" y="11937"/>
                  </a:lnTo>
                  <a:lnTo>
                    <a:pt x="13556" y="11397"/>
                  </a:lnTo>
                  <a:lnTo>
                    <a:pt x="13174" y="11128"/>
                  </a:lnTo>
                  <a:lnTo>
                    <a:pt x="12769" y="10880"/>
                  </a:lnTo>
                  <a:lnTo>
                    <a:pt x="12342" y="10656"/>
                  </a:lnTo>
                  <a:lnTo>
                    <a:pt x="11915" y="10431"/>
                  </a:lnTo>
                  <a:lnTo>
                    <a:pt x="11488" y="10206"/>
                  </a:lnTo>
                  <a:lnTo>
                    <a:pt x="11016" y="10026"/>
                  </a:lnTo>
                  <a:lnTo>
                    <a:pt x="10566" y="9869"/>
                  </a:lnTo>
                  <a:lnTo>
                    <a:pt x="10094" y="9756"/>
                  </a:lnTo>
                  <a:lnTo>
                    <a:pt x="9599" y="9644"/>
                  </a:lnTo>
                  <a:lnTo>
                    <a:pt x="9127" y="9577"/>
                  </a:lnTo>
                  <a:lnTo>
                    <a:pt x="8633" y="9554"/>
                  </a:lnTo>
                  <a:lnTo>
                    <a:pt x="8138" y="9577"/>
                  </a:lnTo>
                  <a:lnTo>
                    <a:pt x="7644" y="9644"/>
                  </a:lnTo>
                  <a:lnTo>
                    <a:pt x="7149" y="9756"/>
                  </a:lnTo>
                  <a:lnTo>
                    <a:pt x="6655" y="9936"/>
                  </a:lnTo>
                  <a:lnTo>
                    <a:pt x="6407" y="10026"/>
                  </a:lnTo>
                  <a:lnTo>
                    <a:pt x="6160" y="10161"/>
                  </a:lnTo>
                  <a:lnTo>
                    <a:pt x="5913" y="10296"/>
                  </a:lnTo>
                  <a:lnTo>
                    <a:pt x="5666" y="10431"/>
                  </a:lnTo>
                  <a:lnTo>
                    <a:pt x="5418" y="10611"/>
                  </a:lnTo>
                  <a:lnTo>
                    <a:pt x="5171" y="10791"/>
                  </a:lnTo>
                  <a:lnTo>
                    <a:pt x="4834" y="11060"/>
                  </a:lnTo>
                  <a:lnTo>
                    <a:pt x="4519" y="11352"/>
                  </a:lnTo>
                  <a:lnTo>
                    <a:pt x="4204" y="11645"/>
                  </a:lnTo>
                  <a:lnTo>
                    <a:pt x="3912" y="11959"/>
                  </a:lnTo>
                  <a:lnTo>
                    <a:pt x="3620" y="12297"/>
                  </a:lnTo>
                  <a:lnTo>
                    <a:pt x="3328" y="12634"/>
                  </a:lnTo>
                  <a:lnTo>
                    <a:pt x="2811" y="13308"/>
                  </a:lnTo>
                  <a:lnTo>
                    <a:pt x="2361" y="14005"/>
                  </a:lnTo>
                  <a:lnTo>
                    <a:pt x="1934" y="14702"/>
                  </a:lnTo>
                  <a:lnTo>
                    <a:pt x="1552" y="15399"/>
                  </a:lnTo>
                  <a:lnTo>
                    <a:pt x="1215" y="16051"/>
                  </a:lnTo>
                  <a:lnTo>
                    <a:pt x="922" y="16703"/>
                  </a:lnTo>
                  <a:lnTo>
                    <a:pt x="675" y="17287"/>
                  </a:lnTo>
                  <a:lnTo>
                    <a:pt x="473" y="17804"/>
                  </a:lnTo>
                  <a:lnTo>
                    <a:pt x="293" y="18276"/>
                  </a:lnTo>
                  <a:lnTo>
                    <a:pt x="91" y="18950"/>
                  </a:lnTo>
                  <a:lnTo>
                    <a:pt x="1" y="19175"/>
                  </a:lnTo>
                  <a:lnTo>
                    <a:pt x="46353" y="19175"/>
                  </a:lnTo>
                  <a:lnTo>
                    <a:pt x="46218" y="18793"/>
                  </a:lnTo>
                  <a:lnTo>
                    <a:pt x="46038" y="18343"/>
                  </a:lnTo>
                  <a:lnTo>
                    <a:pt x="45813" y="17782"/>
                  </a:lnTo>
                  <a:lnTo>
                    <a:pt x="45498" y="17107"/>
                  </a:lnTo>
                  <a:lnTo>
                    <a:pt x="45161" y="16388"/>
                  </a:lnTo>
                  <a:lnTo>
                    <a:pt x="44757" y="15668"/>
                  </a:lnTo>
                  <a:lnTo>
                    <a:pt x="44329" y="14927"/>
                  </a:lnTo>
                  <a:lnTo>
                    <a:pt x="44082" y="14567"/>
                  </a:lnTo>
                  <a:lnTo>
                    <a:pt x="43835" y="14230"/>
                  </a:lnTo>
                  <a:lnTo>
                    <a:pt x="43588" y="13915"/>
                  </a:lnTo>
                  <a:lnTo>
                    <a:pt x="43318" y="13600"/>
                  </a:lnTo>
                  <a:lnTo>
                    <a:pt x="43048" y="13331"/>
                  </a:lnTo>
                  <a:lnTo>
                    <a:pt x="42778" y="13083"/>
                  </a:lnTo>
                  <a:lnTo>
                    <a:pt x="42486" y="12881"/>
                  </a:lnTo>
                  <a:lnTo>
                    <a:pt x="42194" y="12701"/>
                  </a:lnTo>
                  <a:lnTo>
                    <a:pt x="41902" y="12589"/>
                  </a:lnTo>
                  <a:lnTo>
                    <a:pt x="41609" y="12499"/>
                  </a:lnTo>
                  <a:lnTo>
                    <a:pt x="41295" y="12476"/>
                  </a:lnTo>
                  <a:lnTo>
                    <a:pt x="41160" y="12476"/>
                  </a:lnTo>
                  <a:lnTo>
                    <a:pt x="41003" y="12499"/>
                  </a:lnTo>
                  <a:lnTo>
                    <a:pt x="40845" y="12521"/>
                  </a:lnTo>
                  <a:lnTo>
                    <a:pt x="40688" y="12566"/>
                  </a:lnTo>
                  <a:lnTo>
                    <a:pt x="40530" y="12634"/>
                  </a:lnTo>
                  <a:lnTo>
                    <a:pt x="40373" y="12724"/>
                  </a:lnTo>
                  <a:lnTo>
                    <a:pt x="40216" y="12814"/>
                  </a:lnTo>
                  <a:lnTo>
                    <a:pt x="40058" y="12926"/>
                  </a:lnTo>
                  <a:lnTo>
                    <a:pt x="39901" y="13061"/>
                  </a:lnTo>
                  <a:lnTo>
                    <a:pt x="39744" y="13218"/>
                  </a:lnTo>
                  <a:lnTo>
                    <a:pt x="39609" y="12701"/>
                  </a:lnTo>
                  <a:lnTo>
                    <a:pt x="39451" y="12117"/>
                  </a:lnTo>
                  <a:lnTo>
                    <a:pt x="39204" y="11375"/>
                  </a:lnTo>
                  <a:lnTo>
                    <a:pt x="38934" y="10521"/>
                  </a:lnTo>
                  <a:lnTo>
                    <a:pt x="38575" y="9554"/>
                  </a:lnTo>
                  <a:lnTo>
                    <a:pt x="38170" y="8565"/>
                  </a:lnTo>
                  <a:lnTo>
                    <a:pt x="37945" y="8048"/>
                  </a:lnTo>
                  <a:lnTo>
                    <a:pt x="37721" y="7554"/>
                  </a:lnTo>
                  <a:lnTo>
                    <a:pt x="37473" y="7059"/>
                  </a:lnTo>
                  <a:lnTo>
                    <a:pt x="37204" y="6587"/>
                  </a:lnTo>
                  <a:lnTo>
                    <a:pt x="36934" y="6115"/>
                  </a:lnTo>
                  <a:lnTo>
                    <a:pt x="36642" y="5665"/>
                  </a:lnTo>
                  <a:lnTo>
                    <a:pt x="36349" y="5261"/>
                  </a:lnTo>
                  <a:lnTo>
                    <a:pt x="36035" y="4879"/>
                  </a:lnTo>
                  <a:lnTo>
                    <a:pt x="35720" y="4519"/>
                  </a:lnTo>
                  <a:lnTo>
                    <a:pt x="35383" y="4204"/>
                  </a:lnTo>
                  <a:lnTo>
                    <a:pt x="35023" y="3957"/>
                  </a:lnTo>
                  <a:lnTo>
                    <a:pt x="34663" y="3755"/>
                  </a:lnTo>
                  <a:lnTo>
                    <a:pt x="34484" y="3665"/>
                  </a:lnTo>
                  <a:lnTo>
                    <a:pt x="34304" y="3597"/>
                  </a:lnTo>
                  <a:lnTo>
                    <a:pt x="34124" y="3530"/>
                  </a:lnTo>
                  <a:lnTo>
                    <a:pt x="33922" y="3507"/>
                  </a:lnTo>
                  <a:lnTo>
                    <a:pt x="33742" y="3485"/>
                  </a:lnTo>
                  <a:lnTo>
                    <a:pt x="33337" y="3485"/>
                  </a:lnTo>
                  <a:lnTo>
                    <a:pt x="33135" y="3530"/>
                  </a:lnTo>
                  <a:lnTo>
                    <a:pt x="32933" y="3575"/>
                  </a:lnTo>
                  <a:lnTo>
                    <a:pt x="32730" y="3642"/>
                  </a:lnTo>
                  <a:lnTo>
                    <a:pt x="32528" y="3732"/>
                  </a:lnTo>
                  <a:lnTo>
                    <a:pt x="32303" y="3844"/>
                  </a:lnTo>
                  <a:lnTo>
                    <a:pt x="31899" y="4092"/>
                  </a:lnTo>
                  <a:lnTo>
                    <a:pt x="31516" y="4362"/>
                  </a:lnTo>
                  <a:lnTo>
                    <a:pt x="31134" y="4631"/>
                  </a:lnTo>
                  <a:lnTo>
                    <a:pt x="30797" y="4946"/>
                  </a:lnTo>
                  <a:lnTo>
                    <a:pt x="30482" y="5238"/>
                  </a:lnTo>
                  <a:lnTo>
                    <a:pt x="30168" y="5553"/>
                  </a:lnTo>
                  <a:lnTo>
                    <a:pt x="29875" y="5890"/>
                  </a:lnTo>
                  <a:lnTo>
                    <a:pt x="29628" y="6227"/>
                  </a:lnTo>
                  <a:lnTo>
                    <a:pt x="29381" y="6564"/>
                  </a:lnTo>
                  <a:lnTo>
                    <a:pt x="29134" y="6902"/>
                  </a:lnTo>
                  <a:lnTo>
                    <a:pt x="28931" y="7239"/>
                  </a:lnTo>
                  <a:lnTo>
                    <a:pt x="28729" y="7576"/>
                  </a:lnTo>
                  <a:lnTo>
                    <a:pt x="28392" y="8273"/>
                  </a:lnTo>
                  <a:lnTo>
                    <a:pt x="28100" y="8925"/>
                  </a:lnTo>
                  <a:lnTo>
                    <a:pt x="27875" y="9554"/>
                  </a:lnTo>
                  <a:lnTo>
                    <a:pt x="27695" y="10161"/>
                  </a:lnTo>
                  <a:lnTo>
                    <a:pt x="27560" y="10678"/>
                  </a:lnTo>
                  <a:lnTo>
                    <a:pt x="27448" y="11150"/>
                  </a:lnTo>
                  <a:lnTo>
                    <a:pt x="27335" y="11825"/>
                  </a:lnTo>
                  <a:lnTo>
                    <a:pt x="27313" y="12072"/>
                  </a:lnTo>
                  <a:lnTo>
                    <a:pt x="27268" y="11420"/>
                  </a:lnTo>
                  <a:lnTo>
                    <a:pt x="27245" y="10656"/>
                  </a:lnTo>
                  <a:lnTo>
                    <a:pt x="27155" y="9689"/>
                  </a:lnTo>
                  <a:lnTo>
                    <a:pt x="27043" y="8588"/>
                  </a:lnTo>
                  <a:lnTo>
                    <a:pt x="26886" y="7351"/>
                  </a:lnTo>
                  <a:lnTo>
                    <a:pt x="26796" y="6722"/>
                  </a:lnTo>
                  <a:lnTo>
                    <a:pt x="26683" y="6070"/>
                  </a:lnTo>
                  <a:lnTo>
                    <a:pt x="26549" y="5418"/>
                  </a:lnTo>
                  <a:lnTo>
                    <a:pt x="26414" y="4789"/>
                  </a:lnTo>
                  <a:lnTo>
                    <a:pt x="26256" y="4159"/>
                  </a:lnTo>
                  <a:lnTo>
                    <a:pt x="26076" y="3552"/>
                  </a:lnTo>
                  <a:lnTo>
                    <a:pt x="25874" y="2990"/>
                  </a:lnTo>
                  <a:lnTo>
                    <a:pt x="25672" y="2428"/>
                  </a:lnTo>
                  <a:lnTo>
                    <a:pt x="25425" y="1934"/>
                  </a:lnTo>
                  <a:lnTo>
                    <a:pt x="25155" y="1462"/>
                  </a:lnTo>
                  <a:lnTo>
                    <a:pt x="24885" y="1057"/>
                  </a:lnTo>
                  <a:lnTo>
                    <a:pt x="24728" y="877"/>
                  </a:lnTo>
                  <a:lnTo>
                    <a:pt x="24570" y="697"/>
                  </a:lnTo>
                  <a:lnTo>
                    <a:pt x="24413" y="540"/>
                  </a:lnTo>
                  <a:lnTo>
                    <a:pt x="24256" y="405"/>
                  </a:lnTo>
                  <a:lnTo>
                    <a:pt x="24076" y="293"/>
                  </a:lnTo>
                  <a:lnTo>
                    <a:pt x="23896" y="203"/>
                  </a:lnTo>
                  <a:lnTo>
                    <a:pt x="23694" y="113"/>
                  </a:lnTo>
                  <a:lnTo>
                    <a:pt x="23514" y="68"/>
                  </a:lnTo>
                  <a:lnTo>
                    <a:pt x="23312" y="23"/>
                  </a:lnTo>
                  <a:lnTo>
                    <a:pt x="231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0EAB-42D8-8D09-1202-D1696A27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1247"/>
            <a:ext cx="8229600" cy="371400"/>
          </a:xfrm>
        </p:spPr>
        <p:txBody>
          <a:bodyPr>
            <a:noAutofit/>
          </a:bodyPr>
          <a:lstStyle/>
          <a:p>
            <a:pPr algn="l"/>
            <a:r>
              <a:rPr lang="de-DE" sz="4800" dirty="0"/>
              <a:t>Das Team</a:t>
            </a:r>
            <a:endParaRPr lang="en-AT" sz="4800" dirty="0"/>
          </a:p>
        </p:txBody>
      </p:sp>
      <p:pic>
        <p:nvPicPr>
          <p:cNvPr id="4" name="Grafik 3" descr="Ein Bild, das Person, Mann, Anzug, Im Haus enthält.&#10;&#10;Automatisch generierte Beschreibung">
            <a:extLst>
              <a:ext uri="{FF2B5EF4-FFF2-40B4-BE49-F238E27FC236}">
                <a16:creationId xmlns:a16="http://schemas.microsoft.com/office/drawing/2014/main" id="{5A771AB5-2946-AB50-4B61-55A737F76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433" y="850790"/>
            <a:ext cx="2269262" cy="3403892"/>
          </a:xfrm>
          <a:prstGeom prst="rect">
            <a:avLst/>
          </a:prstGeom>
        </p:spPr>
      </p:pic>
      <p:sp>
        <p:nvSpPr>
          <p:cNvPr id="5" name="Textfeld 11">
            <a:extLst>
              <a:ext uri="{FF2B5EF4-FFF2-40B4-BE49-F238E27FC236}">
                <a16:creationId xmlns:a16="http://schemas.microsoft.com/office/drawing/2014/main" id="{165B70ED-34A6-8EA8-2BAE-FAD3372FE1F1}"/>
              </a:ext>
            </a:extLst>
          </p:cNvPr>
          <p:cNvSpPr txBox="1"/>
          <p:nvPr/>
        </p:nvSpPr>
        <p:spPr>
          <a:xfrm>
            <a:off x="6001023" y="4570059"/>
            <a:ext cx="224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Antonio Peric</a:t>
            </a:r>
          </a:p>
        </p:txBody>
      </p:sp>
      <p:sp>
        <p:nvSpPr>
          <p:cNvPr id="6" name="Textfeld 14">
            <a:extLst>
              <a:ext uri="{FF2B5EF4-FFF2-40B4-BE49-F238E27FC236}">
                <a16:creationId xmlns:a16="http://schemas.microsoft.com/office/drawing/2014/main" id="{2C70A99A-3474-CB36-6C3B-6A54F249E4D7}"/>
              </a:ext>
            </a:extLst>
          </p:cNvPr>
          <p:cNvSpPr txBox="1"/>
          <p:nvPr/>
        </p:nvSpPr>
        <p:spPr>
          <a:xfrm>
            <a:off x="1496169" y="4604733"/>
            <a:ext cx="224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William Lau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83CCC8-8805-32A4-7459-C9C2C97A9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28" y="850790"/>
            <a:ext cx="2269262" cy="340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928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0EAB-42D8-8D09-1202-D1696A27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86050"/>
            <a:ext cx="8229600" cy="371400"/>
          </a:xfrm>
        </p:spPr>
        <p:txBody>
          <a:bodyPr>
            <a:noAutofit/>
          </a:bodyPr>
          <a:lstStyle/>
          <a:p>
            <a:r>
              <a:rPr lang="de-DE" sz="4800" dirty="0"/>
              <a:t>Was ist </a:t>
            </a:r>
            <a:r>
              <a:rPr lang="en-AT" sz="4800" dirty="0"/>
              <a:t>PV-Visualizer?</a:t>
            </a:r>
          </a:p>
        </p:txBody>
      </p:sp>
    </p:spTree>
    <p:extLst>
      <p:ext uri="{BB962C8B-B14F-4D97-AF65-F5344CB8AC3E}">
        <p14:creationId xmlns:p14="http://schemas.microsoft.com/office/powerpoint/2010/main" val="2318821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0EAB-42D8-8D09-1202-D1696A27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628813"/>
            <a:ext cx="5546035" cy="371400"/>
          </a:xfrm>
        </p:spPr>
        <p:txBody>
          <a:bodyPr>
            <a:noAutofit/>
          </a:bodyPr>
          <a:lstStyle/>
          <a:p>
            <a:r>
              <a:rPr lang="de-DE" sz="4800" dirty="0"/>
              <a:t>Was ist </a:t>
            </a:r>
            <a:r>
              <a:rPr lang="en-AT" sz="4800" dirty="0"/>
              <a:t>PV-Visualizer?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E746EAD-70C5-B4B3-BD9D-D7822666D7EA}"/>
              </a:ext>
            </a:extLst>
          </p:cNvPr>
          <p:cNvSpPr txBox="1"/>
          <p:nvPr/>
        </p:nvSpPr>
        <p:spPr>
          <a:xfrm>
            <a:off x="155952" y="1669775"/>
            <a:ext cx="545213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Daten von </a:t>
            </a:r>
            <a:r>
              <a:rPr lang="de-DE" sz="2000" dirty="0">
                <a:latin typeface="Söhne"/>
              </a:rPr>
              <a:t>Fronius Wechselrichter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Speicherung in Datenbank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Verarbeitung </a:t>
            </a:r>
            <a:r>
              <a:rPr lang="de-DE" sz="2000" b="0" i="0">
                <a:effectLst/>
                <a:latin typeface="Söhne"/>
              </a:rPr>
              <a:t>mit Chart.</a:t>
            </a:r>
            <a:r>
              <a:rPr lang="de-DE" sz="2000" b="0" i="0" dirty="0">
                <a:effectLst/>
                <a:latin typeface="Söhne"/>
              </a:rPr>
              <a:t>js (Visuelle Darstellung)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Diagramme auf Website anzeigen lassen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Überwachung von Leistung und Ertrag</a:t>
            </a:r>
          </a:p>
        </p:txBody>
      </p:sp>
    </p:spTree>
    <p:extLst>
      <p:ext uri="{BB962C8B-B14F-4D97-AF65-F5344CB8AC3E}">
        <p14:creationId xmlns:p14="http://schemas.microsoft.com/office/powerpoint/2010/main" val="3547991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7CD6A74-A44B-AFC0-BEA9-8D5D41AE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AT"/>
          </a:p>
        </p:txBody>
      </p:sp>
      <p:pic>
        <p:nvPicPr>
          <p:cNvPr id="2052" name="Picture 4" descr="No Pain No Gain 4 - Trouver Son Mantra : La Motivation">
            <a:extLst>
              <a:ext uri="{FF2B5EF4-FFF2-40B4-BE49-F238E27FC236}">
                <a16:creationId xmlns:a16="http://schemas.microsoft.com/office/drawing/2014/main" id="{27A8C45D-D373-AA28-567B-6BA7F5891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926" y="1148052"/>
            <a:ext cx="5616148" cy="350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"/>
          <p:cNvSpPr txBox="1">
            <a:spLocks noGrp="1"/>
          </p:cNvSpPr>
          <p:nvPr>
            <p:ph type="title"/>
          </p:nvPr>
        </p:nvSpPr>
        <p:spPr>
          <a:xfrm>
            <a:off x="457200" y="238605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4800" dirty="0">
                <a:solidFill>
                  <a:schemeClr val="tx1"/>
                </a:solidFill>
              </a:rPr>
              <a:t>Vorteile</a:t>
            </a:r>
            <a:endParaRPr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1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FE746EAD-70C5-B4B3-BD9D-D7822666D7EA}"/>
              </a:ext>
            </a:extLst>
          </p:cNvPr>
          <p:cNvSpPr txBox="1"/>
          <p:nvPr/>
        </p:nvSpPr>
        <p:spPr>
          <a:xfrm>
            <a:off x="155952" y="1669775"/>
            <a:ext cx="27542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Kosteneinsparung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Umweltfreundlichkeit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Energieeffizienz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Sicherheit</a:t>
            </a:r>
            <a:endParaRPr lang="de-DE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3915F5-59D4-C016-8379-D2B9BBA03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687" y="555060"/>
            <a:ext cx="30480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4F09B5ED-ACD9-5F2C-3808-63077100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AT"/>
          </a:p>
        </p:txBody>
      </p:sp>
      <p:sp>
        <p:nvSpPr>
          <p:cNvPr id="6" name="Google Shape;381;p16">
            <a:extLst>
              <a:ext uri="{FF2B5EF4-FFF2-40B4-BE49-F238E27FC236}">
                <a16:creationId xmlns:a16="http://schemas.microsoft.com/office/drawing/2014/main" id="{062E6E67-3E22-0BD9-2273-11C3F1CA0F05}"/>
              </a:ext>
            </a:extLst>
          </p:cNvPr>
          <p:cNvSpPr txBox="1">
            <a:spLocks/>
          </p:cNvSpPr>
          <p:nvPr/>
        </p:nvSpPr>
        <p:spPr>
          <a:xfrm>
            <a:off x="-2866446" y="104062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de-AT" sz="4800">
                <a:solidFill>
                  <a:schemeClr val="tx1"/>
                </a:solidFill>
              </a:rPr>
              <a:t>Vorteile</a:t>
            </a:r>
            <a:endParaRPr lang="de-AT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178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"/>
          <p:cNvSpPr txBox="1">
            <a:spLocks noGrp="1"/>
          </p:cNvSpPr>
          <p:nvPr>
            <p:ph type="title"/>
          </p:nvPr>
        </p:nvSpPr>
        <p:spPr>
          <a:xfrm>
            <a:off x="457200" y="238605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4800" dirty="0">
                <a:solidFill>
                  <a:schemeClr val="tx1"/>
                </a:solidFill>
              </a:rPr>
              <a:t>Warum </a:t>
            </a:r>
            <a:r>
              <a:rPr lang="en-AT" sz="4800" dirty="0"/>
              <a:t>PV-Visualizer</a:t>
            </a:r>
            <a:r>
              <a:rPr lang="de-DE" sz="4800" dirty="0"/>
              <a:t>?</a:t>
            </a:r>
            <a:r>
              <a:rPr lang="de-AT" sz="4800" dirty="0">
                <a:solidFill>
                  <a:schemeClr val="tx1"/>
                </a:solidFill>
              </a:rPr>
              <a:t> </a:t>
            </a:r>
            <a:endParaRPr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859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nergy Saving Infographics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5E2CF"/>
      </a:lt2>
      <a:accent1>
        <a:srgbClr val="87C6CC"/>
      </a:accent1>
      <a:accent2>
        <a:srgbClr val="8BB96C"/>
      </a:accent2>
      <a:accent3>
        <a:srgbClr val="F9DA21"/>
      </a:accent3>
      <a:accent4>
        <a:srgbClr val="7CBEC1"/>
      </a:accent4>
      <a:accent5>
        <a:srgbClr val="9DC67D"/>
      </a:accent5>
      <a:accent6>
        <a:srgbClr val="70934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Bildschirmpräsentation (16:9)</PresentationFormat>
  <Paragraphs>67</Paragraphs>
  <Slides>16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Söhne</vt:lpstr>
      <vt:lpstr>Fira Sans Extra Condensed</vt:lpstr>
      <vt:lpstr>Roboto</vt:lpstr>
      <vt:lpstr>gg sans</vt:lpstr>
      <vt:lpstr>Arial</vt:lpstr>
      <vt:lpstr>Energy Saving Infographics by Slidesgo</vt:lpstr>
      <vt:lpstr>PV-Visualizer</vt:lpstr>
      <vt:lpstr>PV-Visualizer</vt:lpstr>
      <vt:lpstr>Das Team</vt:lpstr>
      <vt:lpstr>Was ist PV-Visualizer?</vt:lpstr>
      <vt:lpstr>Was ist PV-Visualizer?</vt:lpstr>
      <vt:lpstr>PowerPoint-Präsentation</vt:lpstr>
      <vt:lpstr>Vorteile</vt:lpstr>
      <vt:lpstr>PowerPoint-Präsentation</vt:lpstr>
      <vt:lpstr>Warum PV-Visualizer? </vt:lpstr>
      <vt:lpstr>PowerPoint-Präsentation</vt:lpstr>
      <vt:lpstr>Technologien</vt:lpstr>
      <vt:lpstr>Ablauf</vt:lpstr>
      <vt:lpstr>PowerPoint-Präsentation</vt:lpstr>
      <vt:lpstr>Live Demo</vt:lpstr>
      <vt:lpstr>PowerPoint-Präsentation</vt:lpstr>
      <vt:lpstr>Noch 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PV-Visualizer</dc:title>
  <cp:lastModifiedBy>Peric Antonio</cp:lastModifiedBy>
  <cp:revision>18</cp:revision>
  <dcterms:modified xsi:type="dcterms:W3CDTF">2023-03-21T13:14:24Z</dcterms:modified>
</cp:coreProperties>
</file>