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12" r:id="rId3"/>
    <p:sldId id="305" r:id="rId4"/>
    <p:sldId id="307" r:id="rId5"/>
    <p:sldId id="257" r:id="rId6"/>
    <p:sldId id="304" r:id="rId7"/>
    <p:sldId id="309" r:id="rId8"/>
    <p:sldId id="310" r:id="rId9"/>
    <p:sldId id="311" r:id="rId10"/>
    <p:sldId id="303" r:id="rId11"/>
    <p:sldId id="306" r:id="rId12"/>
    <p:sldId id="302" r:id="rId13"/>
    <p:sldId id="313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0237" autoAdjust="0"/>
  </p:normalViewPr>
  <p:slideViewPr>
    <p:cSldViewPr snapToGrid="0">
      <p:cViewPr varScale="1">
        <p:scale>
          <a:sx n="96" d="100"/>
          <a:sy n="96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Technologies we use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p:transition spd="slow"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6001023" y="4570059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496169" y="4604733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5258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mit Graph.js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CD6A74-A44B-AFC0-BEA9-8D5D41A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2052" name="Picture 4" descr="No Pain No Gain 4 - Trouver Son Mantra : La Motivation">
            <a:extLst>
              <a:ext uri="{FF2B5EF4-FFF2-40B4-BE49-F238E27FC236}">
                <a16:creationId xmlns:a16="http://schemas.microsoft.com/office/drawing/2014/main" id="{27A8C45D-D373-AA28-567B-6BA7F589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6" y="1148052"/>
            <a:ext cx="5616148" cy="35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Vorteile</a:t>
            </a:r>
            <a:endParaRPr lang="en-AT" sz="4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915F5-59D4-C016-8379-D2B9BBA0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55506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FE5D-A490-9C95-A5A8-B6FE7E0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pPr algn="l"/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lang="en-AT" sz="4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(16:9)</PresentationFormat>
  <Paragraphs>38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Söhne</vt:lpstr>
      <vt:lpstr>Fira Sans Extra Condensed</vt:lpstr>
      <vt:lpstr>Roboto</vt:lpstr>
      <vt:lpstr>gg sans</vt:lpstr>
      <vt:lpstr>Energy Saving Infographics by Slidesgo</vt:lpstr>
      <vt:lpstr>PV-Visualizer</vt:lpstr>
      <vt:lpstr>Das Team</vt:lpstr>
      <vt:lpstr>Was ist PV-Visualizer?</vt:lpstr>
      <vt:lpstr>Was ist PV-Visualizer?</vt:lpstr>
      <vt:lpstr>PowerPoint-Präsentation</vt:lpstr>
      <vt:lpstr>Vorteile</vt:lpstr>
      <vt:lpstr>Vorteile</vt:lpstr>
      <vt:lpstr>Warum PV-Visualizer? </vt:lpstr>
      <vt:lpstr>Warum PV-Visualizer? </vt:lpstr>
      <vt:lpstr>Technologies we use</vt:lpstr>
      <vt:lpstr>Live Demo</vt:lpstr>
      <vt:lpstr>PowerPoint-Präsentation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Peric Antonio</cp:lastModifiedBy>
  <cp:revision>11</cp:revision>
  <dcterms:modified xsi:type="dcterms:W3CDTF">2023-03-21T10:07:43Z</dcterms:modified>
</cp:coreProperties>
</file>