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sldIdLst>
    <p:sldId id="256" r:id="rId2"/>
    <p:sldId id="285" r:id="rId3"/>
    <p:sldId id="286" r:id="rId4"/>
    <p:sldId id="287" r:id="rId5"/>
    <p:sldId id="288" r:id="rId6"/>
    <p:sldId id="290" r:id="rId7"/>
    <p:sldId id="289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A7EA5B-91AE-4D39-9FFA-DDDEF222B8B7}">
          <p14:sldIdLst>
            <p14:sldId id="256"/>
            <p14:sldId id="285"/>
            <p14:sldId id="286"/>
            <p14:sldId id="287"/>
            <p14:sldId id="288"/>
            <p14:sldId id="290"/>
            <p14:sldId id="289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1C457C-DB6C-4FD1-9AF4-07D803CE15F9}" v="1" dt="2023-01-26T14:14:00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Peric" userId="68157115d40ac8e2" providerId="LiveId" clId="{AB865978-72DF-4393-BA79-AF447691D77D}"/>
    <pc:docChg chg="undo redo custSel addSld delSld modSld sldOrd modSection">
      <pc:chgData name="Antonio Peric" userId="68157115d40ac8e2" providerId="LiveId" clId="{AB865978-72DF-4393-BA79-AF447691D77D}" dt="2022-11-25T15:02:28.339" v="2194"/>
      <pc:docMkLst>
        <pc:docMk/>
      </pc:docMkLst>
      <pc:sldChg chg="modSp mod">
        <pc:chgData name="Antonio Peric" userId="68157115d40ac8e2" providerId="LiveId" clId="{AB865978-72DF-4393-BA79-AF447691D77D}" dt="2022-11-25T10:18:08.177" v="989" actId="20577"/>
        <pc:sldMkLst>
          <pc:docMk/>
          <pc:sldMk cId="3355684697" sldId="256"/>
        </pc:sldMkLst>
        <pc:spChg chg="mod">
          <ac:chgData name="Antonio Peric" userId="68157115d40ac8e2" providerId="LiveId" clId="{AB865978-72DF-4393-BA79-AF447691D77D}" dt="2022-11-15T13:09:02.127" v="395" actId="20577"/>
          <ac:spMkLst>
            <pc:docMk/>
            <pc:sldMk cId="3355684697" sldId="256"/>
            <ac:spMk id="2" creationId="{D8130F1D-9CBE-B1A3-808F-4CF5162C035C}"/>
          </ac:spMkLst>
        </pc:spChg>
        <pc:spChg chg="mod">
          <ac:chgData name="Antonio Peric" userId="68157115d40ac8e2" providerId="LiveId" clId="{AB865978-72DF-4393-BA79-AF447691D77D}" dt="2022-11-25T10:18:08.177" v="989" actId="20577"/>
          <ac:spMkLst>
            <pc:docMk/>
            <pc:sldMk cId="3355684697" sldId="256"/>
            <ac:spMk id="3" creationId="{3506F92A-A029-B2D7-38EE-6081365F59B3}"/>
          </ac:spMkLst>
        </pc:spChg>
      </pc:sldChg>
      <pc:sldChg chg="del">
        <pc:chgData name="Antonio Peric" userId="68157115d40ac8e2" providerId="LiveId" clId="{AB865978-72DF-4393-BA79-AF447691D77D}" dt="2022-11-25T14:49:48.017" v="1991" actId="47"/>
        <pc:sldMkLst>
          <pc:docMk/>
          <pc:sldMk cId="2305878695" sldId="257"/>
        </pc:sldMkLst>
      </pc:sldChg>
      <pc:sldChg chg="addSp delSp modSp del mod">
        <pc:chgData name="Antonio Peric" userId="68157115d40ac8e2" providerId="LiveId" clId="{AB865978-72DF-4393-BA79-AF447691D77D}" dt="2022-11-25T14:49:42.577" v="1984" actId="47"/>
        <pc:sldMkLst>
          <pc:docMk/>
          <pc:sldMk cId="3943354800" sldId="258"/>
        </pc:sldMkLst>
        <pc:cxnChg chg="add mod">
          <ac:chgData name="Antonio Peric" userId="68157115d40ac8e2" providerId="LiveId" clId="{AB865978-72DF-4393-BA79-AF447691D77D}" dt="2022-11-15T12:58:23.886" v="361" actId="1076"/>
          <ac:cxnSpMkLst>
            <pc:docMk/>
            <pc:sldMk cId="3943354800" sldId="258"/>
            <ac:cxnSpMk id="13" creationId="{9229C5B8-769D-B8D3-2A88-40191FE89553}"/>
          </ac:cxnSpMkLst>
        </pc:cxnChg>
        <pc:cxnChg chg="del mod">
          <ac:chgData name="Antonio Peric" userId="68157115d40ac8e2" providerId="LiveId" clId="{AB865978-72DF-4393-BA79-AF447691D77D}" dt="2022-11-15T12:58:19.797" v="359" actId="478"/>
          <ac:cxnSpMkLst>
            <pc:docMk/>
            <pc:sldMk cId="3943354800" sldId="258"/>
            <ac:cxnSpMk id="16" creationId="{B5DC46FA-A0A7-39EF-3CA0-BA83879D029E}"/>
          </ac:cxnSpMkLst>
        </pc:cxnChg>
        <pc:cxnChg chg="mod">
          <ac:chgData name="Antonio Peric" userId="68157115d40ac8e2" providerId="LiveId" clId="{AB865978-72DF-4393-BA79-AF447691D77D}" dt="2022-11-15T12:55:04.075" v="283" actId="14100"/>
          <ac:cxnSpMkLst>
            <pc:docMk/>
            <pc:sldMk cId="3943354800" sldId="258"/>
            <ac:cxnSpMk id="20" creationId="{4628E258-BF93-8108-BDB6-AED445E600F0}"/>
          </ac:cxnSpMkLst>
        </pc:cxnChg>
      </pc:sldChg>
      <pc:sldChg chg="addSp delSp modSp del mod">
        <pc:chgData name="Antonio Peric" userId="68157115d40ac8e2" providerId="LiveId" clId="{AB865978-72DF-4393-BA79-AF447691D77D}" dt="2022-11-25T14:49:43.611" v="1985" actId="47"/>
        <pc:sldMkLst>
          <pc:docMk/>
          <pc:sldMk cId="3060926025" sldId="259"/>
        </pc:sldMkLst>
        <pc:spChg chg="mod">
          <ac:chgData name="Antonio Peric" userId="68157115d40ac8e2" providerId="LiveId" clId="{AB865978-72DF-4393-BA79-AF447691D77D}" dt="2022-11-15T12:59:09.841" v="373" actId="20577"/>
          <ac:spMkLst>
            <pc:docMk/>
            <pc:sldMk cId="3060926025" sldId="259"/>
            <ac:spMk id="12" creationId="{4D8689C1-1569-A0C0-0F34-6FC225814AB7}"/>
          </ac:spMkLst>
        </pc:spChg>
        <pc:cxnChg chg="add mod">
          <ac:chgData name="Antonio Peric" userId="68157115d40ac8e2" providerId="LiveId" clId="{AB865978-72DF-4393-BA79-AF447691D77D}" dt="2022-11-15T12:58:30.035" v="364" actId="1076"/>
          <ac:cxnSpMkLst>
            <pc:docMk/>
            <pc:sldMk cId="3060926025" sldId="259"/>
            <ac:cxnSpMk id="13" creationId="{D16E3305-8D2B-89A5-5C1E-D76561A614C1}"/>
          </ac:cxnSpMkLst>
        </pc:cxnChg>
        <pc:cxnChg chg="del mod">
          <ac:chgData name="Antonio Peric" userId="68157115d40ac8e2" providerId="LiveId" clId="{AB865978-72DF-4393-BA79-AF447691D77D}" dt="2022-11-15T12:58:25.871" v="362" actId="478"/>
          <ac:cxnSpMkLst>
            <pc:docMk/>
            <pc:sldMk cId="3060926025" sldId="259"/>
            <ac:cxnSpMk id="16" creationId="{B5DC46FA-A0A7-39EF-3CA0-BA83879D029E}"/>
          </ac:cxnSpMkLst>
        </pc:cxnChg>
        <pc:cxnChg chg="mod">
          <ac:chgData name="Antonio Peric" userId="68157115d40ac8e2" providerId="LiveId" clId="{AB865978-72DF-4393-BA79-AF447691D77D}" dt="2022-11-15T12:54:57.586" v="280" actId="14100"/>
          <ac:cxnSpMkLst>
            <pc:docMk/>
            <pc:sldMk cId="3060926025" sldId="259"/>
            <ac:cxnSpMk id="20" creationId="{4628E258-BF93-8108-BDB6-AED445E600F0}"/>
          </ac:cxnSpMkLst>
        </pc:cxnChg>
      </pc:sldChg>
      <pc:sldChg chg="addSp delSp modSp del mod">
        <pc:chgData name="Antonio Peric" userId="68157115d40ac8e2" providerId="LiveId" clId="{AB865978-72DF-4393-BA79-AF447691D77D}" dt="2022-11-25T14:49:44.284" v="1986" actId="47"/>
        <pc:sldMkLst>
          <pc:docMk/>
          <pc:sldMk cId="938793375" sldId="260"/>
        </pc:sldMkLst>
        <pc:spChg chg="mod">
          <ac:chgData name="Antonio Peric" userId="68157115d40ac8e2" providerId="LiveId" clId="{AB865978-72DF-4393-BA79-AF447691D77D}" dt="2022-11-15T13:00:53.025" v="394" actId="14100"/>
          <ac:spMkLst>
            <pc:docMk/>
            <pc:sldMk cId="938793375" sldId="260"/>
            <ac:spMk id="8" creationId="{0675AA04-AA63-A9E0-931C-99AFC25FF023}"/>
          </ac:spMkLst>
        </pc:spChg>
        <pc:cxnChg chg="add mod">
          <ac:chgData name="Antonio Peric" userId="68157115d40ac8e2" providerId="LiveId" clId="{AB865978-72DF-4393-BA79-AF447691D77D}" dt="2022-11-15T12:58:35.800" v="367" actId="1076"/>
          <ac:cxnSpMkLst>
            <pc:docMk/>
            <pc:sldMk cId="938793375" sldId="260"/>
            <ac:cxnSpMk id="13" creationId="{1E0FC3D6-EAB3-DB11-1423-EEC7C152C3A2}"/>
          </ac:cxnSpMkLst>
        </pc:cxnChg>
        <pc:cxnChg chg="del mod">
          <ac:chgData name="Antonio Peric" userId="68157115d40ac8e2" providerId="LiveId" clId="{AB865978-72DF-4393-BA79-AF447691D77D}" dt="2022-11-15T12:58:32.852" v="365" actId="478"/>
          <ac:cxnSpMkLst>
            <pc:docMk/>
            <pc:sldMk cId="938793375" sldId="260"/>
            <ac:cxnSpMk id="16" creationId="{B5DC46FA-A0A7-39EF-3CA0-BA83879D029E}"/>
          </ac:cxnSpMkLst>
        </pc:cxnChg>
        <pc:cxnChg chg="mod">
          <ac:chgData name="Antonio Peric" userId="68157115d40ac8e2" providerId="LiveId" clId="{AB865978-72DF-4393-BA79-AF447691D77D}" dt="2022-11-15T12:54:51.129" v="277" actId="14100"/>
          <ac:cxnSpMkLst>
            <pc:docMk/>
            <pc:sldMk cId="938793375" sldId="260"/>
            <ac:cxnSpMk id="20" creationId="{4628E258-BF93-8108-BDB6-AED445E600F0}"/>
          </ac:cxnSpMkLst>
        </pc:cxnChg>
      </pc:sldChg>
      <pc:sldChg chg="addSp delSp modSp del mod modAnim">
        <pc:chgData name="Antonio Peric" userId="68157115d40ac8e2" providerId="LiveId" clId="{AB865978-72DF-4393-BA79-AF447691D77D}" dt="2022-11-25T14:49:45.491" v="1988" actId="47"/>
        <pc:sldMkLst>
          <pc:docMk/>
          <pc:sldMk cId="4118828743" sldId="261"/>
        </pc:sldMkLst>
        <pc:spChg chg="mod">
          <ac:chgData name="Antonio Peric" userId="68157115d40ac8e2" providerId="LiveId" clId="{AB865978-72DF-4393-BA79-AF447691D77D}" dt="2022-11-15T12:58:09.158" v="355" actId="20577"/>
          <ac:spMkLst>
            <pc:docMk/>
            <pc:sldMk cId="4118828743" sldId="261"/>
            <ac:spMk id="8" creationId="{0675AA04-AA63-A9E0-931C-99AFC25FF023}"/>
          </ac:spMkLst>
        </pc:spChg>
        <pc:cxnChg chg="add mod">
          <ac:chgData name="Antonio Peric" userId="68157115d40ac8e2" providerId="LiveId" clId="{AB865978-72DF-4393-BA79-AF447691D77D}" dt="2022-11-15T12:58:43.006" v="370" actId="1076"/>
          <ac:cxnSpMkLst>
            <pc:docMk/>
            <pc:sldMk cId="4118828743" sldId="261"/>
            <ac:cxnSpMk id="13" creationId="{FDAA65F4-FE6C-157B-6C9C-39D61D0A6182}"/>
          </ac:cxnSpMkLst>
        </pc:cxnChg>
        <pc:cxnChg chg="del mod">
          <ac:chgData name="Antonio Peric" userId="68157115d40ac8e2" providerId="LiveId" clId="{AB865978-72DF-4393-BA79-AF447691D77D}" dt="2022-11-15T12:58:40.070" v="368" actId="478"/>
          <ac:cxnSpMkLst>
            <pc:docMk/>
            <pc:sldMk cId="4118828743" sldId="261"/>
            <ac:cxnSpMk id="16" creationId="{B5DC46FA-A0A7-39EF-3CA0-BA83879D029E}"/>
          </ac:cxnSpMkLst>
        </pc:cxnChg>
        <pc:cxnChg chg="mod">
          <ac:chgData name="Antonio Peric" userId="68157115d40ac8e2" providerId="LiveId" clId="{AB865978-72DF-4393-BA79-AF447691D77D}" dt="2022-11-15T12:54:45.010" v="274" actId="14100"/>
          <ac:cxnSpMkLst>
            <pc:docMk/>
            <pc:sldMk cId="4118828743" sldId="261"/>
            <ac:cxnSpMk id="20" creationId="{4628E258-BF93-8108-BDB6-AED445E600F0}"/>
          </ac:cxnSpMkLst>
        </pc:cxnChg>
      </pc:sldChg>
      <pc:sldChg chg="addSp delSp modSp del mod">
        <pc:chgData name="Antonio Peric" userId="68157115d40ac8e2" providerId="LiveId" clId="{AB865978-72DF-4393-BA79-AF447691D77D}" dt="2022-11-25T14:49:46.077" v="1989" actId="47"/>
        <pc:sldMkLst>
          <pc:docMk/>
          <pc:sldMk cId="403044359" sldId="262"/>
        </pc:sldMkLst>
        <pc:spChg chg="mod">
          <ac:chgData name="Antonio Peric" userId="68157115d40ac8e2" providerId="LiveId" clId="{AB865978-72DF-4393-BA79-AF447691D77D}" dt="2022-11-15T12:55:29.896" v="303" actId="20577"/>
          <ac:spMkLst>
            <pc:docMk/>
            <pc:sldMk cId="403044359" sldId="262"/>
            <ac:spMk id="8" creationId="{0675AA04-AA63-A9E0-931C-99AFC25FF023}"/>
          </ac:spMkLst>
        </pc:spChg>
        <pc:cxnChg chg="add mod">
          <ac:chgData name="Antonio Peric" userId="68157115d40ac8e2" providerId="LiveId" clId="{AB865978-72DF-4393-BA79-AF447691D77D}" dt="2022-11-15T12:56:49.411" v="306" actId="1076"/>
          <ac:cxnSpMkLst>
            <pc:docMk/>
            <pc:sldMk cId="403044359" sldId="262"/>
            <ac:cxnSpMk id="10" creationId="{2CC59057-7D7A-C409-5F94-14AA88AB1F17}"/>
          </ac:cxnSpMkLst>
        </pc:cxnChg>
        <pc:cxnChg chg="del mod">
          <ac:chgData name="Antonio Peric" userId="68157115d40ac8e2" providerId="LiveId" clId="{AB865978-72DF-4393-BA79-AF447691D77D}" dt="2022-11-15T12:56:45.344" v="304" actId="478"/>
          <ac:cxnSpMkLst>
            <pc:docMk/>
            <pc:sldMk cId="403044359" sldId="262"/>
            <ac:cxnSpMk id="16" creationId="{B5DC46FA-A0A7-39EF-3CA0-BA83879D029E}"/>
          </ac:cxnSpMkLst>
        </pc:cxnChg>
      </pc:sldChg>
      <pc:sldChg chg="addSp delSp modSp del mod">
        <pc:chgData name="Antonio Peric" userId="68157115d40ac8e2" providerId="LiveId" clId="{AB865978-72DF-4393-BA79-AF447691D77D}" dt="2022-11-25T14:49:41.589" v="1983" actId="47"/>
        <pc:sldMkLst>
          <pc:docMk/>
          <pc:sldMk cId="2318124173" sldId="263"/>
        </pc:sldMkLst>
        <pc:cxnChg chg="add mod">
          <ac:chgData name="Antonio Peric" userId="68157115d40ac8e2" providerId="LiveId" clId="{AB865978-72DF-4393-BA79-AF447691D77D}" dt="2022-11-15T12:58:17.388" v="358" actId="1076"/>
          <ac:cxnSpMkLst>
            <pc:docMk/>
            <pc:sldMk cId="2318124173" sldId="263"/>
            <ac:cxnSpMk id="12" creationId="{346C9D74-4EE7-C09E-0811-EDBE01A3C794}"/>
          </ac:cxnSpMkLst>
        </pc:cxnChg>
        <pc:cxnChg chg="del mod">
          <ac:chgData name="Antonio Peric" userId="68157115d40ac8e2" providerId="LiveId" clId="{AB865978-72DF-4393-BA79-AF447691D77D}" dt="2022-11-15T12:58:14.027" v="356" actId="478"/>
          <ac:cxnSpMkLst>
            <pc:docMk/>
            <pc:sldMk cId="2318124173" sldId="263"/>
            <ac:cxnSpMk id="16" creationId="{B5DC46FA-A0A7-39EF-3CA0-BA83879D029E}"/>
          </ac:cxnSpMkLst>
        </pc:cxnChg>
        <pc:cxnChg chg="mod">
          <ac:chgData name="Antonio Peric" userId="68157115d40ac8e2" providerId="LiveId" clId="{AB865978-72DF-4393-BA79-AF447691D77D}" dt="2022-11-15T12:55:12.119" v="286" actId="14100"/>
          <ac:cxnSpMkLst>
            <pc:docMk/>
            <pc:sldMk cId="2318124173" sldId="263"/>
            <ac:cxnSpMk id="20" creationId="{4628E258-BF93-8108-BDB6-AED445E600F0}"/>
          </ac:cxnSpMkLst>
        </pc:cxnChg>
      </pc:sldChg>
      <pc:sldChg chg="del">
        <pc:chgData name="Antonio Peric" userId="68157115d40ac8e2" providerId="LiveId" clId="{AB865978-72DF-4393-BA79-AF447691D77D}" dt="2022-11-25T14:49:47.346" v="1990" actId="47"/>
        <pc:sldMkLst>
          <pc:docMk/>
          <pc:sldMk cId="4259956042" sldId="264"/>
        </pc:sldMkLst>
      </pc:sldChg>
      <pc:sldChg chg="del">
        <pc:chgData name="Antonio Peric" userId="68157115d40ac8e2" providerId="LiveId" clId="{AB865978-72DF-4393-BA79-AF447691D77D}" dt="2022-11-25T14:49:56.526" v="1993" actId="47"/>
        <pc:sldMkLst>
          <pc:docMk/>
          <pc:sldMk cId="4058142498" sldId="268"/>
        </pc:sldMkLst>
      </pc:sldChg>
      <pc:sldChg chg="del">
        <pc:chgData name="Antonio Peric" userId="68157115d40ac8e2" providerId="LiveId" clId="{AB865978-72DF-4393-BA79-AF447691D77D}" dt="2022-11-25T14:49:54.545" v="1992" actId="47"/>
        <pc:sldMkLst>
          <pc:docMk/>
          <pc:sldMk cId="1433745735" sldId="270"/>
        </pc:sldMkLst>
      </pc:sldChg>
      <pc:sldChg chg="del">
        <pc:chgData name="Antonio Peric" userId="68157115d40ac8e2" providerId="LiveId" clId="{AB865978-72DF-4393-BA79-AF447691D77D}" dt="2022-11-25T14:49:57.701" v="1994" actId="47"/>
        <pc:sldMkLst>
          <pc:docMk/>
          <pc:sldMk cId="2564709159" sldId="272"/>
        </pc:sldMkLst>
      </pc:sldChg>
      <pc:sldChg chg="addSp delSp modSp del mod">
        <pc:chgData name="Antonio Peric" userId="68157115d40ac8e2" providerId="LiveId" clId="{AB865978-72DF-4393-BA79-AF447691D77D}" dt="2022-11-25T14:50:46.714" v="2006" actId="47"/>
        <pc:sldMkLst>
          <pc:docMk/>
          <pc:sldMk cId="1167073555" sldId="273"/>
        </pc:sldMkLst>
        <pc:picChg chg="add del mod">
          <ac:chgData name="Antonio Peric" userId="68157115d40ac8e2" providerId="LiveId" clId="{AB865978-72DF-4393-BA79-AF447691D77D}" dt="2022-11-25T14:16:40.401" v="1555" actId="478"/>
          <ac:picMkLst>
            <pc:docMk/>
            <pc:sldMk cId="1167073555" sldId="273"/>
            <ac:picMk id="5" creationId="{4AD6B882-0B61-8509-755E-CA674BC9B181}"/>
          </ac:picMkLst>
        </pc:picChg>
      </pc:sldChg>
      <pc:sldChg chg="del">
        <pc:chgData name="Antonio Peric" userId="68157115d40ac8e2" providerId="LiveId" clId="{AB865978-72DF-4393-BA79-AF447691D77D}" dt="2022-11-25T14:50:47.578" v="2007" actId="47"/>
        <pc:sldMkLst>
          <pc:docMk/>
          <pc:sldMk cId="460138168" sldId="274"/>
        </pc:sldMkLst>
      </pc:sldChg>
      <pc:sldChg chg="del">
        <pc:chgData name="Antonio Peric" userId="68157115d40ac8e2" providerId="LiveId" clId="{AB865978-72DF-4393-BA79-AF447691D77D}" dt="2022-11-25T14:50:48.272" v="2008" actId="47"/>
        <pc:sldMkLst>
          <pc:docMk/>
          <pc:sldMk cId="4272393591" sldId="275"/>
        </pc:sldMkLst>
      </pc:sldChg>
      <pc:sldChg chg="del">
        <pc:chgData name="Antonio Peric" userId="68157115d40ac8e2" providerId="LiveId" clId="{AB865978-72DF-4393-BA79-AF447691D77D}" dt="2022-11-25T14:50:49.531" v="2009" actId="47"/>
        <pc:sldMkLst>
          <pc:docMk/>
          <pc:sldMk cId="1017217624" sldId="276"/>
        </pc:sldMkLst>
      </pc:sldChg>
      <pc:sldChg chg="del">
        <pc:chgData name="Antonio Peric" userId="68157115d40ac8e2" providerId="LiveId" clId="{AB865978-72DF-4393-BA79-AF447691D77D}" dt="2022-11-25T14:50:50.033" v="2010" actId="47"/>
        <pc:sldMkLst>
          <pc:docMk/>
          <pc:sldMk cId="2655078854" sldId="277"/>
        </pc:sldMkLst>
      </pc:sldChg>
      <pc:sldChg chg="del">
        <pc:chgData name="Antonio Peric" userId="68157115d40ac8e2" providerId="LiveId" clId="{AB865978-72DF-4393-BA79-AF447691D77D}" dt="2022-11-25T14:50:51.888" v="2011" actId="47"/>
        <pc:sldMkLst>
          <pc:docMk/>
          <pc:sldMk cId="2451435515" sldId="278"/>
        </pc:sldMkLst>
      </pc:sldChg>
      <pc:sldChg chg="del">
        <pc:chgData name="Antonio Peric" userId="68157115d40ac8e2" providerId="LiveId" clId="{AB865978-72DF-4393-BA79-AF447691D77D}" dt="2022-11-25T14:51:12.884" v="2013" actId="47"/>
        <pc:sldMkLst>
          <pc:docMk/>
          <pc:sldMk cId="2505862337" sldId="279"/>
        </pc:sldMkLst>
      </pc:sldChg>
      <pc:sldChg chg="del">
        <pc:chgData name="Antonio Peric" userId="68157115d40ac8e2" providerId="LiveId" clId="{AB865978-72DF-4393-BA79-AF447691D77D}" dt="2022-11-25T14:51:13.786" v="2014" actId="47"/>
        <pc:sldMkLst>
          <pc:docMk/>
          <pc:sldMk cId="1754232367" sldId="280"/>
        </pc:sldMkLst>
      </pc:sldChg>
      <pc:sldChg chg="modSp new del mod">
        <pc:chgData name="Antonio Peric" userId="68157115d40ac8e2" providerId="LiveId" clId="{AB865978-72DF-4393-BA79-AF447691D77D}" dt="2022-11-25T14:51:12.579" v="2012" actId="47"/>
        <pc:sldMkLst>
          <pc:docMk/>
          <pc:sldMk cId="735388591" sldId="281"/>
        </pc:sldMkLst>
        <pc:spChg chg="mod">
          <ac:chgData name="Antonio Peric" userId="68157115d40ac8e2" providerId="LiveId" clId="{AB865978-72DF-4393-BA79-AF447691D77D}" dt="2022-11-15T12:01:17.739" v="269" actId="20577"/>
          <ac:spMkLst>
            <pc:docMk/>
            <pc:sldMk cId="735388591" sldId="281"/>
            <ac:spMk id="2" creationId="{E256A4C7-7B07-C3D0-09E3-D3196B0E32DC}"/>
          </ac:spMkLst>
        </pc:spChg>
        <pc:spChg chg="mod">
          <ac:chgData name="Antonio Peric" userId="68157115d40ac8e2" providerId="LiveId" clId="{AB865978-72DF-4393-BA79-AF447691D77D}" dt="2022-11-15T12:01:13.611" v="260" actId="12"/>
          <ac:spMkLst>
            <pc:docMk/>
            <pc:sldMk cId="735388591" sldId="281"/>
            <ac:spMk id="3" creationId="{F161D378-7075-8757-B54E-71862D00EEE7}"/>
          </ac:spMkLst>
        </pc:spChg>
      </pc:sldChg>
      <pc:sldChg chg="modSp add del mod">
        <pc:chgData name="Antonio Peric" userId="68157115d40ac8e2" providerId="LiveId" clId="{AB865978-72DF-4393-BA79-AF447691D77D}" dt="2022-11-25T10:18:21.586" v="990" actId="47"/>
        <pc:sldMkLst>
          <pc:docMk/>
          <pc:sldMk cId="1314254549" sldId="282"/>
        </pc:sldMkLst>
        <pc:spChg chg="mod">
          <ac:chgData name="Antonio Peric" userId="68157115d40ac8e2" providerId="LiveId" clId="{AB865978-72DF-4393-BA79-AF447691D77D}" dt="2022-11-15T11:50:36.555" v="210" actId="20577"/>
          <ac:spMkLst>
            <pc:docMk/>
            <pc:sldMk cId="1314254549" sldId="282"/>
            <ac:spMk id="2" creationId="{C9361943-AA44-2CC6-A0B4-64C5DA3BB7F2}"/>
          </ac:spMkLst>
        </pc:spChg>
      </pc:sldChg>
      <pc:sldChg chg="new del">
        <pc:chgData name="Antonio Peric" userId="68157115d40ac8e2" providerId="LiveId" clId="{AB865978-72DF-4393-BA79-AF447691D77D}" dt="2022-11-15T09:41:16.299" v="138" actId="47"/>
        <pc:sldMkLst>
          <pc:docMk/>
          <pc:sldMk cId="2322707902" sldId="282"/>
        </pc:sldMkLst>
      </pc:sldChg>
      <pc:sldChg chg="new del">
        <pc:chgData name="Antonio Peric" userId="68157115d40ac8e2" providerId="LiveId" clId="{AB865978-72DF-4393-BA79-AF447691D77D}" dt="2022-11-15T12:30:22.085" v="271" actId="47"/>
        <pc:sldMkLst>
          <pc:docMk/>
          <pc:sldMk cId="401111849" sldId="283"/>
        </pc:sldMkLst>
      </pc:sldChg>
      <pc:sldChg chg="addSp delSp modSp add del mod modAnim">
        <pc:chgData name="Antonio Peric" userId="68157115d40ac8e2" providerId="LiveId" clId="{AB865978-72DF-4393-BA79-AF447691D77D}" dt="2022-11-25T14:49:44.851" v="1987" actId="47"/>
        <pc:sldMkLst>
          <pc:docMk/>
          <pc:sldMk cId="867904923" sldId="283"/>
        </pc:sldMkLst>
        <pc:spChg chg="mod">
          <ac:chgData name="Antonio Peric" userId="68157115d40ac8e2" providerId="LiveId" clId="{AB865978-72DF-4393-BA79-AF447691D77D}" dt="2022-11-15T12:57:47.885" v="338" actId="1076"/>
          <ac:spMkLst>
            <pc:docMk/>
            <pc:sldMk cId="867904923" sldId="283"/>
            <ac:spMk id="8" creationId="{0675AA04-AA63-A9E0-931C-99AFC25FF023}"/>
          </ac:spMkLst>
        </pc:spChg>
        <pc:cxnChg chg="add mod">
          <ac:chgData name="Antonio Peric" userId="68157115d40ac8e2" providerId="LiveId" clId="{AB865978-72DF-4393-BA79-AF447691D77D}" dt="2022-11-15T12:57:11.254" v="311" actId="1076"/>
          <ac:cxnSpMkLst>
            <pc:docMk/>
            <pc:sldMk cId="867904923" sldId="283"/>
            <ac:cxnSpMk id="10" creationId="{09CB3502-133D-71F5-B01D-B12593EAF7B2}"/>
          </ac:cxnSpMkLst>
        </pc:cxnChg>
        <pc:cxnChg chg="del mod">
          <ac:chgData name="Antonio Peric" userId="68157115d40ac8e2" providerId="LiveId" clId="{AB865978-72DF-4393-BA79-AF447691D77D}" dt="2022-11-15T12:57:07.889" v="309" actId="478"/>
          <ac:cxnSpMkLst>
            <pc:docMk/>
            <pc:sldMk cId="867904923" sldId="283"/>
            <ac:cxnSpMk id="16" creationId="{B5DC46FA-A0A7-39EF-3CA0-BA83879D029E}"/>
          </ac:cxnSpMkLst>
        </pc:cxnChg>
      </pc:sldChg>
      <pc:sldChg chg="new del">
        <pc:chgData name="Antonio Peric" userId="68157115d40ac8e2" providerId="LiveId" clId="{AB865978-72DF-4393-BA79-AF447691D77D}" dt="2022-11-15T09:41:14.126" v="137" actId="47"/>
        <pc:sldMkLst>
          <pc:docMk/>
          <pc:sldMk cId="1344542002" sldId="283"/>
        </pc:sldMkLst>
      </pc:sldChg>
      <pc:sldChg chg="modSp add del mod">
        <pc:chgData name="Antonio Peric" userId="68157115d40ac8e2" providerId="LiveId" clId="{AB865978-72DF-4393-BA79-AF447691D77D}" dt="2022-11-25T10:18:22.494" v="991" actId="47"/>
        <pc:sldMkLst>
          <pc:docMk/>
          <pc:sldMk cId="84272849" sldId="284"/>
        </pc:sldMkLst>
        <pc:spChg chg="mod">
          <ac:chgData name="Antonio Peric" userId="68157115d40ac8e2" providerId="LiveId" clId="{AB865978-72DF-4393-BA79-AF447691D77D}" dt="2022-11-25T09:21:18.335" v="415" actId="20577"/>
          <ac:spMkLst>
            <pc:docMk/>
            <pc:sldMk cId="84272849" sldId="284"/>
            <ac:spMk id="2" creationId="{C9361943-AA44-2CC6-A0B4-64C5DA3BB7F2}"/>
          </ac:spMkLst>
        </pc:spChg>
      </pc:sldChg>
      <pc:sldChg chg="addSp delSp modSp add mod modTransition">
        <pc:chgData name="Antonio Peric" userId="68157115d40ac8e2" providerId="LiveId" clId="{AB865978-72DF-4393-BA79-AF447691D77D}" dt="2022-11-25T14:07:48.189" v="1464" actId="20577"/>
        <pc:sldMkLst>
          <pc:docMk/>
          <pc:sldMk cId="4246303102" sldId="285"/>
        </pc:sldMkLst>
        <pc:spChg chg="del mod">
          <ac:chgData name="Antonio Peric" userId="68157115d40ac8e2" providerId="LiveId" clId="{AB865978-72DF-4393-BA79-AF447691D77D}" dt="2022-11-25T09:42:51.293" v="646" actId="478"/>
          <ac:spMkLst>
            <pc:docMk/>
            <pc:sldMk cId="4246303102" sldId="285"/>
            <ac:spMk id="2" creationId="{074FFC1A-FCD2-E2C5-2CC0-08BC2CF787BC}"/>
          </ac:spMkLst>
        </pc:spChg>
        <pc:spChg chg="del">
          <ac:chgData name="Antonio Peric" userId="68157115d40ac8e2" providerId="LiveId" clId="{AB865978-72DF-4393-BA79-AF447691D77D}" dt="2022-11-25T09:22:00.492" v="420" actId="478"/>
          <ac:spMkLst>
            <pc:docMk/>
            <pc:sldMk cId="4246303102" sldId="285"/>
            <ac:spMk id="3" creationId="{46B1F407-C9CC-C9FE-A092-C913866E1C31}"/>
          </ac:spMkLst>
        </pc:spChg>
        <pc:spChg chg="del">
          <ac:chgData name="Antonio Peric" userId="68157115d40ac8e2" providerId="LiveId" clId="{AB865978-72DF-4393-BA79-AF447691D77D}" dt="2022-11-25T09:22:00.492" v="420" actId="478"/>
          <ac:spMkLst>
            <pc:docMk/>
            <pc:sldMk cId="4246303102" sldId="285"/>
            <ac:spMk id="4" creationId="{61072657-54E9-2DE5-1D95-B85D1D06FA13}"/>
          </ac:spMkLst>
        </pc:spChg>
        <pc:spChg chg="del">
          <ac:chgData name="Antonio Peric" userId="68157115d40ac8e2" providerId="LiveId" clId="{AB865978-72DF-4393-BA79-AF447691D77D}" dt="2022-11-25T09:22:00.492" v="420" actId="478"/>
          <ac:spMkLst>
            <pc:docMk/>
            <pc:sldMk cId="4246303102" sldId="285"/>
            <ac:spMk id="5" creationId="{8243D965-C1AA-F169-4C3F-277D6D2BD3E3}"/>
          </ac:spMkLst>
        </pc:spChg>
        <pc:spChg chg="del">
          <ac:chgData name="Antonio Peric" userId="68157115d40ac8e2" providerId="LiveId" clId="{AB865978-72DF-4393-BA79-AF447691D77D}" dt="2022-11-25T09:22:00.492" v="420" actId="478"/>
          <ac:spMkLst>
            <pc:docMk/>
            <pc:sldMk cId="4246303102" sldId="285"/>
            <ac:spMk id="6" creationId="{1EFA3662-E5DC-8695-C0B6-DC1B0F529126}"/>
          </ac:spMkLst>
        </pc:spChg>
        <pc:spChg chg="del">
          <ac:chgData name="Antonio Peric" userId="68157115d40ac8e2" providerId="LiveId" clId="{AB865978-72DF-4393-BA79-AF447691D77D}" dt="2022-11-25T09:22:00.492" v="420" actId="478"/>
          <ac:spMkLst>
            <pc:docMk/>
            <pc:sldMk cId="4246303102" sldId="285"/>
            <ac:spMk id="7" creationId="{B464C6BD-93BB-EA05-522C-FAE79ED6B9B9}"/>
          </ac:spMkLst>
        </pc:spChg>
        <pc:spChg chg="add del mod">
          <ac:chgData name="Antonio Peric" userId="68157115d40ac8e2" providerId="LiveId" clId="{AB865978-72DF-4393-BA79-AF447691D77D}" dt="2022-11-25T09:24:05.964" v="423" actId="478"/>
          <ac:spMkLst>
            <pc:docMk/>
            <pc:sldMk cId="4246303102" sldId="285"/>
            <ac:spMk id="8" creationId="{0A10D89C-26F8-D2BE-485C-0C99FFE2E08B}"/>
          </ac:spMkLst>
        </pc:spChg>
        <pc:spChg chg="add del mod">
          <ac:chgData name="Antonio Peric" userId="68157115d40ac8e2" providerId="LiveId" clId="{AB865978-72DF-4393-BA79-AF447691D77D}" dt="2022-11-25T09:24:20.902" v="425" actId="478"/>
          <ac:spMkLst>
            <pc:docMk/>
            <pc:sldMk cId="4246303102" sldId="285"/>
            <ac:spMk id="10" creationId="{2397A662-7149-2FB7-9D18-3E15EDA24FD3}"/>
          </ac:spMkLst>
        </pc:spChg>
        <pc:spChg chg="add del">
          <ac:chgData name="Antonio Peric" userId="68157115d40ac8e2" providerId="LiveId" clId="{AB865978-72DF-4393-BA79-AF447691D77D}" dt="2022-11-25T09:24:25.672" v="427" actId="478"/>
          <ac:spMkLst>
            <pc:docMk/>
            <pc:sldMk cId="4246303102" sldId="285"/>
            <ac:spMk id="11" creationId="{03735E81-EE4A-0589-A1B4-C472B5B6649E}"/>
          </ac:spMkLst>
        </pc:spChg>
        <pc:spChg chg="add del">
          <ac:chgData name="Antonio Peric" userId="68157115d40ac8e2" providerId="LiveId" clId="{AB865978-72DF-4393-BA79-AF447691D77D}" dt="2022-11-25T09:24:31.062" v="429" actId="22"/>
          <ac:spMkLst>
            <pc:docMk/>
            <pc:sldMk cId="4246303102" sldId="285"/>
            <ac:spMk id="15" creationId="{0F6FA26C-DE20-89E7-1BDC-F088EB2DDCE7}"/>
          </ac:spMkLst>
        </pc:spChg>
        <pc:spChg chg="add mod">
          <ac:chgData name="Antonio Peric" userId="68157115d40ac8e2" providerId="LiveId" clId="{AB865978-72DF-4393-BA79-AF447691D77D}" dt="2022-11-25T14:07:48.189" v="1464" actId="20577"/>
          <ac:spMkLst>
            <pc:docMk/>
            <pc:sldMk cId="4246303102" sldId="285"/>
            <ac:spMk id="18" creationId="{A129675B-8B5D-CF32-89F0-419805A4D574}"/>
          </ac:spMkLst>
        </pc:spChg>
        <pc:spChg chg="add mod">
          <ac:chgData name="Antonio Peric" userId="68157115d40ac8e2" providerId="LiveId" clId="{AB865978-72DF-4393-BA79-AF447691D77D}" dt="2022-11-25T10:26:21.640" v="1066" actId="1076"/>
          <ac:spMkLst>
            <pc:docMk/>
            <pc:sldMk cId="4246303102" sldId="285"/>
            <ac:spMk id="21" creationId="{E7A44EA9-1781-B015-6FDF-D29326C11754}"/>
          </ac:spMkLst>
        </pc:spChg>
        <pc:spChg chg="add mod">
          <ac:chgData name="Antonio Peric" userId="68157115d40ac8e2" providerId="LiveId" clId="{AB865978-72DF-4393-BA79-AF447691D77D}" dt="2022-11-25T10:26:21.640" v="1066" actId="1076"/>
          <ac:spMkLst>
            <pc:docMk/>
            <pc:sldMk cId="4246303102" sldId="285"/>
            <ac:spMk id="22" creationId="{C76BD826-A2E0-4CE7-6108-83554ADD4DF7}"/>
          </ac:spMkLst>
        </pc:spChg>
        <pc:spChg chg="add mod">
          <ac:chgData name="Antonio Peric" userId="68157115d40ac8e2" providerId="LiveId" clId="{AB865978-72DF-4393-BA79-AF447691D77D}" dt="2022-11-25T10:26:21.640" v="1066" actId="1076"/>
          <ac:spMkLst>
            <pc:docMk/>
            <pc:sldMk cId="4246303102" sldId="285"/>
            <ac:spMk id="24" creationId="{40DA3C71-2349-4D69-19C4-45C169251E6D}"/>
          </ac:spMkLst>
        </pc:spChg>
        <pc:spChg chg="add mod">
          <ac:chgData name="Antonio Peric" userId="68157115d40ac8e2" providerId="LiveId" clId="{AB865978-72DF-4393-BA79-AF447691D77D}" dt="2022-11-25T10:26:21.640" v="1066" actId="1076"/>
          <ac:spMkLst>
            <pc:docMk/>
            <pc:sldMk cId="4246303102" sldId="285"/>
            <ac:spMk id="25" creationId="{66B1C036-7AB5-FA2A-E1E1-3CCE319A8CBF}"/>
          </ac:spMkLst>
        </pc:spChg>
        <pc:spChg chg="add mod">
          <ac:chgData name="Antonio Peric" userId="68157115d40ac8e2" providerId="LiveId" clId="{AB865978-72DF-4393-BA79-AF447691D77D}" dt="2022-11-25T10:26:21.640" v="1066" actId="1076"/>
          <ac:spMkLst>
            <pc:docMk/>
            <pc:sldMk cId="4246303102" sldId="285"/>
            <ac:spMk id="26" creationId="{8384AC18-D22E-A541-5C48-FD82B1BA549D}"/>
          </ac:spMkLst>
        </pc:spChg>
        <pc:spChg chg="add del mod">
          <ac:chgData name="Antonio Peric" userId="68157115d40ac8e2" providerId="LiveId" clId="{AB865978-72DF-4393-BA79-AF447691D77D}" dt="2022-11-25T09:42:54.314" v="649" actId="478"/>
          <ac:spMkLst>
            <pc:docMk/>
            <pc:sldMk cId="4246303102" sldId="285"/>
            <ac:spMk id="28" creationId="{882FF143-9DE1-2802-0F99-65C6D1622F4F}"/>
          </ac:spMkLst>
        </pc:spChg>
        <pc:spChg chg="add del mod">
          <ac:chgData name="Antonio Peric" userId="68157115d40ac8e2" providerId="LiveId" clId="{AB865978-72DF-4393-BA79-AF447691D77D}" dt="2022-11-25T09:43:06.770" v="651" actId="478"/>
          <ac:spMkLst>
            <pc:docMk/>
            <pc:sldMk cId="4246303102" sldId="285"/>
            <ac:spMk id="29" creationId="{E2279B67-F13D-6371-57FB-B4B1800A3128}"/>
          </ac:spMkLst>
        </pc:spChg>
        <pc:spChg chg="add del mod">
          <ac:chgData name="Antonio Peric" userId="68157115d40ac8e2" providerId="LiveId" clId="{AB865978-72DF-4393-BA79-AF447691D77D}" dt="2022-11-25T09:46:22.647" v="748" actId="478"/>
          <ac:spMkLst>
            <pc:docMk/>
            <pc:sldMk cId="4246303102" sldId="285"/>
            <ac:spMk id="30" creationId="{DB8D3127-E8D0-457A-0EBC-F0D5833943DD}"/>
          </ac:spMkLst>
        </pc:spChg>
        <pc:spChg chg="add del mod">
          <ac:chgData name="Antonio Peric" userId="68157115d40ac8e2" providerId="LiveId" clId="{AB865978-72DF-4393-BA79-AF447691D77D}" dt="2022-11-25T09:46:31.848" v="753" actId="478"/>
          <ac:spMkLst>
            <pc:docMk/>
            <pc:sldMk cId="4246303102" sldId="285"/>
            <ac:spMk id="1024" creationId="{5E0E2B7D-B9B5-E06D-148B-603955D3927F}"/>
          </ac:spMkLst>
        </pc:spChg>
        <pc:spChg chg="add mod">
          <ac:chgData name="Antonio Peric" userId="68157115d40ac8e2" providerId="LiveId" clId="{AB865978-72DF-4393-BA79-AF447691D77D}" dt="2022-11-25T14:05:36.843" v="1422" actId="1076"/>
          <ac:spMkLst>
            <pc:docMk/>
            <pc:sldMk cId="4246303102" sldId="285"/>
            <ac:spMk id="1025" creationId="{5139170D-7CC5-C93C-8E15-913C16AD2D5F}"/>
          </ac:spMkLst>
        </pc:spChg>
        <pc:picChg chg="add del mod">
          <ac:chgData name="Antonio Peric" userId="68157115d40ac8e2" providerId="LiveId" clId="{AB865978-72DF-4393-BA79-AF447691D77D}" dt="2022-11-25T09:26:04.205" v="453" actId="478"/>
          <ac:picMkLst>
            <pc:docMk/>
            <pc:sldMk cId="4246303102" sldId="285"/>
            <ac:picMk id="17" creationId="{33C217E5-3A89-972B-21D5-7FA54DA08A6F}"/>
          </ac:picMkLst>
        </pc:picChg>
        <pc:picChg chg="add mod">
          <ac:chgData name="Antonio Peric" userId="68157115d40ac8e2" providerId="LiveId" clId="{AB865978-72DF-4393-BA79-AF447691D77D}" dt="2022-11-25T10:26:21.640" v="1066" actId="1076"/>
          <ac:picMkLst>
            <pc:docMk/>
            <pc:sldMk cId="4246303102" sldId="285"/>
            <ac:picMk id="19" creationId="{D685C7AB-5B94-DA37-87C4-9EBA19A8ABB9}"/>
          </ac:picMkLst>
        </pc:picChg>
        <pc:picChg chg="add mod">
          <ac:chgData name="Antonio Peric" userId="68157115d40ac8e2" providerId="LiveId" clId="{AB865978-72DF-4393-BA79-AF447691D77D}" dt="2022-11-25T10:26:21.640" v="1066" actId="1076"/>
          <ac:picMkLst>
            <pc:docMk/>
            <pc:sldMk cId="4246303102" sldId="285"/>
            <ac:picMk id="23" creationId="{D917B977-9336-0D35-6BD3-83E9E6EA9FA2}"/>
          </ac:picMkLst>
        </pc:picChg>
        <pc:picChg chg="add mod">
          <ac:chgData name="Antonio Peric" userId="68157115d40ac8e2" providerId="LiveId" clId="{AB865978-72DF-4393-BA79-AF447691D77D}" dt="2022-11-25T10:26:21.640" v="1066" actId="1076"/>
          <ac:picMkLst>
            <pc:docMk/>
            <pc:sldMk cId="4246303102" sldId="285"/>
            <ac:picMk id="1032" creationId="{125701EF-DECF-9908-E290-4BC560B0A29E}"/>
          </ac:picMkLst>
        </pc:picChg>
        <pc:picChg chg="add mod">
          <ac:chgData name="Antonio Peric" userId="68157115d40ac8e2" providerId="LiveId" clId="{AB865978-72DF-4393-BA79-AF447691D77D}" dt="2022-11-25T10:26:21.640" v="1066" actId="1076"/>
          <ac:picMkLst>
            <pc:docMk/>
            <pc:sldMk cId="4246303102" sldId="285"/>
            <ac:picMk id="1034" creationId="{DBD4FFE0-7D1E-CA71-F27A-53126AEB35E3}"/>
          </ac:picMkLst>
        </pc:picChg>
        <pc:picChg chg="add del">
          <ac:chgData name="Antonio Peric" userId="68157115d40ac8e2" providerId="LiveId" clId="{AB865978-72DF-4393-BA79-AF447691D77D}" dt="2022-11-25T09:31:50.906" v="563" actId="478"/>
          <ac:picMkLst>
            <pc:docMk/>
            <pc:sldMk cId="4246303102" sldId="285"/>
            <ac:picMk id="1036" creationId="{415218E5-9C81-0F28-8F90-C1F837265D87}"/>
          </ac:picMkLst>
        </pc:picChg>
        <pc:picChg chg="add mod">
          <ac:chgData name="Antonio Peric" userId="68157115d40ac8e2" providerId="LiveId" clId="{AB865978-72DF-4393-BA79-AF447691D77D}" dt="2022-11-25T10:26:21.640" v="1066" actId="1076"/>
          <ac:picMkLst>
            <pc:docMk/>
            <pc:sldMk cId="4246303102" sldId="285"/>
            <ac:picMk id="1038" creationId="{42983F28-A53D-D90C-5890-E3D6C488CA5D}"/>
          </ac:picMkLst>
        </pc:picChg>
        <pc:picChg chg="add mod">
          <ac:chgData name="Antonio Peric" userId="68157115d40ac8e2" providerId="LiveId" clId="{AB865978-72DF-4393-BA79-AF447691D77D}" dt="2022-11-25T10:26:21.640" v="1066" actId="1076"/>
          <ac:picMkLst>
            <pc:docMk/>
            <pc:sldMk cId="4246303102" sldId="285"/>
            <ac:picMk id="1040" creationId="{2929BE13-5092-62FA-220B-65D744A3F6A3}"/>
          </ac:picMkLst>
        </pc:picChg>
        <pc:picChg chg="add del mod">
          <ac:chgData name="Antonio Peric" userId="68157115d40ac8e2" providerId="LiveId" clId="{AB865978-72DF-4393-BA79-AF447691D77D}" dt="2022-11-25T09:39:59.379" v="612" actId="478"/>
          <ac:picMkLst>
            <pc:docMk/>
            <pc:sldMk cId="4246303102" sldId="285"/>
            <ac:picMk id="1042" creationId="{766F5660-29F6-879C-8AA4-B359FEC04FFC}"/>
          </ac:picMkLst>
        </pc:picChg>
        <pc:picChg chg="add del mod">
          <ac:chgData name="Antonio Peric" userId="68157115d40ac8e2" providerId="LiveId" clId="{AB865978-72DF-4393-BA79-AF447691D77D}" dt="2022-11-25T09:41:35.973" v="629" actId="478"/>
          <ac:picMkLst>
            <pc:docMk/>
            <pc:sldMk cId="4246303102" sldId="285"/>
            <ac:picMk id="1044" creationId="{E37FA129-CB01-9B61-9EBD-B54045F27E7C}"/>
          </ac:picMkLst>
        </pc:picChg>
        <pc:cxnChg chg="del mod">
          <ac:chgData name="Antonio Peric" userId="68157115d40ac8e2" providerId="LiveId" clId="{AB865978-72DF-4393-BA79-AF447691D77D}" dt="2022-11-25T09:21:57.721" v="419" actId="478"/>
          <ac:cxnSpMkLst>
            <pc:docMk/>
            <pc:sldMk cId="4246303102" sldId="285"/>
            <ac:cxnSpMk id="9" creationId="{609035B5-162A-F666-28F1-1C6B32B7CC7D}"/>
          </ac:cxnSpMkLst>
        </pc:cxnChg>
        <pc:cxnChg chg="del">
          <ac:chgData name="Antonio Peric" userId="68157115d40ac8e2" providerId="LiveId" clId="{AB865978-72DF-4393-BA79-AF447691D77D}" dt="2022-11-25T09:21:57.721" v="419" actId="478"/>
          <ac:cxnSpMkLst>
            <pc:docMk/>
            <pc:sldMk cId="4246303102" sldId="285"/>
            <ac:cxnSpMk id="12" creationId="{346C9D74-4EE7-C09E-0811-EDBE01A3C794}"/>
          </ac:cxnSpMkLst>
        </pc:cxnChg>
        <pc:cxnChg chg="del mod">
          <ac:chgData name="Antonio Peric" userId="68157115d40ac8e2" providerId="LiveId" clId="{AB865978-72DF-4393-BA79-AF447691D77D}" dt="2022-11-25T09:21:57.721" v="419" actId="478"/>
          <ac:cxnSpMkLst>
            <pc:docMk/>
            <pc:sldMk cId="4246303102" sldId="285"/>
            <ac:cxnSpMk id="14" creationId="{392E9B0A-FDC4-E14C-465C-C9EF74AF3963}"/>
          </ac:cxnSpMkLst>
        </pc:cxnChg>
        <pc:cxnChg chg="del mod">
          <ac:chgData name="Antonio Peric" userId="68157115d40ac8e2" providerId="LiveId" clId="{AB865978-72DF-4393-BA79-AF447691D77D}" dt="2022-11-25T09:21:57.721" v="419" actId="478"/>
          <ac:cxnSpMkLst>
            <pc:docMk/>
            <pc:sldMk cId="4246303102" sldId="285"/>
            <ac:cxnSpMk id="20" creationId="{4628E258-BF93-8108-BDB6-AED445E600F0}"/>
          </ac:cxnSpMkLst>
        </pc:cxnChg>
      </pc:sldChg>
      <pc:sldChg chg="addSp delSp modSp add mod modTransition delAnim modAnim">
        <pc:chgData name="Antonio Peric" userId="68157115d40ac8e2" providerId="LiveId" clId="{AB865978-72DF-4393-BA79-AF447691D77D}" dt="2022-11-25T14:07:47.186" v="1462" actId="20577"/>
        <pc:sldMkLst>
          <pc:docMk/>
          <pc:sldMk cId="930215597" sldId="286"/>
        </pc:sldMkLst>
        <pc:spChg chg="mod">
          <ac:chgData name="Antonio Peric" userId="68157115d40ac8e2" providerId="LiveId" clId="{AB865978-72DF-4393-BA79-AF447691D77D}" dt="2022-11-25T14:06:13.204" v="1425" actId="20577"/>
          <ac:spMkLst>
            <pc:docMk/>
            <pc:sldMk cId="930215597" sldId="286"/>
            <ac:spMk id="2" creationId="{074FFC1A-FCD2-E2C5-2CC0-08BC2CF787BC}"/>
          </ac:spMkLst>
        </pc:spChg>
        <pc:spChg chg="add mod">
          <ac:chgData name="Antonio Peric" userId="68157115d40ac8e2" providerId="LiveId" clId="{AB865978-72DF-4393-BA79-AF447691D77D}" dt="2022-11-25T09:51:42.113" v="801" actId="1076"/>
          <ac:spMkLst>
            <pc:docMk/>
            <pc:sldMk cId="930215597" sldId="286"/>
            <ac:spMk id="3" creationId="{E00E8125-9650-B7D2-EC5B-B66A194D7218}"/>
          </ac:spMkLst>
        </pc:spChg>
        <pc:spChg chg="add mod">
          <ac:chgData name="Antonio Peric" userId="68157115d40ac8e2" providerId="LiveId" clId="{AB865978-72DF-4393-BA79-AF447691D77D}" dt="2022-11-25T09:49:49.994" v="791" actId="2085"/>
          <ac:spMkLst>
            <pc:docMk/>
            <pc:sldMk cId="930215597" sldId="286"/>
            <ac:spMk id="4" creationId="{E1AEF233-300C-6EE5-8C55-EFC32BCF198C}"/>
          </ac:spMkLst>
        </pc:spChg>
        <pc:spChg chg="add del mod">
          <ac:chgData name="Antonio Peric" userId="68157115d40ac8e2" providerId="LiveId" clId="{AB865978-72DF-4393-BA79-AF447691D77D}" dt="2022-11-25T10:26:08.506" v="1064" actId="478"/>
          <ac:spMkLst>
            <pc:docMk/>
            <pc:sldMk cId="930215597" sldId="286"/>
            <ac:spMk id="7" creationId="{3FAF7475-B9D1-5AF3-3797-B3381E21CF83}"/>
          </ac:spMkLst>
        </pc:spChg>
        <pc:spChg chg="add del mod">
          <ac:chgData name="Antonio Peric" userId="68157115d40ac8e2" providerId="LiveId" clId="{AB865978-72DF-4393-BA79-AF447691D77D}" dt="2022-11-25T10:26:10.587" v="1065" actId="478"/>
          <ac:spMkLst>
            <pc:docMk/>
            <pc:sldMk cId="930215597" sldId="286"/>
            <ac:spMk id="8" creationId="{1FB0A111-2C24-6597-1CA7-BDB7987C6847}"/>
          </ac:spMkLst>
        </pc:spChg>
        <pc:spChg chg="mod">
          <ac:chgData name="Antonio Peric" userId="68157115d40ac8e2" providerId="LiveId" clId="{AB865978-72DF-4393-BA79-AF447691D77D}" dt="2022-11-25T14:07:47.186" v="1462" actId="20577"/>
          <ac:spMkLst>
            <pc:docMk/>
            <pc:sldMk cId="930215597" sldId="286"/>
            <ac:spMk id="18" creationId="{A129675B-8B5D-CF32-89F0-419805A4D574}"/>
          </ac:spMkLst>
        </pc:spChg>
        <pc:spChg chg="mod">
          <ac:chgData name="Antonio Peric" userId="68157115d40ac8e2" providerId="LiveId" clId="{AB865978-72DF-4393-BA79-AF447691D77D}" dt="2022-11-25T09:48:23.567" v="777" actId="1076"/>
          <ac:spMkLst>
            <pc:docMk/>
            <pc:sldMk cId="930215597" sldId="286"/>
            <ac:spMk id="21" creationId="{E7A44EA9-1781-B015-6FDF-D29326C11754}"/>
          </ac:spMkLst>
        </pc:spChg>
        <pc:spChg chg="del">
          <ac:chgData name="Antonio Peric" userId="68157115d40ac8e2" providerId="LiveId" clId="{AB865978-72DF-4393-BA79-AF447691D77D}" dt="2022-11-25T09:43:41.383" v="654" actId="478"/>
          <ac:spMkLst>
            <pc:docMk/>
            <pc:sldMk cId="930215597" sldId="286"/>
            <ac:spMk id="22" creationId="{C76BD826-A2E0-4CE7-6108-83554ADD4DF7}"/>
          </ac:spMkLst>
        </pc:spChg>
        <pc:spChg chg="del">
          <ac:chgData name="Antonio Peric" userId="68157115d40ac8e2" providerId="LiveId" clId="{AB865978-72DF-4393-BA79-AF447691D77D}" dt="2022-11-25T09:43:41.383" v="654" actId="478"/>
          <ac:spMkLst>
            <pc:docMk/>
            <pc:sldMk cId="930215597" sldId="286"/>
            <ac:spMk id="24" creationId="{40DA3C71-2349-4D69-19C4-45C169251E6D}"/>
          </ac:spMkLst>
        </pc:spChg>
        <pc:spChg chg="del">
          <ac:chgData name="Antonio Peric" userId="68157115d40ac8e2" providerId="LiveId" clId="{AB865978-72DF-4393-BA79-AF447691D77D}" dt="2022-11-25T09:43:41.383" v="654" actId="478"/>
          <ac:spMkLst>
            <pc:docMk/>
            <pc:sldMk cId="930215597" sldId="286"/>
            <ac:spMk id="25" creationId="{66B1C036-7AB5-FA2A-E1E1-3CCE319A8CBF}"/>
          </ac:spMkLst>
        </pc:spChg>
        <pc:spChg chg="del">
          <ac:chgData name="Antonio Peric" userId="68157115d40ac8e2" providerId="LiveId" clId="{AB865978-72DF-4393-BA79-AF447691D77D}" dt="2022-11-25T09:43:41.383" v="654" actId="478"/>
          <ac:spMkLst>
            <pc:docMk/>
            <pc:sldMk cId="930215597" sldId="286"/>
            <ac:spMk id="26" creationId="{8384AC18-D22E-A541-5C48-FD82B1BA549D}"/>
          </ac:spMkLst>
        </pc:spChg>
        <pc:picChg chg="add del mod">
          <ac:chgData name="Antonio Peric" userId="68157115d40ac8e2" providerId="LiveId" clId="{AB865978-72DF-4393-BA79-AF447691D77D}" dt="2022-11-25T10:03:12.821" v="852"/>
          <ac:picMkLst>
            <pc:docMk/>
            <pc:sldMk cId="930215597" sldId="286"/>
            <ac:picMk id="5" creationId="{2D2393ED-8703-221E-B27F-C4548A8906A5}"/>
          </ac:picMkLst>
        </pc:picChg>
        <pc:picChg chg="add del mod">
          <ac:chgData name="Antonio Peric" userId="68157115d40ac8e2" providerId="LiveId" clId="{AB865978-72DF-4393-BA79-AF447691D77D}" dt="2022-11-25T10:26:08.506" v="1064" actId="478"/>
          <ac:picMkLst>
            <pc:docMk/>
            <pc:sldMk cId="930215597" sldId="286"/>
            <ac:picMk id="6" creationId="{BC279DD3-FFD3-18A4-FAC2-18D0D91D28FB}"/>
          </ac:picMkLst>
        </pc:picChg>
        <pc:picChg chg="mod">
          <ac:chgData name="Antonio Peric" userId="68157115d40ac8e2" providerId="LiveId" clId="{AB865978-72DF-4393-BA79-AF447691D77D}" dt="2022-11-25T09:47:52.549" v="773" actId="1076"/>
          <ac:picMkLst>
            <pc:docMk/>
            <pc:sldMk cId="930215597" sldId="286"/>
            <ac:picMk id="19" creationId="{D685C7AB-5B94-DA37-87C4-9EBA19A8ABB9}"/>
          </ac:picMkLst>
        </pc:picChg>
        <pc:picChg chg="del">
          <ac:chgData name="Antonio Peric" userId="68157115d40ac8e2" providerId="LiveId" clId="{AB865978-72DF-4393-BA79-AF447691D77D}" dt="2022-11-25T09:43:41.383" v="654" actId="478"/>
          <ac:picMkLst>
            <pc:docMk/>
            <pc:sldMk cId="930215597" sldId="286"/>
            <ac:picMk id="23" creationId="{D917B977-9336-0D35-6BD3-83E9E6EA9FA2}"/>
          </ac:picMkLst>
        </pc:picChg>
        <pc:picChg chg="mod">
          <ac:chgData name="Antonio Peric" userId="68157115d40ac8e2" providerId="LiveId" clId="{AB865978-72DF-4393-BA79-AF447691D77D}" dt="2022-11-25T09:48:16.310" v="776" actId="1076"/>
          <ac:picMkLst>
            <pc:docMk/>
            <pc:sldMk cId="930215597" sldId="286"/>
            <ac:picMk id="1032" creationId="{125701EF-DECF-9908-E290-4BC560B0A29E}"/>
          </ac:picMkLst>
        </pc:picChg>
        <pc:picChg chg="del">
          <ac:chgData name="Antonio Peric" userId="68157115d40ac8e2" providerId="LiveId" clId="{AB865978-72DF-4393-BA79-AF447691D77D}" dt="2022-11-25T09:43:41.383" v="654" actId="478"/>
          <ac:picMkLst>
            <pc:docMk/>
            <pc:sldMk cId="930215597" sldId="286"/>
            <ac:picMk id="1034" creationId="{DBD4FFE0-7D1E-CA71-F27A-53126AEB35E3}"/>
          </ac:picMkLst>
        </pc:picChg>
        <pc:picChg chg="del">
          <ac:chgData name="Antonio Peric" userId="68157115d40ac8e2" providerId="LiveId" clId="{AB865978-72DF-4393-BA79-AF447691D77D}" dt="2022-11-25T09:43:41.383" v="654" actId="478"/>
          <ac:picMkLst>
            <pc:docMk/>
            <pc:sldMk cId="930215597" sldId="286"/>
            <ac:picMk id="1038" creationId="{42983F28-A53D-D90C-5890-E3D6C488CA5D}"/>
          </ac:picMkLst>
        </pc:picChg>
        <pc:picChg chg="del">
          <ac:chgData name="Antonio Peric" userId="68157115d40ac8e2" providerId="LiveId" clId="{AB865978-72DF-4393-BA79-AF447691D77D}" dt="2022-11-25T09:43:41.383" v="654" actId="478"/>
          <ac:picMkLst>
            <pc:docMk/>
            <pc:sldMk cId="930215597" sldId="286"/>
            <ac:picMk id="1040" creationId="{2929BE13-5092-62FA-220B-65D744A3F6A3}"/>
          </ac:picMkLst>
        </pc:picChg>
        <pc:picChg chg="mod">
          <ac:chgData name="Antonio Peric" userId="68157115d40ac8e2" providerId="LiveId" clId="{AB865978-72DF-4393-BA79-AF447691D77D}" dt="2022-11-25T09:50:40.396" v="797" actId="1076"/>
          <ac:picMkLst>
            <pc:docMk/>
            <pc:sldMk cId="930215597" sldId="286"/>
            <ac:picMk id="1044" creationId="{E37FA129-CB01-9B61-9EBD-B54045F27E7C}"/>
          </ac:picMkLst>
        </pc:picChg>
      </pc:sldChg>
      <pc:sldChg chg="addSp delSp modSp add mod modTransition modAnim">
        <pc:chgData name="Antonio Peric" userId="68157115d40ac8e2" providerId="LiveId" clId="{AB865978-72DF-4393-BA79-AF447691D77D}" dt="2022-11-25T14:50:11.699" v="2005" actId="20577"/>
        <pc:sldMkLst>
          <pc:docMk/>
          <pc:sldMk cId="1082706801" sldId="287"/>
        </pc:sldMkLst>
        <pc:spChg chg="mod">
          <ac:chgData name="Antonio Peric" userId="68157115d40ac8e2" providerId="LiveId" clId="{AB865978-72DF-4393-BA79-AF447691D77D}" dt="2022-11-25T10:16:15.742" v="963" actId="20577"/>
          <ac:spMkLst>
            <pc:docMk/>
            <pc:sldMk cId="1082706801" sldId="287"/>
            <ac:spMk id="2" creationId="{074FFC1A-FCD2-E2C5-2CC0-08BC2CF787BC}"/>
          </ac:spMkLst>
        </pc:spChg>
        <pc:spChg chg="del">
          <ac:chgData name="Antonio Peric" userId="68157115d40ac8e2" providerId="LiveId" clId="{AB865978-72DF-4393-BA79-AF447691D77D}" dt="2022-11-25T10:16:05.145" v="939" actId="478"/>
          <ac:spMkLst>
            <pc:docMk/>
            <pc:sldMk cId="1082706801" sldId="287"/>
            <ac:spMk id="3" creationId="{E00E8125-9650-B7D2-EC5B-B66A194D7218}"/>
          </ac:spMkLst>
        </pc:spChg>
        <pc:spChg chg="del">
          <ac:chgData name="Antonio Peric" userId="68157115d40ac8e2" providerId="LiveId" clId="{AB865978-72DF-4393-BA79-AF447691D77D}" dt="2022-11-25T10:16:05.145" v="939" actId="478"/>
          <ac:spMkLst>
            <pc:docMk/>
            <pc:sldMk cId="1082706801" sldId="287"/>
            <ac:spMk id="4" creationId="{E1AEF233-300C-6EE5-8C55-EFC32BCF198C}"/>
          </ac:spMkLst>
        </pc:spChg>
        <pc:spChg chg="del">
          <ac:chgData name="Antonio Peric" userId="68157115d40ac8e2" providerId="LiveId" clId="{AB865978-72DF-4393-BA79-AF447691D77D}" dt="2022-11-25T10:16:05.145" v="939" actId="478"/>
          <ac:spMkLst>
            <pc:docMk/>
            <pc:sldMk cId="1082706801" sldId="287"/>
            <ac:spMk id="7" creationId="{3FAF7475-B9D1-5AF3-3797-B3381E21CF83}"/>
          </ac:spMkLst>
        </pc:spChg>
        <pc:spChg chg="del">
          <ac:chgData name="Antonio Peric" userId="68157115d40ac8e2" providerId="LiveId" clId="{AB865978-72DF-4393-BA79-AF447691D77D}" dt="2022-11-25T10:16:05.145" v="939" actId="478"/>
          <ac:spMkLst>
            <pc:docMk/>
            <pc:sldMk cId="1082706801" sldId="287"/>
            <ac:spMk id="8" creationId="{1FB0A111-2C24-6597-1CA7-BDB7987C6847}"/>
          </ac:spMkLst>
        </pc:spChg>
        <pc:spChg chg="add del mod">
          <ac:chgData name="Antonio Peric" userId="68157115d40ac8e2" providerId="LiveId" clId="{AB865978-72DF-4393-BA79-AF447691D77D}" dt="2022-11-25T10:24:18.110" v="1047" actId="478"/>
          <ac:spMkLst>
            <pc:docMk/>
            <pc:sldMk cId="1082706801" sldId="287"/>
            <ac:spMk id="10" creationId="{00E20849-D171-F65A-16BF-9FED2FB28EBD}"/>
          </ac:spMkLst>
        </pc:spChg>
        <pc:spChg chg="add del mod">
          <ac:chgData name="Antonio Peric" userId="68157115d40ac8e2" providerId="LiveId" clId="{AB865978-72DF-4393-BA79-AF447691D77D}" dt="2022-11-25T10:33:15.095" v="1143" actId="478"/>
          <ac:spMkLst>
            <pc:docMk/>
            <pc:sldMk cId="1082706801" sldId="287"/>
            <ac:spMk id="13" creationId="{B8BAD935-A544-A5E0-78B1-C40970CC8750}"/>
          </ac:spMkLst>
        </pc:spChg>
        <pc:spChg chg="add mod">
          <ac:chgData name="Antonio Peric" userId="68157115d40ac8e2" providerId="LiveId" clId="{AB865978-72DF-4393-BA79-AF447691D77D}" dt="2022-11-25T14:50:11.699" v="2005" actId="20577"/>
          <ac:spMkLst>
            <pc:docMk/>
            <pc:sldMk cId="1082706801" sldId="287"/>
            <ac:spMk id="16" creationId="{9E0D58CC-04C3-8D81-4656-24AC291412C5}"/>
          </ac:spMkLst>
        </pc:spChg>
        <pc:spChg chg="del">
          <ac:chgData name="Antonio Peric" userId="68157115d40ac8e2" providerId="LiveId" clId="{AB865978-72DF-4393-BA79-AF447691D77D}" dt="2022-11-25T10:16:05.145" v="939" actId="478"/>
          <ac:spMkLst>
            <pc:docMk/>
            <pc:sldMk cId="1082706801" sldId="287"/>
            <ac:spMk id="18" creationId="{A129675B-8B5D-CF32-89F0-419805A4D574}"/>
          </ac:spMkLst>
        </pc:spChg>
        <pc:spChg chg="del">
          <ac:chgData name="Antonio Peric" userId="68157115d40ac8e2" providerId="LiveId" clId="{AB865978-72DF-4393-BA79-AF447691D77D}" dt="2022-11-25T10:16:05.145" v="939" actId="478"/>
          <ac:spMkLst>
            <pc:docMk/>
            <pc:sldMk cId="1082706801" sldId="287"/>
            <ac:spMk id="21" creationId="{E7A44EA9-1781-B015-6FDF-D29326C11754}"/>
          </ac:spMkLst>
        </pc:spChg>
        <pc:graphicFrameChg chg="add del">
          <ac:chgData name="Antonio Peric" userId="68157115d40ac8e2" providerId="LiveId" clId="{AB865978-72DF-4393-BA79-AF447691D77D}" dt="2022-11-25T10:17:30.338" v="969" actId="26606"/>
          <ac:graphicFrameMkLst>
            <pc:docMk/>
            <pc:sldMk cId="1082706801" sldId="287"/>
            <ac:graphicFrameMk id="12" creationId="{5CCF54D2-D363-A37D-D65A-DE568B71D575}"/>
          </ac:graphicFrameMkLst>
        </pc:graphicFrameChg>
        <pc:picChg chg="del">
          <ac:chgData name="Antonio Peric" userId="68157115d40ac8e2" providerId="LiveId" clId="{AB865978-72DF-4393-BA79-AF447691D77D}" dt="2022-11-25T10:16:05.145" v="939" actId="478"/>
          <ac:picMkLst>
            <pc:docMk/>
            <pc:sldMk cId="1082706801" sldId="287"/>
            <ac:picMk id="6" creationId="{BC279DD3-FFD3-18A4-FAC2-18D0D91D28FB}"/>
          </ac:picMkLst>
        </pc:picChg>
        <pc:picChg chg="add del mod">
          <ac:chgData name="Antonio Peric" userId="68157115d40ac8e2" providerId="LiveId" clId="{AB865978-72DF-4393-BA79-AF447691D77D}" dt="2022-11-25T10:33:15.095" v="1143" actId="478"/>
          <ac:picMkLst>
            <pc:docMk/>
            <pc:sldMk cId="1082706801" sldId="287"/>
            <ac:picMk id="9" creationId="{60DC2ED4-A557-98C8-34FF-67D290071633}"/>
          </ac:picMkLst>
        </pc:picChg>
        <pc:picChg chg="add mod">
          <ac:chgData name="Antonio Peric" userId="68157115d40ac8e2" providerId="LiveId" clId="{AB865978-72DF-4393-BA79-AF447691D77D}" dt="2022-11-25T10:33:22.995" v="1145" actId="1076"/>
          <ac:picMkLst>
            <pc:docMk/>
            <pc:sldMk cId="1082706801" sldId="287"/>
            <ac:picMk id="15" creationId="{6D9A92CF-FE4B-B3E2-DDDF-F431F16A32BC}"/>
          </ac:picMkLst>
        </pc:picChg>
        <pc:picChg chg="del">
          <ac:chgData name="Antonio Peric" userId="68157115d40ac8e2" providerId="LiveId" clId="{AB865978-72DF-4393-BA79-AF447691D77D}" dt="2022-11-25T10:16:05.145" v="939" actId="478"/>
          <ac:picMkLst>
            <pc:docMk/>
            <pc:sldMk cId="1082706801" sldId="287"/>
            <ac:picMk id="19" creationId="{D685C7AB-5B94-DA37-87C4-9EBA19A8ABB9}"/>
          </ac:picMkLst>
        </pc:picChg>
        <pc:picChg chg="del">
          <ac:chgData name="Antonio Peric" userId="68157115d40ac8e2" providerId="LiveId" clId="{AB865978-72DF-4393-BA79-AF447691D77D}" dt="2022-11-25T10:16:05.145" v="939" actId="478"/>
          <ac:picMkLst>
            <pc:docMk/>
            <pc:sldMk cId="1082706801" sldId="287"/>
            <ac:picMk id="1032" creationId="{125701EF-DECF-9908-E290-4BC560B0A29E}"/>
          </ac:picMkLst>
        </pc:picChg>
        <pc:picChg chg="del">
          <ac:chgData name="Antonio Peric" userId="68157115d40ac8e2" providerId="LiveId" clId="{AB865978-72DF-4393-BA79-AF447691D77D}" dt="2022-11-25T10:16:05.145" v="939" actId="478"/>
          <ac:picMkLst>
            <pc:docMk/>
            <pc:sldMk cId="1082706801" sldId="287"/>
            <ac:picMk id="1044" creationId="{E37FA129-CB01-9B61-9EBD-B54045F27E7C}"/>
          </ac:picMkLst>
        </pc:picChg>
      </pc:sldChg>
      <pc:sldChg chg="delSp modSp add mod modTransition delAnim modAnim">
        <pc:chgData name="Antonio Peric" userId="68157115d40ac8e2" providerId="LiveId" clId="{AB865978-72DF-4393-BA79-AF447691D77D}" dt="2022-11-25T14:06:16.408" v="1426"/>
        <pc:sldMkLst>
          <pc:docMk/>
          <pc:sldMk cId="3214762225" sldId="288"/>
        </pc:sldMkLst>
        <pc:spChg chg="mod">
          <ac:chgData name="Antonio Peric" userId="68157115d40ac8e2" providerId="LiveId" clId="{AB865978-72DF-4393-BA79-AF447691D77D}" dt="2022-11-25T14:06:16.408" v="1426"/>
          <ac:spMkLst>
            <pc:docMk/>
            <pc:sldMk cId="3214762225" sldId="288"/>
            <ac:spMk id="2" creationId="{074FFC1A-FCD2-E2C5-2CC0-08BC2CF787BC}"/>
          </ac:spMkLst>
        </pc:spChg>
        <pc:spChg chg="del">
          <ac:chgData name="Antonio Peric" userId="68157115d40ac8e2" providerId="LiveId" clId="{AB865978-72DF-4393-BA79-AF447691D77D}" dt="2022-11-25T10:29:56.112" v="1100" actId="478"/>
          <ac:spMkLst>
            <pc:docMk/>
            <pc:sldMk cId="3214762225" sldId="288"/>
            <ac:spMk id="3" creationId="{E00E8125-9650-B7D2-EC5B-B66A194D7218}"/>
          </ac:spMkLst>
        </pc:spChg>
        <pc:spChg chg="del">
          <ac:chgData name="Antonio Peric" userId="68157115d40ac8e2" providerId="LiveId" clId="{AB865978-72DF-4393-BA79-AF447691D77D}" dt="2022-11-25T10:30:00.589" v="1124" actId="478"/>
          <ac:spMkLst>
            <pc:docMk/>
            <pc:sldMk cId="3214762225" sldId="288"/>
            <ac:spMk id="4" creationId="{E1AEF233-300C-6EE5-8C55-EFC32BCF198C}"/>
          </ac:spMkLst>
        </pc:spChg>
        <pc:spChg chg="mod">
          <ac:chgData name="Antonio Peric" userId="68157115d40ac8e2" providerId="LiveId" clId="{AB865978-72DF-4393-BA79-AF447691D77D}" dt="2022-11-25T10:30:06.622" v="1125" actId="1076"/>
          <ac:spMkLst>
            <pc:docMk/>
            <pc:sldMk cId="3214762225" sldId="288"/>
            <ac:spMk id="8" creationId="{1FB0A111-2C24-6597-1CA7-BDB7987C6847}"/>
          </ac:spMkLst>
        </pc:spChg>
        <pc:picChg chg="del">
          <ac:chgData name="Antonio Peric" userId="68157115d40ac8e2" providerId="LiveId" clId="{AB865978-72DF-4393-BA79-AF447691D77D}" dt="2022-11-25T10:29:56.112" v="1100" actId="478"/>
          <ac:picMkLst>
            <pc:docMk/>
            <pc:sldMk cId="3214762225" sldId="288"/>
            <ac:picMk id="1044" creationId="{E37FA129-CB01-9B61-9EBD-B54045F27E7C}"/>
          </ac:picMkLst>
        </pc:picChg>
      </pc:sldChg>
      <pc:sldChg chg="delSp modSp add mod ord modTransition">
        <pc:chgData name="Antonio Peric" userId="68157115d40ac8e2" providerId="LiveId" clId="{AB865978-72DF-4393-BA79-AF447691D77D}" dt="2022-11-25T14:11:10.059" v="1471"/>
        <pc:sldMkLst>
          <pc:docMk/>
          <pc:sldMk cId="3033503152" sldId="289"/>
        </pc:sldMkLst>
        <pc:spChg chg="mod">
          <ac:chgData name="Antonio Peric" userId="68157115d40ac8e2" providerId="LiveId" clId="{AB865978-72DF-4393-BA79-AF447691D77D}" dt="2022-11-25T10:33:11.232" v="1142" actId="1076"/>
          <ac:spMkLst>
            <pc:docMk/>
            <pc:sldMk cId="3033503152" sldId="289"/>
            <ac:spMk id="13" creationId="{B8BAD935-A544-A5E0-78B1-C40970CC8750}"/>
          </ac:spMkLst>
        </pc:spChg>
        <pc:spChg chg="del">
          <ac:chgData name="Antonio Peric" userId="68157115d40ac8e2" providerId="LiveId" clId="{AB865978-72DF-4393-BA79-AF447691D77D}" dt="2022-11-25T10:32:55.364" v="1138" actId="478"/>
          <ac:spMkLst>
            <pc:docMk/>
            <pc:sldMk cId="3033503152" sldId="289"/>
            <ac:spMk id="16" creationId="{9E0D58CC-04C3-8D81-4656-24AC291412C5}"/>
          </ac:spMkLst>
        </pc:spChg>
        <pc:picChg chg="mod">
          <ac:chgData name="Antonio Peric" userId="68157115d40ac8e2" providerId="LiveId" clId="{AB865978-72DF-4393-BA79-AF447691D77D}" dt="2022-11-25T10:33:06.267" v="1141" actId="1076"/>
          <ac:picMkLst>
            <pc:docMk/>
            <pc:sldMk cId="3033503152" sldId="289"/>
            <ac:picMk id="9" creationId="{60DC2ED4-A557-98C8-34FF-67D290071633}"/>
          </ac:picMkLst>
        </pc:picChg>
        <pc:picChg chg="del">
          <ac:chgData name="Antonio Peric" userId="68157115d40ac8e2" providerId="LiveId" clId="{AB865978-72DF-4393-BA79-AF447691D77D}" dt="2022-11-25T10:32:55.364" v="1138" actId="478"/>
          <ac:picMkLst>
            <pc:docMk/>
            <pc:sldMk cId="3033503152" sldId="289"/>
            <ac:picMk id="15" creationId="{6D9A92CF-FE4B-B3E2-DDDF-F431F16A32BC}"/>
          </ac:picMkLst>
        </pc:picChg>
      </pc:sldChg>
      <pc:sldChg chg="addSp delSp modSp add mod ord modTransition setBg delDesignElem">
        <pc:chgData name="Antonio Peric" userId="68157115d40ac8e2" providerId="LiveId" clId="{AB865978-72DF-4393-BA79-AF447691D77D}" dt="2022-11-25T10:43:35.749" v="1366"/>
        <pc:sldMkLst>
          <pc:docMk/>
          <pc:sldMk cId="1684869944" sldId="290"/>
        </pc:sldMkLst>
        <pc:spChg chg="mod">
          <ac:chgData name="Antonio Peric" userId="68157115d40ac8e2" providerId="LiveId" clId="{AB865978-72DF-4393-BA79-AF447691D77D}" dt="2022-11-25T10:34:51.075" v="1154" actId="26606"/>
          <ac:spMkLst>
            <pc:docMk/>
            <pc:sldMk cId="1684869944" sldId="290"/>
            <ac:spMk id="2" creationId="{935206F8-01A1-D9B6-F6B1-E9E641773BAD}"/>
          </ac:spMkLst>
        </pc:spChg>
        <pc:spChg chg="add del mod ord">
          <ac:chgData name="Antonio Peric" userId="68157115d40ac8e2" providerId="LiveId" clId="{AB865978-72DF-4393-BA79-AF447691D77D}" dt="2022-11-25T10:39:58.093" v="1296"/>
          <ac:spMkLst>
            <pc:docMk/>
            <pc:sldMk cId="1684869944" sldId="290"/>
            <ac:spMk id="4" creationId="{5ACF29D7-7893-13E6-5A7C-8484E762D3A4}"/>
          </ac:spMkLst>
        </pc:spChg>
        <pc:spChg chg="add del mod">
          <ac:chgData name="Antonio Peric" userId="68157115d40ac8e2" providerId="LiveId" clId="{AB865978-72DF-4393-BA79-AF447691D77D}" dt="2022-11-25T10:34:48.092" v="1153"/>
          <ac:spMkLst>
            <pc:docMk/>
            <pc:sldMk cId="1684869944" sldId="290"/>
            <ac:spMk id="5" creationId="{0B0F62EB-5188-F9C5-6848-222D20456C7E}"/>
          </ac:spMkLst>
        </pc:spChg>
        <pc:spChg chg="add del">
          <ac:chgData name="Antonio Peric" userId="68157115d40ac8e2" providerId="LiveId" clId="{AB865978-72DF-4393-BA79-AF447691D77D}" dt="2022-11-25T10:39:54.463" v="1295"/>
          <ac:spMkLst>
            <pc:docMk/>
            <pc:sldMk cId="1684869944" sldId="290"/>
            <ac:spMk id="10" creationId="{23E1853D-DFDE-6B7B-ADD6-7BB330814FE5}"/>
          </ac:spMkLst>
        </pc:spChg>
        <pc:spChg chg="add del mod">
          <ac:chgData name="Antonio Peric" userId="68157115d40ac8e2" providerId="LiveId" clId="{AB865978-72DF-4393-BA79-AF447691D77D}" dt="2022-11-25T10:39:53.843" v="1294" actId="478"/>
          <ac:spMkLst>
            <pc:docMk/>
            <pc:sldMk cId="1684869944" sldId="290"/>
            <ac:spMk id="12" creationId="{7630524F-CAA3-F558-FD55-B2F29DED640F}"/>
          </ac:spMkLst>
        </pc:spChg>
        <pc:spChg chg="del">
          <ac:chgData name="Antonio Peric" userId="68157115d40ac8e2" providerId="LiveId" clId="{AB865978-72DF-4393-BA79-AF447691D77D}" dt="2022-11-25T10:33:52.034" v="1148"/>
          <ac:spMkLst>
            <pc:docMk/>
            <pc:sldMk cId="1684869944" sldId="290"/>
            <ac:spMk id="13" creationId="{BF02845A-8571-40C5-9F56-8F9B3F7C4E4C}"/>
          </ac:spMkLst>
        </pc:spChg>
        <pc:spChg chg="add">
          <ac:chgData name="Antonio Peric" userId="68157115d40ac8e2" providerId="LiveId" clId="{AB865978-72DF-4393-BA79-AF447691D77D}" dt="2022-11-25T10:34:51.075" v="1154" actId="26606"/>
          <ac:spMkLst>
            <pc:docMk/>
            <pc:sldMk cId="1684869944" sldId="290"/>
            <ac:spMk id="16" creationId="{BF02845A-8571-40C5-9F56-8F9B3F7C4E4C}"/>
          </ac:spMkLst>
        </pc:spChg>
        <pc:picChg chg="del">
          <ac:chgData name="Antonio Peric" userId="68157115d40ac8e2" providerId="LiveId" clId="{AB865978-72DF-4393-BA79-AF447691D77D}" dt="2022-11-25T10:34:42.448" v="1149" actId="478"/>
          <ac:picMkLst>
            <pc:docMk/>
            <pc:sldMk cId="1684869944" sldId="290"/>
            <ac:picMk id="6" creationId="{D460DE45-ACA4-C8F3-058E-6D8262923619}"/>
          </ac:picMkLst>
        </pc:picChg>
        <pc:picChg chg="add del mod">
          <ac:chgData name="Antonio Peric" userId="68157115d40ac8e2" providerId="LiveId" clId="{AB865978-72DF-4393-BA79-AF447691D77D}" dt="2022-11-25T10:34:46.529" v="1152" actId="478"/>
          <ac:picMkLst>
            <pc:docMk/>
            <pc:sldMk cId="1684869944" sldId="290"/>
            <ac:picMk id="8" creationId="{09ED7DB6-E847-A9A8-B7BB-6D94D125DF6A}"/>
          </ac:picMkLst>
        </pc:picChg>
        <pc:picChg chg="add mod">
          <ac:chgData name="Antonio Peric" userId="68157115d40ac8e2" providerId="LiveId" clId="{AB865978-72DF-4393-BA79-AF447691D77D}" dt="2022-11-25T10:34:56.435" v="1157" actId="27614"/>
          <ac:picMkLst>
            <pc:docMk/>
            <pc:sldMk cId="1684869944" sldId="290"/>
            <ac:picMk id="9" creationId="{933740A1-7C93-6235-721C-D3E1D7AB2902}"/>
          </ac:picMkLst>
        </pc:picChg>
        <pc:cxnChg chg="del">
          <ac:chgData name="Antonio Peric" userId="68157115d40ac8e2" providerId="LiveId" clId="{AB865978-72DF-4393-BA79-AF447691D77D}" dt="2022-11-25T10:33:52.034" v="1148"/>
          <ac:cxnSpMkLst>
            <pc:docMk/>
            <pc:sldMk cId="1684869944" sldId="290"/>
            <ac:cxnSpMk id="11" creationId="{EAD4CCDA-06BF-4D2A-B44F-195AEC0B5B22}"/>
          </ac:cxnSpMkLst>
        </pc:cxnChg>
        <pc:cxnChg chg="add">
          <ac:chgData name="Antonio Peric" userId="68157115d40ac8e2" providerId="LiveId" clId="{AB865978-72DF-4393-BA79-AF447691D77D}" dt="2022-11-25T10:34:51.075" v="1154" actId="26606"/>
          <ac:cxnSpMkLst>
            <pc:docMk/>
            <pc:sldMk cId="1684869944" sldId="290"/>
            <ac:cxnSpMk id="14" creationId="{EAD4CCDA-06BF-4D2A-B44F-195AEC0B5B22}"/>
          </ac:cxnSpMkLst>
        </pc:cxnChg>
        <pc:cxnChg chg="del">
          <ac:chgData name="Antonio Peric" userId="68157115d40ac8e2" providerId="LiveId" clId="{AB865978-72DF-4393-BA79-AF447691D77D}" dt="2022-11-25T10:33:52.034" v="1148"/>
          <ac:cxnSpMkLst>
            <pc:docMk/>
            <pc:sldMk cId="1684869944" sldId="290"/>
            <ac:cxnSpMk id="15" creationId="{F30BB598-81B4-41BB-BC44-CD9C29AE2EAB}"/>
          </ac:cxnSpMkLst>
        </pc:cxnChg>
        <pc:cxnChg chg="add">
          <ac:chgData name="Antonio Peric" userId="68157115d40ac8e2" providerId="LiveId" clId="{AB865978-72DF-4393-BA79-AF447691D77D}" dt="2022-11-25T10:34:51.075" v="1154" actId="26606"/>
          <ac:cxnSpMkLst>
            <pc:docMk/>
            <pc:sldMk cId="1684869944" sldId="290"/>
            <ac:cxnSpMk id="18" creationId="{F30BB598-81B4-41BB-BC44-CD9C29AE2EAB}"/>
          </ac:cxnSpMkLst>
        </pc:cxnChg>
      </pc:sldChg>
      <pc:sldChg chg="addSp delSp modSp add mod modTransition delAnim modAnim">
        <pc:chgData name="Antonio Peric" userId="68157115d40ac8e2" providerId="LiveId" clId="{AB865978-72DF-4393-BA79-AF447691D77D}" dt="2022-11-25T14:30:34.274" v="1642"/>
        <pc:sldMkLst>
          <pc:docMk/>
          <pc:sldMk cId="3111222861" sldId="291"/>
        </pc:sldMkLst>
        <pc:spChg chg="mod">
          <ac:chgData name="Antonio Peric" userId="68157115d40ac8e2" providerId="LiveId" clId="{AB865978-72DF-4393-BA79-AF447691D77D}" dt="2022-11-25T14:30:34.274" v="1642"/>
          <ac:spMkLst>
            <pc:docMk/>
            <pc:sldMk cId="3111222861" sldId="291"/>
            <ac:spMk id="2" creationId="{074FFC1A-FCD2-E2C5-2CC0-08BC2CF787BC}"/>
          </ac:spMkLst>
        </pc:spChg>
        <pc:spChg chg="del">
          <ac:chgData name="Antonio Peric" userId="68157115d40ac8e2" providerId="LiveId" clId="{AB865978-72DF-4393-BA79-AF447691D77D}" dt="2022-11-25T10:41:57.033" v="1337" actId="478"/>
          <ac:spMkLst>
            <pc:docMk/>
            <pc:sldMk cId="3111222861" sldId="291"/>
            <ac:spMk id="3" creationId="{E00E8125-9650-B7D2-EC5B-B66A194D7218}"/>
          </ac:spMkLst>
        </pc:spChg>
        <pc:spChg chg="del">
          <ac:chgData name="Antonio Peric" userId="68157115d40ac8e2" providerId="LiveId" clId="{AB865978-72DF-4393-BA79-AF447691D77D}" dt="2022-11-25T10:41:57.642" v="1338" actId="478"/>
          <ac:spMkLst>
            <pc:docMk/>
            <pc:sldMk cId="3111222861" sldId="291"/>
            <ac:spMk id="4" creationId="{E1AEF233-300C-6EE5-8C55-EFC32BCF198C}"/>
          </ac:spMkLst>
        </pc:spChg>
        <pc:spChg chg="add mod">
          <ac:chgData name="Antonio Peric" userId="68157115d40ac8e2" providerId="LiveId" clId="{AB865978-72DF-4393-BA79-AF447691D77D}" dt="2022-11-25T10:42:56.857" v="1365" actId="14100"/>
          <ac:spMkLst>
            <pc:docMk/>
            <pc:sldMk cId="3111222861" sldId="291"/>
            <ac:spMk id="8" creationId="{D9EED781-BA87-B496-91B2-8942F16CE76E}"/>
          </ac:spMkLst>
        </pc:spChg>
        <pc:spChg chg="add mod">
          <ac:chgData name="Antonio Peric" userId="68157115d40ac8e2" providerId="LiveId" clId="{AB865978-72DF-4393-BA79-AF447691D77D}" dt="2022-11-25T10:42:37.471" v="1341"/>
          <ac:spMkLst>
            <pc:docMk/>
            <pc:sldMk cId="3111222861" sldId="291"/>
            <ac:spMk id="9" creationId="{A56DC6A6-CCB0-A115-3EE3-5703A20802DA}"/>
          </ac:spMkLst>
        </pc:spChg>
        <pc:spChg chg="mod">
          <ac:chgData name="Antonio Peric" userId="68157115d40ac8e2" providerId="LiveId" clId="{AB865978-72DF-4393-BA79-AF447691D77D}" dt="2022-11-25T10:41:02.513" v="1316" actId="20577"/>
          <ac:spMkLst>
            <pc:docMk/>
            <pc:sldMk cId="3111222861" sldId="291"/>
            <ac:spMk id="18" creationId="{A129675B-8B5D-CF32-89F0-419805A4D574}"/>
          </ac:spMkLst>
        </pc:spChg>
        <pc:spChg chg="mod">
          <ac:chgData name="Antonio Peric" userId="68157115d40ac8e2" providerId="LiveId" clId="{AB865978-72DF-4393-BA79-AF447691D77D}" dt="2022-11-25T10:41:45.509" v="1335" actId="20577"/>
          <ac:spMkLst>
            <pc:docMk/>
            <pc:sldMk cId="3111222861" sldId="291"/>
            <ac:spMk id="21" creationId="{E7A44EA9-1781-B015-6FDF-D29326C11754}"/>
          </ac:spMkLst>
        </pc:spChg>
        <pc:picChg chg="add mod">
          <ac:chgData name="Antonio Peric" userId="68157115d40ac8e2" providerId="LiveId" clId="{AB865978-72DF-4393-BA79-AF447691D77D}" dt="2022-11-25T10:40:54.657" v="1302" actId="1076"/>
          <ac:picMkLst>
            <pc:docMk/>
            <pc:sldMk cId="3111222861" sldId="291"/>
            <ac:picMk id="5" creationId="{0494C49A-01EF-AC1C-3AFD-DD88C72380BB}"/>
          </ac:picMkLst>
        </pc:picChg>
        <pc:picChg chg="add mod">
          <ac:chgData name="Antonio Peric" userId="68157115d40ac8e2" providerId="LiveId" clId="{AB865978-72DF-4393-BA79-AF447691D77D}" dt="2022-11-25T10:41:37.470" v="1320" actId="1076"/>
          <ac:picMkLst>
            <pc:docMk/>
            <pc:sldMk cId="3111222861" sldId="291"/>
            <ac:picMk id="6" creationId="{51EDFD81-146D-5160-5214-1710CA2B5ED9}"/>
          </ac:picMkLst>
        </pc:picChg>
        <pc:picChg chg="add mod">
          <ac:chgData name="Antonio Peric" userId="68157115d40ac8e2" providerId="LiveId" clId="{AB865978-72DF-4393-BA79-AF447691D77D}" dt="2022-11-25T10:42:37.471" v="1341"/>
          <ac:picMkLst>
            <pc:docMk/>
            <pc:sldMk cId="3111222861" sldId="291"/>
            <ac:picMk id="7" creationId="{B6BBFB5B-1382-F4A7-C5C8-4573105AF09B}"/>
          </ac:picMkLst>
        </pc:picChg>
        <pc:picChg chg="del">
          <ac:chgData name="Antonio Peric" userId="68157115d40ac8e2" providerId="LiveId" clId="{AB865978-72DF-4393-BA79-AF447691D77D}" dt="2022-11-25T10:40:38.603" v="1298" actId="478"/>
          <ac:picMkLst>
            <pc:docMk/>
            <pc:sldMk cId="3111222861" sldId="291"/>
            <ac:picMk id="19" creationId="{D685C7AB-5B94-DA37-87C4-9EBA19A8ABB9}"/>
          </ac:picMkLst>
        </pc:picChg>
        <pc:picChg chg="del mod">
          <ac:chgData name="Antonio Peric" userId="68157115d40ac8e2" providerId="LiveId" clId="{AB865978-72DF-4393-BA79-AF447691D77D}" dt="2022-11-25T10:41:14.893" v="1317" actId="478"/>
          <ac:picMkLst>
            <pc:docMk/>
            <pc:sldMk cId="3111222861" sldId="291"/>
            <ac:picMk id="1032" creationId="{125701EF-DECF-9908-E290-4BC560B0A29E}"/>
          </ac:picMkLst>
        </pc:picChg>
        <pc:picChg chg="del">
          <ac:chgData name="Antonio Peric" userId="68157115d40ac8e2" providerId="LiveId" clId="{AB865978-72DF-4393-BA79-AF447691D77D}" dt="2022-11-25T10:41:56.051" v="1336" actId="478"/>
          <ac:picMkLst>
            <pc:docMk/>
            <pc:sldMk cId="3111222861" sldId="291"/>
            <ac:picMk id="1044" creationId="{E37FA129-CB01-9B61-9EBD-B54045F27E7C}"/>
          </ac:picMkLst>
        </pc:picChg>
      </pc:sldChg>
      <pc:sldChg chg="addSp delSp modSp add mod modTransition setBg">
        <pc:chgData name="Antonio Peric" userId="68157115d40ac8e2" providerId="LiveId" clId="{AB865978-72DF-4393-BA79-AF447691D77D}" dt="2022-11-25T14:18:00.096" v="1571"/>
        <pc:sldMkLst>
          <pc:docMk/>
          <pc:sldMk cId="1337933538" sldId="292"/>
        </pc:sldMkLst>
        <pc:spChg chg="mod">
          <ac:chgData name="Antonio Peric" userId="68157115d40ac8e2" providerId="LiveId" clId="{AB865978-72DF-4393-BA79-AF447691D77D}" dt="2022-11-25T14:14:23.275" v="1487" actId="1076"/>
          <ac:spMkLst>
            <pc:docMk/>
            <pc:sldMk cId="1337933538" sldId="292"/>
            <ac:spMk id="2" creationId="{935206F8-01A1-D9B6-F6B1-E9E641773BAD}"/>
          </ac:spMkLst>
        </pc:spChg>
        <pc:spChg chg="mod">
          <ac:chgData name="Antonio Peric" userId="68157115d40ac8e2" providerId="LiveId" clId="{AB865978-72DF-4393-BA79-AF447691D77D}" dt="2022-11-25T14:16:28.925" v="1552" actId="1076"/>
          <ac:spMkLst>
            <pc:docMk/>
            <pc:sldMk cId="1337933538" sldId="292"/>
            <ac:spMk id="4" creationId="{5ACF29D7-7893-13E6-5A7C-8484E762D3A4}"/>
          </ac:spMkLst>
        </pc:spChg>
        <pc:spChg chg="add mod">
          <ac:chgData name="Antonio Peric" userId="68157115d40ac8e2" providerId="LiveId" clId="{AB865978-72DF-4393-BA79-AF447691D77D}" dt="2022-11-25T14:17:46.300" v="1570" actId="1076"/>
          <ac:spMkLst>
            <pc:docMk/>
            <pc:sldMk cId="1337933538" sldId="292"/>
            <ac:spMk id="8" creationId="{05434C9C-C265-6D8F-C3A6-909B1402AD69}"/>
          </ac:spMkLst>
        </pc:spChg>
        <pc:spChg chg="add del">
          <ac:chgData name="Antonio Peric" userId="68157115d40ac8e2" providerId="LiveId" clId="{AB865978-72DF-4393-BA79-AF447691D77D}" dt="2022-11-25T14:14:10.559" v="1480" actId="26606"/>
          <ac:spMkLst>
            <pc:docMk/>
            <pc:sldMk cId="1337933538" sldId="292"/>
            <ac:spMk id="14" creationId="{98C10BD4-F3F8-4089-8DB0-71FB15FD9B0D}"/>
          </ac:spMkLst>
        </pc:spChg>
        <pc:picChg chg="add del mod">
          <ac:chgData name="Antonio Peric" userId="68157115d40ac8e2" providerId="LiveId" clId="{AB865978-72DF-4393-BA79-AF447691D77D}" dt="2022-11-25T14:14:39.616" v="1497" actId="478"/>
          <ac:picMkLst>
            <pc:docMk/>
            <pc:sldMk cId="1337933538" sldId="292"/>
            <ac:picMk id="3" creationId="{A3FD8071-4CBF-9CE3-4BD4-94CC11BCB693}"/>
          </ac:picMkLst>
        </pc:picChg>
        <pc:picChg chg="mod">
          <ac:chgData name="Antonio Peric" userId="68157115d40ac8e2" providerId="LiveId" clId="{AB865978-72DF-4393-BA79-AF447691D77D}" dt="2022-11-25T14:17:07.756" v="1559" actId="1076"/>
          <ac:picMkLst>
            <pc:docMk/>
            <pc:sldMk cId="1337933538" sldId="292"/>
            <ac:picMk id="5" creationId="{4AD6B882-0B61-8509-755E-CA674BC9B181}"/>
          </ac:picMkLst>
        </pc:picChg>
        <pc:picChg chg="add del mod">
          <ac:chgData name="Antonio Peric" userId="68157115d40ac8e2" providerId="LiveId" clId="{AB865978-72DF-4393-BA79-AF447691D77D}" dt="2022-11-25T14:14:49.354" v="1503" actId="478"/>
          <ac:picMkLst>
            <pc:docMk/>
            <pc:sldMk cId="1337933538" sldId="292"/>
            <ac:picMk id="6" creationId="{C78D756F-3A8F-78DA-0FF8-7C0C91D78B30}"/>
          </ac:picMkLst>
        </pc:picChg>
        <pc:picChg chg="mod ord">
          <ac:chgData name="Antonio Peric" userId="68157115d40ac8e2" providerId="LiveId" clId="{AB865978-72DF-4393-BA79-AF447691D77D}" dt="2022-11-25T14:16:28.925" v="1552" actId="1076"/>
          <ac:picMkLst>
            <pc:docMk/>
            <pc:sldMk cId="1337933538" sldId="292"/>
            <ac:picMk id="7" creationId="{ACAC0969-2357-7975-4B2B-F9C1A9F0C2DD}"/>
          </ac:picMkLst>
        </pc:picChg>
        <pc:cxnChg chg="add del">
          <ac:chgData name="Antonio Peric" userId="68157115d40ac8e2" providerId="LiveId" clId="{AB865978-72DF-4393-BA79-AF447691D77D}" dt="2022-11-25T14:14:10.559" v="1480" actId="26606"/>
          <ac:cxnSpMkLst>
            <pc:docMk/>
            <pc:sldMk cId="1337933538" sldId="292"/>
            <ac:cxnSpMk id="12" creationId="{EAD4CCDA-06BF-4D2A-B44F-195AEC0B5B22}"/>
          </ac:cxnSpMkLst>
        </pc:cxnChg>
        <pc:cxnChg chg="add del">
          <ac:chgData name="Antonio Peric" userId="68157115d40ac8e2" providerId="LiveId" clId="{AB865978-72DF-4393-BA79-AF447691D77D}" dt="2022-11-25T14:14:10.559" v="1480" actId="26606"/>
          <ac:cxnSpMkLst>
            <pc:docMk/>
            <pc:sldMk cId="1337933538" sldId="292"/>
            <ac:cxnSpMk id="16" creationId="{76A5D06F-DF26-4A88-BF73-C1B592E66DF0}"/>
          </ac:cxnSpMkLst>
        </pc:cxnChg>
      </pc:sldChg>
      <pc:sldChg chg="add del">
        <pc:chgData name="Antonio Peric" userId="68157115d40ac8e2" providerId="LiveId" clId="{AB865978-72DF-4393-BA79-AF447691D77D}" dt="2022-11-25T14:13:45.086" v="1475" actId="47"/>
        <pc:sldMkLst>
          <pc:docMk/>
          <pc:sldMk cId="2073615670" sldId="292"/>
        </pc:sldMkLst>
      </pc:sldChg>
      <pc:sldChg chg="addSp delSp modSp add mod modTransition">
        <pc:chgData name="Antonio Peric" userId="68157115d40ac8e2" providerId="LiveId" clId="{AB865978-72DF-4393-BA79-AF447691D77D}" dt="2022-11-25T14:40:27.606" v="1918"/>
        <pc:sldMkLst>
          <pc:docMk/>
          <pc:sldMk cId="1231716777" sldId="293"/>
        </pc:sldMkLst>
        <pc:spChg chg="add mod">
          <ac:chgData name="Antonio Peric" userId="68157115d40ac8e2" providerId="LiveId" clId="{AB865978-72DF-4393-BA79-AF447691D77D}" dt="2022-11-25T14:20:50.724" v="1615" actId="1076"/>
          <ac:spMkLst>
            <pc:docMk/>
            <pc:sldMk cId="1231716777" sldId="293"/>
            <ac:spMk id="7" creationId="{C85E82EA-DD40-32D4-8D59-4C04D6C55003}"/>
          </ac:spMkLst>
        </pc:spChg>
        <pc:spChg chg="mod">
          <ac:chgData name="Antonio Peric" userId="68157115d40ac8e2" providerId="LiveId" clId="{AB865978-72DF-4393-BA79-AF447691D77D}" dt="2022-11-25T14:19:41.198" v="1596" actId="1076"/>
          <ac:spMkLst>
            <pc:docMk/>
            <pc:sldMk cId="1231716777" sldId="293"/>
            <ac:spMk id="18" creationId="{A129675B-8B5D-CF32-89F0-419805A4D574}"/>
          </ac:spMkLst>
        </pc:spChg>
        <pc:spChg chg="mod">
          <ac:chgData name="Antonio Peric" userId="68157115d40ac8e2" providerId="LiveId" clId="{AB865978-72DF-4393-BA79-AF447691D77D}" dt="2022-11-25T14:20:58.810" v="1632" actId="20577"/>
          <ac:spMkLst>
            <pc:docMk/>
            <pc:sldMk cId="1231716777" sldId="293"/>
            <ac:spMk id="21" creationId="{E7A44EA9-1781-B015-6FDF-D29326C11754}"/>
          </ac:spMkLst>
        </pc:spChg>
        <pc:picChg chg="add mod">
          <ac:chgData name="Antonio Peric" userId="68157115d40ac8e2" providerId="LiveId" clId="{AB865978-72DF-4393-BA79-AF447691D77D}" dt="2022-11-25T14:19:29.900" v="1581" actId="1076"/>
          <ac:picMkLst>
            <pc:docMk/>
            <pc:sldMk cId="1231716777" sldId="293"/>
            <ac:picMk id="5" creationId="{ADED0EC2-1D4B-C01A-120C-0EEA94EB132C}"/>
          </ac:picMkLst>
        </pc:picChg>
        <pc:picChg chg="add mod">
          <ac:chgData name="Antonio Peric" userId="68157115d40ac8e2" providerId="LiveId" clId="{AB865978-72DF-4393-BA79-AF447691D77D}" dt="2022-11-25T14:20:50.724" v="1615" actId="1076"/>
          <ac:picMkLst>
            <pc:docMk/>
            <pc:sldMk cId="1231716777" sldId="293"/>
            <ac:picMk id="6" creationId="{A19D7352-DE18-8DC0-9561-69440BA0823C}"/>
          </ac:picMkLst>
        </pc:picChg>
        <pc:picChg chg="add mod">
          <ac:chgData name="Antonio Peric" userId="68157115d40ac8e2" providerId="LiveId" clId="{AB865978-72DF-4393-BA79-AF447691D77D}" dt="2022-11-25T14:20:50.724" v="1615" actId="1076"/>
          <ac:picMkLst>
            <pc:docMk/>
            <pc:sldMk cId="1231716777" sldId="293"/>
            <ac:picMk id="8" creationId="{6B9FB263-FADC-64FE-AA2D-B7D7C7AC7074}"/>
          </ac:picMkLst>
        </pc:picChg>
        <pc:picChg chg="add del">
          <ac:chgData name="Antonio Peric" userId="68157115d40ac8e2" providerId="LiveId" clId="{AB865978-72DF-4393-BA79-AF447691D77D}" dt="2022-11-25T14:19:26.182" v="1579" actId="478"/>
          <ac:picMkLst>
            <pc:docMk/>
            <pc:sldMk cId="1231716777" sldId="293"/>
            <ac:picMk id="19" creationId="{D685C7AB-5B94-DA37-87C4-9EBA19A8ABB9}"/>
          </ac:picMkLst>
        </pc:picChg>
        <pc:picChg chg="add del">
          <ac:chgData name="Antonio Peric" userId="68157115d40ac8e2" providerId="LiveId" clId="{AB865978-72DF-4393-BA79-AF447691D77D}" dt="2022-11-25T14:19:53.209" v="1597" actId="478"/>
          <ac:picMkLst>
            <pc:docMk/>
            <pc:sldMk cId="1231716777" sldId="293"/>
            <ac:picMk id="1032" creationId="{125701EF-DECF-9908-E290-4BC560B0A29E}"/>
          </ac:picMkLst>
        </pc:picChg>
      </pc:sldChg>
      <pc:sldChg chg="add del">
        <pc:chgData name="Antonio Peric" userId="68157115d40ac8e2" providerId="LiveId" clId="{AB865978-72DF-4393-BA79-AF447691D77D}" dt="2022-11-25T14:19:07.792" v="1573" actId="47"/>
        <pc:sldMkLst>
          <pc:docMk/>
          <pc:sldMk cId="1578266901" sldId="293"/>
        </pc:sldMkLst>
      </pc:sldChg>
      <pc:sldChg chg="addSp delSp modSp add mod modTransition setBg modAnim">
        <pc:chgData name="Antonio Peric" userId="68157115d40ac8e2" providerId="LiveId" clId="{AB865978-72DF-4393-BA79-AF447691D77D}" dt="2022-11-25T14:39:36.339" v="1902" actId="27636"/>
        <pc:sldMkLst>
          <pc:docMk/>
          <pc:sldMk cId="1270259511" sldId="294"/>
        </pc:sldMkLst>
        <pc:spChg chg="del mod">
          <ac:chgData name="Antonio Peric" userId="68157115d40ac8e2" providerId="LiveId" clId="{AB865978-72DF-4393-BA79-AF447691D77D}" dt="2022-11-25T14:30:42.672" v="1643" actId="478"/>
          <ac:spMkLst>
            <pc:docMk/>
            <pc:sldMk cId="1270259511" sldId="294"/>
            <ac:spMk id="2" creationId="{0E98CC80-CDC0-10E5-6759-F55BFBCFE861}"/>
          </ac:spMkLst>
        </pc:spChg>
        <pc:spChg chg="add del mod">
          <ac:chgData name="Antonio Peric" userId="68157115d40ac8e2" providerId="LiveId" clId="{AB865978-72DF-4393-BA79-AF447691D77D}" dt="2022-11-25T14:32:01.338" v="1686" actId="478"/>
          <ac:spMkLst>
            <pc:docMk/>
            <pc:sldMk cId="1270259511" sldId="294"/>
            <ac:spMk id="4" creationId="{F829CC6F-5DEC-572C-2D3A-D0F152C00B25}"/>
          </ac:spMkLst>
        </pc:spChg>
        <pc:spChg chg="add del mod">
          <ac:chgData name="Antonio Peric" userId="68157115d40ac8e2" providerId="LiveId" clId="{AB865978-72DF-4393-BA79-AF447691D77D}" dt="2022-11-25T14:30:44.874" v="1646" actId="478"/>
          <ac:spMkLst>
            <pc:docMk/>
            <pc:sldMk cId="1270259511" sldId="294"/>
            <ac:spMk id="7" creationId="{0136FD40-5CAB-FD83-49B6-87679A3A034C}"/>
          </ac:spMkLst>
        </pc:spChg>
        <pc:spChg chg="add mod">
          <ac:chgData name="Antonio Peric" userId="68157115d40ac8e2" providerId="LiveId" clId="{AB865978-72DF-4393-BA79-AF447691D77D}" dt="2022-11-25T14:31:59.481" v="1685" actId="20577"/>
          <ac:spMkLst>
            <pc:docMk/>
            <pc:sldMk cId="1270259511" sldId="294"/>
            <ac:spMk id="8" creationId="{9FCDBDDB-CCC3-B34F-29AB-99F1E81F4985}"/>
          </ac:spMkLst>
        </pc:spChg>
        <pc:spChg chg="add del mod">
          <ac:chgData name="Antonio Peric" userId="68157115d40ac8e2" providerId="LiveId" clId="{AB865978-72DF-4393-BA79-AF447691D77D}" dt="2022-11-25T14:32:10.641" v="1689" actId="478"/>
          <ac:spMkLst>
            <pc:docMk/>
            <pc:sldMk cId="1270259511" sldId="294"/>
            <ac:spMk id="13" creationId="{24BF2FE8-3488-0A7A-8B9B-0FFD0FA69644}"/>
          </ac:spMkLst>
        </pc:spChg>
        <pc:spChg chg="add del">
          <ac:chgData name="Antonio Peric" userId="68157115d40ac8e2" providerId="LiveId" clId="{AB865978-72DF-4393-BA79-AF447691D77D}" dt="2022-11-25T14:31:45.858" v="1673" actId="26606"/>
          <ac:spMkLst>
            <pc:docMk/>
            <pc:sldMk cId="1270259511" sldId="294"/>
            <ac:spMk id="14" creationId="{2FAABF45-28D1-DB39-6DD5-2F261C4C0F18}"/>
          </ac:spMkLst>
        </pc:spChg>
        <pc:spChg chg="add del">
          <ac:chgData name="Antonio Peric" userId="68157115d40ac8e2" providerId="LiveId" clId="{AB865978-72DF-4393-BA79-AF447691D77D}" dt="2022-11-25T14:31:45.858" v="1673" actId="26606"/>
          <ac:spMkLst>
            <pc:docMk/>
            <pc:sldMk cId="1270259511" sldId="294"/>
            <ac:spMk id="17" creationId="{BF02845A-8571-40C5-9F56-8F9B3F7C4E4C}"/>
          </ac:spMkLst>
        </pc:spChg>
        <pc:spChg chg="add mod">
          <ac:chgData name="Antonio Peric" userId="68157115d40ac8e2" providerId="LiveId" clId="{AB865978-72DF-4393-BA79-AF447691D77D}" dt="2022-11-25T14:39:36.339" v="1902" actId="27636"/>
          <ac:spMkLst>
            <pc:docMk/>
            <pc:sldMk cId="1270259511" sldId="294"/>
            <ac:spMk id="18" creationId="{AEA6BF5D-8A5B-E0FC-0674-F860A57F4915}"/>
          </ac:spMkLst>
        </pc:spChg>
        <pc:spChg chg="add del">
          <ac:chgData name="Antonio Peric" userId="68157115d40ac8e2" providerId="LiveId" clId="{AB865978-72DF-4393-BA79-AF447691D77D}" dt="2022-11-25T14:33:51.339" v="1748"/>
          <ac:spMkLst>
            <pc:docMk/>
            <pc:sldMk cId="1270259511" sldId="294"/>
            <ac:spMk id="20" creationId="{145BC915-E582-0916-8EDA-14575E06D5E9}"/>
          </ac:spMkLst>
        </pc:spChg>
        <pc:spChg chg="add del">
          <ac:chgData name="Antonio Peric" userId="68157115d40ac8e2" providerId="LiveId" clId="{AB865978-72DF-4393-BA79-AF447691D77D}" dt="2022-11-25T14:33:53.918" v="1750"/>
          <ac:spMkLst>
            <pc:docMk/>
            <pc:sldMk cId="1270259511" sldId="294"/>
            <ac:spMk id="21" creationId="{EE6C0545-49CB-C452-270F-C581B0904FD5}"/>
          </ac:spMkLst>
        </pc:spChg>
        <pc:spChg chg="add del">
          <ac:chgData name="Antonio Peric" userId="68157115d40ac8e2" providerId="LiveId" clId="{AB865978-72DF-4393-BA79-AF447691D77D}" dt="2022-11-25T14:34:45.333" v="1777"/>
          <ac:spMkLst>
            <pc:docMk/>
            <pc:sldMk cId="1270259511" sldId="294"/>
            <ac:spMk id="22" creationId="{7C1D57A3-E836-33A3-A42E-D67CB01CA94F}"/>
          </ac:spMkLst>
        </pc:spChg>
        <pc:spChg chg="add mod">
          <ac:chgData name="Antonio Peric" userId="68157115d40ac8e2" providerId="LiveId" clId="{AB865978-72DF-4393-BA79-AF447691D77D}" dt="2022-11-25T14:36:13.222" v="1800" actId="1076"/>
          <ac:spMkLst>
            <pc:docMk/>
            <pc:sldMk cId="1270259511" sldId="294"/>
            <ac:spMk id="23" creationId="{0D264500-8112-4E92-EE86-FA34E9C34BC6}"/>
          </ac:spMkLst>
        </pc:spChg>
        <pc:spChg chg="add mod">
          <ac:chgData name="Antonio Peric" userId="68157115d40ac8e2" providerId="LiveId" clId="{AB865978-72DF-4393-BA79-AF447691D77D}" dt="2022-11-25T14:36:33.961" v="1813" actId="1076"/>
          <ac:spMkLst>
            <pc:docMk/>
            <pc:sldMk cId="1270259511" sldId="294"/>
            <ac:spMk id="25" creationId="{CE910388-B0B9-32DC-0621-10D3B55C1DEA}"/>
          </ac:spMkLst>
        </pc:spChg>
        <pc:spChg chg="add mod">
          <ac:chgData name="Antonio Peric" userId="68157115d40ac8e2" providerId="LiveId" clId="{AB865978-72DF-4393-BA79-AF447691D77D}" dt="2022-11-25T14:37:47.778" v="1830" actId="1036"/>
          <ac:spMkLst>
            <pc:docMk/>
            <pc:sldMk cId="1270259511" sldId="294"/>
            <ac:spMk id="26" creationId="{EE142963-29BE-C6ED-41B6-FCEC049D7140}"/>
          </ac:spMkLst>
        </pc:spChg>
        <pc:spChg chg="add mod">
          <ac:chgData name="Antonio Peric" userId="68157115d40ac8e2" providerId="LiveId" clId="{AB865978-72DF-4393-BA79-AF447691D77D}" dt="2022-11-25T14:38:10.113" v="1866" actId="14100"/>
          <ac:spMkLst>
            <pc:docMk/>
            <pc:sldMk cId="1270259511" sldId="294"/>
            <ac:spMk id="27" creationId="{56EF2DD1-90CE-0A1D-DE5C-CD6AA2881DE8}"/>
          </ac:spMkLst>
        </pc:spChg>
        <pc:picChg chg="del">
          <ac:chgData name="Antonio Peric" userId="68157115d40ac8e2" providerId="LiveId" clId="{AB865978-72DF-4393-BA79-AF447691D77D}" dt="2022-11-25T14:30:18.888" v="1634" actId="478"/>
          <ac:picMkLst>
            <pc:docMk/>
            <pc:sldMk cId="1270259511" sldId="294"/>
            <ac:picMk id="5" creationId="{7F20D7C0-92EA-821C-0F00-4665F6BEC09C}"/>
          </ac:picMkLst>
        </pc:picChg>
        <pc:picChg chg="add del mod ord">
          <ac:chgData name="Antonio Peric" userId="68157115d40ac8e2" providerId="LiveId" clId="{AB865978-72DF-4393-BA79-AF447691D77D}" dt="2022-11-25T14:31:57.483" v="1683" actId="22"/>
          <ac:picMkLst>
            <pc:docMk/>
            <pc:sldMk cId="1270259511" sldId="294"/>
            <ac:picMk id="10" creationId="{9F21F0FE-5698-D54E-5576-897382A5A10D}"/>
          </ac:picMkLst>
        </pc:picChg>
        <pc:picChg chg="add del mod">
          <ac:chgData name="Antonio Peric" userId="68157115d40ac8e2" providerId="LiveId" clId="{AB865978-72DF-4393-BA79-AF447691D77D}" dt="2022-11-25T14:32:08.069" v="1688" actId="478"/>
          <ac:picMkLst>
            <pc:docMk/>
            <pc:sldMk cId="1270259511" sldId="294"/>
            <ac:picMk id="11" creationId="{1024169C-718B-5C49-3A18-128546C18E63}"/>
          </ac:picMkLst>
        </pc:picChg>
        <pc:picChg chg="add mod">
          <ac:chgData name="Antonio Peric" userId="68157115d40ac8e2" providerId="LiveId" clId="{AB865978-72DF-4393-BA79-AF447691D77D}" dt="2022-11-25T14:38:13.990" v="1868" actId="1076"/>
          <ac:picMkLst>
            <pc:docMk/>
            <pc:sldMk cId="1270259511" sldId="294"/>
            <ac:picMk id="16" creationId="{0FD063A8-706F-3140-11C7-643AC06910C6}"/>
          </ac:picMkLst>
        </pc:picChg>
        <pc:picChg chg="add del mod">
          <ac:chgData name="Antonio Peric" userId="68157115d40ac8e2" providerId="LiveId" clId="{AB865978-72DF-4393-BA79-AF447691D77D}" dt="2022-11-25T14:36:22.119" v="1802"/>
          <ac:picMkLst>
            <pc:docMk/>
            <pc:sldMk cId="1270259511" sldId="294"/>
            <ac:picMk id="24" creationId="{6546CD3A-CDE1-4D44-5DB5-357621536E89}"/>
          </ac:picMkLst>
        </pc:picChg>
        <pc:cxnChg chg="add del">
          <ac:chgData name="Antonio Peric" userId="68157115d40ac8e2" providerId="LiveId" clId="{AB865978-72DF-4393-BA79-AF447691D77D}" dt="2022-11-25T14:31:45.858" v="1673" actId="26606"/>
          <ac:cxnSpMkLst>
            <pc:docMk/>
            <pc:sldMk cId="1270259511" sldId="294"/>
            <ac:cxnSpMk id="19" creationId="{F30BB598-81B4-41BB-BC44-CD9C29AE2EAB}"/>
          </ac:cxnSpMkLst>
        </pc:cxnChg>
      </pc:sldChg>
      <pc:sldChg chg="add del">
        <pc:chgData name="Antonio Peric" userId="68157115d40ac8e2" providerId="LiveId" clId="{AB865978-72DF-4393-BA79-AF447691D77D}" dt="2022-11-25T14:35:08.312" v="1779" actId="47"/>
        <pc:sldMkLst>
          <pc:docMk/>
          <pc:sldMk cId="910999865" sldId="295"/>
        </pc:sldMkLst>
      </pc:sldChg>
      <pc:sldChg chg="addSp delSp modSp add modAnim">
        <pc:chgData name="Antonio Peric" userId="68157115d40ac8e2" providerId="LiveId" clId="{AB865978-72DF-4393-BA79-AF447691D77D}" dt="2022-11-25T14:39:59.623" v="1905"/>
        <pc:sldMkLst>
          <pc:docMk/>
          <pc:sldMk cId="1811150223" sldId="295"/>
        </pc:sldMkLst>
        <pc:spChg chg="del">
          <ac:chgData name="Antonio Peric" userId="68157115d40ac8e2" providerId="LiveId" clId="{AB865978-72DF-4393-BA79-AF447691D77D}" dt="2022-11-25T14:39:50.690" v="1904" actId="478"/>
          <ac:spMkLst>
            <pc:docMk/>
            <pc:sldMk cId="1811150223" sldId="295"/>
            <ac:spMk id="3" creationId="{E00E8125-9650-B7D2-EC5B-B66A194D7218}"/>
          </ac:spMkLst>
        </pc:spChg>
        <pc:spChg chg="del">
          <ac:chgData name="Antonio Peric" userId="68157115d40ac8e2" providerId="LiveId" clId="{AB865978-72DF-4393-BA79-AF447691D77D}" dt="2022-11-25T14:39:50.690" v="1904" actId="478"/>
          <ac:spMkLst>
            <pc:docMk/>
            <pc:sldMk cId="1811150223" sldId="295"/>
            <ac:spMk id="4" creationId="{E1AEF233-300C-6EE5-8C55-EFC32BCF198C}"/>
          </ac:spMkLst>
        </pc:spChg>
        <pc:spChg chg="add mod">
          <ac:chgData name="Antonio Peric" userId="68157115d40ac8e2" providerId="LiveId" clId="{AB865978-72DF-4393-BA79-AF447691D77D}" dt="2022-11-25T14:39:59.623" v="1905"/>
          <ac:spMkLst>
            <pc:docMk/>
            <pc:sldMk cId="1811150223" sldId="295"/>
            <ac:spMk id="10" creationId="{56BFBC3B-24F0-C1F7-2C07-903C85D348D9}"/>
          </ac:spMkLst>
        </pc:spChg>
        <pc:spChg chg="add mod">
          <ac:chgData name="Antonio Peric" userId="68157115d40ac8e2" providerId="LiveId" clId="{AB865978-72DF-4393-BA79-AF447691D77D}" dt="2022-11-25T14:39:59.623" v="1905"/>
          <ac:spMkLst>
            <pc:docMk/>
            <pc:sldMk cId="1811150223" sldId="295"/>
            <ac:spMk id="11" creationId="{A3A94BA9-5A64-CBBD-8E5C-8D75E514F545}"/>
          </ac:spMkLst>
        </pc:spChg>
        <pc:picChg chg="add mod">
          <ac:chgData name="Antonio Peric" userId="68157115d40ac8e2" providerId="LiveId" clId="{AB865978-72DF-4393-BA79-AF447691D77D}" dt="2022-11-25T14:39:59.623" v="1905"/>
          <ac:picMkLst>
            <pc:docMk/>
            <pc:sldMk cId="1811150223" sldId="295"/>
            <ac:picMk id="9" creationId="{8510B7DD-293B-7653-C4D0-4B10FF65BF24}"/>
          </ac:picMkLst>
        </pc:picChg>
        <pc:picChg chg="del">
          <ac:chgData name="Antonio Peric" userId="68157115d40ac8e2" providerId="LiveId" clId="{AB865978-72DF-4393-BA79-AF447691D77D}" dt="2022-11-25T14:39:50.690" v="1904" actId="478"/>
          <ac:picMkLst>
            <pc:docMk/>
            <pc:sldMk cId="1811150223" sldId="295"/>
            <ac:picMk id="1044" creationId="{E37FA129-CB01-9B61-9EBD-B54045F27E7C}"/>
          </ac:picMkLst>
        </pc:picChg>
      </pc:sldChg>
      <pc:sldChg chg="addSp delSp modSp add mod setBg delAnim">
        <pc:chgData name="Antonio Peric" userId="68157115d40ac8e2" providerId="LiveId" clId="{AB865978-72DF-4393-BA79-AF447691D77D}" dt="2022-11-25T14:49:04.406" v="1982" actId="1076"/>
        <pc:sldMkLst>
          <pc:docMk/>
          <pc:sldMk cId="155697871" sldId="296"/>
        </pc:sldMkLst>
        <pc:spChg chg="mod ord">
          <ac:chgData name="Antonio Peric" userId="68157115d40ac8e2" providerId="LiveId" clId="{AB865978-72DF-4393-BA79-AF447691D77D}" dt="2022-11-25T14:48:09.419" v="1961" actId="20577"/>
          <ac:spMkLst>
            <pc:docMk/>
            <pc:sldMk cId="155697871" sldId="296"/>
            <ac:spMk id="8" creationId="{9FCDBDDB-CCC3-B34F-29AB-99F1E81F4985}"/>
          </ac:spMkLst>
        </pc:spChg>
        <pc:spChg chg="add del">
          <ac:chgData name="Antonio Peric" userId="68157115d40ac8e2" providerId="LiveId" clId="{AB865978-72DF-4393-BA79-AF447691D77D}" dt="2022-11-25T14:41:54.166" v="1921" actId="26606"/>
          <ac:spMkLst>
            <pc:docMk/>
            <pc:sldMk cId="155697871" sldId="296"/>
            <ac:spMk id="15" creationId="{F69F96FE-C3F5-4F02-8428-78ADCB975ED9}"/>
          </ac:spMkLst>
        </pc:spChg>
        <pc:spChg chg="add del">
          <ac:chgData name="Antonio Peric" userId="68157115d40ac8e2" providerId="LiveId" clId="{AB865978-72DF-4393-BA79-AF447691D77D}" dt="2022-11-25T14:41:54.166" v="1921" actId="26606"/>
          <ac:spMkLst>
            <pc:docMk/>
            <pc:sldMk cId="155697871" sldId="296"/>
            <ac:spMk id="17" creationId="{F80C6B76-4D7E-4FE2-84E4-C4734B2B49EE}"/>
          </ac:spMkLst>
        </pc:spChg>
        <pc:spChg chg="del">
          <ac:chgData name="Antonio Peric" userId="68157115d40ac8e2" providerId="LiveId" clId="{AB865978-72DF-4393-BA79-AF447691D77D}" dt="2022-11-25T14:40:09.268" v="1907" actId="478"/>
          <ac:spMkLst>
            <pc:docMk/>
            <pc:sldMk cId="155697871" sldId="296"/>
            <ac:spMk id="18" creationId="{AEA6BF5D-8A5B-E0FC-0674-F860A57F4915}"/>
          </ac:spMkLst>
        </pc:spChg>
        <pc:spChg chg="del">
          <ac:chgData name="Antonio Peric" userId="68157115d40ac8e2" providerId="LiveId" clId="{AB865978-72DF-4393-BA79-AF447691D77D}" dt="2022-11-25T14:40:14.719" v="1916" actId="478"/>
          <ac:spMkLst>
            <pc:docMk/>
            <pc:sldMk cId="155697871" sldId="296"/>
            <ac:spMk id="23" creationId="{0D264500-8112-4E92-EE86-FA34E9C34BC6}"/>
          </ac:spMkLst>
        </pc:spChg>
        <pc:spChg chg="del">
          <ac:chgData name="Antonio Peric" userId="68157115d40ac8e2" providerId="LiveId" clId="{AB865978-72DF-4393-BA79-AF447691D77D}" dt="2022-11-25T14:40:14.719" v="1916" actId="478"/>
          <ac:spMkLst>
            <pc:docMk/>
            <pc:sldMk cId="155697871" sldId="296"/>
            <ac:spMk id="25" creationId="{CE910388-B0B9-32DC-0621-10D3B55C1DEA}"/>
          </ac:spMkLst>
        </pc:spChg>
        <pc:spChg chg="del">
          <ac:chgData name="Antonio Peric" userId="68157115d40ac8e2" providerId="LiveId" clId="{AB865978-72DF-4393-BA79-AF447691D77D}" dt="2022-11-25T14:40:14.719" v="1916" actId="478"/>
          <ac:spMkLst>
            <pc:docMk/>
            <pc:sldMk cId="155697871" sldId="296"/>
            <ac:spMk id="26" creationId="{EE142963-29BE-C6ED-41B6-FCEC049D7140}"/>
          </ac:spMkLst>
        </pc:spChg>
        <pc:spChg chg="del">
          <ac:chgData name="Antonio Peric" userId="68157115d40ac8e2" providerId="LiveId" clId="{AB865978-72DF-4393-BA79-AF447691D77D}" dt="2022-11-25T14:40:14.719" v="1916" actId="478"/>
          <ac:spMkLst>
            <pc:docMk/>
            <pc:sldMk cId="155697871" sldId="296"/>
            <ac:spMk id="27" creationId="{56EF2DD1-90CE-0A1D-DE5C-CD6AA2881DE8}"/>
          </ac:spMkLst>
        </pc:spChg>
        <pc:picChg chg="add del mod">
          <ac:chgData name="Antonio Peric" userId="68157115d40ac8e2" providerId="LiveId" clId="{AB865978-72DF-4393-BA79-AF447691D77D}" dt="2022-11-25T14:42:23.383" v="1925" actId="478"/>
          <ac:picMkLst>
            <pc:docMk/>
            <pc:sldMk cId="155697871" sldId="296"/>
            <ac:picMk id="3" creationId="{387B5659-F82C-1E85-1703-C95A367616D0}"/>
          </ac:picMkLst>
        </pc:picChg>
        <pc:picChg chg="add del mod">
          <ac:chgData name="Antonio Peric" userId="68157115d40ac8e2" providerId="LiveId" clId="{AB865978-72DF-4393-BA79-AF447691D77D}" dt="2022-11-25T14:48:45.372" v="1962" actId="478"/>
          <ac:picMkLst>
            <pc:docMk/>
            <pc:sldMk cId="155697871" sldId="296"/>
            <ac:picMk id="5" creationId="{6CEAD0CC-C707-081C-08D0-5D1CF4348397}"/>
          </ac:picMkLst>
        </pc:picChg>
        <pc:picChg chg="add mod">
          <ac:chgData name="Antonio Peric" userId="68157115d40ac8e2" providerId="LiveId" clId="{AB865978-72DF-4393-BA79-AF447691D77D}" dt="2022-11-25T14:49:04.406" v="1982" actId="1076"/>
          <ac:picMkLst>
            <pc:docMk/>
            <pc:sldMk cId="155697871" sldId="296"/>
            <ac:picMk id="7" creationId="{9E46624F-803D-EEC3-77DD-BEF9C56E9269}"/>
          </ac:picMkLst>
        </pc:picChg>
        <pc:picChg chg="del">
          <ac:chgData name="Antonio Peric" userId="68157115d40ac8e2" providerId="LiveId" clId="{AB865978-72DF-4393-BA79-AF447691D77D}" dt="2022-11-25T14:40:14.719" v="1916" actId="478"/>
          <ac:picMkLst>
            <pc:docMk/>
            <pc:sldMk cId="155697871" sldId="296"/>
            <ac:picMk id="16" creationId="{0FD063A8-706F-3140-11C7-643AC06910C6}"/>
          </ac:picMkLst>
        </pc:picChg>
        <pc:cxnChg chg="add del">
          <ac:chgData name="Antonio Peric" userId="68157115d40ac8e2" providerId="LiveId" clId="{AB865978-72DF-4393-BA79-AF447691D77D}" dt="2022-11-25T14:41:54.166" v="1921" actId="26606"/>
          <ac:cxnSpMkLst>
            <pc:docMk/>
            <pc:sldMk cId="155697871" sldId="296"/>
            <ac:cxnSpMk id="13" creationId="{EAD4CCDA-06BF-4D2A-B44F-195AEC0B5B22}"/>
          </ac:cxnSpMkLst>
        </pc:cxnChg>
        <pc:cxnChg chg="add del">
          <ac:chgData name="Antonio Peric" userId="68157115d40ac8e2" providerId="LiveId" clId="{AB865978-72DF-4393-BA79-AF447691D77D}" dt="2022-11-25T14:41:54.166" v="1921" actId="26606"/>
          <ac:cxnSpMkLst>
            <pc:docMk/>
            <pc:sldMk cId="155697871" sldId="296"/>
            <ac:cxnSpMk id="19" creationId="{16BEECB0-0766-4C59-B86E-5D26B7D8EF4D}"/>
          </ac:cxnSpMkLst>
        </pc:cxnChg>
      </pc:sldChg>
      <pc:sldChg chg="addSp delSp modSp add mod modTransition delAnim modAnim">
        <pc:chgData name="Antonio Peric" userId="68157115d40ac8e2" providerId="LiveId" clId="{AB865978-72DF-4393-BA79-AF447691D77D}" dt="2022-11-25T14:52:37.397" v="2046"/>
        <pc:sldMkLst>
          <pc:docMk/>
          <pc:sldMk cId="3382037031" sldId="297"/>
        </pc:sldMkLst>
        <pc:spChg chg="mod">
          <ac:chgData name="Antonio Peric" userId="68157115d40ac8e2" providerId="LiveId" clId="{AB865978-72DF-4393-BA79-AF447691D77D}" dt="2022-11-25T14:51:47.349" v="2037" actId="1076"/>
          <ac:spMkLst>
            <pc:docMk/>
            <pc:sldMk cId="3382037031" sldId="297"/>
            <ac:spMk id="7" creationId="{C85E82EA-DD40-32D4-8D59-4C04D6C55003}"/>
          </ac:spMkLst>
        </pc:spChg>
        <pc:spChg chg="del">
          <ac:chgData name="Antonio Peric" userId="68157115d40ac8e2" providerId="LiveId" clId="{AB865978-72DF-4393-BA79-AF447691D77D}" dt="2022-11-25T14:52:08.187" v="2042" actId="478"/>
          <ac:spMkLst>
            <pc:docMk/>
            <pc:sldMk cId="3382037031" sldId="297"/>
            <ac:spMk id="10" creationId="{56BFBC3B-24F0-C1F7-2C07-903C85D348D9}"/>
          </ac:spMkLst>
        </pc:spChg>
        <pc:spChg chg="del">
          <ac:chgData name="Antonio Peric" userId="68157115d40ac8e2" providerId="LiveId" clId="{AB865978-72DF-4393-BA79-AF447691D77D}" dt="2022-11-25T14:52:06.094" v="2041" actId="478"/>
          <ac:spMkLst>
            <pc:docMk/>
            <pc:sldMk cId="3382037031" sldId="297"/>
            <ac:spMk id="11" creationId="{A3A94BA9-5A64-CBBD-8E5C-8D75E514F545}"/>
          </ac:spMkLst>
        </pc:spChg>
        <pc:spChg chg="add mod">
          <ac:chgData name="Antonio Peric" userId="68157115d40ac8e2" providerId="LiveId" clId="{AB865978-72DF-4393-BA79-AF447691D77D}" dt="2022-11-25T14:52:17.630" v="2043"/>
          <ac:spMkLst>
            <pc:docMk/>
            <pc:sldMk cId="3382037031" sldId="297"/>
            <ac:spMk id="12" creationId="{A880AFE9-FD6A-AFB1-0199-42C55FE8603B}"/>
          </ac:spMkLst>
        </pc:spChg>
        <pc:spChg chg="add mod">
          <ac:chgData name="Antonio Peric" userId="68157115d40ac8e2" providerId="LiveId" clId="{AB865978-72DF-4393-BA79-AF447691D77D}" dt="2022-11-25T14:52:17.630" v="2043"/>
          <ac:spMkLst>
            <pc:docMk/>
            <pc:sldMk cId="3382037031" sldId="297"/>
            <ac:spMk id="13" creationId="{D03651D1-D893-197F-45E2-FB9D71F4CEEB}"/>
          </ac:spMkLst>
        </pc:spChg>
        <pc:spChg chg="mod">
          <ac:chgData name="Antonio Peric" userId="68157115d40ac8e2" providerId="LiveId" clId="{AB865978-72DF-4393-BA79-AF447691D77D}" dt="2022-11-25T14:51:24.128" v="2023" actId="20577"/>
          <ac:spMkLst>
            <pc:docMk/>
            <pc:sldMk cId="3382037031" sldId="297"/>
            <ac:spMk id="18" creationId="{A129675B-8B5D-CF32-89F0-419805A4D574}"/>
          </ac:spMkLst>
        </pc:spChg>
        <pc:spChg chg="mod">
          <ac:chgData name="Antonio Peric" userId="68157115d40ac8e2" providerId="LiveId" clId="{AB865978-72DF-4393-BA79-AF447691D77D}" dt="2022-11-25T14:52:25.936" v="2044" actId="1076"/>
          <ac:spMkLst>
            <pc:docMk/>
            <pc:sldMk cId="3382037031" sldId="297"/>
            <ac:spMk id="21" creationId="{E7A44EA9-1781-B015-6FDF-D29326C11754}"/>
          </ac:spMkLst>
        </pc:spChg>
        <pc:picChg chg="add mod">
          <ac:chgData name="Antonio Peric" userId="68157115d40ac8e2" providerId="LiveId" clId="{AB865978-72DF-4393-BA79-AF447691D77D}" dt="2022-11-25T14:52:25.936" v="2044" actId="1076"/>
          <ac:picMkLst>
            <pc:docMk/>
            <pc:sldMk cId="3382037031" sldId="297"/>
            <ac:picMk id="3" creationId="{79EAF3DE-3AE3-2D81-5EB9-7AD6908167B9}"/>
          </ac:picMkLst>
        </pc:picChg>
        <pc:picChg chg="add mod">
          <ac:chgData name="Antonio Peric" userId="68157115d40ac8e2" providerId="LiveId" clId="{AB865978-72DF-4393-BA79-AF447691D77D}" dt="2022-11-25T14:52:17.630" v="2043"/>
          <ac:picMkLst>
            <pc:docMk/>
            <pc:sldMk cId="3382037031" sldId="297"/>
            <ac:picMk id="4" creationId="{09835949-6369-C249-56AC-B3F7D65B0801}"/>
          </ac:picMkLst>
        </pc:picChg>
        <pc:picChg chg="del">
          <ac:chgData name="Antonio Peric" userId="68157115d40ac8e2" providerId="LiveId" clId="{AB865978-72DF-4393-BA79-AF447691D77D}" dt="2022-11-25T14:51:21.048" v="2016" actId="478"/>
          <ac:picMkLst>
            <pc:docMk/>
            <pc:sldMk cId="3382037031" sldId="297"/>
            <ac:picMk id="5" creationId="{ADED0EC2-1D4B-C01A-120C-0EEA94EB132C}"/>
          </ac:picMkLst>
        </pc:picChg>
        <pc:picChg chg="mod">
          <ac:chgData name="Antonio Peric" userId="68157115d40ac8e2" providerId="LiveId" clId="{AB865978-72DF-4393-BA79-AF447691D77D}" dt="2022-11-25T14:51:47.349" v="2037" actId="1076"/>
          <ac:picMkLst>
            <pc:docMk/>
            <pc:sldMk cId="3382037031" sldId="297"/>
            <ac:picMk id="6" creationId="{A19D7352-DE18-8DC0-9561-69440BA0823C}"/>
          </ac:picMkLst>
        </pc:picChg>
        <pc:picChg chg="mod">
          <ac:chgData name="Antonio Peric" userId="68157115d40ac8e2" providerId="LiveId" clId="{AB865978-72DF-4393-BA79-AF447691D77D}" dt="2022-11-25T14:51:47.349" v="2037" actId="1076"/>
          <ac:picMkLst>
            <pc:docMk/>
            <pc:sldMk cId="3382037031" sldId="297"/>
            <ac:picMk id="8" creationId="{6B9FB263-FADC-64FE-AA2D-B7D7C7AC7074}"/>
          </ac:picMkLst>
        </pc:picChg>
        <pc:picChg chg="del">
          <ac:chgData name="Antonio Peric" userId="68157115d40ac8e2" providerId="LiveId" clId="{AB865978-72DF-4393-BA79-AF447691D77D}" dt="2022-11-25T14:52:06.094" v="2041" actId="478"/>
          <ac:picMkLst>
            <pc:docMk/>
            <pc:sldMk cId="3382037031" sldId="297"/>
            <ac:picMk id="9" creationId="{8510B7DD-293B-7653-C4D0-4B10FF65BF24}"/>
          </ac:picMkLst>
        </pc:picChg>
      </pc:sldChg>
      <pc:sldChg chg="addSp delSp modSp add mod">
        <pc:chgData name="Antonio Peric" userId="68157115d40ac8e2" providerId="LiveId" clId="{AB865978-72DF-4393-BA79-AF447691D77D}" dt="2022-11-25T14:56:37.574" v="2112" actId="20577"/>
        <pc:sldMkLst>
          <pc:docMk/>
          <pc:sldMk cId="1996026563" sldId="298"/>
        </pc:sldMkLst>
        <pc:spChg chg="add mod">
          <ac:chgData name="Antonio Peric" userId="68157115d40ac8e2" providerId="LiveId" clId="{AB865978-72DF-4393-BA79-AF447691D77D}" dt="2022-11-25T14:56:32.278" v="2105" actId="1076"/>
          <ac:spMkLst>
            <pc:docMk/>
            <pc:sldMk cId="1996026563" sldId="298"/>
            <ac:spMk id="4" creationId="{1BC8EF86-42A7-2AAB-67A6-DA33B7E91EE0}"/>
          </ac:spMkLst>
        </pc:spChg>
        <pc:spChg chg="mod">
          <ac:chgData name="Antonio Peric" userId="68157115d40ac8e2" providerId="LiveId" clId="{AB865978-72DF-4393-BA79-AF447691D77D}" dt="2022-11-25T14:56:37.574" v="2112" actId="20577"/>
          <ac:spMkLst>
            <pc:docMk/>
            <pc:sldMk cId="1996026563" sldId="298"/>
            <ac:spMk id="8" creationId="{9FCDBDDB-CCC3-B34F-29AB-99F1E81F4985}"/>
          </ac:spMkLst>
        </pc:spChg>
        <pc:picChg chg="add mod">
          <ac:chgData name="Antonio Peric" userId="68157115d40ac8e2" providerId="LiveId" clId="{AB865978-72DF-4393-BA79-AF447691D77D}" dt="2022-11-25T14:56:30.545" v="2104" actId="1076"/>
          <ac:picMkLst>
            <pc:docMk/>
            <pc:sldMk cId="1996026563" sldId="298"/>
            <ac:picMk id="3" creationId="{161F0220-1BA5-B277-CF29-15D6E6E3E894}"/>
          </ac:picMkLst>
        </pc:picChg>
        <pc:picChg chg="del">
          <ac:chgData name="Antonio Peric" userId="68157115d40ac8e2" providerId="LiveId" clId="{AB865978-72DF-4393-BA79-AF447691D77D}" dt="2022-11-25T14:53:29.315" v="2065" actId="478"/>
          <ac:picMkLst>
            <pc:docMk/>
            <pc:sldMk cId="1996026563" sldId="298"/>
            <ac:picMk id="7" creationId="{9E46624F-803D-EEC3-77DD-BEF9C56E9269}"/>
          </ac:picMkLst>
        </pc:picChg>
      </pc:sldChg>
      <pc:sldChg chg="addSp delSp modSp add modTransition modAnim">
        <pc:chgData name="Antonio Peric" userId="68157115d40ac8e2" providerId="LiveId" clId="{AB865978-72DF-4393-BA79-AF447691D77D}" dt="2022-11-25T15:01:55.821" v="2189"/>
        <pc:sldMkLst>
          <pc:docMk/>
          <pc:sldMk cId="2392079845" sldId="299"/>
        </pc:sldMkLst>
        <pc:spChg chg="add mod">
          <ac:chgData name="Antonio Peric" userId="68157115d40ac8e2" providerId="LiveId" clId="{AB865978-72DF-4393-BA79-AF447691D77D}" dt="2022-11-25T14:56:54.793" v="2117"/>
          <ac:spMkLst>
            <pc:docMk/>
            <pc:sldMk cId="2392079845" sldId="299"/>
            <ac:spMk id="9" creationId="{2997097F-E34B-63D6-361C-030F0796D879}"/>
          </ac:spMkLst>
        </pc:spChg>
        <pc:spChg chg="add mod">
          <ac:chgData name="Antonio Peric" userId="68157115d40ac8e2" providerId="LiveId" clId="{AB865978-72DF-4393-BA79-AF447691D77D}" dt="2022-11-25T14:56:54.793" v="2117"/>
          <ac:spMkLst>
            <pc:docMk/>
            <pc:sldMk cId="2392079845" sldId="299"/>
            <ac:spMk id="10" creationId="{C91C45F8-5F50-6115-C55E-7A8EB90189D7}"/>
          </ac:spMkLst>
        </pc:spChg>
        <pc:spChg chg="add del">
          <ac:chgData name="Antonio Peric" userId="68157115d40ac8e2" providerId="LiveId" clId="{AB865978-72DF-4393-BA79-AF447691D77D}" dt="2022-11-25T14:56:50.134" v="2116" actId="478"/>
          <ac:spMkLst>
            <pc:docMk/>
            <pc:sldMk cId="2392079845" sldId="299"/>
            <ac:spMk id="12" creationId="{A880AFE9-FD6A-AFB1-0199-42C55FE8603B}"/>
          </ac:spMkLst>
        </pc:spChg>
        <pc:spChg chg="add del">
          <ac:chgData name="Antonio Peric" userId="68157115d40ac8e2" providerId="LiveId" clId="{AB865978-72DF-4393-BA79-AF447691D77D}" dt="2022-11-25T14:56:50.134" v="2116" actId="478"/>
          <ac:spMkLst>
            <pc:docMk/>
            <pc:sldMk cId="2392079845" sldId="299"/>
            <ac:spMk id="13" creationId="{D03651D1-D893-197F-45E2-FB9D71F4CEEB}"/>
          </ac:spMkLst>
        </pc:spChg>
        <pc:picChg chg="add del">
          <ac:chgData name="Antonio Peric" userId="68157115d40ac8e2" providerId="LiveId" clId="{AB865978-72DF-4393-BA79-AF447691D77D}" dt="2022-11-25T14:56:47.430" v="2115" actId="478"/>
          <ac:picMkLst>
            <pc:docMk/>
            <pc:sldMk cId="2392079845" sldId="299"/>
            <ac:picMk id="3" creationId="{79EAF3DE-3AE3-2D81-5EB9-7AD6908167B9}"/>
          </ac:picMkLst>
        </pc:picChg>
        <pc:picChg chg="add del">
          <ac:chgData name="Antonio Peric" userId="68157115d40ac8e2" providerId="LiveId" clId="{AB865978-72DF-4393-BA79-AF447691D77D}" dt="2022-11-25T14:56:50.134" v="2116" actId="478"/>
          <ac:picMkLst>
            <pc:docMk/>
            <pc:sldMk cId="2392079845" sldId="299"/>
            <ac:picMk id="4" creationId="{09835949-6369-C249-56AC-B3F7D65B0801}"/>
          </ac:picMkLst>
        </pc:picChg>
        <pc:picChg chg="add mod">
          <ac:chgData name="Antonio Peric" userId="68157115d40ac8e2" providerId="LiveId" clId="{AB865978-72DF-4393-BA79-AF447691D77D}" dt="2022-11-25T14:56:54.793" v="2117"/>
          <ac:picMkLst>
            <pc:docMk/>
            <pc:sldMk cId="2392079845" sldId="299"/>
            <ac:picMk id="5" creationId="{DA330482-71B2-8FBF-56A1-6B8FD5BF5086}"/>
          </ac:picMkLst>
        </pc:picChg>
      </pc:sldChg>
      <pc:sldChg chg="addSp delSp modSp add mod setBg">
        <pc:chgData name="Antonio Peric" userId="68157115d40ac8e2" providerId="LiveId" clId="{AB865978-72DF-4393-BA79-AF447691D77D}" dt="2022-11-25T14:59:09.757" v="2165" actId="14100"/>
        <pc:sldMkLst>
          <pc:docMk/>
          <pc:sldMk cId="1700562641" sldId="300"/>
        </pc:sldMkLst>
        <pc:spChg chg="del">
          <ac:chgData name="Antonio Peric" userId="68157115d40ac8e2" providerId="LiveId" clId="{AB865978-72DF-4393-BA79-AF447691D77D}" dt="2022-11-25T14:57:22.223" v="2121" actId="478"/>
          <ac:spMkLst>
            <pc:docMk/>
            <pc:sldMk cId="1700562641" sldId="300"/>
            <ac:spMk id="4" creationId="{1BC8EF86-42A7-2AAB-67A6-DA33B7E91EE0}"/>
          </ac:spMkLst>
        </pc:spChg>
        <pc:spChg chg="mod ord">
          <ac:chgData name="Antonio Peric" userId="68157115d40ac8e2" providerId="LiveId" clId="{AB865978-72DF-4393-BA79-AF447691D77D}" dt="2022-11-25T14:58:38.235" v="2147" actId="1076"/>
          <ac:spMkLst>
            <pc:docMk/>
            <pc:sldMk cId="1700562641" sldId="300"/>
            <ac:spMk id="8" creationId="{9FCDBDDB-CCC3-B34F-29AB-99F1E81F4985}"/>
          </ac:spMkLst>
        </pc:spChg>
        <pc:spChg chg="add del">
          <ac:chgData name="Antonio Peric" userId="68157115d40ac8e2" providerId="LiveId" clId="{AB865978-72DF-4393-BA79-AF447691D77D}" dt="2022-11-25T14:58:07.228" v="2136" actId="26606"/>
          <ac:spMkLst>
            <pc:docMk/>
            <pc:sldMk cId="1700562641" sldId="300"/>
            <ac:spMk id="15" creationId="{F69F96FE-C3F5-4F02-8428-78ADCB975ED9}"/>
          </ac:spMkLst>
        </pc:spChg>
        <pc:spChg chg="add del">
          <ac:chgData name="Antonio Peric" userId="68157115d40ac8e2" providerId="LiveId" clId="{AB865978-72DF-4393-BA79-AF447691D77D}" dt="2022-11-25T14:58:07.228" v="2136" actId="26606"/>
          <ac:spMkLst>
            <pc:docMk/>
            <pc:sldMk cId="1700562641" sldId="300"/>
            <ac:spMk id="17" creationId="{F80C6B76-4D7E-4FE2-84E4-C4734B2B49EE}"/>
          </ac:spMkLst>
        </pc:spChg>
        <pc:picChg chg="del">
          <ac:chgData name="Antonio Peric" userId="68157115d40ac8e2" providerId="LiveId" clId="{AB865978-72DF-4393-BA79-AF447691D77D}" dt="2022-11-25T14:57:21.088" v="2120" actId="478"/>
          <ac:picMkLst>
            <pc:docMk/>
            <pc:sldMk cId="1700562641" sldId="300"/>
            <ac:picMk id="3" creationId="{161F0220-1BA5-B277-CF29-15D6E6E3E894}"/>
          </ac:picMkLst>
        </pc:picChg>
        <pc:picChg chg="add mod ord">
          <ac:chgData name="Antonio Peric" userId="68157115d40ac8e2" providerId="LiveId" clId="{AB865978-72DF-4393-BA79-AF447691D77D}" dt="2022-11-25T14:58:28.887" v="2144" actId="1076"/>
          <ac:picMkLst>
            <pc:docMk/>
            <pc:sldMk cId="1700562641" sldId="300"/>
            <ac:picMk id="5" creationId="{F6BCF78B-35EF-70AF-0A79-B209EE7D00E4}"/>
          </ac:picMkLst>
        </pc:picChg>
        <pc:cxnChg chg="add mod">
          <ac:chgData name="Antonio Peric" userId="68157115d40ac8e2" providerId="LiveId" clId="{AB865978-72DF-4393-BA79-AF447691D77D}" dt="2022-11-25T14:59:09.757" v="2165" actId="14100"/>
          <ac:cxnSpMkLst>
            <pc:docMk/>
            <pc:sldMk cId="1700562641" sldId="300"/>
            <ac:cxnSpMk id="7" creationId="{0C06064F-697A-CA90-36C2-856C0F0047D9}"/>
          </ac:cxnSpMkLst>
        </pc:cxnChg>
        <pc:cxnChg chg="add del">
          <ac:chgData name="Antonio Peric" userId="68157115d40ac8e2" providerId="LiveId" clId="{AB865978-72DF-4393-BA79-AF447691D77D}" dt="2022-11-25T14:58:07.228" v="2136" actId="26606"/>
          <ac:cxnSpMkLst>
            <pc:docMk/>
            <pc:sldMk cId="1700562641" sldId="300"/>
            <ac:cxnSpMk id="13" creationId="{EAD4CCDA-06BF-4D2A-B44F-195AEC0B5B22}"/>
          </ac:cxnSpMkLst>
        </pc:cxnChg>
        <pc:cxnChg chg="add del">
          <ac:chgData name="Antonio Peric" userId="68157115d40ac8e2" providerId="LiveId" clId="{AB865978-72DF-4393-BA79-AF447691D77D}" dt="2022-11-25T14:58:07.228" v="2136" actId="26606"/>
          <ac:cxnSpMkLst>
            <pc:docMk/>
            <pc:sldMk cId="1700562641" sldId="300"/>
            <ac:cxnSpMk id="19" creationId="{16BEECB0-0766-4C59-B86E-5D26B7D8EF4D}"/>
          </ac:cxnSpMkLst>
        </pc:cxnChg>
      </pc:sldChg>
      <pc:sldChg chg="delSp add mod modTransition">
        <pc:chgData name="Antonio Peric" userId="68157115d40ac8e2" providerId="LiveId" clId="{AB865978-72DF-4393-BA79-AF447691D77D}" dt="2022-11-25T15:02:28.339" v="2194"/>
        <pc:sldMkLst>
          <pc:docMk/>
          <pc:sldMk cId="1509675491" sldId="301"/>
        </pc:sldMkLst>
        <pc:spChg chg="del">
          <ac:chgData name="Antonio Peric" userId="68157115d40ac8e2" providerId="LiveId" clId="{AB865978-72DF-4393-BA79-AF447691D77D}" dt="2022-11-25T15:02:05.969" v="2191" actId="478"/>
          <ac:spMkLst>
            <pc:docMk/>
            <pc:sldMk cId="1509675491" sldId="301"/>
            <ac:spMk id="4" creationId="{1BC8EF86-42A7-2AAB-67A6-DA33B7E91EE0}"/>
          </ac:spMkLst>
        </pc:spChg>
        <pc:spChg chg="del">
          <ac:chgData name="Antonio Peric" userId="68157115d40ac8e2" providerId="LiveId" clId="{AB865978-72DF-4393-BA79-AF447691D77D}" dt="2022-11-25T15:02:06.849" v="2192" actId="478"/>
          <ac:spMkLst>
            <pc:docMk/>
            <pc:sldMk cId="1509675491" sldId="301"/>
            <ac:spMk id="8" creationId="{9FCDBDDB-CCC3-B34F-29AB-99F1E81F4985}"/>
          </ac:spMkLst>
        </pc:spChg>
        <pc:picChg chg="del">
          <ac:chgData name="Antonio Peric" userId="68157115d40ac8e2" providerId="LiveId" clId="{AB865978-72DF-4393-BA79-AF447691D77D}" dt="2022-11-25T15:02:05.969" v="2191" actId="478"/>
          <ac:picMkLst>
            <pc:docMk/>
            <pc:sldMk cId="1509675491" sldId="301"/>
            <ac:picMk id="3" creationId="{161F0220-1BA5-B277-CF29-15D6E6E3E894}"/>
          </ac:picMkLst>
        </pc:picChg>
      </pc:sldChg>
    </pc:docChg>
  </pc:docChgLst>
  <pc:docChgLst>
    <pc:chgData name="Antonio Peric" userId="68157115d40ac8e2" providerId="LiveId" clId="{791C457C-DB6C-4FD1-9AF4-07D803CE15F9}"/>
    <pc:docChg chg="undo custSel delSld modSld modSection">
      <pc:chgData name="Antonio Peric" userId="68157115d40ac8e2" providerId="LiveId" clId="{791C457C-DB6C-4FD1-9AF4-07D803CE15F9}" dt="2023-01-26T14:16:26.449" v="14" actId="1076"/>
      <pc:docMkLst>
        <pc:docMk/>
      </pc:docMkLst>
      <pc:sldChg chg="addSp delSp modSp mod setBg">
        <pc:chgData name="Antonio Peric" userId="68157115d40ac8e2" providerId="LiveId" clId="{791C457C-DB6C-4FD1-9AF4-07D803CE15F9}" dt="2023-01-26T14:16:26.449" v="14" actId="1076"/>
        <pc:sldMkLst>
          <pc:docMk/>
          <pc:sldMk cId="155697871" sldId="296"/>
        </pc:sldMkLst>
        <pc:spChg chg="mod ord">
          <ac:chgData name="Antonio Peric" userId="68157115d40ac8e2" providerId="LiveId" clId="{791C457C-DB6C-4FD1-9AF4-07D803CE15F9}" dt="2023-01-26T14:16:21.247" v="12" actId="26606"/>
          <ac:spMkLst>
            <pc:docMk/>
            <pc:sldMk cId="155697871" sldId="296"/>
            <ac:spMk id="8" creationId="{9FCDBDDB-CCC3-B34F-29AB-99F1E81F4985}"/>
          </ac:spMkLst>
        </pc:spChg>
        <pc:spChg chg="add del">
          <ac:chgData name="Antonio Peric" userId="68157115d40ac8e2" providerId="LiveId" clId="{791C457C-DB6C-4FD1-9AF4-07D803CE15F9}" dt="2023-01-26T14:16:21.247" v="12" actId="26606"/>
          <ac:spMkLst>
            <pc:docMk/>
            <pc:sldMk cId="155697871" sldId="296"/>
            <ac:spMk id="11" creationId="{3CECA2BE-0443-493F-9413-FC132026C29F}"/>
          </ac:spMkLst>
        </pc:spChg>
        <pc:spChg chg="add del">
          <ac:chgData name="Antonio Peric" userId="68157115d40ac8e2" providerId="LiveId" clId="{791C457C-DB6C-4FD1-9AF4-07D803CE15F9}" dt="2023-01-26T14:16:21.247" v="12" actId="26606"/>
          <ac:spMkLst>
            <pc:docMk/>
            <pc:sldMk cId="155697871" sldId="296"/>
            <ac:spMk id="12" creationId="{57C3041F-18C8-4A3F-BB74-556AD2101858}"/>
          </ac:spMkLst>
        </pc:spChg>
        <pc:spChg chg="add del">
          <ac:chgData name="Antonio Peric" userId="68157115d40ac8e2" providerId="LiveId" clId="{791C457C-DB6C-4FD1-9AF4-07D803CE15F9}" dt="2023-01-26T14:16:21.247" v="12" actId="26606"/>
          <ac:spMkLst>
            <pc:docMk/>
            <pc:sldMk cId="155697871" sldId="296"/>
            <ac:spMk id="14" creationId="{72B28B90-B579-47ED-A625-BAD03AE6C0E5}"/>
          </ac:spMkLst>
        </pc:spChg>
        <pc:picChg chg="add mod ord">
          <ac:chgData name="Antonio Peric" userId="68157115d40ac8e2" providerId="LiveId" clId="{791C457C-DB6C-4FD1-9AF4-07D803CE15F9}" dt="2023-01-26T14:16:26.449" v="14" actId="1076"/>
          <ac:picMkLst>
            <pc:docMk/>
            <pc:sldMk cId="155697871" sldId="296"/>
            <ac:picMk id="3" creationId="{DE823BE1-B315-B841-9B0C-8779D3318B35}"/>
          </ac:picMkLst>
        </pc:picChg>
        <pc:picChg chg="del">
          <ac:chgData name="Antonio Peric" userId="68157115d40ac8e2" providerId="LiveId" clId="{791C457C-DB6C-4FD1-9AF4-07D803CE15F9}" dt="2023-01-26T14:15:19.959" v="9" actId="478"/>
          <ac:picMkLst>
            <pc:docMk/>
            <pc:sldMk cId="155697871" sldId="296"/>
            <ac:picMk id="7" creationId="{9E46624F-803D-EEC3-77DD-BEF9C56E9269}"/>
          </ac:picMkLst>
        </pc:picChg>
        <pc:cxnChg chg="add del">
          <ac:chgData name="Antonio Peric" userId="68157115d40ac8e2" providerId="LiveId" clId="{791C457C-DB6C-4FD1-9AF4-07D803CE15F9}" dt="2023-01-26T14:16:21.247" v="12" actId="26606"/>
          <ac:cxnSpMkLst>
            <pc:docMk/>
            <pc:sldMk cId="155697871" sldId="296"/>
            <ac:cxnSpMk id="10" creationId="{EAD4CCDA-06BF-4D2A-B44F-195AEC0B5B22}"/>
          </ac:cxnSpMkLst>
        </pc:cxnChg>
        <pc:cxnChg chg="add del">
          <ac:chgData name="Antonio Peric" userId="68157115d40ac8e2" providerId="LiveId" clId="{791C457C-DB6C-4FD1-9AF4-07D803CE15F9}" dt="2023-01-26T14:16:21.247" v="12" actId="26606"/>
          <ac:cxnSpMkLst>
            <pc:docMk/>
            <pc:sldMk cId="155697871" sldId="296"/>
            <ac:cxnSpMk id="21" creationId="{16BEECB0-0766-4C59-B86E-5D26B7D8EF4D}"/>
          </ac:cxnSpMkLst>
        </pc:cxnChg>
      </pc:sldChg>
      <pc:sldChg chg="addSp delSp modSp mod">
        <pc:chgData name="Antonio Peric" userId="68157115d40ac8e2" providerId="LiveId" clId="{791C457C-DB6C-4FD1-9AF4-07D803CE15F9}" dt="2023-01-26T14:15:12.074" v="7" actId="1076"/>
        <pc:sldMkLst>
          <pc:docMk/>
          <pc:sldMk cId="1700562641" sldId="300"/>
        </pc:sldMkLst>
        <pc:picChg chg="add mod ord">
          <ac:chgData name="Antonio Peric" userId="68157115d40ac8e2" providerId="LiveId" clId="{791C457C-DB6C-4FD1-9AF4-07D803CE15F9}" dt="2023-01-26T14:15:12.074" v="7" actId="1076"/>
          <ac:picMkLst>
            <pc:docMk/>
            <pc:sldMk cId="1700562641" sldId="300"/>
            <ac:picMk id="2" creationId="{ECD144AF-C713-4AA6-F670-0AA758C90973}"/>
          </ac:picMkLst>
        </pc:picChg>
        <pc:picChg chg="del">
          <ac:chgData name="Antonio Peric" userId="68157115d40ac8e2" providerId="LiveId" clId="{791C457C-DB6C-4FD1-9AF4-07D803CE15F9}" dt="2023-01-26T14:13:53.912" v="0" actId="478"/>
          <ac:picMkLst>
            <pc:docMk/>
            <pc:sldMk cId="1700562641" sldId="300"/>
            <ac:picMk id="5" creationId="{F6BCF78B-35EF-70AF-0A79-B209EE7D00E4}"/>
          </ac:picMkLst>
        </pc:picChg>
      </pc:sldChg>
      <pc:sldChg chg="del">
        <pc:chgData name="Antonio Peric" userId="68157115d40ac8e2" providerId="LiveId" clId="{791C457C-DB6C-4FD1-9AF4-07D803CE15F9}" dt="2023-01-26T14:15:16.710" v="8" actId="47"/>
        <pc:sldMkLst>
          <pc:docMk/>
          <pc:sldMk cId="1509675491" sldId="30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8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4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6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4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5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7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7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6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5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22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‹Nr.›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3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465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67" r:id="rId6"/>
    <p:sldLayoutId id="2147483872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leopvvisualizer.ddns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1030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30F1D-9CBE-B1A3-808F-4CF5162C0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074" y="1176617"/>
            <a:ext cx="4949719" cy="2432203"/>
          </a:xfrm>
        </p:spPr>
        <p:txBody>
          <a:bodyPr anchor="b">
            <a:normAutofit/>
          </a:bodyPr>
          <a:lstStyle/>
          <a:p>
            <a:r>
              <a:rPr lang="de-AT" dirty="0"/>
              <a:t>PV-Visualizer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6F92A-A029-B2D7-38EE-6081365F5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9739" y="5084857"/>
            <a:ext cx="3847365" cy="1024942"/>
          </a:xfrm>
        </p:spPr>
        <p:txBody>
          <a:bodyPr anchor="b">
            <a:normAutofit/>
          </a:bodyPr>
          <a:lstStyle/>
          <a:p>
            <a:r>
              <a:rPr lang="de-AT" dirty="0"/>
              <a:t>By </a:t>
            </a:r>
            <a:r>
              <a:rPr lang="de-AT" dirty="0" err="1"/>
              <a:t>peric</a:t>
            </a:r>
            <a:r>
              <a:rPr lang="de-AT" dirty="0"/>
              <a:t> </a:t>
            </a:r>
            <a:r>
              <a:rPr lang="de-AT" dirty="0" err="1"/>
              <a:t>antonio</a:t>
            </a:r>
            <a:r>
              <a:rPr lang="de-AT" dirty="0"/>
              <a:t>, lau </a:t>
            </a:r>
            <a:r>
              <a:rPr lang="de-AT" dirty="0" err="1"/>
              <a:t>william</a:t>
            </a:r>
            <a:endParaRPr lang="de-AT" dirty="0"/>
          </a:p>
        </p:txBody>
      </p:sp>
      <p:cxnSp>
        <p:nvCxnSpPr>
          <p:cNvPr id="1051" name="Straight Connector 1032">
            <a:extLst>
              <a:ext uri="{FF2B5EF4-FFF2-40B4-BE49-F238E27FC236}">
                <a16:creationId xmlns:a16="http://schemas.microsoft.com/office/drawing/2014/main" id="{76A5D06F-DF26-4A88-BF73-C1B592E66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1995" y="3924728"/>
            <a:ext cx="0" cy="2115714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eldCube API">
            <a:extLst>
              <a:ext uri="{FF2B5EF4-FFF2-40B4-BE49-F238E27FC236}">
                <a16:creationId xmlns:a16="http://schemas.microsoft.com/office/drawing/2014/main" id="{B46C824E-455D-84CD-6394-FF5C30E95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8919" y="876300"/>
            <a:ext cx="5115764" cy="523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684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FC1A-FCD2-E2C5-2CC0-08BC2CF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208" y="20320"/>
            <a:ext cx="5473584" cy="813816"/>
          </a:xfrm>
        </p:spPr>
        <p:txBody>
          <a:bodyPr>
            <a:normAutofit fontScale="90000"/>
          </a:bodyPr>
          <a:lstStyle/>
          <a:p>
            <a:pPr algn="ctr"/>
            <a:r>
              <a:rPr lang="de-AT" b="1" dirty="0" err="1"/>
              <a:t>Overview</a:t>
            </a:r>
            <a:r>
              <a:rPr lang="de-AT" b="1" dirty="0"/>
              <a:t> - </a:t>
            </a:r>
            <a:r>
              <a:rPr lang="de-AT" b="1" dirty="0" err="1"/>
              <a:t>Process</a:t>
            </a:r>
            <a:endParaRPr lang="de-AT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29675B-8B5D-CF32-89F0-419805A4D574}"/>
              </a:ext>
            </a:extLst>
          </p:cNvPr>
          <p:cNvSpPr/>
          <p:nvPr/>
        </p:nvSpPr>
        <p:spPr>
          <a:xfrm>
            <a:off x="1168697" y="3411992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MySql</a:t>
            </a:r>
            <a:r>
              <a:rPr lang="de-AT" dirty="0"/>
              <a:t> - Docker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A44EA9-1781-B015-6FDF-D29326C11754}"/>
              </a:ext>
            </a:extLst>
          </p:cNvPr>
          <p:cNvSpPr/>
          <p:nvPr/>
        </p:nvSpPr>
        <p:spPr>
          <a:xfrm>
            <a:off x="8983115" y="3429000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Grafana - Docker</a:t>
            </a:r>
          </a:p>
        </p:txBody>
      </p:sp>
      <p:pic>
        <p:nvPicPr>
          <p:cNvPr id="1044" name="Picture 20" descr="File icon paper symbol Royalty Free Vector Image">
            <a:extLst>
              <a:ext uri="{FF2B5EF4-FFF2-40B4-BE49-F238E27FC236}">
                <a16:creationId xmlns:a16="http://schemas.microsoft.com/office/drawing/2014/main" id="{E37FA129-CB01-9B61-9EBD-B54045F2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14736" r="24223" b="21691"/>
          <a:stretch/>
        </p:blipFill>
        <p:spPr bwMode="auto">
          <a:xfrm>
            <a:off x="7909419" y="2978921"/>
            <a:ext cx="416551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0E8125-9650-B7D2-EC5B-B66A194D7218}"/>
              </a:ext>
            </a:extLst>
          </p:cNvPr>
          <p:cNvSpPr/>
          <p:nvPr/>
        </p:nvSpPr>
        <p:spPr>
          <a:xfrm>
            <a:off x="7660712" y="3446008"/>
            <a:ext cx="913964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Request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E1AEF233-300C-6EE5-8C55-EFC32BCF198C}"/>
              </a:ext>
            </a:extLst>
          </p:cNvPr>
          <p:cNvSpPr/>
          <p:nvPr/>
        </p:nvSpPr>
        <p:spPr>
          <a:xfrm>
            <a:off x="3558239" y="2555748"/>
            <a:ext cx="4940051" cy="36576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5" name="Picture 10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ADED0EC2-1D4B-C01A-120C-0EEA94EB1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08" y="2031248"/>
            <a:ext cx="2625415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A19D7352-DE18-8DC0-9561-69440BA08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761" y="2031248"/>
            <a:ext cx="2625415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5E82EA-DD40-32D4-8D59-4C04D6C55003}"/>
              </a:ext>
            </a:extLst>
          </p:cNvPr>
          <p:cNvSpPr/>
          <p:nvPr/>
        </p:nvSpPr>
        <p:spPr>
          <a:xfrm>
            <a:off x="9406872" y="2278389"/>
            <a:ext cx="700160" cy="4668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" name="Picture 14" descr="Grafana, logo Symbol in Vector Logo">
            <a:extLst>
              <a:ext uri="{FF2B5EF4-FFF2-40B4-BE49-F238E27FC236}">
                <a16:creationId xmlns:a16="http://schemas.microsoft.com/office/drawing/2014/main" id="{6B9FB263-FADC-64FE-AA2D-B7D7C7AC7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581" y="2278389"/>
            <a:ext cx="466852" cy="46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716777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44444E-6 L -0.33477 0.0011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45" y="4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-0.33672 0.0006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FCDBDDB-CCC3-B34F-29AB-99F1E81F4985}"/>
              </a:ext>
            </a:extLst>
          </p:cNvPr>
          <p:cNvSpPr txBox="1">
            <a:spLocks/>
          </p:cNvSpPr>
          <p:nvPr/>
        </p:nvSpPr>
        <p:spPr>
          <a:xfrm>
            <a:off x="3359208" y="20320"/>
            <a:ext cx="5473584" cy="8138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AT" b="1" dirty="0"/>
              <a:t>Grafana Request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D063A8-706F-3140-11C7-643AC0691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91" y="2313632"/>
            <a:ext cx="10897818" cy="3340244"/>
          </a:xfrm>
          <a:prstGeom prst="rect">
            <a:avLst/>
          </a:prstGeom>
        </p:spPr>
      </p:pic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EA6BF5D-8A5B-E0FC-0674-F860A57F4915}"/>
              </a:ext>
            </a:extLst>
          </p:cNvPr>
          <p:cNvSpPr txBox="1">
            <a:spLocks/>
          </p:cNvSpPr>
          <p:nvPr/>
        </p:nvSpPr>
        <p:spPr>
          <a:xfrm>
            <a:off x="3444559" y="1159555"/>
            <a:ext cx="5302882" cy="11540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/>
              <a:t>Send Request per SELECT Statement </a:t>
            </a:r>
          </a:p>
          <a:p>
            <a:pPr marL="0" indent="0" algn="ctr">
              <a:buNone/>
            </a:pPr>
            <a:r>
              <a:rPr lang="en-US" i="1" dirty="0"/>
              <a:t>what data we need </a:t>
            </a:r>
            <a:endParaRPr lang="de-AT" i="1" dirty="0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0D264500-8112-4E92-EE86-FA34E9C34BC6}"/>
              </a:ext>
            </a:extLst>
          </p:cNvPr>
          <p:cNvSpPr/>
          <p:nvPr/>
        </p:nvSpPr>
        <p:spPr>
          <a:xfrm rot="16200000">
            <a:off x="1299155" y="2075124"/>
            <a:ext cx="876872" cy="296726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910388-B0B9-32DC-0621-10D3B55C1DEA}"/>
              </a:ext>
            </a:extLst>
          </p:cNvPr>
          <p:cNvSpPr/>
          <p:nvPr/>
        </p:nvSpPr>
        <p:spPr>
          <a:xfrm>
            <a:off x="760273" y="1410299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Database</a:t>
            </a:r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EE142963-29BE-C6ED-41B6-FCEC049D7140}"/>
              </a:ext>
            </a:extLst>
          </p:cNvPr>
          <p:cNvSpPr/>
          <p:nvPr/>
        </p:nvSpPr>
        <p:spPr>
          <a:xfrm>
            <a:off x="5004663" y="3656274"/>
            <a:ext cx="876872" cy="296726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EF2DD1-90CE-0A1D-DE5C-CD6AA2881DE8}"/>
              </a:ext>
            </a:extLst>
          </p:cNvPr>
          <p:cNvSpPr/>
          <p:nvPr/>
        </p:nvSpPr>
        <p:spPr>
          <a:xfrm>
            <a:off x="5522773" y="3656584"/>
            <a:ext cx="2916377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SELECT Statement</a:t>
            </a:r>
          </a:p>
        </p:txBody>
      </p:sp>
    </p:spTree>
    <p:extLst>
      <p:ext uri="{BB962C8B-B14F-4D97-AF65-F5344CB8AC3E}">
        <p14:creationId xmlns:p14="http://schemas.microsoft.com/office/powerpoint/2010/main" val="12702595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5" grpId="0"/>
      <p:bldP spid="25" grpId="1"/>
      <p:bldP spid="26" grpId="0" animBg="1"/>
      <p:bldP spid="26" grpId="1" animBg="1"/>
      <p:bldP spid="27" grpId="0"/>
      <p:bldP spid="2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FC1A-FCD2-E2C5-2CC0-08BC2CF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208" y="20320"/>
            <a:ext cx="5473584" cy="813816"/>
          </a:xfrm>
        </p:spPr>
        <p:txBody>
          <a:bodyPr>
            <a:normAutofit fontScale="90000"/>
          </a:bodyPr>
          <a:lstStyle/>
          <a:p>
            <a:pPr algn="ctr"/>
            <a:r>
              <a:rPr lang="de-AT" b="1" dirty="0" err="1"/>
              <a:t>Overview</a:t>
            </a:r>
            <a:r>
              <a:rPr lang="de-AT" b="1" dirty="0"/>
              <a:t> - </a:t>
            </a:r>
            <a:r>
              <a:rPr lang="de-AT" b="1" dirty="0" err="1"/>
              <a:t>Process</a:t>
            </a:r>
            <a:endParaRPr lang="de-AT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29675B-8B5D-CF32-89F0-419805A4D574}"/>
              </a:ext>
            </a:extLst>
          </p:cNvPr>
          <p:cNvSpPr/>
          <p:nvPr/>
        </p:nvSpPr>
        <p:spPr>
          <a:xfrm>
            <a:off x="1168697" y="3411992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MySql</a:t>
            </a:r>
            <a:r>
              <a:rPr lang="de-AT" dirty="0"/>
              <a:t> - Docker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A44EA9-1781-B015-6FDF-D29326C11754}"/>
              </a:ext>
            </a:extLst>
          </p:cNvPr>
          <p:cNvSpPr/>
          <p:nvPr/>
        </p:nvSpPr>
        <p:spPr>
          <a:xfrm>
            <a:off x="8983115" y="3429000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Grafana - Docker</a:t>
            </a:r>
          </a:p>
        </p:txBody>
      </p:sp>
      <p:pic>
        <p:nvPicPr>
          <p:cNvPr id="5" name="Picture 10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ADED0EC2-1D4B-C01A-120C-0EEA94EB1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08" y="2031248"/>
            <a:ext cx="2625415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A19D7352-DE18-8DC0-9561-69440BA08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761" y="2031248"/>
            <a:ext cx="2625415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5E82EA-DD40-32D4-8D59-4C04D6C55003}"/>
              </a:ext>
            </a:extLst>
          </p:cNvPr>
          <p:cNvSpPr/>
          <p:nvPr/>
        </p:nvSpPr>
        <p:spPr>
          <a:xfrm>
            <a:off x="9406872" y="2278389"/>
            <a:ext cx="700160" cy="4668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" name="Picture 14" descr="Grafana, logo Symbol in Vector Logo">
            <a:extLst>
              <a:ext uri="{FF2B5EF4-FFF2-40B4-BE49-F238E27FC236}">
                <a16:creationId xmlns:a16="http://schemas.microsoft.com/office/drawing/2014/main" id="{6B9FB263-FADC-64FE-AA2D-B7D7C7AC7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581" y="2278389"/>
            <a:ext cx="466852" cy="46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File icon paper symbol Royalty Free Vector Image">
            <a:extLst>
              <a:ext uri="{FF2B5EF4-FFF2-40B4-BE49-F238E27FC236}">
                <a16:creationId xmlns:a16="http://schemas.microsoft.com/office/drawing/2014/main" id="{8510B7DD-293B-7653-C4D0-4B10FF65BF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14736" r="24223" b="21691"/>
          <a:stretch/>
        </p:blipFill>
        <p:spPr bwMode="auto">
          <a:xfrm>
            <a:off x="3693710" y="2978921"/>
            <a:ext cx="416551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6BFBC3B-24F0-C1F7-2C07-903C85D348D9}"/>
              </a:ext>
            </a:extLst>
          </p:cNvPr>
          <p:cNvSpPr/>
          <p:nvPr/>
        </p:nvSpPr>
        <p:spPr>
          <a:xfrm>
            <a:off x="3445003" y="3446008"/>
            <a:ext cx="913964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Response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A3A94BA9-5A64-CBBD-8E5C-8D75E514F545}"/>
              </a:ext>
            </a:extLst>
          </p:cNvPr>
          <p:cNvSpPr/>
          <p:nvPr/>
        </p:nvSpPr>
        <p:spPr>
          <a:xfrm flipH="1">
            <a:off x="3646153" y="2545734"/>
            <a:ext cx="4852134" cy="36576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1150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0.34571 2.96296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11111E-6 L 0.34571 2.59259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1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E823BE1-B315-B841-9B0C-8779D3318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4136"/>
            <a:ext cx="12192000" cy="571593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FCDBDDB-CCC3-B34F-29AB-99F1E81F4985}"/>
              </a:ext>
            </a:extLst>
          </p:cNvPr>
          <p:cNvSpPr txBox="1">
            <a:spLocks/>
          </p:cNvSpPr>
          <p:nvPr/>
        </p:nvSpPr>
        <p:spPr>
          <a:xfrm>
            <a:off x="3359208" y="20320"/>
            <a:ext cx="5473584" cy="8138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AT" b="1"/>
              <a:t>Grafana Dashboard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155697871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FC1A-FCD2-E2C5-2CC0-08BC2CF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208" y="20320"/>
            <a:ext cx="5473584" cy="813816"/>
          </a:xfrm>
        </p:spPr>
        <p:txBody>
          <a:bodyPr>
            <a:normAutofit fontScale="90000"/>
          </a:bodyPr>
          <a:lstStyle/>
          <a:p>
            <a:pPr algn="ctr"/>
            <a:r>
              <a:rPr lang="de-AT" b="1" dirty="0" err="1"/>
              <a:t>Overview</a:t>
            </a:r>
            <a:r>
              <a:rPr lang="de-AT" b="1" dirty="0"/>
              <a:t> - </a:t>
            </a:r>
            <a:r>
              <a:rPr lang="de-AT" b="1" dirty="0" err="1"/>
              <a:t>Process</a:t>
            </a:r>
            <a:endParaRPr lang="de-AT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29675B-8B5D-CF32-89F0-419805A4D574}"/>
              </a:ext>
            </a:extLst>
          </p:cNvPr>
          <p:cNvSpPr/>
          <p:nvPr/>
        </p:nvSpPr>
        <p:spPr>
          <a:xfrm>
            <a:off x="1168697" y="3411992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Grafana - Docker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A44EA9-1781-B015-6FDF-D29326C11754}"/>
              </a:ext>
            </a:extLst>
          </p:cNvPr>
          <p:cNvSpPr/>
          <p:nvPr/>
        </p:nvSpPr>
        <p:spPr>
          <a:xfrm>
            <a:off x="8212222" y="3429000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Hugo Website</a:t>
            </a:r>
          </a:p>
        </p:txBody>
      </p:sp>
      <p:pic>
        <p:nvPicPr>
          <p:cNvPr id="6" name="Picture 10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A19D7352-DE18-8DC0-9561-69440BA08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84" y="2031248"/>
            <a:ext cx="2625415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5E82EA-DD40-32D4-8D59-4C04D6C55003}"/>
              </a:ext>
            </a:extLst>
          </p:cNvPr>
          <p:cNvSpPr/>
          <p:nvPr/>
        </p:nvSpPr>
        <p:spPr>
          <a:xfrm>
            <a:off x="1669495" y="2278389"/>
            <a:ext cx="700160" cy="4668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" name="Picture 14" descr="Grafana, logo Symbol in Vector Logo">
            <a:extLst>
              <a:ext uri="{FF2B5EF4-FFF2-40B4-BE49-F238E27FC236}">
                <a16:creationId xmlns:a16="http://schemas.microsoft.com/office/drawing/2014/main" id="{6B9FB263-FADC-64FE-AA2D-B7D7C7AC7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204" y="2278389"/>
            <a:ext cx="466852" cy="46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6" descr="hugo&quot; Icon - Download for free – Iconduck">
            <a:extLst>
              <a:ext uri="{FF2B5EF4-FFF2-40B4-BE49-F238E27FC236}">
                <a16:creationId xmlns:a16="http://schemas.microsoft.com/office/drawing/2014/main" id="{79EAF3DE-3AE3-2D81-5EB9-7AD690816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676" y="2031248"/>
            <a:ext cx="1229725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0" descr="File icon paper symbol Royalty Free Vector Image">
            <a:extLst>
              <a:ext uri="{FF2B5EF4-FFF2-40B4-BE49-F238E27FC236}">
                <a16:creationId xmlns:a16="http://schemas.microsoft.com/office/drawing/2014/main" id="{09835949-6369-C249-56AC-B3F7D65B08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14736" r="24223" b="21691"/>
          <a:stretch/>
        </p:blipFill>
        <p:spPr bwMode="auto">
          <a:xfrm>
            <a:off x="7909419" y="2978921"/>
            <a:ext cx="416551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880AFE9-FD6A-AFB1-0199-42C55FE8603B}"/>
              </a:ext>
            </a:extLst>
          </p:cNvPr>
          <p:cNvSpPr/>
          <p:nvPr/>
        </p:nvSpPr>
        <p:spPr>
          <a:xfrm>
            <a:off x="7660712" y="3446008"/>
            <a:ext cx="913964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Request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D03651D1-D893-197F-45E2-FB9D71F4CEEB}"/>
              </a:ext>
            </a:extLst>
          </p:cNvPr>
          <p:cNvSpPr/>
          <p:nvPr/>
        </p:nvSpPr>
        <p:spPr>
          <a:xfrm>
            <a:off x="3558239" y="2555748"/>
            <a:ext cx="4940051" cy="36576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2037031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44444E-6 L -0.33477 0.0011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45" y="4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-0.33672 0.0006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FCDBDDB-CCC3-B34F-29AB-99F1E81F4985}"/>
              </a:ext>
            </a:extLst>
          </p:cNvPr>
          <p:cNvSpPr txBox="1">
            <a:spLocks/>
          </p:cNvSpPr>
          <p:nvPr/>
        </p:nvSpPr>
        <p:spPr>
          <a:xfrm>
            <a:off x="3359208" y="20320"/>
            <a:ext cx="5473584" cy="8138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AT" b="1" dirty="0"/>
              <a:t>Hugo Request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1F0220-1BA5-B277-CF29-15D6E6E3E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1" y="2228850"/>
            <a:ext cx="7267575" cy="120015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8EF86-42A7-2AAB-67A6-DA33B7E91EE0}"/>
              </a:ext>
            </a:extLst>
          </p:cNvPr>
          <p:cNvSpPr txBox="1">
            <a:spLocks/>
          </p:cNvSpPr>
          <p:nvPr/>
        </p:nvSpPr>
        <p:spPr>
          <a:xfrm>
            <a:off x="3444557" y="3429000"/>
            <a:ext cx="5302882" cy="11540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/>
              <a:t>By embedding at the Hugo website, the website gets the charts from the Hugo dashboard</a:t>
            </a:r>
            <a:endParaRPr lang="de-AT" i="1" dirty="0"/>
          </a:p>
        </p:txBody>
      </p:sp>
    </p:spTree>
    <p:extLst>
      <p:ext uri="{BB962C8B-B14F-4D97-AF65-F5344CB8AC3E}">
        <p14:creationId xmlns:p14="http://schemas.microsoft.com/office/powerpoint/2010/main" val="1996026563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FC1A-FCD2-E2C5-2CC0-08BC2CF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208" y="20320"/>
            <a:ext cx="5473584" cy="813816"/>
          </a:xfrm>
        </p:spPr>
        <p:txBody>
          <a:bodyPr>
            <a:normAutofit fontScale="90000"/>
          </a:bodyPr>
          <a:lstStyle/>
          <a:p>
            <a:pPr algn="ctr"/>
            <a:r>
              <a:rPr lang="de-AT" b="1" dirty="0" err="1"/>
              <a:t>Overview</a:t>
            </a:r>
            <a:r>
              <a:rPr lang="de-AT" b="1" dirty="0"/>
              <a:t> - </a:t>
            </a:r>
            <a:r>
              <a:rPr lang="de-AT" b="1" dirty="0" err="1"/>
              <a:t>Process</a:t>
            </a:r>
            <a:endParaRPr lang="de-AT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29675B-8B5D-CF32-89F0-419805A4D574}"/>
              </a:ext>
            </a:extLst>
          </p:cNvPr>
          <p:cNvSpPr/>
          <p:nvPr/>
        </p:nvSpPr>
        <p:spPr>
          <a:xfrm>
            <a:off x="1168697" y="3411992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Grafana - Docker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A44EA9-1781-B015-6FDF-D29326C11754}"/>
              </a:ext>
            </a:extLst>
          </p:cNvPr>
          <p:cNvSpPr/>
          <p:nvPr/>
        </p:nvSpPr>
        <p:spPr>
          <a:xfrm>
            <a:off x="8212222" y="3429000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Hugo Website</a:t>
            </a:r>
          </a:p>
        </p:txBody>
      </p:sp>
      <p:pic>
        <p:nvPicPr>
          <p:cNvPr id="6" name="Picture 10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A19D7352-DE18-8DC0-9561-69440BA08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84" y="2031248"/>
            <a:ext cx="2625415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5E82EA-DD40-32D4-8D59-4C04D6C55003}"/>
              </a:ext>
            </a:extLst>
          </p:cNvPr>
          <p:cNvSpPr/>
          <p:nvPr/>
        </p:nvSpPr>
        <p:spPr>
          <a:xfrm>
            <a:off x="1669495" y="2278389"/>
            <a:ext cx="700160" cy="4668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" name="Picture 14" descr="Grafana, logo Symbol in Vector Logo">
            <a:extLst>
              <a:ext uri="{FF2B5EF4-FFF2-40B4-BE49-F238E27FC236}">
                <a16:creationId xmlns:a16="http://schemas.microsoft.com/office/drawing/2014/main" id="{6B9FB263-FADC-64FE-AA2D-B7D7C7AC7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204" y="2278389"/>
            <a:ext cx="466852" cy="46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6" descr="hugo&quot; Icon - Download for free – Iconduck">
            <a:extLst>
              <a:ext uri="{FF2B5EF4-FFF2-40B4-BE49-F238E27FC236}">
                <a16:creationId xmlns:a16="http://schemas.microsoft.com/office/drawing/2014/main" id="{79EAF3DE-3AE3-2D81-5EB9-7AD690816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676" y="2031248"/>
            <a:ext cx="1229725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0" descr="File icon paper symbol Royalty Free Vector Image">
            <a:extLst>
              <a:ext uri="{FF2B5EF4-FFF2-40B4-BE49-F238E27FC236}">
                <a16:creationId xmlns:a16="http://schemas.microsoft.com/office/drawing/2014/main" id="{DA330482-71B2-8FBF-56A1-6B8FD5BF5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14736" r="24223" b="21691"/>
          <a:stretch/>
        </p:blipFill>
        <p:spPr bwMode="auto">
          <a:xfrm>
            <a:off x="3693710" y="2978921"/>
            <a:ext cx="416551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97097F-E34B-63D6-361C-030F0796D879}"/>
              </a:ext>
            </a:extLst>
          </p:cNvPr>
          <p:cNvSpPr/>
          <p:nvPr/>
        </p:nvSpPr>
        <p:spPr>
          <a:xfrm>
            <a:off x="3445003" y="3446008"/>
            <a:ext cx="913964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Response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C91C45F8-5F50-6115-C55E-7A8EB90189D7}"/>
              </a:ext>
            </a:extLst>
          </p:cNvPr>
          <p:cNvSpPr/>
          <p:nvPr/>
        </p:nvSpPr>
        <p:spPr>
          <a:xfrm flipH="1">
            <a:off x="3646153" y="2545734"/>
            <a:ext cx="4852134" cy="36576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207984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0.34571 2.96296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11111E-6 L 0.34571 2.59259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1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hlinkClick r:id="rId2"/>
            <a:extLst>
              <a:ext uri="{FF2B5EF4-FFF2-40B4-BE49-F238E27FC236}">
                <a16:creationId xmlns:a16="http://schemas.microsoft.com/office/drawing/2014/main" id="{ECD144AF-C713-4AA6-F670-0AA758C90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3" y="453226"/>
            <a:ext cx="12049133" cy="582374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FCDBDDB-CCC3-B34F-29AB-99F1E81F4985}"/>
              </a:ext>
            </a:extLst>
          </p:cNvPr>
          <p:cNvSpPr txBox="1">
            <a:spLocks/>
          </p:cNvSpPr>
          <p:nvPr/>
        </p:nvSpPr>
        <p:spPr>
          <a:xfrm>
            <a:off x="349308" y="5563870"/>
            <a:ext cx="5473584" cy="8138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b="1" dirty="0">
                <a:solidFill>
                  <a:schemeClr val="bg1"/>
                </a:solidFill>
              </a:rPr>
              <a:t>Hugo Website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06064F-697A-CA90-36C2-856C0F0047D9}"/>
              </a:ext>
            </a:extLst>
          </p:cNvPr>
          <p:cNvCxnSpPr>
            <a:cxnSpLocks/>
          </p:cNvCxnSpPr>
          <p:nvPr/>
        </p:nvCxnSpPr>
        <p:spPr>
          <a:xfrm>
            <a:off x="447674" y="6276975"/>
            <a:ext cx="33528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56264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129675B-8B5D-CF32-89F0-419805A4D574}"/>
              </a:ext>
            </a:extLst>
          </p:cNvPr>
          <p:cNvSpPr/>
          <p:nvPr/>
        </p:nvSpPr>
        <p:spPr>
          <a:xfrm>
            <a:off x="2335680" y="2872697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Fronius API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685C7AB-5B94-DA37-87C4-9EBA19A8A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431" y="1949562"/>
            <a:ext cx="923135" cy="923135"/>
          </a:xfrm>
          <a:prstGeom prst="rect">
            <a:avLst/>
          </a:prstGeom>
        </p:spPr>
      </p:pic>
      <p:pic>
        <p:nvPicPr>
          <p:cNvPr id="1032" name="Picture 8" descr="Quarkus Extension Registry API">
            <a:extLst>
              <a:ext uri="{FF2B5EF4-FFF2-40B4-BE49-F238E27FC236}">
                <a16:creationId xmlns:a16="http://schemas.microsoft.com/office/drawing/2014/main" id="{125701EF-DECF-9908-E290-4BC560B0A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431" y="4201018"/>
            <a:ext cx="923544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7A44EA9-1781-B015-6FDF-D29326C11754}"/>
              </a:ext>
            </a:extLst>
          </p:cNvPr>
          <p:cNvSpPr/>
          <p:nvPr/>
        </p:nvSpPr>
        <p:spPr>
          <a:xfrm>
            <a:off x="2336089" y="5124562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Quarkus</a:t>
            </a:r>
            <a:r>
              <a:rPr lang="de-AT" dirty="0"/>
              <a:t> Client</a:t>
            </a:r>
          </a:p>
        </p:txBody>
      </p:sp>
      <p:pic>
        <p:nvPicPr>
          <p:cNvPr id="1034" name="Picture 10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DBD4FFE0-7D1E-CA71-F27A-53126AEB3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468" y="4201018"/>
            <a:ext cx="1756072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76BD826-A2E0-4CE7-6108-83554ADD4DF7}"/>
              </a:ext>
            </a:extLst>
          </p:cNvPr>
          <p:cNvSpPr/>
          <p:nvPr/>
        </p:nvSpPr>
        <p:spPr>
          <a:xfrm>
            <a:off x="5419186" y="5124562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MySql</a:t>
            </a:r>
            <a:r>
              <a:rPr lang="de-AT" dirty="0"/>
              <a:t> - Docker</a:t>
            </a:r>
          </a:p>
        </p:txBody>
      </p:sp>
      <p:pic>
        <p:nvPicPr>
          <p:cNvPr id="23" name="Picture 10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D917B977-9336-0D35-6BD3-83E9E6EA9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468" y="1949153"/>
            <a:ext cx="1756072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0DA3C71-2349-4D69-19C4-45C169251E6D}"/>
              </a:ext>
            </a:extLst>
          </p:cNvPr>
          <p:cNvSpPr/>
          <p:nvPr/>
        </p:nvSpPr>
        <p:spPr>
          <a:xfrm>
            <a:off x="6047740" y="2112738"/>
            <a:ext cx="453390" cy="3271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38" name="Picture 14" descr="Grafana, logo Symbol in Vector Logo">
            <a:extLst>
              <a:ext uri="{FF2B5EF4-FFF2-40B4-BE49-F238E27FC236}">
                <a16:creationId xmlns:a16="http://schemas.microsoft.com/office/drawing/2014/main" id="{42983F28-A53D-D90C-5890-E3D6C488C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080" y="2112738"/>
            <a:ext cx="312420" cy="31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6B1C036-7AB5-FA2A-E1E1-3CCE319A8CBF}"/>
              </a:ext>
            </a:extLst>
          </p:cNvPr>
          <p:cNvSpPr/>
          <p:nvPr/>
        </p:nvSpPr>
        <p:spPr>
          <a:xfrm>
            <a:off x="5419186" y="2872697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Grafana - Docker</a:t>
            </a:r>
          </a:p>
        </p:txBody>
      </p:sp>
      <p:pic>
        <p:nvPicPr>
          <p:cNvPr id="1040" name="Picture 16" descr="hugo&quot; Icon - Download for free – Iconduck">
            <a:extLst>
              <a:ext uri="{FF2B5EF4-FFF2-40B4-BE49-F238E27FC236}">
                <a16:creationId xmlns:a16="http://schemas.microsoft.com/office/drawing/2014/main" id="{2929BE13-5092-62FA-220B-65D744A3F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442" y="1949153"/>
            <a:ext cx="822531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384AC18-D22E-A541-5C48-FD82B1BA549D}"/>
              </a:ext>
            </a:extLst>
          </p:cNvPr>
          <p:cNvSpPr/>
          <p:nvPr/>
        </p:nvSpPr>
        <p:spPr>
          <a:xfrm>
            <a:off x="8452389" y="2872697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Hugo Website</a:t>
            </a:r>
          </a:p>
        </p:txBody>
      </p:sp>
      <p:sp>
        <p:nvSpPr>
          <p:cNvPr id="1025" name="Title 1">
            <a:extLst>
              <a:ext uri="{FF2B5EF4-FFF2-40B4-BE49-F238E27FC236}">
                <a16:creationId xmlns:a16="http://schemas.microsoft.com/office/drawing/2014/main" id="{5139170D-7CC5-C93C-8E15-913C16AD2D5F}"/>
              </a:ext>
            </a:extLst>
          </p:cNvPr>
          <p:cNvSpPr txBox="1">
            <a:spLocks/>
          </p:cNvSpPr>
          <p:nvPr/>
        </p:nvSpPr>
        <p:spPr>
          <a:xfrm>
            <a:off x="3266383" y="24458"/>
            <a:ext cx="5659234" cy="8138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AT" sz="4900" b="1" dirty="0"/>
              <a:t>Technologies </a:t>
            </a:r>
            <a:r>
              <a:rPr lang="de-AT" sz="4900" b="1" dirty="0" err="1"/>
              <a:t>we</a:t>
            </a:r>
            <a:r>
              <a:rPr lang="de-AT" sz="4900" b="1" dirty="0"/>
              <a:t> </a:t>
            </a:r>
            <a:r>
              <a:rPr lang="de-AT" sz="4900" b="1" dirty="0" err="1"/>
              <a:t>use</a:t>
            </a:r>
            <a:endParaRPr lang="de-AT" sz="4900" b="1" dirty="0"/>
          </a:p>
        </p:txBody>
      </p:sp>
    </p:spTree>
    <p:extLst>
      <p:ext uri="{BB962C8B-B14F-4D97-AF65-F5344CB8AC3E}">
        <p14:creationId xmlns:p14="http://schemas.microsoft.com/office/powerpoint/2010/main" val="424630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FC1A-FCD2-E2C5-2CC0-08BC2CF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208" y="20320"/>
            <a:ext cx="5473584" cy="813816"/>
          </a:xfrm>
        </p:spPr>
        <p:txBody>
          <a:bodyPr>
            <a:normAutofit fontScale="90000"/>
          </a:bodyPr>
          <a:lstStyle/>
          <a:p>
            <a:pPr algn="ctr"/>
            <a:r>
              <a:rPr lang="de-AT" b="1" dirty="0" err="1"/>
              <a:t>Overview</a:t>
            </a:r>
            <a:r>
              <a:rPr lang="de-AT" b="1" dirty="0"/>
              <a:t> - </a:t>
            </a:r>
            <a:r>
              <a:rPr lang="de-AT" b="1" dirty="0" err="1"/>
              <a:t>Process</a:t>
            </a:r>
            <a:endParaRPr lang="de-AT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29675B-8B5D-CF32-89F0-419805A4D574}"/>
              </a:ext>
            </a:extLst>
          </p:cNvPr>
          <p:cNvSpPr/>
          <p:nvPr/>
        </p:nvSpPr>
        <p:spPr>
          <a:xfrm>
            <a:off x="1691518" y="3446008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Fronius API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685C7AB-5B94-DA37-87C4-9EBA19A8A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464" y="2048256"/>
            <a:ext cx="1380744" cy="1380744"/>
          </a:xfrm>
          <a:prstGeom prst="rect">
            <a:avLst/>
          </a:prstGeom>
        </p:spPr>
      </p:pic>
      <p:pic>
        <p:nvPicPr>
          <p:cNvPr id="1032" name="Picture 8" descr="Quarkus Extension Registry API">
            <a:extLst>
              <a:ext uri="{FF2B5EF4-FFF2-40B4-BE49-F238E27FC236}">
                <a16:creationId xmlns:a16="http://schemas.microsoft.com/office/drawing/2014/main" id="{125701EF-DECF-9908-E290-4BC560B0A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792" y="2048256"/>
            <a:ext cx="1380744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7A44EA9-1781-B015-6FDF-D29326C11754}"/>
              </a:ext>
            </a:extLst>
          </p:cNvPr>
          <p:cNvSpPr/>
          <p:nvPr/>
        </p:nvSpPr>
        <p:spPr>
          <a:xfrm>
            <a:off x="8633761" y="3429000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Quarkus</a:t>
            </a:r>
            <a:r>
              <a:rPr lang="de-AT" dirty="0"/>
              <a:t> Client</a:t>
            </a:r>
          </a:p>
        </p:txBody>
      </p:sp>
      <p:pic>
        <p:nvPicPr>
          <p:cNvPr id="1044" name="Picture 20" descr="File icon paper symbol Royalty Free Vector Image">
            <a:extLst>
              <a:ext uri="{FF2B5EF4-FFF2-40B4-BE49-F238E27FC236}">
                <a16:creationId xmlns:a16="http://schemas.microsoft.com/office/drawing/2014/main" id="{E37FA129-CB01-9B61-9EBD-B54045F2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14736" r="24223" b="21691"/>
          <a:stretch/>
        </p:blipFill>
        <p:spPr bwMode="auto">
          <a:xfrm>
            <a:off x="7909419" y="2978921"/>
            <a:ext cx="416551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0E8125-9650-B7D2-EC5B-B66A194D7218}"/>
              </a:ext>
            </a:extLst>
          </p:cNvPr>
          <p:cNvSpPr/>
          <p:nvPr/>
        </p:nvSpPr>
        <p:spPr>
          <a:xfrm>
            <a:off x="7660712" y="3446008"/>
            <a:ext cx="913964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Request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E1AEF233-300C-6EE5-8C55-EFC32BCF198C}"/>
              </a:ext>
            </a:extLst>
          </p:cNvPr>
          <p:cNvSpPr/>
          <p:nvPr/>
        </p:nvSpPr>
        <p:spPr>
          <a:xfrm>
            <a:off x="3558239" y="2555748"/>
            <a:ext cx="4940051" cy="36576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0215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44444E-6 L -0.33477 0.0011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45" y="4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-0.33672 0.0006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FC1A-FCD2-E2C5-2CC0-08BC2CF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208" y="20320"/>
            <a:ext cx="5473584" cy="813816"/>
          </a:xfrm>
        </p:spPr>
        <p:txBody>
          <a:bodyPr>
            <a:normAutofit fontScale="90000"/>
          </a:bodyPr>
          <a:lstStyle/>
          <a:p>
            <a:pPr algn="ctr"/>
            <a:r>
              <a:rPr lang="de-AT" b="1" dirty="0" err="1"/>
              <a:t>Quarkus</a:t>
            </a:r>
            <a:r>
              <a:rPr lang="de-AT" b="1" dirty="0"/>
              <a:t> Client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9A92CF-FE4B-B3E2-DDDF-F431F16A3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548" y="2474042"/>
            <a:ext cx="2660904" cy="9549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0D58CC-04C3-8D81-4656-24AC291412C5}"/>
              </a:ext>
            </a:extLst>
          </p:cNvPr>
          <p:cNvSpPr txBox="1"/>
          <p:nvPr/>
        </p:nvSpPr>
        <p:spPr>
          <a:xfrm>
            <a:off x="3048000" y="349264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base </a:t>
            </a:r>
            <a:r>
              <a:rPr lang="en-US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urls</a:t>
            </a:r>
            <a:r>
              <a:rPr 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are defined in these interfaces and get the data per entity every </a:t>
            </a:r>
            <a:r>
              <a:rPr lang="en-US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Xmin</a:t>
            </a:r>
            <a:endParaRPr lang="de-AT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8270680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FC1A-FCD2-E2C5-2CC0-08BC2CF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208" y="20320"/>
            <a:ext cx="5473584" cy="813816"/>
          </a:xfrm>
        </p:spPr>
        <p:txBody>
          <a:bodyPr>
            <a:normAutofit fontScale="90000"/>
          </a:bodyPr>
          <a:lstStyle/>
          <a:p>
            <a:pPr algn="ctr"/>
            <a:r>
              <a:rPr lang="de-AT" b="1" dirty="0" err="1"/>
              <a:t>Overview</a:t>
            </a:r>
            <a:r>
              <a:rPr lang="de-AT" b="1" dirty="0"/>
              <a:t> - </a:t>
            </a:r>
            <a:r>
              <a:rPr lang="de-AT" b="1" dirty="0" err="1"/>
              <a:t>Process</a:t>
            </a:r>
            <a:endParaRPr lang="de-AT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29675B-8B5D-CF32-89F0-419805A4D574}"/>
              </a:ext>
            </a:extLst>
          </p:cNvPr>
          <p:cNvSpPr/>
          <p:nvPr/>
        </p:nvSpPr>
        <p:spPr>
          <a:xfrm>
            <a:off x="1691518" y="3446008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Fronius API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685C7AB-5B94-DA37-87C4-9EBA19A8A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464" y="2048256"/>
            <a:ext cx="1380744" cy="1380744"/>
          </a:xfrm>
          <a:prstGeom prst="rect">
            <a:avLst/>
          </a:prstGeom>
        </p:spPr>
      </p:pic>
      <p:pic>
        <p:nvPicPr>
          <p:cNvPr id="1032" name="Picture 8" descr="Quarkus Extension Registry API">
            <a:extLst>
              <a:ext uri="{FF2B5EF4-FFF2-40B4-BE49-F238E27FC236}">
                <a16:creationId xmlns:a16="http://schemas.microsoft.com/office/drawing/2014/main" id="{125701EF-DECF-9908-E290-4BC560B0A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792" y="2048256"/>
            <a:ext cx="1380744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7A44EA9-1781-B015-6FDF-D29326C11754}"/>
              </a:ext>
            </a:extLst>
          </p:cNvPr>
          <p:cNvSpPr/>
          <p:nvPr/>
        </p:nvSpPr>
        <p:spPr>
          <a:xfrm>
            <a:off x="8633761" y="3429000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Quarkus</a:t>
            </a:r>
            <a:r>
              <a:rPr lang="de-AT" dirty="0"/>
              <a:t> Client</a:t>
            </a:r>
          </a:p>
        </p:txBody>
      </p:sp>
      <p:pic>
        <p:nvPicPr>
          <p:cNvPr id="6" name="Picture 20" descr="File icon paper symbol Royalty Free Vector Image">
            <a:extLst>
              <a:ext uri="{FF2B5EF4-FFF2-40B4-BE49-F238E27FC236}">
                <a16:creationId xmlns:a16="http://schemas.microsoft.com/office/drawing/2014/main" id="{BC279DD3-FFD3-18A4-FAC2-18D0D91D28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14736" r="24223" b="21691"/>
          <a:stretch/>
        </p:blipFill>
        <p:spPr bwMode="auto">
          <a:xfrm>
            <a:off x="3693710" y="2978921"/>
            <a:ext cx="416551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AF7475-B9D1-5AF3-3797-B3381E21CF83}"/>
              </a:ext>
            </a:extLst>
          </p:cNvPr>
          <p:cNvSpPr/>
          <p:nvPr/>
        </p:nvSpPr>
        <p:spPr>
          <a:xfrm>
            <a:off x="3445003" y="3446008"/>
            <a:ext cx="913964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Response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1FB0A111-2C24-6597-1CA7-BDB7987C6847}"/>
              </a:ext>
            </a:extLst>
          </p:cNvPr>
          <p:cNvSpPr/>
          <p:nvPr/>
        </p:nvSpPr>
        <p:spPr>
          <a:xfrm flipH="1">
            <a:off x="3646153" y="2545734"/>
            <a:ext cx="4852134" cy="36576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476222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0.34571 2.96296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11111E-6 L 0.34571 2.59259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1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206F8-01A1-D9B6-F6B1-E9E64177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238" y="895440"/>
            <a:ext cx="6125361" cy="15600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Fronius API -&gt; </a:t>
            </a:r>
            <a:r>
              <a:rPr lang="en-US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Json</a:t>
            </a:r>
            <a:r>
              <a:rPr lang="en-US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File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933740A1-7C93-6235-721C-D3E1D7AB29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508" b="-3"/>
          <a:stretch/>
        </p:blipFill>
        <p:spPr>
          <a:xfrm>
            <a:off x="1" y="-16591"/>
            <a:ext cx="4610100" cy="687459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F29D7-7893-13E6-5A7C-8484E762D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4717" y="2753546"/>
            <a:ext cx="5302882" cy="34948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Head</a:t>
            </a:r>
          </a:p>
          <a:p>
            <a:pPr lvl="1"/>
            <a:r>
              <a:rPr lang="en-US" dirty="0" err="1"/>
              <a:t>Json</a:t>
            </a:r>
            <a:r>
              <a:rPr lang="en-US" dirty="0"/>
              <a:t> file identifier with timestamp</a:t>
            </a:r>
          </a:p>
          <a:p>
            <a:r>
              <a:rPr lang="en-US" dirty="0"/>
              <a:t>Status</a:t>
            </a:r>
          </a:p>
          <a:p>
            <a:pPr lvl="1"/>
            <a:r>
              <a:rPr lang="en-US" dirty="0"/>
              <a:t>Fronius API status, whether an error has occurred 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The data that the Fronius API receives from the individual devices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6994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FC1A-FCD2-E2C5-2CC0-08BC2CF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208" y="20320"/>
            <a:ext cx="5473584" cy="813816"/>
          </a:xfrm>
        </p:spPr>
        <p:txBody>
          <a:bodyPr>
            <a:normAutofit fontScale="90000"/>
          </a:bodyPr>
          <a:lstStyle/>
          <a:p>
            <a:pPr algn="ctr"/>
            <a:r>
              <a:rPr lang="de-AT" b="1" dirty="0" err="1"/>
              <a:t>Quarkus</a:t>
            </a:r>
            <a:r>
              <a:rPr lang="de-AT" b="1" dirty="0"/>
              <a:t> Client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DC2ED4-A557-98C8-34FF-67D290071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262" y="2438400"/>
            <a:ext cx="2657475" cy="990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BAD935-A544-A5E0-78B1-C40970CC8750}"/>
              </a:ext>
            </a:extLst>
          </p:cNvPr>
          <p:cNvSpPr txBox="1"/>
          <p:nvPr/>
        </p:nvSpPr>
        <p:spPr>
          <a:xfrm>
            <a:off x="3047999" y="349629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These controllers process the data and store the processed data in the database</a:t>
            </a:r>
            <a:endParaRPr lang="de-AT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3350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FC1A-FCD2-E2C5-2CC0-08BC2CF7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208" y="20320"/>
            <a:ext cx="5473584" cy="813816"/>
          </a:xfrm>
        </p:spPr>
        <p:txBody>
          <a:bodyPr>
            <a:normAutofit fontScale="90000"/>
          </a:bodyPr>
          <a:lstStyle/>
          <a:p>
            <a:pPr algn="ctr"/>
            <a:r>
              <a:rPr lang="de-AT" b="1" dirty="0" err="1"/>
              <a:t>Overview</a:t>
            </a:r>
            <a:r>
              <a:rPr lang="de-AT" b="1" dirty="0"/>
              <a:t> - </a:t>
            </a:r>
            <a:r>
              <a:rPr lang="de-AT" b="1" dirty="0" err="1"/>
              <a:t>Process</a:t>
            </a:r>
            <a:endParaRPr lang="de-AT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29675B-8B5D-CF32-89F0-419805A4D574}"/>
              </a:ext>
            </a:extLst>
          </p:cNvPr>
          <p:cNvSpPr/>
          <p:nvPr/>
        </p:nvSpPr>
        <p:spPr>
          <a:xfrm>
            <a:off x="1691518" y="3446008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Quarkus</a:t>
            </a:r>
            <a:r>
              <a:rPr lang="de-AT" dirty="0"/>
              <a:t> Client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A44EA9-1781-B015-6FDF-D29326C11754}"/>
              </a:ext>
            </a:extLst>
          </p:cNvPr>
          <p:cNvSpPr/>
          <p:nvPr/>
        </p:nvSpPr>
        <p:spPr>
          <a:xfrm>
            <a:off x="8969150" y="3429000"/>
            <a:ext cx="1954635" cy="327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/>
              <a:t>MySql</a:t>
            </a:r>
            <a:r>
              <a:rPr lang="de-AT" dirty="0"/>
              <a:t> - Docker</a:t>
            </a:r>
          </a:p>
        </p:txBody>
      </p:sp>
      <p:pic>
        <p:nvPicPr>
          <p:cNvPr id="5" name="Picture 8" descr="Quarkus Extension Registry API">
            <a:extLst>
              <a:ext uri="{FF2B5EF4-FFF2-40B4-BE49-F238E27FC236}">
                <a16:creationId xmlns:a16="http://schemas.microsoft.com/office/drawing/2014/main" id="{0494C49A-01EF-AC1C-3AFD-DD88C7238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463" y="2048256"/>
            <a:ext cx="1380744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ow to deploy MySQL in Docker-containers | by Containerum | Containerum |  Medium">
            <a:extLst>
              <a:ext uri="{FF2B5EF4-FFF2-40B4-BE49-F238E27FC236}">
                <a16:creationId xmlns:a16="http://schemas.microsoft.com/office/drawing/2014/main" id="{51EDFD81-146D-5160-5214-1710CA2B5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761" y="2065264"/>
            <a:ext cx="2625415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0" descr="File icon paper symbol Royalty Free Vector Image">
            <a:extLst>
              <a:ext uri="{FF2B5EF4-FFF2-40B4-BE49-F238E27FC236}">
                <a16:creationId xmlns:a16="http://schemas.microsoft.com/office/drawing/2014/main" id="{B6BBFB5B-1382-F4A7-C5C8-4573105AF0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14736" r="24223" b="21691"/>
          <a:stretch/>
        </p:blipFill>
        <p:spPr bwMode="auto">
          <a:xfrm>
            <a:off x="3693710" y="2978921"/>
            <a:ext cx="416551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9EED781-BA87-B496-91B2-8942F16CE76E}"/>
              </a:ext>
            </a:extLst>
          </p:cNvPr>
          <p:cNvSpPr/>
          <p:nvPr/>
        </p:nvSpPr>
        <p:spPr>
          <a:xfrm>
            <a:off x="3445003" y="3446007"/>
            <a:ext cx="913964" cy="500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CRUD Operation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A56DC6A6-CCB0-A115-3EE3-5703A20802DA}"/>
              </a:ext>
            </a:extLst>
          </p:cNvPr>
          <p:cNvSpPr/>
          <p:nvPr/>
        </p:nvSpPr>
        <p:spPr>
          <a:xfrm flipH="1">
            <a:off x="3646153" y="2545734"/>
            <a:ext cx="4852134" cy="365760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1222861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0.34571 2.96296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11111E-6 L 0.34571 1.11111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06F8-01A1-D9B6-F6B1-E9E64177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77" y="40105"/>
            <a:ext cx="5449079" cy="6827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de-AT" dirty="0"/>
              <a:t>ERD-Diagramm</a:t>
            </a:r>
            <a:endParaRPr lang="en-US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F29D7-7893-13E6-5A7C-8484E762D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37216" y="1693396"/>
            <a:ext cx="8100612" cy="36866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de-AT" dirty="0"/>
              <a:t>OLD						               NEW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AC0969-2357-7975-4B2B-F9C1A9F0C2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4172" y="2062057"/>
            <a:ext cx="4592009" cy="35387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D6B882-0B61-8509-755E-CA674BC9B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877" y="2062057"/>
            <a:ext cx="5610225" cy="3533775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5434C9C-C265-6D8F-C3A6-909B1402AD69}"/>
              </a:ext>
            </a:extLst>
          </p:cNvPr>
          <p:cNvSpPr txBox="1">
            <a:spLocks/>
          </p:cNvSpPr>
          <p:nvPr/>
        </p:nvSpPr>
        <p:spPr>
          <a:xfrm>
            <a:off x="3444559" y="1159555"/>
            <a:ext cx="5302882" cy="558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/>
              <a:t>ERD adapts to the </a:t>
            </a:r>
            <a:r>
              <a:rPr lang="en-US" i="1" dirty="0" err="1"/>
              <a:t>Json</a:t>
            </a:r>
            <a:r>
              <a:rPr lang="en-US" i="1" dirty="0"/>
              <a:t> file</a:t>
            </a:r>
            <a:endParaRPr lang="de-AT" i="1" dirty="0"/>
          </a:p>
        </p:txBody>
      </p:sp>
    </p:spTree>
    <p:extLst>
      <p:ext uri="{BB962C8B-B14F-4D97-AF65-F5344CB8AC3E}">
        <p14:creationId xmlns:p14="http://schemas.microsoft.com/office/powerpoint/2010/main" val="133793353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204</Words>
  <Application>Microsoft Office PowerPoint</Application>
  <PresentationFormat>Breitbild</PresentationFormat>
  <Paragraphs>59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0" baseType="lpstr">
      <vt:lpstr>Arial</vt:lpstr>
      <vt:lpstr>Georgia Pro Light</vt:lpstr>
      <vt:lpstr>VaultVTI</vt:lpstr>
      <vt:lpstr>PV-Visualizer</vt:lpstr>
      <vt:lpstr>PowerPoint-Präsentation</vt:lpstr>
      <vt:lpstr>Overview - Process</vt:lpstr>
      <vt:lpstr>Quarkus Client</vt:lpstr>
      <vt:lpstr>Overview - Process</vt:lpstr>
      <vt:lpstr>Fronius API -&gt; Json File</vt:lpstr>
      <vt:lpstr>Quarkus Client</vt:lpstr>
      <vt:lpstr>Overview - Process</vt:lpstr>
      <vt:lpstr>ERD-Diagramm</vt:lpstr>
      <vt:lpstr>Overview - Process</vt:lpstr>
      <vt:lpstr>PowerPoint-Präsentation</vt:lpstr>
      <vt:lpstr>Overview - Process</vt:lpstr>
      <vt:lpstr>PowerPoint-Präsentation</vt:lpstr>
      <vt:lpstr>Overview - Process</vt:lpstr>
      <vt:lpstr>PowerPoint-Präsentation</vt:lpstr>
      <vt:lpstr>Overview - Process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PVV-Visualizer</dc:title>
  <dc:creator>Peric Antonio</dc:creator>
  <cp:lastModifiedBy>Peric Antonio</cp:lastModifiedBy>
  <cp:revision>1</cp:revision>
  <dcterms:created xsi:type="dcterms:W3CDTF">2022-11-15T07:53:16Z</dcterms:created>
  <dcterms:modified xsi:type="dcterms:W3CDTF">2023-01-26T14:16:28Z</dcterms:modified>
</cp:coreProperties>
</file>