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58" r:id="rId2"/>
    <p:sldId id="369" r:id="rId3"/>
  </p:sldIdLst>
  <p:sldSz cx="9144000" cy="6858000" type="screen4x3"/>
  <p:notesSz cx="6858000" cy="9144000"/>
  <p:embeddedFontLst>
    <p:embeddedFont>
      <p:font typeface="-윤고딕330" panose="020B0600000101010101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53">
          <p15:clr>
            <a:srgbClr val="A4A3A4"/>
          </p15:clr>
        </p15:guide>
        <p15:guide id="3" orient="horz" pos="276">
          <p15:clr>
            <a:srgbClr val="A4A3A4"/>
          </p15:clr>
        </p15:guide>
        <p15:guide id="4" orient="horz" pos="547">
          <p15:clr>
            <a:srgbClr val="A4A3A4"/>
          </p15:clr>
        </p15:guide>
        <p15:guide id="5" orient="horz" pos="388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572">
          <p15:clr>
            <a:srgbClr val="A4A3A4"/>
          </p15:clr>
        </p15:guide>
        <p15:guide id="8" orient="horz" pos="1162">
          <p15:clr>
            <a:srgbClr val="A4A3A4"/>
          </p15:clr>
        </p15:guide>
        <p15:guide id="9" orient="horz" pos="2523">
          <p15:clr>
            <a:srgbClr val="A4A3A4"/>
          </p15:clr>
        </p15:guide>
        <p15:guide id="10" orient="horz" pos="709">
          <p15:clr>
            <a:srgbClr val="A4A3A4"/>
          </p15:clr>
        </p15:guide>
        <p15:guide id="11" pos="2880">
          <p15:clr>
            <a:srgbClr val="A4A3A4"/>
          </p15:clr>
        </p15:guide>
        <p15:guide id="13" pos="5488">
          <p15:clr>
            <a:srgbClr val="A4A3A4"/>
          </p15:clr>
        </p15:guide>
        <p15:guide id="14" pos="385">
          <p15:clr>
            <a:srgbClr val="A4A3A4"/>
          </p15:clr>
        </p15:guide>
        <p15:guide id="15" pos="5375">
          <p15:clr>
            <a:srgbClr val="A4A3A4"/>
          </p15:clr>
        </p15:guide>
        <p15:guide id="16" pos="158">
          <p15:clr>
            <a:srgbClr val="A4A3A4"/>
          </p15:clr>
        </p15:guide>
        <p15:guide id="18" pos="5602" userDrawn="1">
          <p15:clr>
            <a:srgbClr val="A4A3A4"/>
          </p15:clr>
        </p15:guide>
        <p15:guide id="19" pos="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D4"/>
    <a:srgbClr val="B4985A"/>
    <a:srgbClr val="C0C0C0"/>
    <a:srgbClr val="FFFFCC"/>
    <a:srgbClr val="CDCDCD"/>
    <a:srgbClr val="FF6600"/>
    <a:srgbClr val="FF3399"/>
    <a:srgbClr val="FF3300"/>
    <a:srgbClr val="FF470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6" autoAdjust="0"/>
    <p:restoredTop sz="94665" autoAdjust="0"/>
  </p:normalViewPr>
  <p:slideViewPr>
    <p:cSldViewPr>
      <p:cViewPr varScale="1">
        <p:scale>
          <a:sx n="88" d="100"/>
          <a:sy n="88" d="100"/>
        </p:scale>
        <p:origin x="1548" y="96"/>
      </p:cViewPr>
      <p:guideLst>
        <p:guide orient="horz" pos="2160"/>
        <p:guide orient="horz" pos="4053"/>
        <p:guide orient="horz" pos="276"/>
        <p:guide orient="horz" pos="547"/>
        <p:guide orient="horz" pos="3884"/>
        <p:guide orient="horz"/>
        <p:guide orient="horz" pos="572"/>
        <p:guide orient="horz" pos="1162"/>
        <p:guide orient="horz" pos="2523"/>
        <p:guide orient="horz" pos="709"/>
        <p:guide pos="2880"/>
        <p:guide pos="5488"/>
        <p:guide pos="385"/>
        <p:guide pos="5375"/>
        <p:guide pos="158"/>
        <p:guide pos="5602"/>
        <p:guide pos="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FB95-F53C-4780-9D14-7BC6E7CAFA5C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FBD-800F-4EC4-8DA0-26A5FA64B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6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5000"/>
                </a:schemeClr>
              </a:gs>
              <a:gs pos="64000">
                <a:schemeClr val="bg1">
                  <a:lumMod val="9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430213" y="0"/>
            <a:ext cx="72000" cy="864000"/>
          </a:xfrm>
          <a:prstGeom prst="rect">
            <a:avLst/>
          </a:prstGeom>
          <a:solidFill>
            <a:srgbClr val="00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512206" y="476720"/>
            <a:ext cx="6552778" cy="4320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24847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2014. BGSS 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8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프레임워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430213" y="0"/>
            <a:ext cx="72000" cy="75600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508396" y="386408"/>
            <a:ext cx="6552778" cy="4320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08396" y="873924"/>
            <a:ext cx="8092242" cy="900000"/>
          </a:xfrm>
        </p:spPr>
        <p:txBody>
          <a:bodyPr anchor="t">
            <a:noAutofit/>
          </a:bodyPr>
          <a:lstStyle>
            <a:lvl1pPr marL="0" indent="0" algn="just">
              <a:buNone/>
              <a:defRPr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4464496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2015. BGSS 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즈니스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7"/>
          <a:stretch/>
        </p:blipFill>
        <p:spPr>
          <a:xfrm>
            <a:off x="794" y="480745"/>
            <a:ext cx="9144000" cy="67935"/>
          </a:xfrm>
          <a:prstGeom prst="rect">
            <a:avLst/>
          </a:prstGeom>
          <a:solidFill>
            <a:srgbClr val="008FD4"/>
          </a:solidFill>
        </p:spPr>
      </p:pic>
      <p:sp>
        <p:nvSpPr>
          <p:cNvPr id="6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139567" y="111600"/>
            <a:ext cx="5670136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7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4860032" y="111600"/>
            <a:ext cx="415953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r">
              <a:buNone/>
              <a:defRPr kumimoji="1" lang="ko-KR" altLang="en-US" sz="1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8" name="텍스트 개체 틀 18"/>
          <p:cNvSpPr>
            <a:spLocks noGrp="1"/>
          </p:cNvSpPr>
          <p:nvPr>
            <p:ph type="body" sz="quarter" idx="15"/>
          </p:nvPr>
        </p:nvSpPr>
        <p:spPr>
          <a:xfrm>
            <a:off x="144000" y="558801"/>
            <a:ext cx="8856000" cy="831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algn="just">
              <a:spcBef>
                <a:spcPct val="50000"/>
              </a:spcBef>
            </a:pP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4464496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2015. BGSS 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30213" y="1096963"/>
            <a:ext cx="8281987" cy="5337175"/>
          </a:xfrm>
          <a:prstGeom prst="rect">
            <a:avLst/>
          </a:prstGeom>
          <a:solidFill>
            <a:srgbClr val="FBFBFB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30213" y="0"/>
            <a:ext cx="72000" cy="864000"/>
          </a:xfrm>
          <a:prstGeom prst="rect">
            <a:avLst/>
          </a:prstGeom>
          <a:solidFill>
            <a:srgbClr val="008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텍스트 개체 틀 18"/>
          <p:cNvSpPr>
            <a:spLocks noGrp="1"/>
          </p:cNvSpPr>
          <p:nvPr>
            <p:ph type="body" sz="quarter" idx="13"/>
          </p:nvPr>
        </p:nvSpPr>
        <p:spPr>
          <a:xfrm>
            <a:off x="512206" y="472944"/>
            <a:ext cx="6552778" cy="432000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4248472" y="64356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Copyright 2014. BGSS all rights reserved.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7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4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2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78EBE-A72E-46E7-A309-F0F7C5A4087F}" type="datetimeFigureOut">
              <a:rPr lang="ko-KR" altLang="en-US" smtClean="0"/>
              <a:t>2015-08-10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09ADC-67AE-49E0-BA59-8872F5BB0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8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Key Message (1~3</a:t>
            </a:r>
            <a:r>
              <a:rPr lang="ko-KR" altLang="en-US" dirty="0"/>
              <a:t>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35144"/>
              </p:ext>
            </p:extLst>
          </p:nvPr>
        </p:nvGraphicFramePr>
        <p:xfrm>
          <a:off x="420206" y="1844823"/>
          <a:ext cx="8291990" cy="4600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947"/>
                <a:gridCol w="1250947"/>
                <a:gridCol w="643344"/>
                <a:gridCol w="643344"/>
                <a:gridCol w="643344"/>
                <a:gridCol w="643344"/>
                <a:gridCol w="643344"/>
                <a:gridCol w="643344"/>
                <a:gridCol w="643344"/>
                <a:gridCol w="643344"/>
                <a:gridCol w="643344"/>
              </a:tblGrid>
              <a:tr h="352558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과업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3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3011830" y="2759156"/>
            <a:ext cx="1508746" cy="355390"/>
            <a:chOff x="3033602" y="2780928"/>
            <a:chExt cx="1508746" cy="35539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599892" y="3400992"/>
            <a:ext cx="1764196" cy="355390"/>
            <a:chOff x="3033602" y="2780928"/>
            <a:chExt cx="1764196" cy="355390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3131840" y="2780928"/>
              <a:ext cx="1665958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011830" y="4052607"/>
            <a:ext cx="1508746" cy="355390"/>
            <a:chOff x="3033602" y="2780928"/>
            <a:chExt cx="1508746" cy="355390"/>
          </a:xfrm>
        </p:grpSpPr>
        <p:cxnSp>
          <p:nvCxnSpPr>
            <p:cNvPr id="33" name="직선 화살표 연결선 32"/>
            <p:cNvCxnSpPr/>
            <p:nvPr/>
          </p:nvCxnSpPr>
          <p:spPr>
            <a:xfrm>
              <a:off x="3131840" y="2780928"/>
              <a:ext cx="468052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507332" y="4697142"/>
            <a:ext cx="1508746" cy="355390"/>
            <a:chOff x="3033602" y="2780928"/>
            <a:chExt cx="1508746" cy="355390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3131840" y="2780928"/>
              <a:ext cx="468052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957498" y="5351444"/>
            <a:ext cx="2998878" cy="355390"/>
            <a:chOff x="3033602" y="2780928"/>
            <a:chExt cx="2998878" cy="355390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3131840" y="2780928"/>
              <a:ext cx="2900640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264760" y="5993280"/>
            <a:ext cx="1508746" cy="355390"/>
            <a:chOff x="2244520" y="2780928"/>
            <a:chExt cx="1508746" cy="355390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3131840" y="2780928"/>
              <a:ext cx="448558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244520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1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Slide 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Sub Title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44000" y="558801"/>
            <a:ext cx="8856000" cy="634020"/>
          </a:xfrm>
        </p:spPr>
        <p:txBody>
          <a:bodyPr/>
          <a:lstStyle/>
          <a:p>
            <a:r>
              <a:rPr lang="en-US" altLang="ko-KR" b="0" dirty="0" smtClean="0"/>
              <a:t>Key Message (1~3</a:t>
            </a:r>
            <a:r>
              <a:rPr lang="ko-KR" altLang="en-US" b="0" dirty="0" smtClean="0"/>
              <a:t>줄</a:t>
            </a:r>
            <a:r>
              <a:rPr lang="en-US" altLang="ko-KR" b="0" dirty="0" smtClean="0"/>
              <a:t>)</a:t>
            </a:r>
          </a:p>
          <a:p>
            <a:endParaRPr lang="ko-KR" altLang="en-US" b="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97313"/>
              </p:ext>
            </p:extLst>
          </p:nvPr>
        </p:nvGraphicFramePr>
        <p:xfrm>
          <a:off x="420206" y="1844823"/>
          <a:ext cx="8291990" cy="4600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947"/>
                <a:gridCol w="1250947"/>
                <a:gridCol w="643344"/>
                <a:gridCol w="643344"/>
                <a:gridCol w="643344"/>
                <a:gridCol w="643344"/>
                <a:gridCol w="643344"/>
                <a:gridCol w="643344"/>
                <a:gridCol w="643344"/>
                <a:gridCol w="643344"/>
                <a:gridCol w="643344"/>
              </a:tblGrid>
              <a:tr h="352558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항목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과업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endParaRPr lang="ko-KR" altLang="en-US" sz="14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1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2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48000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3</a:t>
                      </a:r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altLang="ko-KR" sz="140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Task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마감</a:t>
                      </a:r>
                      <a:r>
                        <a:rPr lang="en-US" altLang="ko-KR" sz="120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~0/00)</a:t>
                      </a:r>
                      <a:endParaRPr lang="ko-KR" altLang="en-US" sz="12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011830" y="2759156"/>
            <a:ext cx="1508746" cy="355390"/>
            <a:chOff x="3033602" y="2780928"/>
            <a:chExt cx="1508746" cy="355390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3131840" y="2780928"/>
              <a:ext cx="936104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99892" y="3400992"/>
            <a:ext cx="1764196" cy="355390"/>
            <a:chOff x="3033602" y="2780928"/>
            <a:chExt cx="1764196" cy="355390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3131840" y="2780928"/>
              <a:ext cx="1665958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11830" y="4052607"/>
            <a:ext cx="1508746" cy="355390"/>
            <a:chOff x="3033602" y="2780928"/>
            <a:chExt cx="1508746" cy="355390"/>
          </a:xfrm>
        </p:grpSpPr>
        <p:cxnSp>
          <p:nvCxnSpPr>
            <p:cNvPr id="34" name="직선 화살표 연결선 33"/>
            <p:cNvCxnSpPr/>
            <p:nvPr/>
          </p:nvCxnSpPr>
          <p:spPr>
            <a:xfrm>
              <a:off x="3131840" y="2780928"/>
              <a:ext cx="468052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507332" y="4697142"/>
            <a:ext cx="1508746" cy="355390"/>
            <a:chOff x="3033602" y="2780928"/>
            <a:chExt cx="1508746" cy="355390"/>
          </a:xfrm>
        </p:grpSpPr>
        <p:cxnSp>
          <p:nvCxnSpPr>
            <p:cNvPr id="42" name="직선 화살표 연결선 41"/>
            <p:cNvCxnSpPr/>
            <p:nvPr/>
          </p:nvCxnSpPr>
          <p:spPr>
            <a:xfrm>
              <a:off x="3131840" y="2780928"/>
              <a:ext cx="468052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957498" y="5351444"/>
            <a:ext cx="2998878" cy="355390"/>
            <a:chOff x="3033602" y="2780928"/>
            <a:chExt cx="2998878" cy="355390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3131840" y="2780928"/>
              <a:ext cx="2900640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033602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264760" y="5993280"/>
            <a:ext cx="1508746" cy="355390"/>
            <a:chOff x="2244520" y="2780928"/>
            <a:chExt cx="1508746" cy="355390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3131840" y="2780928"/>
              <a:ext cx="448558" cy="0"/>
            </a:xfrm>
            <a:prstGeom prst="straightConnector1">
              <a:avLst/>
            </a:prstGeom>
            <a:ln w="57150" cap="rnd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44520" y="2874708"/>
              <a:ext cx="150874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과업내용</a:t>
              </a:r>
              <a:r>
                <a:rPr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(0/00~0/00)</a:t>
              </a:r>
              <a:endPara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2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FD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n>
              <a:solidFill>
                <a:schemeClr val="accent1">
                  <a:alpha val="0"/>
                </a:schemeClr>
              </a:solidFill>
            </a:ln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222</Words>
  <Application>Microsoft Office PowerPoint</Application>
  <PresentationFormat>화면 슬라이드 쇼(4:3)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-윤고딕330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Olorin</dc:creator>
  <cp:lastModifiedBy>Polarisians</cp:lastModifiedBy>
  <cp:revision>234</cp:revision>
  <dcterms:created xsi:type="dcterms:W3CDTF">2014-04-20T03:55:36Z</dcterms:created>
  <dcterms:modified xsi:type="dcterms:W3CDTF">2015-08-10T04:41:28Z</dcterms:modified>
</cp:coreProperties>
</file>