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758-7B69-4EBE-ACBB-707230A1F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B579C-C4DA-42DA-9190-6DE5A86B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11E64-70D9-4D57-B8CB-EFD83828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426B0-9991-4C75-87CB-F3CAF440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77B9D-F0C4-4742-B605-2BF0CD26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8051B-A05A-4A8A-9E58-74DF05AE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F776E-CDEE-4C1F-BE02-8898683E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9E759-F6E1-4E7A-A867-5D1970C2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7799B-5209-49DD-9463-CEAF8AD6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95211-FDF1-4669-8D4D-FFEDD1C0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67D91-AC2F-44A1-9B92-E088016BA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D9B02-B06C-4F34-98F7-331BB0E42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6FF0B-5BC1-4095-951A-762BB2E6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979F8-B62D-4CE6-8849-C2CECC95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EAB02-CF78-4C40-8031-1E599773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1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A54A6-CC06-40C2-8583-45545882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D7E39-AA91-4736-9FEE-CFF79816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20CD1-84F3-46D4-AFEC-9196E4C7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19904-604C-4B11-B116-C4C86F76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112BE-A43F-4376-9D3D-429D22AB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1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43A61-D15B-4712-AB2D-2D3E34D3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A2878-56E2-4DC8-B508-CA915EDB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71928-E809-4B9A-BAFC-8831BA77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A9F69-C299-4A2D-8140-E3AF98B9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6B503-FF96-4F94-B618-1D32B03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0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AE224-7B40-4E4B-ABCB-C7695A53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D7CAC-D00D-4527-B1A2-0924188EE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BC3D5-C5D9-4F3A-B1EB-2169CC3C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A10E2-9288-4957-968D-302B7ED2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49DB7-A328-4A1B-9AE0-8C5C892B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E8F9A-4C93-4CAE-BEC5-B2469B2D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CD96A-50A9-45BB-89F6-BD80EC38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B7E45-CB40-4CDF-8990-A6D87F28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B8DB0-1D10-460C-BEA6-F1DC41C5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21920-0847-4303-BF03-6B803E907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30ADD0-EDC0-475E-8F71-926208814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ED20E2-E3D0-4F1E-A173-B140191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82EC60-CCFE-4723-A5D4-8699E1E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DE069-C014-4604-893C-44A0D969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1827-059C-4E73-B22D-EAE3A6B5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5A3144-F9CC-4673-9AE6-D3478A7F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E2DA87-EAFA-4F86-B5A0-457367A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95C06-B86E-4A61-BC01-BFCDBFC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9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3A56E3-3C89-469B-AE7D-CC15208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45443-CBEE-48CF-9310-B74DC740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CD90E-CA1F-4DE4-8267-AE13A900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0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FD5D-1568-40D9-B28B-2D6C7685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FA9B0-30BE-49A2-A2F4-5511D4BE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F45D1-FEC2-4A4A-A1DB-8D1BE9EE5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5013E-447B-4A49-B868-9C7FD2BC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4743A-C362-49D0-9360-8A6BC29A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96AEA-D4D9-40AC-9D08-BD828F79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0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1061D-FF59-4C64-9952-97FAAAE7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43EA7-E9BC-472E-B39D-4596B785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2FFDA-76D6-4849-A1B7-4793803C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2C255-5DB6-40B9-8DC7-3C3ACE17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63A99-AEF2-4ED5-9772-10349AA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8E2ED-AA30-443F-9686-8B93F5A9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0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1D1E4-CCC1-499C-9DE5-D6DB1B07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17062-6145-4F34-AB73-7F176460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CDCDD-3ED6-4CB1-9F47-306251014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1757-EC85-4E72-95D9-469BBC6C02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37C2-DFE9-4D7C-9FD2-70F67895B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0A99D-8A24-437A-A680-88373DDA4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A87F-9A3F-414C-AC94-57031F511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2A57AB-6D8F-4F70-A513-5630915B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93235"/>
              </p:ext>
            </p:extLst>
          </p:nvPr>
        </p:nvGraphicFramePr>
        <p:xfrm>
          <a:off x="1129679" y="380116"/>
          <a:ext cx="9932641" cy="752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7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457912783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2454516752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2370514771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593282325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1245876773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2433645813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1041704385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63333983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2535194976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2404985070"/>
                    </a:ext>
                  </a:extLst>
                </a:gridCol>
                <a:gridCol w="453260">
                  <a:extLst>
                    <a:ext uri="{9D8B030D-6E8A-4147-A177-3AD203B41FA5}">
                      <a16:colId xmlns:a16="http://schemas.microsoft.com/office/drawing/2014/main" val="2944518155"/>
                    </a:ext>
                  </a:extLst>
                </a:gridCol>
              </a:tblGrid>
              <a:tr h="278979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기간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79">
                <a:tc rowSpan="1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8773816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관리계획서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2670733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명세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26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과업 도출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6647775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 case Diagram </a:t>
                      </a:r>
                      <a:r>
                        <a:rPr lang="ko-KR" altLang="en-US" sz="12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1675437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Class Diagram </a:t>
                      </a:r>
                      <a:r>
                        <a:rPr lang="ko-KR" altLang="en-US" sz="12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878950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Diagram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265023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5664471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ER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Diagram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1311455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UI/UX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5039423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스토리보드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3844920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코딩 표준 정의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1694094"/>
                  </a:ext>
                </a:extLst>
              </a:tr>
              <a:tr h="278979">
                <a:tc rowSpan="6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기계학습 데이터 수집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기계학습 데이터 가공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기계학습 진행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6329924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 테스팅 및 구현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3186523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앱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2403228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기능 테스팅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4028033"/>
                  </a:ext>
                </a:extLst>
              </a:tr>
              <a:tr h="278979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배포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endParaRPr lang="en-US" altLang="ko-KR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설명서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 배포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979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보고서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6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23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5201C-5D20-4102-859D-0CDC874A91B3}"/>
              </a:ext>
            </a:extLst>
          </p:cNvPr>
          <p:cNvSpPr/>
          <p:nvPr/>
        </p:nvSpPr>
        <p:spPr>
          <a:xfrm>
            <a:off x="4651899" y="1420427"/>
            <a:ext cx="2254928" cy="65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1FF740-F3CA-4799-8175-12ECD1852220}"/>
              </a:ext>
            </a:extLst>
          </p:cNvPr>
          <p:cNvSpPr/>
          <p:nvPr/>
        </p:nvSpPr>
        <p:spPr>
          <a:xfrm>
            <a:off x="2140998" y="2772052"/>
            <a:ext cx="2254928" cy="65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전찬우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180857-C3AC-45FC-B07D-B42CCB08B247}"/>
              </a:ext>
            </a:extLst>
          </p:cNvPr>
          <p:cNvSpPr/>
          <p:nvPr/>
        </p:nvSpPr>
        <p:spPr>
          <a:xfrm>
            <a:off x="4653378" y="2772052"/>
            <a:ext cx="2254928" cy="65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변유진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E95694-9DE5-469F-BDB2-AC4DC0A08C6D}"/>
              </a:ext>
            </a:extLst>
          </p:cNvPr>
          <p:cNvSpPr/>
          <p:nvPr/>
        </p:nvSpPr>
        <p:spPr>
          <a:xfrm>
            <a:off x="7165758" y="2772052"/>
            <a:ext cx="2254928" cy="65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정민지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95EC864-5020-4C48-8BB9-3C13F842E75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4176574" y="1169264"/>
            <a:ext cx="694677" cy="251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B2B6E9-DD20-4CB8-A35B-A096ADD3106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779363" y="2077375"/>
            <a:ext cx="1479" cy="694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673A08C-2555-4E33-8066-DB3F388574E5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rot="16200000" flipV="1">
            <a:off x="6688955" y="1167784"/>
            <a:ext cx="694677" cy="25138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105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Byeon Yujin</dc:creator>
  <cp:lastModifiedBy>Byeon Yujin</cp:lastModifiedBy>
  <cp:revision>10</cp:revision>
  <dcterms:created xsi:type="dcterms:W3CDTF">2020-10-09T03:19:12Z</dcterms:created>
  <dcterms:modified xsi:type="dcterms:W3CDTF">2020-10-17T05:56:01Z</dcterms:modified>
</cp:coreProperties>
</file>