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9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9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2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5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8A26-7E26-475F-8DB3-5FFF74042E6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951C-F497-4DEB-A18D-6F583BBE3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4124" y="1421621"/>
            <a:ext cx="9144000" cy="356033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창업 특강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COVID-19</a:t>
            </a:r>
            <a:r>
              <a:rPr lang="ko-KR" altLang="en-US" dirty="0" smtClean="0"/>
              <a:t>영향에 대한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>
                <a:solidFill>
                  <a:srgbClr val="FF0000"/>
                </a:solidFill>
              </a:rPr>
              <a:t>(</a:t>
            </a:r>
            <a:r>
              <a:rPr lang="ko-KR" altLang="en-US" sz="4000" dirty="0" smtClean="0">
                <a:solidFill>
                  <a:srgbClr val="FF0000"/>
                </a:solidFill>
              </a:rPr>
              <a:t>산업</a:t>
            </a:r>
            <a:r>
              <a:rPr lang="en-US" altLang="ko-KR" sz="4000" dirty="0" smtClean="0">
                <a:solidFill>
                  <a:srgbClr val="FF0000"/>
                </a:solidFill>
              </a:rPr>
              <a:t>.</a:t>
            </a:r>
            <a:r>
              <a:rPr lang="ko-KR" altLang="en-US" sz="4000" dirty="0" smtClean="0">
                <a:solidFill>
                  <a:srgbClr val="FF0000"/>
                </a:solidFill>
              </a:rPr>
              <a:t>창업 </a:t>
            </a:r>
            <a:r>
              <a:rPr lang="ko-KR" altLang="en-US" sz="4000" dirty="0" err="1" smtClean="0">
                <a:solidFill>
                  <a:srgbClr val="FF0000"/>
                </a:solidFill>
              </a:rPr>
              <a:t>트랜드</a:t>
            </a:r>
            <a:r>
              <a:rPr lang="ko-KR" altLang="en-US" sz="4000" dirty="0" smtClean="0">
                <a:solidFill>
                  <a:srgbClr val="FF0000"/>
                </a:solidFill>
              </a:rPr>
              <a:t> 살펴보기</a:t>
            </a:r>
            <a:r>
              <a:rPr lang="en-US" altLang="ko-KR" sz="4000" dirty="0" smtClean="0">
                <a:solidFill>
                  <a:srgbClr val="FF0000"/>
                </a:solidFill>
              </a:rPr>
              <a:t>)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4000" dirty="0" smtClean="0">
                <a:solidFill>
                  <a:srgbClr val="FF0000"/>
                </a:solidFill>
              </a:rPr>
              <a:t> 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ko-KR" altLang="en-US" sz="4000" dirty="0" smtClean="0"/>
              <a:t>한국액셀러레이터협회 </a:t>
            </a:r>
            <a:r>
              <a:rPr lang="ko-KR" altLang="en-US" sz="4000" dirty="0" err="1" smtClean="0"/>
              <a:t>이준배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회장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0502" y="5247958"/>
            <a:ext cx="9144000" cy="1078027"/>
          </a:xfrm>
        </p:spPr>
        <p:txBody>
          <a:bodyPr/>
          <a:lstStyle/>
          <a:p>
            <a:r>
              <a:rPr lang="en-US" altLang="ko-KR" dirty="0" smtClean="0"/>
              <a:t>https://drive.google.com/drive/folders/11xRIdqb70n-LpwxzTwN8oAa4G5dj4OoV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1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창업 특강  COVID-19영향에 대한 분석  (산업.창업 트랜드 살펴보기)   한국액셀러레이터협회 이준배 회장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 특강  COVID-19영향에 대한 분석  (산업.창업 트랜드 살펴보기)   한국액셀러레이터협회 이준배 회장</dc:title>
  <dc:creator>HP</dc:creator>
  <cp:lastModifiedBy>HP</cp:lastModifiedBy>
  <cp:revision>2</cp:revision>
  <dcterms:created xsi:type="dcterms:W3CDTF">2020-10-22T05:37:11Z</dcterms:created>
  <dcterms:modified xsi:type="dcterms:W3CDTF">2020-10-22T05:45:41Z</dcterms:modified>
</cp:coreProperties>
</file>