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362EB-15F2-4AE3-8C2E-D88BCA8A9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F04B3-0833-4291-ABD5-E648F4C9F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D6C4B-42E5-47A8-A76F-926BBCF4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BCF1-89C8-4D95-94BA-E5C25CCBD5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C63AB-BF8B-4E77-8EC6-A4D32D05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6EC87-E6E8-4E7F-AF83-A3DBA195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213-541D-4DBE-A1E4-307C2AD6F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8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0AA34-306D-426C-831F-10C865DA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8140B7-24A8-4765-AFB7-7431F5E1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8B859-D8BD-40DA-BA88-D74B0E0F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BCF1-89C8-4D95-94BA-E5C25CCBD5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D09C8-E47C-4F41-B73A-20356DC0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F2738-BB4D-4EC8-AE22-9CAF63A2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213-541D-4DBE-A1E4-307C2AD6F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9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4803FE-16D7-4580-8C9F-CA4A2ABC2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61B0CE-42E1-47EF-AB3B-2F41F56CC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EC898-C252-426A-9F91-7EBCED6D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BCF1-89C8-4D95-94BA-E5C25CCBD5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34722-42C2-4443-AB17-CA038771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1418F-E706-43F2-9DAD-EEA37CC2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213-541D-4DBE-A1E4-307C2AD6F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7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60E9A-E03D-4E05-B247-175524DF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700D4-05B1-469E-817B-5BAC3612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ABD57-7860-4D0A-9BEF-D4BA1412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BCF1-89C8-4D95-94BA-E5C25CCBD5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7FE7F-046C-469F-BA31-ED53B490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80A3F-BAEB-46FD-AAF4-7C7C0329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213-541D-4DBE-A1E4-307C2AD6F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B3A11-8EAC-4A75-B803-9119EB36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BC335-5E45-4C03-BA4E-5798ABD46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ABF9F-7B18-40B7-9E26-E6C73C98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BCF1-89C8-4D95-94BA-E5C25CCBD5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97AA4-4337-42AB-AFDD-479FF18F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BE71D-CD08-44CF-AF58-A9C167A5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213-541D-4DBE-A1E4-307C2AD6F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701F5-8AD3-4FE6-A52F-4C331140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12E3F-2EDC-4BF9-AA6A-105565B1A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A8F6E-0C82-4EF4-A260-E693B8AE1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DBE1E-9D36-4195-B435-DCDB7D7A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BCF1-89C8-4D95-94BA-E5C25CCBD5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9C071-7398-4D56-A3FF-18B36CE2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E5AEC-5AE5-46F7-A931-45B73F64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213-541D-4DBE-A1E4-307C2AD6F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35D83-C721-40AF-A469-6EF90EE3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07217-C4B4-4994-A5C4-52C1814DF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FB495-605B-4770-8037-28673EA28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E97BA4-9C1F-4EDB-9F4A-00F346198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72A7E-9500-42F1-9106-03064F2E0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72528-F049-447D-AD00-B3F4F5EE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BCF1-89C8-4D95-94BA-E5C25CCBD5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D5337D-F9E2-480F-AD91-FA16FBA8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B23330-C2DF-4B5A-A488-718628CC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213-541D-4DBE-A1E4-307C2AD6F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8C527-B537-43EB-A10F-A63DF80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30FC2E-B5A7-4E64-B771-FC8383FB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BCF1-89C8-4D95-94BA-E5C25CCBD5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615EE8-2E8B-4493-B0FC-E6FEF283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5C7B4A-2731-4A95-89BE-D196AB9A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213-541D-4DBE-A1E4-307C2AD6F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5884AF-F6FD-4A3C-9409-7368D088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BCF1-89C8-4D95-94BA-E5C25CCBD5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7605D1-9023-49A3-9232-5527DFEE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8F175F-DF0D-4281-A4F1-BCEE9C8A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213-541D-4DBE-A1E4-307C2AD6F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7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4E405-820F-4733-99A6-98CC1C60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E7AD8-7A88-4ED2-B259-D1937D1A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FE2BD-5BDA-4FEB-B1F9-B0BCC8D74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AF6C4-018A-4B75-A3B5-4EC856FF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BCF1-89C8-4D95-94BA-E5C25CCBD5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10B27-5C41-42CC-9547-728FEFF9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F78993-AAB2-4605-987E-3DD61D96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213-541D-4DBE-A1E4-307C2AD6F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8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83AAB-53AF-4424-8692-BAAEF16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050A4A-872F-4F70-B01B-515350826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A2DB8-28B6-44F9-A7DA-41762FD5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6862C-DF42-4D80-8853-65B0EE0E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BCF1-89C8-4D95-94BA-E5C25CCBD5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080E8-DA1C-466E-930B-569A3FA2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2C691-4C78-47FC-B16C-B4F47726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213-541D-4DBE-A1E4-307C2AD6F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1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A65B74-4A9F-4E7B-8813-B3D223F8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E757D-D080-49A7-A382-A6E7D9FB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736E6-20DD-40F1-9194-FC3252AA6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BCF1-89C8-4D95-94BA-E5C25CCBD5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BAFBD-F1B2-42E2-AA05-9A52B367F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00B05-895B-4E2D-A131-C818068CD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0213-541D-4DBE-A1E4-307C2AD6F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6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E999F5D-1BC3-40FB-8F82-7E6404004133}"/>
              </a:ext>
            </a:extLst>
          </p:cNvPr>
          <p:cNvSpPr/>
          <p:nvPr/>
        </p:nvSpPr>
        <p:spPr>
          <a:xfrm>
            <a:off x="5132032" y="1176289"/>
            <a:ext cx="1828800" cy="541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char</a:t>
            </a:r>
            <a:endParaRPr lang="ko-KR" altLang="en-US" sz="16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FCFB47A-5C5F-40BC-BE5D-49AED87E9E69}"/>
              </a:ext>
            </a:extLst>
          </p:cNvPr>
          <p:cNvSpPr/>
          <p:nvPr/>
        </p:nvSpPr>
        <p:spPr>
          <a:xfrm>
            <a:off x="1941990" y="3428998"/>
            <a:ext cx="1924974" cy="541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Create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12A71AE-2869-4208-ABAC-31F3941A3965}"/>
              </a:ext>
            </a:extLst>
          </p:cNvPr>
          <p:cNvSpPr/>
          <p:nvPr/>
        </p:nvSpPr>
        <p:spPr>
          <a:xfrm>
            <a:off x="5083945" y="3429000"/>
            <a:ext cx="1924974" cy="541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Update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2281A33-597A-4E57-8769-F050ADCFFC0D}"/>
              </a:ext>
            </a:extLst>
          </p:cNvPr>
          <p:cNvSpPr/>
          <p:nvPr/>
        </p:nvSpPr>
        <p:spPr>
          <a:xfrm>
            <a:off x="8346860" y="3429000"/>
            <a:ext cx="1924974" cy="541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1E69A4-FC18-4C7A-8FE7-AE12F7B630D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904477" y="1717827"/>
            <a:ext cx="2279714" cy="171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3AECE4-0283-411C-8668-63725166AA6B}"/>
              </a:ext>
            </a:extLst>
          </p:cNvPr>
          <p:cNvCxnSpPr>
            <a:cxnSpLocks/>
          </p:cNvCxnSpPr>
          <p:nvPr/>
        </p:nvCxnSpPr>
        <p:spPr>
          <a:xfrm>
            <a:off x="5788979" y="1717827"/>
            <a:ext cx="0" cy="171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EC39F5-6161-437F-A869-12B211CCF0C9}"/>
              </a:ext>
            </a:extLst>
          </p:cNvPr>
          <p:cNvCxnSpPr>
            <a:cxnSpLocks/>
          </p:cNvCxnSpPr>
          <p:nvPr/>
        </p:nvCxnSpPr>
        <p:spPr>
          <a:xfrm>
            <a:off x="6678598" y="1717827"/>
            <a:ext cx="2217381" cy="171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87AC42-C305-4D68-AAEC-DA425956FB7B}"/>
              </a:ext>
            </a:extLst>
          </p:cNvPr>
          <p:cNvSpPr txBox="1"/>
          <p:nvPr/>
        </p:nvSpPr>
        <p:spPr>
          <a:xfrm>
            <a:off x="3308968" y="1650042"/>
            <a:ext cx="203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Create Schedule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92D70-B6C2-49E3-937F-25180FAB6609}"/>
              </a:ext>
            </a:extLst>
          </p:cNvPr>
          <p:cNvSpPr txBox="1"/>
          <p:nvPr/>
        </p:nvSpPr>
        <p:spPr>
          <a:xfrm>
            <a:off x="5184190" y="2988953"/>
            <a:ext cx="203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Update Schedule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907CB0-EBB6-4548-A85A-C5F63AFBF88E}"/>
              </a:ext>
            </a:extLst>
          </p:cNvPr>
          <p:cNvSpPr txBox="1"/>
          <p:nvPr/>
        </p:nvSpPr>
        <p:spPr>
          <a:xfrm>
            <a:off x="7082345" y="3141188"/>
            <a:ext cx="203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Delete Schedule</a:t>
            </a:r>
            <a:endParaRPr lang="ko-KR" altLang="en-US" sz="1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2B8ED1-5F45-47EC-A2BE-BBD09342FA95}"/>
              </a:ext>
            </a:extLst>
          </p:cNvPr>
          <p:cNvCxnSpPr>
            <a:cxnSpLocks/>
          </p:cNvCxnSpPr>
          <p:nvPr/>
        </p:nvCxnSpPr>
        <p:spPr>
          <a:xfrm flipV="1">
            <a:off x="3322096" y="1717829"/>
            <a:ext cx="2279713" cy="171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786C482-4034-420C-9DAA-E308A67650C9}"/>
              </a:ext>
            </a:extLst>
          </p:cNvPr>
          <p:cNvCxnSpPr/>
          <p:nvPr/>
        </p:nvCxnSpPr>
        <p:spPr>
          <a:xfrm flipV="1">
            <a:off x="6320900" y="1717827"/>
            <a:ext cx="0" cy="171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CA81D40-1DF9-4201-81FF-1FD7FEE4C5F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951211" y="1638924"/>
            <a:ext cx="2358136" cy="179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8ACC13E-FAE6-41CA-BC03-4BB6995BC70D}"/>
              </a:ext>
            </a:extLst>
          </p:cNvPr>
          <p:cNvSpPr txBox="1"/>
          <p:nvPr/>
        </p:nvSpPr>
        <p:spPr>
          <a:xfrm>
            <a:off x="3632448" y="3128171"/>
            <a:ext cx="203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Disabled date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CAACC4-4062-49A3-958F-5F30012F5ECB}"/>
              </a:ext>
            </a:extLst>
          </p:cNvPr>
          <p:cNvSpPr txBox="1"/>
          <p:nvPr/>
        </p:nvSpPr>
        <p:spPr>
          <a:xfrm>
            <a:off x="5378390" y="1776550"/>
            <a:ext cx="203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Disabled date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B20A92-3630-49A3-B60A-8C751AD35A74}"/>
              </a:ext>
            </a:extLst>
          </p:cNvPr>
          <p:cNvSpPr txBox="1"/>
          <p:nvPr/>
        </p:nvSpPr>
        <p:spPr>
          <a:xfrm>
            <a:off x="7318529" y="1650042"/>
            <a:ext cx="203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Abled date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B9935F1-B303-49D2-A902-7FD9E990129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46432" y="488272"/>
            <a:ext cx="0" cy="68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4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FCFB47A-5C5F-40BC-BE5D-49AED87E9E69}"/>
              </a:ext>
            </a:extLst>
          </p:cNvPr>
          <p:cNvSpPr/>
          <p:nvPr/>
        </p:nvSpPr>
        <p:spPr>
          <a:xfrm>
            <a:off x="5133513" y="1094174"/>
            <a:ext cx="1924974" cy="541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Boolean</a:t>
            </a:r>
            <a:endParaRPr lang="ko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ECBA210-8623-4E76-9C18-B262C0111299}"/>
              </a:ext>
            </a:extLst>
          </p:cNvPr>
          <p:cNvCxnSpPr>
            <a:cxnSpLocks/>
          </p:cNvCxnSpPr>
          <p:nvPr/>
        </p:nvCxnSpPr>
        <p:spPr>
          <a:xfrm>
            <a:off x="6096000" y="406157"/>
            <a:ext cx="0" cy="68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3742DF-C6E0-402C-8E4F-0124E07080B9}"/>
              </a:ext>
            </a:extLst>
          </p:cNvPr>
          <p:cNvSpPr/>
          <p:nvPr/>
        </p:nvSpPr>
        <p:spPr>
          <a:xfrm>
            <a:off x="3812220" y="2887463"/>
            <a:ext cx="1443361" cy="541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On</a:t>
            </a:r>
            <a:endParaRPr lang="ko-KR" altLang="en-US" sz="1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1517412-F470-459D-AE80-CB3373295CF8}"/>
              </a:ext>
            </a:extLst>
          </p:cNvPr>
          <p:cNvSpPr/>
          <p:nvPr/>
        </p:nvSpPr>
        <p:spPr>
          <a:xfrm>
            <a:off x="6845426" y="2887462"/>
            <a:ext cx="1443361" cy="541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Off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CD61DF-54B5-48F9-836E-A5A7D0B08A69}"/>
              </a:ext>
            </a:extLst>
          </p:cNvPr>
          <p:cNvCxnSpPr>
            <a:cxnSpLocks/>
          </p:cNvCxnSpPr>
          <p:nvPr/>
        </p:nvCxnSpPr>
        <p:spPr>
          <a:xfrm flipH="1">
            <a:off x="4117672" y="1635710"/>
            <a:ext cx="1237223" cy="125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016B391-57D2-4328-9CEC-322C6E671DCD}"/>
              </a:ext>
            </a:extLst>
          </p:cNvPr>
          <p:cNvCxnSpPr>
            <a:cxnSpLocks/>
          </p:cNvCxnSpPr>
          <p:nvPr/>
        </p:nvCxnSpPr>
        <p:spPr>
          <a:xfrm>
            <a:off x="6549155" y="1635710"/>
            <a:ext cx="1112300" cy="125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EAACC5-1009-42A9-B2F1-6833DCBD38AE}"/>
              </a:ext>
            </a:extLst>
          </p:cNvPr>
          <p:cNvCxnSpPr/>
          <p:nvPr/>
        </p:nvCxnSpPr>
        <p:spPr>
          <a:xfrm flipV="1">
            <a:off x="4435874" y="1635711"/>
            <a:ext cx="1242874" cy="125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FFC64-3049-4E73-8CB5-DFC64155A735}"/>
              </a:ext>
            </a:extLst>
          </p:cNvPr>
          <p:cNvCxnSpPr>
            <a:cxnSpLocks/>
          </p:cNvCxnSpPr>
          <p:nvPr/>
        </p:nvCxnSpPr>
        <p:spPr>
          <a:xfrm flipH="1" flipV="1">
            <a:off x="6852170" y="1629053"/>
            <a:ext cx="1103980" cy="125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290EDC-300D-4CD6-900F-FA6E57DB675B}"/>
              </a:ext>
            </a:extLst>
          </p:cNvPr>
          <p:cNvSpPr txBox="1"/>
          <p:nvPr/>
        </p:nvSpPr>
        <p:spPr>
          <a:xfrm>
            <a:off x="4726630" y="2530737"/>
            <a:ext cx="135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Set Alarm=1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9C3CF1-9DA9-4E51-A6BF-8CDC2080F366}"/>
              </a:ext>
            </a:extLst>
          </p:cNvPr>
          <p:cNvSpPr txBox="1"/>
          <p:nvPr/>
        </p:nvSpPr>
        <p:spPr>
          <a:xfrm>
            <a:off x="4054137" y="1584478"/>
            <a:ext cx="1079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On Alarm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293976-10B7-4E11-ABB7-886C2FCB0A23}"/>
              </a:ext>
            </a:extLst>
          </p:cNvPr>
          <p:cNvSpPr txBox="1"/>
          <p:nvPr/>
        </p:nvSpPr>
        <p:spPr>
          <a:xfrm>
            <a:off x="6399298" y="2548907"/>
            <a:ext cx="1318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Off Alarm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0F9DFD-A69D-4F64-BDAB-0A9B3DD19E51}"/>
              </a:ext>
            </a:extLst>
          </p:cNvPr>
          <p:cNvSpPr txBox="1"/>
          <p:nvPr/>
        </p:nvSpPr>
        <p:spPr>
          <a:xfrm>
            <a:off x="7105305" y="1622395"/>
            <a:ext cx="143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Set Alarm=0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61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CCDA74-C5B3-41B8-98D3-478878671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16" y="1984885"/>
            <a:ext cx="7675638" cy="364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3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31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Byeon Yujin</dc:creator>
  <cp:lastModifiedBy>Byeon Yujin</cp:lastModifiedBy>
  <cp:revision>7</cp:revision>
  <dcterms:created xsi:type="dcterms:W3CDTF">2020-11-17T14:42:17Z</dcterms:created>
  <dcterms:modified xsi:type="dcterms:W3CDTF">2020-12-02T12:11:41Z</dcterms:modified>
</cp:coreProperties>
</file>