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73D4-7828-40CA-A06C-BF2C3765D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FDB03-EF7C-470B-8A88-9C7D1024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6F8A9-173B-40F2-9319-55BD5F0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DD5C-FA83-497D-BE89-54BAAEFD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D08A-87CD-4F42-B724-191CA4AA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022E-BC5A-49D8-92F1-A648D4A2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6F612-C37D-450A-8579-EDC9942FB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5A00-3B77-48D5-8F6E-67C7A2A0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3275-3422-4407-8638-A4C86712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217D-9B0C-45E0-9BEE-B93CF668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DA875-9752-4ECF-B8FB-C90878038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DEAB-458B-4653-86DA-CC742969B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AA4A-0C12-46A3-B4CD-27C3C471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69DCF-66A7-4785-B84A-8D768946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EACD2-248E-4E08-8BCC-6EA28DC5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6C7E-CC8E-44CA-802C-2789030F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57DF-BA01-4E22-A0EF-C4C0A59D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695A-8A9C-4E00-ABA7-4A0AC65F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30A0-6C55-4517-8E8F-11424390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4BCD-7430-4CAF-9B2E-87510CC3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8385-8A39-46C3-8D3E-E365841E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B742-0DD5-489C-90FA-2DAC44BC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9395-3331-4253-A367-2A66565D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883B-680F-449C-9CEC-800D8B7A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7E229-278B-483A-A448-955ADCD5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7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C53-88D1-4ED9-AC41-39587937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EECB-40FD-4EBE-8EBF-26B768C2C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B2DFC-EC71-4C12-8356-F098E806A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F871C-6764-4B66-8C43-F8B33C55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CEF23-26F1-4468-8544-1E22C77F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57C3B-8B82-4608-A812-7457AC68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21D2-A99F-41CE-B404-EF60BE96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69884-93B3-4AC9-9EEB-94B3CEF41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7F03-9839-4F51-8C53-297EB75F4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628ED-C2B4-4073-A33E-C9F312FF5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F80B6-AA3C-4254-9C94-86D80A642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25D35-5E93-4607-A347-003DE01F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D56F0-1A7C-4E25-A22B-01CBF316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F0F2C-9EBC-4C8E-91F7-C3456DA4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EC38-5911-4663-BFDB-E297BCCD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8FAC-5F1F-47C5-834F-6EFA4122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02E95-0537-430F-9B3E-42B50CBD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07367-A274-4C64-922E-37FA6075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733BA-1875-4288-8349-8BEF0DF8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7A5F7-B812-482D-88F8-E554DD49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2EC9D-CD3B-420A-B677-0488AD34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3299-AA5A-4AD3-8444-B2220120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B8A2-86EC-438B-8C8E-143883DB5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5148F-6AAA-4679-AF24-20B848A5E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D1A70-6466-4439-9769-8DB3C22D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F409D-E898-40E4-9EB0-0C252BF6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2EDF8-E548-46F5-ACB3-00ECBDCA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D214-291C-4B81-8E65-A5C7E2A6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EECAA-CDF3-434B-89C6-6788F18EE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7E786-D434-4B2B-9B26-FE06D442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33291-00D2-49FC-93F8-EF3C3638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2019D-CECF-416F-988A-FB234BC1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E307F-F41F-478A-B07A-22CE5586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1E728-CE0F-4138-AF73-13B517CD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2C2DC-BEE3-43BE-9353-1496D9CA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BB45-6DC1-4BEF-AAA3-36748056C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1D6A0-F1E4-4999-9ECE-1D1F2C4D4E42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7EDF-8285-4E6F-BB51-9515ABB0D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2BCC9-025E-4082-A64C-4A6D2BBBF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8210-DBAE-4E23-8F19-7801F6DB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c-robotics.com/shop/bridge-rectifier-50a-1000v" TargetMode="External"/><Relationship Id="rId3" Type="http://schemas.openxmlformats.org/officeDocument/2006/relationships/image" Target="../media/image6.jpg"/><Relationship Id="rId7" Type="http://schemas.openxmlformats.org/officeDocument/2006/relationships/hyperlink" Target="https://datasheetspdf.com/pdffile/994603/TaiwanSemiconductor/BZX79C15/1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nsemi.com/pdf/datasheet/2n3903-d.pdf" TargetMode="External"/><Relationship Id="rId5" Type="http://schemas.openxmlformats.org/officeDocument/2006/relationships/hyperlink" Target="https://www.onsemi.com/pdf/datasheet/tip140-d.pdf" TargetMode="Externa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1D61A-7EA3-490B-9BC4-F2A4D60BF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Linear Power Supply</a:t>
            </a: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4BF55-79FB-4602-88D1-2E08D8197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Team </a:t>
            </a:r>
            <a:r>
              <a:rPr lang="en-US" sz="2000" i="1" dirty="0">
                <a:solidFill>
                  <a:schemeClr val="bg1"/>
                </a:solidFill>
              </a:rPr>
              <a:t>Sagittarius 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Progress Review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2021 DEC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725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DBB5A0-4494-4860-BFD0-14B8945D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breakdown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C03B4-A7BF-4D34-AAFB-2FEF0BCA8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01026"/>
            <a:ext cx="10914060" cy="210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F531E-40A9-49CD-9837-A3D39AA345A7}"/>
              </a:ext>
            </a:extLst>
          </p:cNvPr>
          <p:cNvSpPr txBox="1"/>
          <p:nvPr/>
        </p:nvSpPr>
        <p:spPr>
          <a:xfrm>
            <a:off x="4019550" y="4767660"/>
            <a:ext cx="8166626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We recognized 4 main requirements to complete the Linear Power Supply.  </a:t>
            </a:r>
          </a:p>
        </p:txBody>
      </p:sp>
    </p:spTree>
    <p:extLst>
      <p:ext uri="{BB962C8B-B14F-4D97-AF65-F5344CB8AC3E}">
        <p14:creationId xmlns:p14="http://schemas.microsoft.com/office/powerpoint/2010/main" val="3509028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5D0076-7C90-430D-87FB-47B5CB1F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0611" y="4741685"/>
            <a:ext cx="6083300" cy="177782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/>
              <a:t>Conversion stage 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8E583-4C8E-448E-BF54-D744EEE17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9"/>
          <a:stretch/>
        </p:blipFill>
        <p:spPr>
          <a:xfrm>
            <a:off x="20" y="2872"/>
            <a:ext cx="12191980" cy="4595954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7" name="Content Placeholder 8">
            <a:extLst>
              <a:ext uri="{FF2B5EF4-FFF2-40B4-BE49-F238E27FC236}">
                <a16:creationId xmlns:a16="http://schemas.microsoft.com/office/drawing/2014/main" id="{CDA76817-3A2D-4BC9-865C-6CEEE752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86" y="5255937"/>
            <a:ext cx="5173613" cy="17703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 </a:t>
            </a:r>
            <a:r>
              <a:rPr lang="en-US" sz="3200" i="1" dirty="0"/>
              <a:t>Our preferred solution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593269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78221-3CCA-444A-96F6-2E810570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36270"/>
            <a:ext cx="4892040" cy="1289304"/>
          </a:xfrm>
        </p:spPr>
        <p:txBody>
          <a:bodyPr anchor="b">
            <a:normAutofit/>
          </a:bodyPr>
          <a:lstStyle/>
          <a:p>
            <a:r>
              <a:rPr lang="en-US" sz="3200" dirty="0"/>
              <a:t>Calculation of required values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E0D2F829-981D-4361-B4A5-BAFB6898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925574"/>
            <a:ext cx="4887657" cy="46350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1. Reducing the AC 230 V to a suitable value</a:t>
            </a:r>
          </a:p>
          <a:p>
            <a:pPr marL="0" indent="0">
              <a:buNone/>
            </a:pPr>
            <a:r>
              <a:rPr lang="en-US" sz="1600" dirty="0"/>
              <a:t>2. Use a high-power full bridge rectifier to rectify</a:t>
            </a:r>
          </a:p>
          <a:p>
            <a:pPr marL="0" indent="0">
              <a:buNone/>
            </a:pPr>
            <a:r>
              <a:rPr lang="en-US" sz="1600" dirty="0"/>
              <a:t>3. Use LC low pass filter to filter out the AC component</a:t>
            </a:r>
          </a:p>
          <a:p>
            <a:pPr marL="0" indent="0">
              <a:buNone/>
            </a:pPr>
            <a:r>
              <a:rPr lang="en-US" sz="1600" dirty="0"/>
              <a:t>4. Filtered current is the base current for the 2N3904 transistor then it will provide a base current for the TIP141 Darlington transistor</a:t>
            </a:r>
          </a:p>
          <a:p>
            <a:pPr marL="0" indent="0">
              <a:buNone/>
            </a:pPr>
            <a:r>
              <a:rPr lang="en-US" sz="1600" dirty="0"/>
              <a:t>5. Datasheets of these transistors show 10A collector current is possible</a:t>
            </a:r>
          </a:p>
          <a:p>
            <a:pPr marL="0" indent="0">
              <a:buNone/>
            </a:pPr>
            <a:r>
              <a:rPr lang="en-US" sz="1600" dirty="0"/>
              <a:t>6. We have a very stable base current, a stable collector current also can be expected</a:t>
            </a:r>
          </a:p>
          <a:p>
            <a:pPr marL="0" indent="0">
              <a:buNone/>
            </a:pPr>
            <a:r>
              <a:rPr lang="en-US" sz="1600" dirty="0"/>
              <a:t>7. Zener diode used to regulate to 13.8V because there will be a 2V drop at the BE. </a:t>
            </a:r>
          </a:p>
          <a:p>
            <a:pPr marL="0" indent="0">
              <a:buNone/>
            </a:pPr>
            <a:r>
              <a:rPr lang="en-US" sz="1600" dirty="0"/>
              <a:t>8. Protection circuits  needs this 11.8 minimum voltage is required to supply 10V after protection circuits.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003A4AEB-6ACD-4451-BB61-37B67D51D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4"/>
          <a:stretch/>
        </p:blipFill>
        <p:spPr>
          <a:xfrm rot="16200000">
            <a:off x="7331425" y="920809"/>
            <a:ext cx="3859218" cy="502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48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17DB823-C491-4CEE-BE96-DE6146C47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29" r="1" b="15144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8E5A0D-EF1B-4378-8C30-849A141B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Simulation in Proteus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79FA-6EF1-4BA4-A260-255FFC283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&lt;Replace the image!!!!!!!!!&gt;</a:t>
            </a:r>
          </a:p>
        </p:txBody>
      </p:sp>
    </p:spTree>
    <p:extLst>
      <p:ext uri="{BB962C8B-B14F-4D97-AF65-F5344CB8AC3E}">
        <p14:creationId xmlns:p14="http://schemas.microsoft.com/office/powerpoint/2010/main" val="372788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86BA-A36C-450B-8996-3E87B15D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444" y="0"/>
            <a:ext cx="4668257" cy="1325563"/>
          </a:xfrm>
        </p:spPr>
        <p:txBody>
          <a:bodyPr>
            <a:normAutofit/>
          </a:bodyPr>
          <a:lstStyle/>
          <a:p>
            <a:r>
              <a:rPr lang="en-US" b="1" dirty="0"/>
              <a:t>Selected Parts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-up of a pen&#10;&#10;Description automatically generated with medium confidence">
            <a:extLst>
              <a:ext uri="{FF2B5EF4-FFF2-40B4-BE49-F238E27FC236}">
                <a16:creationId xmlns:a16="http://schemas.microsoft.com/office/drawing/2014/main" id="{AA28C7AD-5298-4B4D-8EF5-5131A3AA1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9" name="Picture 8" descr="A close-up of a screwdriver&#10;&#10;Description automatically generated with medium confidence">
            <a:extLst>
              <a:ext uri="{FF2B5EF4-FFF2-40B4-BE49-F238E27FC236}">
                <a16:creationId xmlns:a16="http://schemas.microsoft.com/office/drawing/2014/main" id="{D34C4207-3C08-4B36-B467-18C4C51F8D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9" r="15310" b="-3"/>
          <a:stretch/>
        </p:blipFill>
        <p:spPr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FFCACCA-A97E-4609-A323-48D08C836B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30" b="2"/>
          <a:stretch/>
        </p:blipFill>
        <p:spPr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EDBA-3297-4266-B1F6-46CB3DF0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959" y="1337231"/>
            <a:ext cx="4691483" cy="5146552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Darlington pair : TIP141 </a:t>
            </a:r>
            <a:r>
              <a:rPr lang="en-US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https://www.onsemi.com/pdf/datasheet/tip140-d.pdf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NPN BJT transistor : 2N3904 </a:t>
            </a:r>
            <a:r>
              <a:rPr lang="en-US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https://www.onsemi.com/pdf/datasheet/2n3903-d.pdf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Zener Diode : BZX79C15 </a:t>
            </a:r>
            <a:r>
              <a:rPr lang="en-US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https://datasheetspdf.com/pdffile/994603/TaiwanSemiconductor/BZX79C15/1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 High power bridge rectifier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https://www.bc-robotics.com/shop/bridge-rectifier-50a-1000v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887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E9137-7365-45E8-B369-E64219A2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724" y="3063406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93D42ED-833E-42CC-89A8-5BF9227A6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8999" y="1817195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3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 Theme</vt:lpstr>
      <vt:lpstr>Linear Power Supply</vt:lpstr>
      <vt:lpstr>Problem breakdown</vt:lpstr>
      <vt:lpstr>Conversion stage  </vt:lpstr>
      <vt:lpstr>Calculation of required values</vt:lpstr>
      <vt:lpstr>Simulation in Proteus</vt:lpstr>
      <vt:lpstr>Selected Parts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Power Supply</dc:title>
  <dc:creator>Pasindu Prabhashwara</dc:creator>
  <cp:lastModifiedBy>Pasindu Prabhashwara</cp:lastModifiedBy>
  <cp:revision>1</cp:revision>
  <dcterms:created xsi:type="dcterms:W3CDTF">2021-12-24T14:15:16Z</dcterms:created>
  <dcterms:modified xsi:type="dcterms:W3CDTF">2021-12-24T15:00:14Z</dcterms:modified>
</cp:coreProperties>
</file>