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73D4-7828-40CA-A06C-BF2C3765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FDB03-EF7C-470B-8A88-9C7D1024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F8A9-173B-40F2-9319-55BD5F0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DD5C-FA83-497D-BE89-54BAAEF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D08A-87CD-4F42-B724-191CA4A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022E-BC5A-49D8-92F1-A648D4A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F612-C37D-450A-8579-EDC9942F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5A00-3B77-48D5-8F6E-67C7A2A0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3275-3422-4407-8638-A4C8671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217D-9B0C-45E0-9BEE-B93CF668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A875-9752-4ECF-B8FB-C90878038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DEAB-458B-4653-86DA-CC742969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AA4A-0C12-46A3-B4CD-27C3C47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69DCF-66A7-4785-B84A-8D768946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ACD2-248E-4E08-8BCC-6EA28DC5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6C7E-CC8E-44CA-802C-2789030F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57DF-BA01-4E22-A0EF-C4C0A5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695A-8A9C-4E00-ABA7-4A0AC65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30A0-6C55-4517-8E8F-1142439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BCD-7430-4CAF-9B2E-87510CC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385-8A39-46C3-8D3E-E365841E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B742-0DD5-489C-90FA-2DAC44BC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9395-3331-4253-A367-2A66565D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883B-680F-449C-9CEC-800D8B7A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E229-278B-483A-A448-955ADCD5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C53-88D1-4ED9-AC41-3958793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ECB-40FD-4EBE-8EBF-26B768C2C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2DFC-EC71-4C12-8356-F098E806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871C-6764-4B66-8C43-F8B33C5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EF23-26F1-4468-8544-1E22C77F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7C3B-8B82-4608-A812-7457AC68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21D2-A99F-41CE-B404-EF60BE9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9884-93B3-4AC9-9EEB-94B3CEF4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7F03-9839-4F51-8C53-297EB75F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628ED-C2B4-4073-A33E-C9F312FF5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80B6-AA3C-4254-9C94-86D80A642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25D35-5E93-4607-A347-003DE01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D56F0-1A7C-4E25-A22B-01CBF316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F0F2C-9EBC-4C8E-91F7-C3456DA4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C38-5911-4663-BFDB-E297BCCD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8FAC-5F1F-47C5-834F-6EFA4122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02E95-0537-430F-9B3E-42B50CB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07367-A274-4C64-922E-37FA6075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33BA-1875-4288-8349-8BEF0DF8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7A5F7-B812-482D-88F8-E554DD4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2EC9D-CD3B-420A-B677-0488AD3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299-AA5A-4AD3-8444-B2220120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B8A2-86EC-438B-8C8E-143883DB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148F-6AAA-4679-AF24-20B848A5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1A70-6466-4439-9769-8DB3C22D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409D-E898-40E4-9EB0-0C252B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2EDF8-E548-46F5-ACB3-00ECBDC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D214-291C-4B81-8E65-A5C7E2A6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EECAA-CDF3-434B-89C6-6788F18E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7E786-D434-4B2B-9B26-FE06D442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3291-00D2-49FC-93F8-EF3C3638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019D-CECF-416F-988A-FB234BC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307F-F41F-478A-B07A-22CE5586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1E728-CE0F-4138-AF73-13B517CD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2C2DC-BEE3-43BE-9353-1496D9C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BB45-6DC1-4BEF-AAA3-36748056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7EDF-8285-4E6F-BB51-9515ABB0D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BCC9-025E-4082-A64C-4A6D2BBB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c-robotics.com/shop/bridge-rectifier-50a-1000v" TargetMode="External"/><Relationship Id="rId3" Type="http://schemas.openxmlformats.org/officeDocument/2006/relationships/image" Target="../media/image7.jpg"/><Relationship Id="rId7" Type="http://schemas.openxmlformats.org/officeDocument/2006/relationships/hyperlink" Target="https://datasheetspdf.com/pdffile/994603/TaiwanSemiconductor/BZX79C15/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semi.com/pdf/datasheet/2n3903-d.pdf" TargetMode="External"/><Relationship Id="rId5" Type="http://schemas.openxmlformats.org/officeDocument/2006/relationships/hyperlink" Target="https://www.onsemi.com/pdf/datasheet/tip140-d.pdf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1D61A-7EA3-490B-9BC4-F2A4D60BF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Linear Power Supply</a:t>
            </a: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4BF55-79FB-4602-88D1-2E08D8197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Team </a:t>
            </a:r>
            <a:r>
              <a:rPr lang="en-US" sz="2000" i="1" dirty="0">
                <a:solidFill>
                  <a:schemeClr val="bg1"/>
                </a:solidFill>
              </a:rPr>
              <a:t>Sagittarius 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Progress Review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2021 DEC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25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BB5A0-4494-4860-BFD0-14B8945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breakdown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03B4-A7BF-4D34-AAFB-2FEF0BCA8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1026"/>
            <a:ext cx="10914060" cy="210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F531E-40A9-49CD-9837-A3D39AA345A7}"/>
              </a:ext>
            </a:extLst>
          </p:cNvPr>
          <p:cNvSpPr txBox="1"/>
          <p:nvPr/>
        </p:nvSpPr>
        <p:spPr>
          <a:xfrm>
            <a:off x="4019550" y="4767660"/>
            <a:ext cx="8166626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We recognized 4 main requirements to complete the Linear Power Supply.  </a:t>
            </a:r>
          </a:p>
        </p:txBody>
      </p:sp>
    </p:spTree>
    <p:extLst>
      <p:ext uri="{BB962C8B-B14F-4D97-AF65-F5344CB8AC3E}">
        <p14:creationId xmlns:p14="http://schemas.microsoft.com/office/powerpoint/2010/main" val="350902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D0076-7C90-430D-87FB-47B5CB1F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611" y="4741685"/>
            <a:ext cx="6083300" cy="177782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/>
              <a:t>Conversion stage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8E583-4C8E-448E-BF54-D744EEE17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9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CDA76817-3A2D-4BC9-865C-6CEEE752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6" y="5255937"/>
            <a:ext cx="5173613" cy="1770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3200" i="1" dirty="0"/>
              <a:t>Our preferred solution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9326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78221-3CCA-444A-96F6-2E810570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02" y="128016"/>
            <a:ext cx="5445045" cy="1289304"/>
          </a:xfrm>
        </p:spPr>
        <p:txBody>
          <a:bodyPr anchor="b">
            <a:normAutofit/>
          </a:bodyPr>
          <a:lstStyle/>
          <a:p>
            <a:r>
              <a:rPr lang="en-US" sz="3200" dirty="0"/>
              <a:t>Calculation of required values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E0D2F829-981D-4361-B4A5-BAFB6898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4" y="1782147"/>
            <a:ext cx="5455531" cy="47784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1. Reducing the AC 230 V to a suitable value</a:t>
            </a:r>
          </a:p>
          <a:p>
            <a:pPr marL="0" indent="0">
              <a:buNone/>
            </a:pPr>
            <a:r>
              <a:rPr lang="en-US" sz="1600" dirty="0"/>
              <a:t>2. Use a high-power full bridge rectifier to rectify</a:t>
            </a:r>
          </a:p>
          <a:p>
            <a:pPr marL="0" indent="0">
              <a:buNone/>
            </a:pPr>
            <a:r>
              <a:rPr lang="en-US" sz="1600" dirty="0"/>
              <a:t>3. Use LC low pass filter to filter out the AC component</a:t>
            </a:r>
          </a:p>
          <a:p>
            <a:pPr marL="0" indent="0">
              <a:buNone/>
            </a:pPr>
            <a:r>
              <a:rPr lang="en-US" sz="1600" dirty="0"/>
              <a:t>4. Filtered current is the base current for the 2N3904 transistor then it will provide a base current for the TIP141 Darlington transistor</a:t>
            </a:r>
          </a:p>
          <a:p>
            <a:pPr marL="0" indent="0">
              <a:buNone/>
            </a:pPr>
            <a:r>
              <a:rPr lang="en-US" sz="1600" dirty="0"/>
              <a:t>5. Datasheets of these transistors show 10A collector current is possible</a:t>
            </a:r>
          </a:p>
          <a:p>
            <a:pPr marL="0" indent="0">
              <a:buNone/>
            </a:pPr>
            <a:r>
              <a:rPr lang="en-US" sz="1600" dirty="0"/>
              <a:t>6. We have a very stable base current, a stable collector current also can be expected</a:t>
            </a:r>
          </a:p>
          <a:p>
            <a:pPr marL="0" indent="0">
              <a:buNone/>
            </a:pPr>
            <a:r>
              <a:rPr lang="en-US" sz="1600" dirty="0"/>
              <a:t>7. Zener diode used to regulate to 13.8V because there will be a 2V drop at the BE. </a:t>
            </a:r>
          </a:p>
          <a:p>
            <a:pPr marL="0" indent="0">
              <a:buNone/>
            </a:pPr>
            <a:r>
              <a:rPr lang="en-US" sz="1600" dirty="0"/>
              <a:t>8. Protection circuits  needs this 11.8 minimum voltage is required to supply 10V after protection circuits.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03A4AEB-6ACD-4451-BB61-37B67D51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"/>
          <a:stretch/>
        </p:blipFill>
        <p:spPr>
          <a:xfrm rot="16200000">
            <a:off x="7153308" y="407627"/>
            <a:ext cx="3859218" cy="502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FA1041-E502-4E24-82C1-C3D58B5DAF19}"/>
              </a:ext>
            </a:extLst>
          </p:cNvPr>
          <p:cNvSpPr txBox="1"/>
          <p:nvPr/>
        </p:nvSpPr>
        <p:spPr>
          <a:xfrm>
            <a:off x="6570153" y="5072373"/>
            <a:ext cx="545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voltage we can have in the input is 19.2V </a:t>
            </a:r>
          </a:p>
          <a:p>
            <a:r>
              <a:rPr lang="en-US" dirty="0"/>
              <a:t>(after rectifying).Thus the circuit is not practical.</a:t>
            </a:r>
          </a:p>
        </p:txBody>
      </p:sp>
    </p:spTree>
    <p:extLst>
      <p:ext uri="{BB962C8B-B14F-4D97-AF65-F5344CB8AC3E}">
        <p14:creationId xmlns:p14="http://schemas.microsoft.com/office/powerpoint/2010/main" val="187674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6A0C-3777-4717-B6D0-26476836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Using a MOSFET instead of Darlington Pairs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EAFD9-DCB3-4D8C-BACE-CFF09487DC2F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Now the voltage drop around the MOSFET  is only 0.3V (At 5V V</a:t>
            </a:r>
            <a:r>
              <a:rPr lang="en-US" baseline="-25000" dirty="0"/>
              <a:t>GS</a:t>
            </a:r>
            <a:r>
              <a:rPr lang="en-US" dirty="0"/>
              <a:t>  )</a:t>
            </a:r>
            <a:endParaRPr lang="en-US" baseline="-25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23259F1-1E3F-48F2-9E55-FC438D06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800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5A0D-EF1B-4378-8C30-849A141B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Simulation in Proteus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8BE5B-DC67-4571-A221-BA6E473CE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0" b="27048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49" name="Straight Connector 46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8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86BA-A36C-450B-8996-3E87B15D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44" y="0"/>
            <a:ext cx="4668257" cy="1325563"/>
          </a:xfrm>
        </p:spPr>
        <p:txBody>
          <a:bodyPr>
            <a:normAutofit/>
          </a:bodyPr>
          <a:lstStyle/>
          <a:p>
            <a:r>
              <a:rPr lang="en-US" b="1" dirty="0"/>
              <a:t>Selected Parts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pen&#10;&#10;Description automatically generated with medium confidence">
            <a:extLst>
              <a:ext uri="{FF2B5EF4-FFF2-40B4-BE49-F238E27FC236}">
                <a16:creationId xmlns:a16="http://schemas.microsoft.com/office/drawing/2014/main" id="{AA28C7AD-5298-4B4D-8EF5-5131A3AA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9" name="Picture 8" descr="A close-up of a screwdriver&#10;&#10;Description automatically generated with medium confidence">
            <a:extLst>
              <a:ext uri="{FF2B5EF4-FFF2-40B4-BE49-F238E27FC236}">
                <a16:creationId xmlns:a16="http://schemas.microsoft.com/office/drawing/2014/main" id="{D34C4207-3C08-4B36-B467-18C4C51F8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9" r="15310" b="-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FFCACCA-A97E-4609-A323-48D08C836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0" b="2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DBA-3297-4266-B1F6-46CB3DF0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59" y="1337231"/>
            <a:ext cx="4691483" cy="5146552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Darlington pair : TIP141 </a:t>
            </a:r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https://www.onsemi.com/pdf/datasheet/tip140-d.pdf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NPN BJT transistor : 2N3904 </a:t>
            </a:r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https://www.onsemi.com/pdf/datasheet/2n3903-d.pdf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Zener Diode : BZX79C15 </a:t>
            </a:r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https://datasheetspdf.com/pdffile/994603/TaiwanSemiconductor/BZX79C15/1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High power bridge rectifier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https://www.bc-robotics.com/shop/bridge-rectifier-50a-1000v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7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E9137-7365-45E8-B369-E64219A2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24" y="3063406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93D42ED-833E-42CC-89A8-5BF9227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9" y="1817195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3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Linear Power Supply</vt:lpstr>
      <vt:lpstr>Problem breakdown</vt:lpstr>
      <vt:lpstr>Conversion stage  </vt:lpstr>
      <vt:lpstr>Calculation of required values</vt:lpstr>
      <vt:lpstr>Using a MOSFET instead of Darlington Pairs</vt:lpstr>
      <vt:lpstr>Simulation in Proteus</vt:lpstr>
      <vt:lpstr>Selected Parts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Power Supply</dc:title>
  <dc:creator>Pasindu Prabhashwara</dc:creator>
  <cp:lastModifiedBy>Pasindu Prabhashwara</cp:lastModifiedBy>
  <cp:revision>2</cp:revision>
  <dcterms:created xsi:type="dcterms:W3CDTF">2021-12-24T14:15:16Z</dcterms:created>
  <dcterms:modified xsi:type="dcterms:W3CDTF">2021-12-24T16:38:36Z</dcterms:modified>
</cp:coreProperties>
</file>