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fdf3a0e87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fdf3a0e87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fdf3a0e8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fdf3a0e8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4f0d62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4f0d62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53b9a808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53b9a808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53b9a808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53b9a808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53b9a808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53b9a808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3b9a808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53b9a808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mYIxF_bniAfU2mrH7c6VAxYifrbvZwHq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18300" y="363775"/>
            <a:ext cx="60681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TECH SCHOLARS PROGRAM</a:t>
            </a:r>
            <a:endParaRPr sz="25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CHAT BOT FOR VISUALLY IMPAIRED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PEOPLE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18475" y="2494800"/>
            <a:ext cx="34707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latin typeface="Times New Roman"/>
                <a:ea typeface="Times New Roman"/>
                <a:cs typeface="Times New Roman"/>
                <a:sym typeface="Times New Roman"/>
              </a:rPr>
              <a:t>TEAM 9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Thejalekshmi B 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2.Sosa Thomas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3.Gowri Chandran 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4.Dency P Daniel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5.Arya M.S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LBS Institute of Technology for Women, Poojappura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958300" y="309850"/>
            <a:ext cx="28173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33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23100" y="880150"/>
            <a:ext cx="8737800" cy="4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-33655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Problem Statement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Solution approach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Demo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Future Scopes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Q&amp;A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" y="4170800"/>
            <a:ext cx="742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500" y="966900"/>
            <a:ext cx="8191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664200" y="1533625"/>
            <a:ext cx="78156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Indian railway is the 4th largest railway network , over 1 million people visiting the IRCTC website.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No adequate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facility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 for  providing better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and ease of access to visually impired people 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User Experience is critical for the success and failure of a product.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Accessibility is one  of the important factor in user experience  where we should consider  providing  experience  to differently abled users  also.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latin typeface="Times New Roman"/>
                <a:ea typeface="Times New Roman"/>
                <a:cs typeface="Times New Roman"/>
                <a:sym typeface="Times New Roman"/>
              </a:rPr>
              <a:t>Solution  Approach</a:t>
            </a: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0" y="1307850"/>
            <a:ext cx="55398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The problem can be solved  by  implementing a Voice Chatbot with local language facility.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The Chat Bot can be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designed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using Rule based approach.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Also users easily can launch the application with the help of google voice search.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Output will be provided in voice form as well as in text form.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It is a user friendly application which makes it easy for users to understand also.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575" y="1495600"/>
            <a:ext cx="3397076" cy="254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158050"/>
            <a:ext cx="70389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 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0" y="718500"/>
            <a:ext cx="9144000" cy="442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GB"/>
              <a:t>           USER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                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            IDENTIFICATION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              FULFILMENTS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3476900" y="823850"/>
            <a:ext cx="1752900" cy="546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CC0000"/>
                </a:solidFill>
              </a:rPr>
              <a:t>       USER</a:t>
            </a:r>
            <a:endParaRPr b="1" sz="1500">
              <a:solidFill>
                <a:srgbClr val="CC0000"/>
              </a:solidFill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005650" y="1408025"/>
            <a:ext cx="1580400" cy="847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CC0000"/>
                </a:solidFill>
              </a:rPr>
              <a:t>      VOICE </a:t>
            </a:r>
            <a:endParaRPr b="1"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CC0000"/>
                </a:solidFill>
              </a:rPr>
              <a:t>      INPUT</a:t>
            </a:r>
            <a:endParaRPr b="1" sz="1500">
              <a:solidFill>
                <a:srgbClr val="CC0000"/>
              </a:solidFill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948175" y="2773200"/>
            <a:ext cx="1580400" cy="732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SPEECH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   TO 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TEXT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6077375" y="1408025"/>
            <a:ext cx="1580400" cy="847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VOICE     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OUTPUT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077375" y="2773200"/>
            <a:ext cx="1580400" cy="732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  TEXT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    TO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SPEECH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347575" y="3965375"/>
            <a:ext cx="1752900" cy="393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DIALOG FLOW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3347575" y="4663225"/>
            <a:ext cx="1752900" cy="393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DATABASE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5" name="Google Shape;175;p17"/>
          <p:cNvSpPr/>
          <p:nvPr/>
        </p:nvSpPr>
        <p:spPr>
          <a:xfrm rot="10800000">
            <a:off x="1652050" y="916700"/>
            <a:ext cx="1666800" cy="465300"/>
          </a:xfrm>
          <a:prstGeom prst="bentUpArrow">
            <a:avLst>
              <a:gd fmla="val 25000" name="adj1"/>
              <a:gd fmla="val 22824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1652150" y="2255825"/>
            <a:ext cx="287400" cy="546000"/>
          </a:xfrm>
          <a:prstGeom prst="downArrow">
            <a:avLst>
              <a:gd fmla="val 50000" name="adj1"/>
              <a:gd fmla="val 4347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5400000">
            <a:off x="2061725" y="3469725"/>
            <a:ext cx="531600" cy="1178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603250" y="3792975"/>
            <a:ext cx="1379400" cy="465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6775775" y="2227200"/>
            <a:ext cx="207000" cy="546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 rot="-5400000">
            <a:off x="5964750" y="351938"/>
            <a:ext cx="441000" cy="1594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4123425" y="4324575"/>
            <a:ext cx="287400" cy="441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 flipH="1" rot="10800000">
            <a:off x="387925" y="2528575"/>
            <a:ext cx="81177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 flipH="1" rot="10800000">
            <a:off x="387925" y="3821675"/>
            <a:ext cx="80745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225" y="823848"/>
            <a:ext cx="711450" cy="5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297500" y="393750"/>
            <a:ext cx="70389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330450" y="905250"/>
            <a:ext cx="86205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"/>
              <a:t>.</a:t>
            </a:r>
            <a:endParaRPr sz="100"/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2" name="Google Shape;192;p18" title="WhatsApp Video 2021-10-01 at 11.06.55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00" y="857250"/>
            <a:ext cx="8778550" cy="41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783125" y="741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Future scopes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Google Translate API can be used for solving l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anguage related difficulties 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Chatbot buttons could be replaced by voice commands of the user.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752025" y="1091925"/>
            <a:ext cx="4587000" cy="26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</a:t>
            </a:r>
            <a:r>
              <a:rPr b="1" lang="en-GB" sz="660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b="1" sz="6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