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8A20CA4-2C4F-485F-A7DB-F3E388689E88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-Seath-The-Scaleless/Pocket-Monsters-Minifi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4008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Object-oriented programming project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4494"/>
            <a:ext cx="7772400" cy="616906"/>
          </a:xfrm>
        </p:spPr>
        <p:txBody>
          <a:bodyPr/>
          <a:lstStyle/>
          <a:p>
            <a:r>
              <a:rPr lang="en-US" sz="4000" dirty="0" smtClean="0"/>
              <a:t>Team </a:t>
            </a:r>
            <a:r>
              <a:rPr lang="en-US" sz="4000" dirty="0" smtClean="0"/>
              <a:t>“Seath the scaleless”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419600"/>
            <a:ext cx="79248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By: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Христо Петров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Ивайло Глухчев</a:t>
            </a:r>
            <a:endParaRPr lang="bg-BG" sz="2000" dirty="0" smtClean="0"/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Росен Илиев</a:t>
            </a:r>
            <a:endParaRPr lang="bg-BG" sz="2000" dirty="0" smtClean="0"/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Звезделин Димитров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Живко Ангелов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Илия Боянов</a:t>
            </a:r>
            <a:endParaRPr lang="en-US" sz="2000" dirty="0"/>
          </a:p>
        </p:txBody>
      </p:sp>
      <p:pic>
        <p:nvPicPr>
          <p:cNvPr id="6" name="Picture 2" descr="C:\Users\Ico\Desktop\SoftUni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Ico\Desktop\Img00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597"/>
            <a:ext cx="4800600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7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/>
          <a:lstStyle/>
          <a:p>
            <a:pPr algn="ctr"/>
            <a:r>
              <a:rPr lang="en-US" sz="4400" dirty="0" smtClean="0"/>
              <a:t>Team </a:t>
            </a:r>
            <a:r>
              <a:rPr lang="en-US" sz="4400" dirty="0" smtClean="0">
                <a:latin typeface="+mn-lt"/>
              </a:rPr>
              <a:t>members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220980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000" dirty="0" smtClean="0"/>
              <a:t>Христо Петров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Game design</a:t>
            </a:r>
          </a:p>
          <a:p>
            <a:pPr marL="0" indent="0" algn="ctr">
              <a:buNone/>
            </a:pPr>
            <a:r>
              <a:rPr lang="en-US" sz="2000" dirty="0" smtClean="0"/>
              <a:t>Game engine integration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D:\Downloads\pics\My pics\287586_147037825394569_142692672495751_196440_892537972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209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52800" y="3276600"/>
            <a:ext cx="2121126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000" dirty="0" smtClean="0"/>
              <a:t>Ивайло</a:t>
            </a:r>
            <a:r>
              <a:rPr lang="bg-BG" sz="2000" dirty="0" smtClean="0"/>
              <a:t> </a:t>
            </a:r>
            <a:r>
              <a:rPr lang="bg-BG" sz="2000" dirty="0" smtClean="0"/>
              <a:t>Глухчев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Code architecture</a:t>
            </a:r>
          </a:p>
          <a:p>
            <a:pPr marL="0" indent="0" algn="ctr">
              <a:buNone/>
            </a:pPr>
            <a:r>
              <a:rPr lang="en-US" sz="2000" dirty="0" smtClean="0"/>
              <a:t>Player behavior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23709" y="3276600"/>
            <a:ext cx="2182091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000" dirty="0" smtClean="0"/>
              <a:t>Росен Илиев</a:t>
            </a:r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pPr marL="0" indent="0" algn="ctr">
              <a:buNone/>
            </a:pPr>
            <a:r>
              <a:rPr lang="en-US" sz="2000" dirty="0" smtClean="0"/>
              <a:t>Game design</a:t>
            </a:r>
          </a:p>
          <a:p>
            <a:pPr marL="0" indent="0" algn="ctr">
              <a:buNone/>
            </a:pPr>
            <a:r>
              <a:rPr lang="en-US" sz="2000" dirty="0" smtClean="0"/>
              <a:t>Code architecture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030" name="Picture 6" descr="C:\Users\Ico\Desktop\344646c2-6dc6-462b-8ed6-262f372f26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212112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Ico\Desktop\bf060a11-4a04-4fa6-96e0-4e0ecf4507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09" y="1371600"/>
            <a:ext cx="218209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/>
          <a:lstStyle/>
          <a:p>
            <a:pPr algn="ctr"/>
            <a:r>
              <a:rPr lang="en-US" sz="4400" dirty="0" smtClean="0"/>
              <a:t>Team </a:t>
            </a:r>
            <a:r>
              <a:rPr lang="en-US" sz="4400" dirty="0" smtClean="0">
                <a:latin typeface="+mn-lt"/>
              </a:rPr>
              <a:t>members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228600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000" dirty="0" smtClean="0"/>
              <a:t>Звезделин Димитров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Code architecture</a:t>
            </a:r>
          </a:p>
          <a:p>
            <a:pPr marL="0" indent="0" algn="ctr">
              <a:buNone/>
            </a:pPr>
            <a:r>
              <a:rPr lang="en-US" sz="2000" dirty="0" smtClean="0"/>
              <a:t>Code optimization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51666" y="3314700"/>
            <a:ext cx="2210933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EECE1"/>
              </a:buClr>
              <a:buFont typeface="Arial" pitchFamily="34" charset="0"/>
              <a:buNone/>
            </a:pPr>
            <a:r>
              <a:rPr lang="bg-BG" sz="2000" dirty="0" smtClean="0">
                <a:solidFill>
                  <a:prstClr val="white"/>
                </a:solidFill>
              </a:rPr>
              <a:t>Живко Ангелов</a:t>
            </a:r>
            <a:endParaRPr lang="bg-BG" sz="2000" dirty="0" smtClean="0">
              <a:solidFill>
                <a:prstClr val="white"/>
              </a:solidFill>
            </a:endParaRPr>
          </a:p>
          <a:p>
            <a:pPr marL="0" indent="0" algn="ctr">
              <a:buClr>
                <a:srgbClr val="EEECE1"/>
              </a:buClr>
              <a:buFont typeface="Arial" pitchFamily="34" charset="0"/>
              <a:buNone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0" indent="0" algn="ctr">
              <a:buClr>
                <a:srgbClr val="EEECE1"/>
              </a:buClr>
              <a:buFont typeface="Arial" pitchFamily="34" charset="0"/>
              <a:buNone/>
            </a:pPr>
            <a:r>
              <a:rPr lang="en-US" sz="2000" dirty="0" smtClean="0">
                <a:solidFill>
                  <a:prstClr val="white"/>
                </a:solidFill>
              </a:rPr>
              <a:t>Coding</a:t>
            </a:r>
          </a:p>
          <a:p>
            <a:pPr marL="0" indent="0">
              <a:buClr>
                <a:srgbClr val="EEECE1"/>
              </a:buClr>
              <a:buFont typeface="Arial" pitchFamily="34" charset="0"/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Clr>
                <a:srgbClr val="EEECE1"/>
              </a:buClr>
              <a:buFont typeface="Arial" pitchFamily="34" charset="0"/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EEECE1"/>
              </a:buClr>
              <a:buFont typeface="Arial" pitchFamily="34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48401" y="3276600"/>
            <a:ext cx="2209799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EECE1"/>
              </a:buClr>
              <a:buFont typeface="Arial" pitchFamily="34" charset="0"/>
              <a:buNone/>
            </a:pPr>
            <a:r>
              <a:rPr lang="bg-BG" sz="2000" dirty="0" smtClean="0">
                <a:solidFill>
                  <a:prstClr val="white"/>
                </a:solidFill>
              </a:rPr>
              <a:t>Илия Боянов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EEECE1"/>
              </a:buClr>
              <a:buFont typeface="Arial" pitchFamily="34" charset="0"/>
              <a:buNone/>
            </a:pPr>
            <a:endParaRPr lang="bg-BG" sz="2000" dirty="0" smtClean="0">
              <a:solidFill>
                <a:prstClr val="white"/>
              </a:solidFill>
            </a:endParaRPr>
          </a:p>
          <a:p>
            <a:pPr marL="0" indent="0" algn="ctr">
              <a:buClr>
                <a:srgbClr val="EEECE1"/>
              </a:buClr>
              <a:buFont typeface="Arial" pitchFamily="34" charset="0"/>
              <a:buNone/>
            </a:pPr>
            <a:r>
              <a:rPr lang="en-US" sz="2000" dirty="0" smtClean="0">
                <a:solidFill>
                  <a:prstClr val="white"/>
                </a:solidFill>
              </a:rPr>
              <a:t>Coding</a:t>
            </a:r>
          </a:p>
          <a:p>
            <a:pPr marL="0" indent="0">
              <a:buClr>
                <a:srgbClr val="EEECE1"/>
              </a:buClr>
              <a:buFont typeface="Arial" pitchFamily="34" charset="0"/>
              <a:buNone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EEECE1"/>
              </a:buClr>
              <a:buFont typeface="Arial" pitchFamily="34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9" name="Picture 5" descr="C:\Users\Ico\Desktop\5d18db7d-39d0-4640-bc7e-a24bbc3ec9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2"/>
            <a:ext cx="2209800" cy="182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Ico\Desktop\f71c6bbd-e1fc-4293-85d6-a53bf038ebf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1"/>
            <a:ext cx="2133600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co\Desktop\301c88e0-254c-47f3-896a-c294d5808c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371601"/>
            <a:ext cx="2209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/>
          <a:lstStyle/>
          <a:p>
            <a:pPr algn="ctr"/>
            <a:r>
              <a:rPr lang="en-US" sz="4400" dirty="0" smtClean="0"/>
              <a:t>Project task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3058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 </a:t>
            </a:r>
            <a:r>
              <a:rPr lang="en-US" sz="2800" dirty="0" smtClean="0"/>
              <a:t>game on C#/Java following the OOP principles.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Team </a:t>
            </a:r>
            <a:r>
              <a:rPr lang="en-US" sz="2800" dirty="0" smtClean="0"/>
              <a:t>“Seath the Scaleless” </a:t>
            </a:r>
            <a:r>
              <a:rPr lang="en-US" sz="2800" dirty="0" smtClean="0"/>
              <a:t>project name:</a:t>
            </a:r>
          </a:p>
          <a:p>
            <a:pPr marL="0" indent="0">
              <a:buNone/>
            </a:pPr>
            <a:r>
              <a:rPr lang="en-US" sz="2800" dirty="0" smtClean="0"/>
              <a:t>“Pocket Monsters - Minified”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GitHub</a:t>
            </a:r>
            <a:r>
              <a:rPr lang="en-US" sz="2800" dirty="0"/>
              <a:t> repository</a:t>
            </a:r>
            <a:r>
              <a:rPr lang="en-US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>
                <a:hlinkClick r:id="rId2"/>
              </a:rPr>
              <a:t>https://github.com/Team-Seath-The-Scaleless/Pocket-Monsters-Minified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80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2885"/>
            <a:ext cx="7924800" cy="655638"/>
          </a:xfrm>
        </p:spPr>
        <p:txBody>
          <a:bodyPr/>
          <a:lstStyle/>
          <a:p>
            <a:pPr algn="ctr"/>
            <a:r>
              <a:rPr lang="en-US" sz="2800" dirty="0" smtClean="0"/>
              <a:t>Game preview</a:t>
            </a:r>
            <a:endParaRPr lang="en-US" sz="2800" dirty="0"/>
          </a:p>
        </p:txBody>
      </p:sp>
      <p:pic>
        <p:nvPicPr>
          <p:cNvPr id="3075" name="Picture 3" descr="C:\Users\Ico\Desktop\2ef36bfd3f924ae3f9fdcdbb0b2d5c0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555171"/>
            <a:ext cx="3346450" cy="45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7924800" cy="715962"/>
          </a:xfrm>
        </p:spPr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Short but entertaining experience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Pixelated fun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Something that can be easily build for mobile devices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Nostalgia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75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762000"/>
          </a:xfrm>
        </p:spPr>
        <p:txBody>
          <a:bodyPr/>
          <a:lstStyle/>
          <a:p>
            <a:pPr algn="ctr"/>
            <a:r>
              <a:rPr lang="en-US" sz="4400" dirty="0" smtClean="0"/>
              <a:t>Tools and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86000"/>
            <a:ext cx="7924800" cy="342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Languages: </a:t>
            </a:r>
            <a:r>
              <a:rPr lang="en-US" sz="2800" dirty="0" smtClean="0"/>
              <a:t>C#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IDEs: Visual Studio, </a:t>
            </a:r>
            <a:r>
              <a:rPr lang="en-US" sz="2800" dirty="0" smtClean="0"/>
              <a:t>Unity 3D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Libraries: </a:t>
            </a:r>
            <a:r>
              <a:rPr lang="en-US" sz="2800" dirty="0" smtClean="0"/>
              <a:t>NGUI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Version control tool: 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Web: Google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7800"/>
            <a:ext cx="7924800" cy="579438"/>
          </a:xfrm>
        </p:spPr>
        <p:txBody>
          <a:bodyPr/>
          <a:lstStyle/>
          <a:p>
            <a:pPr algn="ctr"/>
            <a:r>
              <a:rPr lang="en-US" sz="2800" dirty="0" smtClean="0"/>
              <a:t>Source preview</a:t>
            </a:r>
            <a:endParaRPr lang="en-US" sz="2800" dirty="0"/>
          </a:p>
        </p:txBody>
      </p:sp>
      <p:pic>
        <p:nvPicPr>
          <p:cNvPr id="5122" name="Picture 2" descr="C:\Users\Ico\Desktop\printmethod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514"/>
            <a:ext cx="7516813" cy="44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14600"/>
            <a:ext cx="7924800" cy="762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 </a:t>
            </a:r>
            <a:r>
              <a:rPr lang="en-US" sz="5400" dirty="0" smtClean="0"/>
              <a:t>for your attention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84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141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Team “Seath the scaleless”</vt:lpstr>
      <vt:lpstr>Team members</vt:lpstr>
      <vt:lpstr>Team members</vt:lpstr>
      <vt:lpstr>Project task</vt:lpstr>
      <vt:lpstr>Game preview</vt:lpstr>
      <vt:lpstr>result</vt:lpstr>
      <vt:lpstr>Tools and resources</vt:lpstr>
      <vt:lpstr>Source preview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“ender dragon”</dc:title>
  <dc:creator>Ico</dc:creator>
  <cp:lastModifiedBy>Ico</cp:lastModifiedBy>
  <cp:revision>17</cp:revision>
  <dcterms:created xsi:type="dcterms:W3CDTF">2014-07-01T18:33:30Z</dcterms:created>
  <dcterms:modified xsi:type="dcterms:W3CDTF">2014-10-22T22:58:31Z</dcterms:modified>
</cp:coreProperties>
</file>